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4" r:id="rId6"/>
    <p:sldId id="259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881-67CA-4580-8B4F-27706012D431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6467-3330-485A-9F92-FB2FCACBB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80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881-67CA-4580-8B4F-27706012D431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6467-3330-485A-9F92-FB2FCACBB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91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881-67CA-4580-8B4F-27706012D431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6467-3330-485A-9F92-FB2FCACBB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77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881-67CA-4580-8B4F-27706012D431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6467-3330-485A-9F92-FB2FCACBB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43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881-67CA-4580-8B4F-27706012D431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6467-3330-485A-9F92-FB2FCACBB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92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881-67CA-4580-8B4F-27706012D431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6467-3330-485A-9F92-FB2FCACBB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16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881-67CA-4580-8B4F-27706012D431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6467-3330-485A-9F92-FB2FCACBB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85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881-67CA-4580-8B4F-27706012D431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6467-3330-485A-9F92-FB2FCACBB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75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881-67CA-4580-8B4F-27706012D431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6467-3330-485A-9F92-FB2FCACBB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8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881-67CA-4580-8B4F-27706012D431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6467-3330-485A-9F92-FB2FCACBB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03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7881-67CA-4580-8B4F-27706012D431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6467-3330-485A-9F92-FB2FCACBB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20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07881-67CA-4580-8B4F-27706012D431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26467-3330-485A-9F92-FB2FCACBB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35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Task Team on Tsunami Evacuation Maps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6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prstClr val="black"/>
                </a:solidFill>
              </a:rPr>
              <a:t>Appendix 1 to Recommendation ICG/CARIBE EWS-XII.2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3200" b="1" dirty="0">
                <a:solidFill>
                  <a:prstClr val="black"/>
                </a:solidFill>
              </a:rPr>
              <a:t>Terms of Reference - Working Group 2 Task Team on Tsunami Evacuation </a:t>
            </a:r>
            <a:r>
              <a:rPr lang="en-US" sz="3200" b="1" dirty="0" smtClean="0">
                <a:solidFill>
                  <a:prstClr val="black"/>
                </a:solidFill>
              </a:rPr>
              <a:t>Maps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1. Identify standardized tools and methodologies, consider best practices worldwide, and link existing training workshops, such that modules cover:</a:t>
            </a:r>
          </a:p>
          <a:p>
            <a:pPr lvl="1"/>
            <a:r>
              <a:rPr lang="en-US" dirty="0" smtClean="0"/>
              <a:t>a.	Evacuation Planning</a:t>
            </a:r>
          </a:p>
          <a:p>
            <a:pPr lvl="1"/>
            <a:r>
              <a:rPr lang="en-US" dirty="0" smtClean="0"/>
              <a:t>b.	Evacuation Map Development (including inundation modeling and map creation)</a:t>
            </a:r>
          </a:p>
          <a:p>
            <a:r>
              <a:rPr lang="en-US" dirty="0" smtClean="0"/>
              <a:t>2. Take advantage of the Mapping Modulus of the TEMPP Process and perform the necessary adjustments for Caribbean communities.</a:t>
            </a:r>
          </a:p>
          <a:p>
            <a:r>
              <a:rPr lang="en-US" dirty="0" smtClean="0"/>
              <a:t>3. Identify funding sources and collaborations to organize workshops, perform bathymetric surveys, etc.</a:t>
            </a:r>
          </a:p>
          <a:p>
            <a:r>
              <a:rPr lang="en-US" dirty="0" smtClean="0"/>
              <a:t>Membership: interested Member States, including Member States interested in TEMPP and Tsunami Ready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0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Task Team Tsunami Evacuation Mapping </a:t>
            </a:r>
            <a:br>
              <a:rPr lang="en-GB" b="1" dirty="0" smtClean="0"/>
            </a:br>
            <a:r>
              <a:rPr lang="en-GB" sz="4000" b="1" dirty="0" smtClean="0"/>
              <a:t>Membership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1.	Jose Jorge Escobar (Honduras) – Chair (2017-</a:t>
            </a:r>
          </a:p>
          <a:p>
            <a:pPr marL="0" indent="0">
              <a:buNone/>
            </a:pPr>
            <a:r>
              <a:rPr lang="en-GB" dirty="0" smtClean="0"/>
              <a:t>2.	Roy Ruiz, PRSN</a:t>
            </a:r>
          </a:p>
          <a:p>
            <a:pPr marL="0" indent="0">
              <a:buNone/>
            </a:pPr>
            <a:r>
              <a:rPr lang="en-GB" dirty="0" smtClean="0"/>
              <a:t>3.	Norwin Acosta, INETER, Nicaragua</a:t>
            </a:r>
          </a:p>
          <a:p>
            <a:pPr marL="0" indent="0">
              <a:buNone/>
            </a:pPr>
            <a:r>
              <a:rPr lang="en-GB" dirty="0" smtClean="0"/>
              <a:t>4.	Barbados (TBD, CZMU)</a:t>
            </a:r>
          </a:p>
          <a:p>
            <a:pPr marL="0" indent="0">
              <a:buNone/>
            </a:pPr>
            <a:r>
              <a:rPr lang="en-GB" dirty="0" smtClean="0"/>
              <a:t>5.	All representatives of Nicaragua to WG2 y WG4 </a:t>
            </a:r>
          </a:p>
          <a:p>
            <a:pPr marL="0" indent="0">
              <a:buNone/>
            </a:pPr>
            <a:r>
              <a:rPr lang="en-GB" dirty="0" smtClean="0"/>
              <a:t>6.	All representatives of Venezuela to WG4</a:t>
            </a:r>
          </a:p>
          <a:p>
            <a:pPr marL="0" indent="0">
              <a:buNone/>
            </a:pPr>
            <a:r>
              <a:rPr lang="en-GB" dirty="0" smtClean="0"/>
              <a:t>7.	Muriel Gomez, SINAPRED, Nicaragua</a:t>
            </a:r>
          </a:p>
          <a:p>
            <a:pPr marL="0" indent="0">
              <a:buNone/>
            </a:pPr>
            <a:r>
              <a:rPr lang="en-GB" dirty="0" smtClean="0"/>
              <a:t>8.	</a:t>
            </a:r>
            <a:r>
              <a:rPr lang="en-GB" dirty="0" err="1" smtClean="0"/>
              <a:t>Teniente</a:t>
            </a:r>
            <a:r>
              <a:rPr lang="en-GB" dirty="0" smtClean="0"/>
              <a:t> Coronel Luis Guillermo Acosta, </a:t>
            </a:r>
            <a:r>
              <a:rPr lang="en-GB" dirty="0" err="1" smtClean="0"/>
              <a:t>Defensa</a:t>
            </a:r>
            <a:r>
              <a:rPr lang="en-GB" dirty="0" smtClean="0"/>
              <a:t> Civil, Nicaragua</a:t>
            </a:r>
          </a:p>
          <a:p>
            <a:pPr marL="0" indent="0">
              <a:buNone/>
            </a:pPr>
            <a:r>
              <a:rPr lang="en-GB" dirty="0" smtClean="0"/>
              <a:t>9.	</a:t>
            </a:r>
            <a:r>
              <a:rPr lang="en-GB" dirty="0" err="1" smtClean="0"/>
              <a:t>Bricelda</a:t>
            </a:r>
            <a:r>
              <a:rPr lang="en-GB" dirty="0" smtClean="0"/>
              <a:t> Mora, FUNVISIS, Venezuela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es-ES" smtClean="0"/>
          </a:p>
        </p:txBody>
      </p:sp>
      <p:pic>
        <p:nvPicPr>
          <p:cNvPr id="2052" name="3 Imagen" descr="/Users/marcoantonio/Downloads/Señaletic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1" y="-357188"/>
            <a:ext cx="10558463" cy="754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9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505" y="496701"/>
            <a:ext cx="5157227" cy="610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Manual:</a:t>
            </a:r>
            <a:br>
              <a:rPr lang="en-US" dirty="0" smtClean="0"/>
            </a:br>
            <a:r>
              <a:rPr lang="en-US" sz="3100" dirty="0" smtClean="0"/>
              <a:t>Preparing for Community Tsunami Evacuations</a:t>
            </a:r>
            <a:br>
              <a:rPr lang="en-US" sz="3100" dirty="0" smtClean="0"/>
            </a:br>
            <a:r>
              <a:rPr lang="en-US" sz="3100" dirty="0" smtClean="0"/>
              <a:t>From Inundation to Evacuation Maps, Response Plans, and Exercises</a:t>
            </a:r>
            <a:endParaRPr lang="en-GB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7706" y="1923163"/>
            <a:ext cx="6744260" cy="46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36" y="659186"/>
            <a:ext cx="9893394" cy="594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89" y="288831"/>
            <a:ext cx="10774176" cy="664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6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48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Task Team on Tsunami Evacuation Maps</vt:lpstr>
      <vt:lpstr>Appendix 1 to Recommendation ICG/CARIBE EWS-XII.2 Terms of Reference - Working Group 2 Task Team on Tsunami Evacuation Maps</vt:lpstr>
      <vt:lpstr>Task Team Tsunami Evacuation Mapping  Membership</vt:lpstr>
      <vt:lpstr>PowerPoint Presentation</vt:lpstr>
      <vt:lpstr>PowerPoint Presentation</vt:lpstr>
      <vt:lpstr>NEW Manual: Preparing for Community Tsunami Evacuations From Inundation to Evacuation Maps, Response Plans, and Exercises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Team on Tsunami Evacuation Maps</dc:title>
  <dc:creator>Aliaga, Bernardo</dc:creator>
  <cp:lastModifiedBy>Aliaga, Bernardo</cp:lastModifiedBy>
  <cp:revision>6</cp:revision>
  <dcterms:created xsi:type="dcterms:W3CDTF">2017-11-13T18:45:36Z</dcterms:created>
  <dcterms:modified xsi:type="dcterms:W3CDTF">2017-11-13T19:46:43Z</dcterms:modified>
</cp:coreProperties>
</file>