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1.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9" r:id="rId2"/>
    <p:sldMasterId id="2147483722" r:id="rId3"/>
    <p:sldMasterId id="2147483744" r:id="rId4"/>
    <p:sldMasterId id="2147483769" r:id="rId5"/>
    <p:sldMasterId id="2147483805" r:id="rId6"/>
    <p:sldMasterId id="2147483817" r:id="rId7"/>
    <p:sldMasterId id="2147483841" r:id="rId8"/>
    <p:sldMasterId id="2147483853" r:id="rId9"/>
    <p:sldMasterId id="2147483902" r:id="rId10"/>
    <p:sldMasterId id="2147483964" r:id="rId11"/>
    <p:sldMasterId id="2147484000" r:id="rId12"/>
    <p:sldMasterId id="2147484006" r:id="rId13"/>
  </p:sldMasterIdLst>
  <p:notesMasterIdLst>
    <p:notesMasterId r:id="rId28"/>
  </p:notesMasterIdLst>
  <p:sldIdLst>
    <p:sldId id="388" r:id="rId14"/>
    <p:sldId id="398" r:id="rId15"/>
    <p:sldId id="393" r:id="rId16"/>
    <p:sldId id="394" r:id="rId17"/>
    <p:sldId id="397" r:id="rId18"/>
    <p:sldId id="390" r:id="rId19"/>
    <p:sldId id="389" r:id="rId20"/>
    <p:sldId id="401" r:id="rId21"/>
    <p:sldId id="404" r:id="rId22"/>
    <p:sldId id="405" r:id="rId23"/>
    <p:sldId id="399" r:id="rId24"/>
    <p:sldId id="400" r:id="rId25"/>
    <p:sldId id="402" r:id="rId26"/>
    <p:sldId id="40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564" autoAdjust="0"/>
    <p:restoredTop sz="94660"/>
  </p:normalViewPr>
  <p:slideViewPr>
    <p:cSldViewPr snapToGrid="0">
      <p:cViewPr>
        <p:scale>
          <a:sx n="55" d="100"/>
          <a:sy n="55" d="100"/>
        </p:scale>
        <p:origin x="3344" y="1208"/>
      </p:cViewPr>
      <p:guideLst/>
    </p:cSldViewPr>
  </p:slideViewPr>
  <p:notesTextViewPr>
    <p:cViewPr>
      <p:scale>
        <a:sx n="1" d="1"/>
        <a:sy n="1" d="1"/>
      </p:scale>
      <p:origin x="0" y="0"/>
    </p:cViewPr>
  </p:notesTextViewPr>
  <p:sorterViewPr>
    <p:cViewPr varScale="1">
      <p:scale>
        <a:sx n="1" d="1"/>
        <a:sy n="1" d="1"/>
      </p:scale>
      <p:origin x="0" y="-23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ableStyles" Target="tableStyle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B4851-91A5-4A1F-AEC7-76D48AF3380C}" type="datetimeFigureOut">
              <a:rPr lang="en-US" smtClean="0"/>
              <a:t>5/27/2018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38C01B-5ABE-400B-8FF6-DE5E7BC55F13}" type="slidenum">
              <a:rPr lang="en-US" smtClean="0"/>
              <a:t>‹#›</a:t>
            </a:fld>
            <a:endParaRPr lang="en-US"/>
          </a:p>
        </p:txBody>
      </p:sp>
    </p:spTree>
    <p:extLst>
      <p:ext uri="{BB962C8B-B14F-4D97-AF65-F5344CB8AC3E}">
        <p14:creationId xmlns:p14="http://schemas.microsoft.com/office/powerpoint/2010/main" val="398621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2EA6B6-C436-4DB9-A113-D9BF2BF8404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419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AF5C2-C49D-466F-AA7A-5A129547A092}" type="slidenum">
              <a:rPr kumimoji="0" lang="en-US" sz="1800" b="0" i="0" u="none" strike="noStrike" kern="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95745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AF5C2-C49D-466F-AA7A-5A129547A092}" type="slidenum">
              <a:rPr kumimoji="0" lang="en-US" sz="1800" b="0" i="0" u="none" strike="noStrike" kern="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99431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AF5C2-C49D-466F-AA7A-5A129547A092}" type="slidenum">
              <a:rPr kumimoji="0" lang="en-US" sz="1800" b="0" i="0" u="none" strike="noStrike" kern="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61237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AF5C2-C49D-466F-AA7A-5A129547A092}" type="slidenum">
              <a:rPr kumimoji="0" lang="en-US" sz="1800" b="0" i="0" u="none" strike="noStrike" kern="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083025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AF5C2-C49D-466F-AA7A-5A129547A092}" type="slidenum">
              <a:rPr kumimoji="0" lang="en-US" sz="1800" b="0" i="0" u="none" strike="noStrike" kern="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79582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AF5C2-C49D-466F-AA7A-5A129547A092}" type="slidenum">
              <a:rPr kumimoji="0" lang="en-US" sz="1800" b="0" i="0" u="none" strike="noStrike" kern="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51969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AF5C2-C49D-466F-AA7A-5A129547A092}" type="slidenum">
              <a:rPr kumimoji="0" lang="en-US" sz="1800" b="0" i="0" u="none" strike="noStrike" kern="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005503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AF5C2-C49D-466F-AA7A-5A129547A092}" type="slidenum">
              <a:rPr kumimoji="0" lang="en-US" sz="1800" b="0" i="0" u="none" strike="noStrike" kern="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090352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AF5C2-C49D-466F-AA7A-5A129547A092}" type="slidenum">
              <a:rPr kumimoji="0" lang="en-US" sz="1800" b="0" i="0" u="none" strike="noStrike" kern="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83271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52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1128243"/>
            <a:ext cx="6400800" cy="1752600"/>
          </a:xfrm>
        </p:spPr>
        <p:txBody>
          <a:bodyPr/>
          <a:lstStyle>
            <a:lvl1pPr marL="0" indent="0" algn="ctr">
              <a:buNone/>
              <a:defRPr>
                <a:solidFill>
                  <a:srgbClr val="FDCE6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defTabSz="685800">
              <a:defRPr/>
            </a:pPr>
            <a:fld id="{B0B98819-82A6-4C43-AF52-0FF31FD292F5}"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EA4D65A2-C79B-44ED-9811-32DC02FC9D49}"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30758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a:defRPr/>
            </a:pPr>
            <a:fld id="{E6EEC99B-6E12-4501-A585-AD4C5C2E6DA9}"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7BA136C9-6F91-4586-A686-F1D88830983B}"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5932608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261CA17-C30E-41C8-BD64-3CEF86392BF2}" type="datetimeFigureOut">
              <a:rPr lang="en-US">
                <a:solidFill>
                  <a:prstClr val="black">
                    <a:tint val="75000"/>
                  </a:prstClr>
                </a:solidFill>
              </a:rPr>
              <a:pPr>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A8B863-28B9-465F-A662-F4FAE42DAB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99496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52DE9C5-61A5-4BF2-A5AE-5DB60EAAE898}" type="datetimeFigureOut">
              <a:rPr lang="en-US">
                <a:solidFill>
                  <a:prstClr val="black">
                    <a:tint val="75000"/>
                  </a:prstClr>
                </a:solidFill>
              </a:rPr>
              <a:pPr>
                <a:defRPr/>
              </a:pPr>
              <a:t>5/27/2018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F77FE0-D6E7-434D-8C75-9F17F894A0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77415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867408D-421B-4351-8402-8653476F2092}" type="datetimeFigureOut">
              <a:rPr lang="en-US">
                <a:solidFill>
                  <a:prstClr val="black">
                    <a:tint val="75000"/>
                  </a:prstClr>
                </a:solidFill>
              </a:rPr>
              <a:pPr>
                <a:defRPr/>
              </a:pPr>
              <a:t>5/27/2018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4E3F56A-EB9B-48A7-8060-3648E20EEC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57637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EC7405D-38DF-42B9-85D6-A1CF706F9C38}" type="datetimeFigureOut">
              <a:rPr lang="en-US">
                <a:solidFill>
                  <a:prstClr val="black">
                    <a:tint val="75000"/>
                  </a:prstClr>
                </a:solidFill>
              </a:rPr>
              <a:pPr>
                <a:defRPr/>
              </a:pPr>
              <a:t>5/27/2018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2B57BC3-7F65-4924-902D-4D976D4B6F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39979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E3B7A8-4108-49DD-8160-E6C94D765491}" type="datetimeFigureOut">
              <a:rPr lang="en-US">
                <a:solidFill>
                  <a:prstClr val="black">
                    <a:tint val="75000"/>
                  </a:prstClr>
                </a:solidFill>
              </a:rPr>
              <a:pPr>
                <a:defRPr/>
              </a:pPr>
              <a:t>5/27/2018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E0CAF08-839D-40D3-A942-6D609F2E35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67421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CC7625-B1E1-439A-9D1B-4BAA31FC53A3}" type="datetimeFigureOut">
              <a:rPr lang="en-US">
                <a:solidFill>
                  <a:prstClr val="black">
                    <a:tint val="75000"/>
                  </a:prstClr>
                </a:solidFill>
              </a:rPr>
              <a:pPr>
                <a:defRPr/>
              </a:pPr>
              <a:t>5/27/2018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C398BE7-15A2-47C1-A3F8-A81B46896B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82574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60D700-4BD2-4407-B804-94A740EA4AEC}" type="datetimeFigureOut">
              <a:rPr lang="en-US">
                <a:solidFill>
                  <a:prstClr val="black">
                    <a:tint val="75000"/>
                  </a:prstClr>
                </a:solidFill>
              </a:rPr>
              <a:pPr>
                <a:defRPr/>
              </a:pPr>
              <a:t>5/27/2018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C45F4AC-1684-47C2-9341-F3E31E0913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81110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B3BFC33-B55E-48D1-AAA1-226BCE3D9CD5}" type="datetimeFigureOut">
              <a:rPr lang="en-US">
                <a:solidFill>
                  <a:prstClr val="black">
                    <a:tint val="75000"/>
                  </a:prstClr>
                </a:solidFill>
              </a:rPr>
              <a:pPr>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5286DA-FB8C-44EC-9FF5-3946248D76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02649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7C4A7AE-4B10-4031-8BF3-CB76AF022D8F}" type="datetimeFigureOut">
              <a:rPr lang="en-US">
                <a:solidFill>
                  <a:prstClr val="black">
                    <a:tint val="75000"/>
                  </a:prstClr>
                </a:solidFill>
              </a:rPr>
              <a:pPr>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4BA6B5-457E-4561-AAB6-66B8AAD669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61059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PH"/>
          </a:p>
        </p:txBody>
      </p:sp>
      <p:sp>
        <p:nvSpPr>
          <p:cNvPr id="4" name="Date Placeholder 3"/>
          <p:cNvSpPr>
            <a:spLocks noGrp="1"/>
          </p:cNvSpPr>
          <p:nvPr>
            <p:ph type="dt" sz="half" idx="10"/>
          </p:nvPr>
        </p:nvSpPr>
        <p:spPr/>
        <p:txBody>
          <a:bodyPr/>
          <a:lstStyle>
            <a:lvl1pPr>
              <a:defRPr/>
            </a:lvl1pPr>
          </a:lstStyle>
          <a:p>
            <a:fld id="{C0941579-0177-7040-9098-ECD0A29081BF}" type="datetime1">
              <a:rPr lang="en-PH"/>
              <a:pPr/>
              <a:t>5/27/2018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fld id="{C4215497-7008-7D48-9E0D-E93078141AC6}" type="slidenum">
              <a:rPr lang="en-PH"/>
              <a:pPr/>
              <a:t>‹#›</a:t>
            </a:fld>
            <a:endParaRPr lang="en-PH"/>
          </a:p>
        </p:txBody>
      </p:sp>
    </p:spTree>
    <p:extLst>
      <p:ext uri="{BB962C8B-B14F-4D97-AF65-F5344CB8AC3E}">
        <p14:creationId xmlns:p14="http://schemas.microsoft.com/office/powerpoint/2010/main" val="3560881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a:defRPr/>
            </a:pPr>
            <a:fld id="{040CDC64-C925-4AE7-BE54-2B4931A2642E}"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AA3FEBC4-DD16-41AF-8628-9C6B3B428CED}"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3930827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lvl1pPr>
              <a:defRPr/>
            </a:lvl1pPr>
          </a:lstStyle>
          <a:p>
            <a:fld id="{DD1CD553-4CA3-9748-A6A0-2B6EE2E550FB}" type="datetime1">
              <a:rPr lang="en-PH"/>
              <a:pPr/>
              <a:t>5/27/2018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fld id="{706D2B74-5867-3D40-96AA-7BBE029EBE3F}" type="slidenum">
              <a:rPr lang="en-PH"/>
              <a:pPr/>
              <a:t>‹#›</a:t>
            </a:fld>
            <a:endParaRPr lang="en-PH"/>
          </a:p>
        </p:txBody>
      </p:sp>
    </p:spTree>
    <p:extLst>
      <p:ext uri="{BB962C8B-B14F-4D97-AF65-F5344CB8AC3E}">
        <p14:creationId xmlns:p14="http://schemas.microsoft.com/office/powerpoint/2010/main" val="13577307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DB6065D1-E1EB-104F-B556-4F3F97FFDA58}" type="datetime1">
              <a:rPr lang="en-PH"/>
              <a:pPr/>
              <a:t>5/27/2018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fld id="{526E67B1-02DF-C943-8720-408AC3709D0C}" type="slidenum">
              <a:rPr lang="en-PH"/>
              <a:pPr/>
              <a:t>‹#›</a:t>
            </a:fld>
            <a:endParaRPr lang="en-PH"/>
          </a:p>
        </p:txBody>
      </p:sp>
    </p:spTree>
    <p:extLst>
      <p:ext uri="{BB962C8B-B14F-4D97-AF65-F5344CB8AC3E}">
        <p14:creationId xmlns:p14="http://schemas.microsoft.com/office/powerpoint/2010/main" val="36747729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p:cNvSpPr>
            <a:spLocks noGrp="1"/>
          </p:cNvSpPr>
          <p:nvPr>
            <p:ph type="dt" sz="half" idx="10"/>
          </p:nvPr>
        </p:nvSpPr>
        <p:spPr/>
        <p:txBody>
          <a:bodyPr/>
          <a:lstStyle>
            <a:lvl1pPr>
              <a:defRPr/>
            </a:lvl1pPr>
          </a:lstStyle>
          <a:p>
            <a:fld id="{8C306B32-1BDB-1448-8ADC-BD1BCADFB6F6}" type="datetime1">
              <a:rPr lang="en-PH"/>
              <a:pPr/>
              <a:t>5/27/2018</a:t>
            </a:fld>
            <a:endParaRPr lang="en-PH"/>
          </a:p>
        </p:txBody>
      </p:sp>
      <p:sp>
        <p:nvSpPr>
          <p:cNvPr id="6" name="Footer Placeholder 4"/>
          <p:cNvSpPr>
            <a:spLocks noGrp="1"/>
          </p:cNvSpPr>
          <p:nvPr>
            <p:ph type="ftr" sz="quarter" idx="11"/>
          </p:nvPr>
        </p:nvSpPr>
        <p:spPr/>
        <p:txBody>
          <a:bodyPr/>
          <a:lstStyle>
            <a:lvl1pPr>
              <a:defRPr/>
            </a:lvl1pPr>
          </a:lstStyle>
          <a:p>
            <a:pPr>
              <a:defRPr/>
            </a:pPr>
            <a:endParaRPr lang="en-PH"/>
          </a:p>
        </p:txBody>
      </p:sp>
      <p:sp>
        <p:nvSpPr>
          <p:cNvPr id="7" name="Slide Number Placeholder 5"/>
          <p:cNvSpPr>
            <a:spLocks noGrp="1"/>
          </p:cNvSpPr>
          <p:nvPr>
            <p:ph type="sldNum" sz="quarter" idx="12"/>
          </p:nvPr>
        </p:nvSpPr>
        <p:spPr/>
        <p:txBody>
          <a:bodyPr/>
          <a:lstStyle>
            <a:lvl1pPr>
              <a:defRPr/>
            </a:lvl1pPr>
          </a:lstStyle>
          <a:p>
            <a:fld id="{8BB50DFB-D420-7949-8BE7-BEA8A1B1B4E0}" type="slidenum">
              <a:rPr lang="en-PH"/>
              <a:pPr/>
              <a:t>‹#›</a:t>
            </a:fld>
            <a:endParaRPr lang="en-PH"/>
          </a:p>
        </p:txBody>
      </p:sp>
    </p:spTree>
    <p:extLst>
      <p:ext uri="{BB962C8B-B14F-4D97-AF65-F5344CB8AC3E}">
        <p14:creationId xmlns:p14="http://schemas.microsoft.com/office/powerpoint/2010/main" val="39523895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p:cNvSpPr>
            <a:spLocks noGrp="1"/>
          </p:cNvSpPr>
          <p:nvPr>
            <p:ph type="dt" sz="half" idx="10"/>
          </p:nvPr>
        </p:nvSpPr>
        <p:spPr/>
        <p:txBody>
          <a:bodyPr/>
          <a:lstStyle>
            <a:lvl1pPr>
              <a:defRPr/>
            </a:lvl1pPr>
          </a:lstStyle>
          <a:p>
            <a:fld id="{B89B6BF6-26A4-8040-A118-1094371473D5}" type="datetime1">
              <a:rPr lang="en-PH"/>
              <a:pPr/>
              <a:t>5/27/2018</a:t>
            </a:fld>
            <a:endParaRPr lang="en-PH"/>
          </a:p>
        </p:txBody>
      </p:sp>
      <p:sp>
        <p:nvSpPr>
          <p:cNvPr id="8" name="Footer Placeholder 4"/>
          <p:cNvSpPr>
            <a:spLocks noGrp="1"/>
          </p:cNvSpPr>
          <p:nvPr>
            <p:ph type="ftr" sz="quarter" idx="11"/>
          </p:nvPr>
        </p:nvSpPr>
        <p:spPr/>
        <p:txBody>
          <a:bodyPr/>
          <a:lstStyle>
            <a:lvl1pPr>
              <a:defRPr/>
            </a:lvl1pPr>
          </a:lstStyle>
          <a:p>
            <a:pPr>
              <a:defRPr/>
            </a:pPr>
            <a:endParaRPr lang="en-PH"/>
          </a:p>
        </p:txBody>
      </p:sp>
      <p:sp>
        <p:nvSpPr>
          <p:cNvPr id="9" name="Slide Number Placeholder 5"/>
          <p:cNvSpPr>
            <a:spLocks noGrp="1"/>
          </p:cNvSpPr>
          <p:nvPr>
            <p:ph type="sldNum" sz="quarter" idx="12"/>
          </p:nvPr>
        </p:nvSpPr>
        <p:spPr/>
        <p:txBody>
          <a:bodyPr/>
          <a:lstStyle>
            <a:lvl1pPr>
              <a:defRPr/>
            </a:lvl1pPr>
          </a:lstStyle>
          <a:p>
            <a:fld id="{B68FE31C-CCC1-8344-B104-7641CCE4E800}" type="slidenum">
              <a:rPr lang="en-PH"/>
              <a:pPr/>
              <a:t>‹#›</a:t>
            </a:fld>
            <a:endParaRPr lang="en-PH"/>
          </a:p>
        </p:txBody>
      </p:sp>
    </p:spTree>
    <p:extLst>
      <p:ext uri="{BB962C8B-B14F-4D97-AF65-F5344CB8AC3E}">
        <p14:creationId xmlns:p14="http://schemas.microsoft.com/office/powerpoint/2010/main" val="19963949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p:cNvSpPr>
            <a:spLocks noGrp="1"/>
          </p:cNvSpPr>
          <p:nvPr>
            <p:ph type="dt" sz="half" idx="10"/>
          </p:nvPr>
        </p:nvSpPr>
        <p:spPr/>
        <p:txBody>
          <a:bodyPr/>
          <a:lstStyle>
            <a:lvl1pPr>
              <a:defRPr/>
            </a:lvl1pPr>
          </a:lstStyle>
          <a:p>
            <a:fld id="{BE459967-256C-E847-89E9-22CD12618BF3}" type="datetime1">
              <a:rPr lang="en-PH"/>
              <a:pPr/>
              <a:t>5/27/2018</a:t>
            </a:fld>
            <a:endParaRPr lang="en-PH"/>
          </a:p>
        </p:txBody>
      </p:sp>
      <p:sp>
        <p:nvSpPr>
          <p:cNvPr id="4" name="Footer Placeholder 4"/>
          <p:cNvSpPr>
            <a:spLocks noGrp="1"/>
          </p:cNvSpPr>
          <p:nvPr>
            <p:ph type="ftr" sz="quarter" idx="11"/>
          </p:nvPr>
        </p:nvSpPr>
        <p:spPr/>
        <p:txBody>
          <a:bodyPr/>
          <a:lstStyle>
            <a:lvl1pPr>
              <a:defRPr/>
            </a:lvl1pPr>
          </a:lstStyle>
          <a:p>
            <a:pPr>
              <a:defRPr/>
            </a:pPr>
            <a:endParaRPr lang="en-PH"/>
          </a:p>
        </p:txBody>
      </p:sp>
      <p:sp>
        <p:nvSpPr>
          <p:cNvPr id="5" name="Slide Number Placeholder 5"/>
          <p:cNvSpPr>
            <a:spLocks noGrp="1"/>
          </p:cNvSpPr>
          <p:nvPr>
            <p:ph type="sldNum" sz="quarter" idx="12"/>
          </p:nvPr>
        </p:nvSpPr>
        <p:spPr/>
        <p:txBody>
          <a:bodyPr/>
          <a:lstStyle>
            <a:lvl1pPr>
              <a:defRPr/>
            </a:lvl1pPr>
          </a:lstStyle>
          <a:p>
            <a:fld id="{834701D4-42E5-0E4E-93D0-2C0FDE977838}" type="slidenum">
              <a:rPr lang="en-PH"/>
              <a:pPr/>
              <a:t>‹#›</a:t>
            </a:fld>
            <a:endParaRPr lang="en-PH"/>
          </a:p>
        </p:txBody>
      </p:sp>
    </p:spTree>
    <p:extLst>
      <p:ext uri="{BB962C8B-B14F-4D97-AF65-F5344CB8AC3E}">
        <p14:creationId xmlns:p14="http://schemas.microsoft.com/office/powerpoint/2010/main" val="24311400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9938B28-2EC3-B34B-A70D-BE870CC065F0}" type="datetime1">
              <a:rPr lang="en-PH"/>
              <a:pPr/>
              <a:t>5/27/2018</a:t>
            </a:fld>
            <a:endParaRPr lang="en-PH"/>
          </a:p>
        </p:txBody>
      </p:sp>
      <p:sp>
        <p:nvSpPr>
          <p:cNvPr id="3" name="Footer Placeholder 4"/>
          <p:cNvSpPr>
            <a:spLocks noGrp="1"/>
          </p:cNvSpPr>
          <p:nvPr>
            <p:ph type="ftr" sz="quarter" idx="11"/>
          </p:nvPr>
        </p:nvSpPr>
        <p:spPr/>
        <p:txBody>
          <a:bodyPr/>
          <a:lstStyle>
            <a:lvl1pPr>
              <a:defRPr/>
            </a:lvl1pPr>
          </a:lstStyle>
          <a:p>
            <a:pPr>
              <a:defRPr/>
            </a:pPr>
            <a:endParaRPr lang="en-PH"/>
          </a:p>
        </p:txBody>
      </p:sp>
      <p:sp>
        <p:nvSpPr>
          <p:cNvPr id="4" name="Slide Number Placeholder 5"/>
          <p:cNvSpPr>
            <a:spLocks noGrp="1"/>
          </p:cNvSpPr>
          <p:nvPr>
            <p:ph type="sldNum" sz="quarter" idx="12"/>
          </p:nvPr>
        </p:nvSpPr>
        <p:spPr/>
        <p:txBody>
          <a:bodyPr/>
          <a:lstStyle>
            <a:lvl1pPr>
              <a:defRPr/>
            </a:lvl1pPr>
          </a:lstStyle>
          <a:p>
            <a:fld id="{F75D1A9F-B995-284D-8E00-0A9952DC0414}" type="slidenum">
              <a:rPr lang="en-PH"/>
              <a:pPr/>
              <a:t>‹#›</a:t>
            </a:fld>
            <a:endParaRPr lang="en-PH"/>
          </a:p>
        </p:txBody>
      </p:sp>
    </p:spTree>
    <p:extLst>
      <p:ext uri="{BB962C8B-B14F-4D97-AF65-F5344CB8AC3E}">
        <p14:creationId xmlns:p14="http://schemas.microsoft.com/office/powerpoint/2010/main" val="9877151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9A42DFA-8244-5341-8D07-591E733129D4}" type="datetime1">
              <a:rPr lang="en-PH"/>
              <a:pPr/>
              <a:t>5/27/2018</a:t>
            </a:fld>
            <a:endParaRPr lang="en-PH"/>
          </a:p>
        </p:txBody>
      </p:sp>
      <p:sp>
        <p:nvSpPr>
          <p:cNvPr id="6" name="Footer Placeholder 4"/>
          <p:cNvSpPr>
            <a:spLocks noGrp="1"/>
          </p:cNvSpPr>
          <p:nvPr>
            <p:ph type="ftr" sz="quarter" idx="11"/>
          </p:nvPr>
        </p:nvSpPr>
        <p:spPr/>
        <p:txBody>
          <a:bodyPr/>
          <a:lstStyle>
            <a:lvl1pPr>
              <a:defRPr/>
            </a:lvl1pPr>
          </a:lstStyle>
          <a:p>
            <a:pPr>
              <a:defRPr/>
            </a:pPr>
            <a:endParaRPr lang="en-PH"/>
          </a:p>
        </p:txBody>
      </p:sp>
      <p:sp>
        <p:nvSpPr>
          <p:cNvPr id="7" name="Slide Number Placeholder 5"/>
          <p:cNvSpPr>
            <a:spLocks noGrp="1"/>
          </p:cNvSpPr>
          <p:nvPr>
            <p:ph type="sldNum" sz="quarter" idx="12"/>
          </p:nvPr>
        </p:nvSpPr>
        <p:spPr/>
        <p:txBody>
          <a:bodyPr/>
          <a:lstStyle>
            <a:lvl1pPr>
              <a:defRPr/>
            </a:lvl1pPr>
          </a:lstStyle>
          <a:p>
            <a:fld id="{8686321B-A45A-5944-8D8D-E065BD851E99}" type="slidenum">
              <a:rPr lang="en-PH"/>
              <a:pPr/>
              <a:t>‹#›</a:t>
            </a:fld>
            <a:endParaRPr lang="en-PH"/>
          </a:p>
        </p:txBody>
      </p:sp>
    </p:spTree>
    <p:extLst>
      <p:ext uri="{BB962C8B-B14F-4D97-AF65-F5344CB8AC3E}">
        <p14:creationId xmlns:p14="http://schemas.microsoft.com/office/powerpoint/2010/main" val="18150076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P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89FC3CCD-A99F-7F4E-A833-C8E812FF4311}" type="datetime1">
              <a:rPr lang="en-PH"/>
              <a:pPr/>
              <a:t>5/27/2018</a:t>
            </a:fld>
            <a:endParaRPr lang="en-PH"/>
          </a:p>
        </p:txBody>
      </p:sp>
      <p:sp>
        <p:nvSpPr>
          <p:cNvPr id="6" name="Footer Placeholder 4"/>
          <p:cNvSpPr>
            <a:spLocks noGrp="1"/>
          </p:cNvSpPr>
          <p:nvPr>
            <p:ph type="ftr" sz="quarter" idx="11"/>
          </p:nvPr>
        </p:nvSpPr>
        <p:spPr/>
        <p:txBody>
          <a:bodyPr/>
          <a:lstStyle>
            <a:lvl1pPr>
              <a:defRPr/>
            </a:lvl1pPr>
          </a:lstStyle>
          <a:p>
            <a:pPr>
              <a:defRPr/>
            </a:pPr>
            <a:endParaRPr lang="en-PH"/>
          </a:p>
        </p:txBody>
      </p:sp>
      <p:sp>
        <p:nvSpPr>
          <p:cNvPr id="7" name="Slide Number Placeholder 5"/>
          <p:cNvSpPr>
            <a:spLocks noGrp="1"/>
          </p:cNvSpPr>
          <p:nvPr>
            <p:ph type="sldNum" sz="quarter" idx="12"/>
          </p:nvPr>
        </p:nvSpPr>
        <p:spPr/>
        <p:txBody>
          <a:bodyPr/>
          <a:lstStyle>
            <a:lvl1pPr>
              <a:defRPr/>
            </a:lvl1pPr>
          </a:lstStyle>
          <a:p>
            <a:fld id="{1171EDF1-845F-0743-85D1-BCF2D8547BF2}" type="slidenum">
              <a:rPr lang="en-PH"/>
              <a:pPr/>
              <a:t>‹#›</a:t>
            </a:fld>
            <a:endParaRPr lang="en-PH"/>
          </a:p>
        </p:txBody>
      </p:sp>
    </p:spTree>
    <p:extLst>
      <p:ext uri="{BB962C8B-B14F-4D97-AF65-F5344CB8AC3E}">
        <p14:creationId xmlns:p14="http://schemas.microsoft.com/office/powerpoint/2010/main" val="18350323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lvl1pPr>
              <a:defRPr/>
            </a:lvl1pPr>
          </a:lstStyle>
          <a:p>
            <a:fld id="{E9DC55A6-63CB-6F43-86B8-320683F72302}" type="datetime1">
              <a:rPr lang="en-PH"/>
              <a:pPr/>
              <a:t>5/27/2018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fld id="{3826DC24-4795-E942-86AC-A8B9759E0AE9}" type="slidenum">
              <a:rPr lang="en-PH"/>
              <a:pPr/>
              <a:t>‹#›</a:t>
            </a:fld>
            <a:endParaRPr lang="en-PH"/>
          </a:p>
        </p:txBody>
      </p:sp>
    </p:spTree>
    <p:extLst>
      <p:ext uri="{BB962C8B-B14F-4D97-AF65-F5344CB8AC3E}">
        <p14:creationId xmlns:p14="http://schemas.microsoft.com/office/powerpoint/2010/main" val="15185184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lvl1pPr>
              <a:defRPr/>
            </a:lvl1pPr>
          </a:lstStyle>
          <a:p>
            <a:fld id="{80696DF0-8553-DF45-AD70-5502D0C76091}" type="datetime1">
              <a:rPr lang="en-PH"/>
              <a:pPr/>
              <a:t>5/27/2018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fld id="{84C5F75B-8354-FB46-8560-2828668B6A7D}" type="slidenum">
              <a:rPr lang="en-PH"/>
              <a:pPr/>
              <a:t>‹#›</a:t>
            </a:fld>
            <a:endParaRPr lang="en-PH"/>
          </a:p>
        </p:txBody>
      </p:sp>
    </p:spTree>
    <p:extLst>
      <p:ext uri="{BB962C8B-B14F-4D97-AF65-F5344CB8AC3E}">
        <p14:creationId xmlns:p14="http://schemas.microsoft.com/office/powerpoint/2010/main" val="51023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46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1102588"/>
            <a:ext cx="6400800" cy="1752600"/>
          </a:xfrm>
        </p:spPr>
        <p:txBody>
          <a:bodyPr>
            <a:normAutofit/>
          </a:bodyPr>
          <a:lstStyle>
            <a:lvl1pPr marL="0" indent="0" algn="ctr">
              <a:buNone/>
              <a:defRPr sz="2800">
                <a:solidFill>
                  <a:schemeClr val="accent1">
                    <a:lumMod val="75000"/>
                  </a:schemeClr>
                </a:solidFill>
              </a:defRPr>
            </a:lvl1pPr>
            <a:lvl2pPr marL="456758" indent="0" algn="ctr">
              <a:buNone/>
              <a:defRPr>
                <a:solidFill>
                  <a:schemeClr val="tx1">
                    <a:tint val="75000"/>
                  </a:schemeClr>
                </a:solidFill>
              </a:defRPr>
            </a:lvl2pPr>
            <a:lvl3pPr marL="913568" indent="0" algn="ctr">
              <a:buNone/>
              <a:defRPr>
                <a:solidFill>
                  <a:schemeClr val="tx1">
                    <a:tint val="75000"/>
                  </a:schemeClr>
                </a:solidFill>
              </a:defRPr>
            </a:lvl3pPr>
            <a:lvl4pPr marL="1370342" indent="0" algn="ctr">
              <a:buNone/>
              <a:defRPr>
                <a:solidFill>
                  <a:schemeClr val="tx1">
                    <a:tint val="75000"/>
                  </a:schemeClr>
                </a:solidFill>
              </a:defRPr>
            </a:lvl4pPr>
            <a:lvl5pPr marL="1827134" indent="0" algn="ctr">
              <a:buNone/>
              <a:defRPr>
                <a:solidFill>
                  <a:schemeClr val="tx1">
                    <a:tint val="75000"/>
                  </a:schemeClr>
                </a:solidFill>
              </a:defRPr>
            </a:lvl5pPr>
            <a:lvl6pPr marL="2283891" indent="0" algn="ctr">
              <a:buNone/>
              <a:defRPr>
                <a:solidFill>
                  <a:schemeClr val="tx1">
                    <a:tint val="75000"/>
                  </a:schemeClr>
                </a:solidFill>
              </a:defRPr>
            </a:lvl6pPr>
            <a:lvl7pPr marL="2740649" indent="0" algn="ctr">
              <a:buNone/>
              <a:defRPr>
                <a:solidFill>
                  <a:schemeClr val="tx1">
                    <a:tint val="75000"/>
                  </a:schemeClr>
                </a:solidFill>
              </a:defRPr>
            </a:lvl7pPr>
            <a:lvl8pPr marL="3197440" indent="0" algn="ctr">
              <a:buNone/>
              <a:defRPr>
                <a:solidFill>
                  <a:schemeClr val="tx1">
                    <a:tint val="75000"/>
                  </a:schemeClr>
                </a:solidFill>
              </a:defRPr>
            </a:lvl8pPr>
            <a:lvl9pPr marL="365421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14A53B2-0AC5-CD46-BAB4-A7ADD0AFA00A}" type="datetimeFigureOut">
              <a:rPr lang="en-US" smtClean="0">
                <a:solidFill>
                  <a:prstClr val="black">
                    <a:tint val="75000"/>
                  </a:prstClr>
                </a:solidFill>
                <a:latin typeface="Calibri"/>
              </a:rPr>
              <a:pPr/>
              <a:t>5/27/2018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D64B866-CCF3-3249-818A-93FB740DE6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42519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5/27/2018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0097" y="115968"/>
            <a:ext cx="9023805" cy="415498"/>
          </a:xfrm>
        </p:spPr>
        <p:txBody>
          <a:bodyPr lIns="0" tIns="0" rIns="0" bIns="0"/>
          <a:lstStyle>
            <a:lvl1pPr>
              <a:defRPr sz="27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866577" y="1087497"/>
            <a:ext cx="7906226" cy="323165"/>
          </a:xfrm>
        </p:spPr>
        <p:txBody>
          <a:bodyPr lIns="0" tIns="0" rIns="0" bIns="0"/>
          <a:lstStyle>
            <a:lvl1pPr>
              <a:defRPr sz="2100" b="0" i="0">
                <a:solidFill>
                  <a:srgbClr val="F49234"/>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5/27/2018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55734" cy="6858000"/>
          </a:xfrm>
          <a:custGeom>
            <a:avLst/>
            <a:gdLst/>
            <a:ahLst/>
            <a:cxnLst/>
            <a:rect l="l" t="t" r="r" b="b"/>
            <a:pathLst>
              <a:path w="207645" h="6858000">
                <a:moveTo>
                  <a:pt x="0" y="6857377"/>
                </a:moveTo>
                <a:lnTo>
                  <a:pt x="207632" y="6857377"/>
                </a:lnTo>
                <a:lnTo>
                  <a:pt x="207632" y="0"/>
                </a:lnTo>
                <a:lnTo>
                  <a:pt x="0" y="0"/>
                </a:lnTo>
                <a:lnTo>
                  <a:pt x="0" y="6857377"/>
                </a:lnTo>
                <a:close/>
              </a:path>
            </a:pathLst>
          </a:custGeom>
          <a:solidFill>
            <a:srgbClr val="F49234"/>
          </a:solidFill>
        </p:spPr>
        <p:txBody>
          <a:bodyPr wrap="square" lIns="0" tIns="0" rIns="0" bIns="0" rtlCol="0"/>
          <a:lstStyle/>
          <a:p>
            <a:pPr defTabSz="685800"/>
            <a:endParaRPr sz="1350" smtClean="0">
              <a:solidFill>
                <a:prstClr val="black"/>
              </a:solidFill>
            </a:endParaRPr>
          </a:p>
        </p:txBody>
      </p:sp>
      <p:sp>
        <p:nvSpPr>
          <p:cNvPr id="17" name="bk object 17"/>
          <p:cNvSpPr/>
          <p:nvPr/>
        </p:nvSpPr>
        <p:spPr>
          <a:xfrm>
            <a:off x="155724" y="0"/>
            <a:ext cx="160020" cy="6858000"/>
          </a:xfrm>
          <a:custGeom>
            <a:avLst/>
            <a:gdLst/>
            <a:ahLst/>
            <a:cxnLst/>
            <a:rect l="l" t="t" r="r" b="b"/>
            <a:pathLst>
              <a:path w="213359" h="6858000">
                <a:moveTo>
                  <a:pt x="0" y="6857377"/>
                </a:moveTo>
                <a:lnTo>
                  <a:pt x="212991" y="6857377"/>
                </a:lnTo>
                <a:lnTo>
                  <a:pt x="212991" y="0"/>
                </a:lnTo>
                <a:lnTo>
                  <a:pt x="0" y="0"/>
                </a:lnTo>
                <a:lnTo>
                  <a:pt x="0" y="6857377"/>
                </a:lnTo>
                <a:close/>
              </a:path>
            </a:pathLst>
          </a:custGeom>
          <a:solidFill>
            <a:srgbClr val="0CADEA"/>
          </a:solidFill>
        </p:spPr>
        <p:txBody>
          <a:bodyPr wrap="square" lIns="0" tIns="0" rIns="0" bIns="0" rtlCol="0"/>
          <a:lstStyle/>
          <a:p>
            <a:pPr defTabSz="685800"/>
            <a:endParaRPr sz="1350" smtClean="0">
              <a:solidFill>
                <a:prstClr val="black"/>
              </a:solidFill>
            </a:endParaRPr>
          </a:p>
        </p:txBody>
      </p:sp>
      <p:sp>
        <p:nvSpPr>
          <p:cNvPr id="18" name="bk object 18"/>
          <p:cNvSpPr/>
          <p:nvPr/>
        </p:nvSpPr>
        <p:spPr>
          <a:xfrm>
            <a:off x="315791" y="888277"/>
            <a:ext cx="160020" cy="5969635"/>
          </a:xfrm>
          <a:custGeom>
            <a:avLst/>
            <a:gdLst/>
            <a:ahLst/>
            <a:cxnLst/>
            <a:rect l="l" t="t" r="r" b="b"/>
            <a:pathLst>
              <a:path w="213359" h="5969634">
                <a:moveTo>
                  <a:pt x="0" y="5969101"/>
                </a:moveTo>
                <a:lnTo>
                  <a:pt x="212991" y="5969101"/>
                </a:lnTo>
                <a:lnTo>
                  <a:pt x="212991" y="0"/>
                </a:lnTo>
                <a:lnTo>
                  <a:pt x="0" y="0"/>
                </a:lnTo>
                <a:lnTo>
                  <a:pt x="0" y="5969101"/>
                </a:lnTo>
                <a:close/>
              </a:path>
            </a:pathLst>
          </a:custGeom>
          <a:solidFill>
            <a:srgbClr val="0A8F9D"/>
          </a:solidFill>
        </p:spPr>
        <p:txBody>
          <a:bodyPr wrap="square" lIns="0" tIns="0" rIns="0" bIns="0" rtlCol="0"/>
          <a:lstStyle/>
          <a:p>
            <a:pPr defTabSz="685800"/>
            <a:endParaRPr sz="1350" smtClean="0">
              <a:solidFill>
                <a:prstClr val="black"/>
              </a:solidFill>
            </a:endParaRPr>
          </a:p>
        </p:txBody>
      </p:sp>
      <p:sp>
        <p:nvSpPr>
          <p:cNvPr id="19" name="bk object 19"/>
          <p:cNvSpPr/>
          <p:nvPr/>
        </p:nvSpPr>
        <p:spPr>
          <a:xfrm>
            <a:off x="315477" y="1"/>
            <a:ext cx="8828723" cy="888365"/>
          </a:xfrm>
          <a:custGeom>
            <a:avLst/>
            <a:gdLst/>
            <a:ahLst/>
            <a:cxnLst/>
            <a:rect l="l" t="t" r="r" b="b"/>
            <a:pathLst>
              <a:path w="11771630" h="888365">
                <a:moveTo>
                  <a:pt x="0" y="888276"/>
                </a:moveTo>
                <a:lnTo>
                  <a:pt x="11771363" y="888276"/>
                </a:lnTo>
                <a:lnTo>
                  <a:pt x="11771363" y="0"/>
                </a:lnTo>
                <a:lnTo>
                  <a:pt x="0" y="0"/>
                </a:lnTo>
                <a:lnTo>
                  <a:pt x="0" y="888276"/>
                </a:lnTo>
                <a:close/>
              </a:path>
            </a:pathLst>
          </a:custGeom>
          <a:solidFill>
            <a:srgbClr val="0DADEA"/>
          </a:solidFill>
        </p:spPr>
        <p:txBody>
          <a:bodyPr wrap="square" lIns="0" tIns="0" rIns="0" bIns="0" rtlCol="0"/>
          <a:lstStyle/>
          <a:p>
            <a:pPr defTabSz="685800"/>
            <a:endParaRPr sz="1350" smtClean="0">
              <a:solidFill>
                <a:prstClr val="black"/>
              </a:solidFill>
            </a:endParaRPr>
          </a:p>
        </p:txBody>
      </p:sp>
      <p:sp>
        <p:nvSpPr>
          <p:cNvPr id="2" name="Holder 2"/>
          <p:cNvSpPr>
            <a:spLocks noGrp="1"/>
          </p:cNvSpPr>
          <p:nvPr>
            <p:ph type="title"/>
          </p:nvPr>
        </p:nvSpPr>
        <p:spPr>
          <a:xfrm>
            <a:off x="60097" y="115968"/>
            <a:ext cx="9023805" cy="415498"/>
          </a:xfrm>
        </p:spPr>
        <p:txBody>
          <a:bodyPr lIns="0" tIns="0" rIns="0" bIns="0"/>
          <a:lstStyle>
            <a:lvl1pPr>
              <a:defRPr sz="27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5/27/2018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0097" y="115968"/>
            <a:ext cx="9023805" cy="415498"/>
          </a:xfrm>
        </p:spPr>
        <p:txBody>
          <a:bodyPr lIns="0" tIns="0" rIns="0" bIns="0"/>
          <a:lstStyle>
            <a:lvl1pPr>
              <a:defRPr sz="27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5/27/2018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pPr defTabSz="685800"/>
            <a:endParaRPr sz="1350" smtClean="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5/27/2018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5/27/2018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0097" y="115968"/>
            <a:ext cx="9023805" cy="415498"/>
          </a:xfrm>
        </p:spPr>
        <p:txBody>
          <a:bodyPr lIns="0" tIns="0" rIns="0" bIns="0"/>
          <a:lstStyle>
            <a:lvl1pPr>
              <a:defRPr sz="27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866577" y="1087497"/>
            <a:ext cx="7906226" cy="323165"/>
          </a:xfrm>
        </p:spPr>
        <p:txBody>
          <a:bodyPr lIns="0" tIns="0" rIns="0" bIns="0"/>
          <a:lstStyle>
            <a:lvl1pPr>
              <a:defRPr sz="2100" b="0" i="0">
                <a:solidFill>
                  <a:srgbClr val="F49234"/>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5/27/2018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55734" cy="6858000"/>
          </a:xfrm>
          <a:custGeom>
            <a:avLst/>
            <a:gdLst/>
            <a:ahLst/>
            <a:cxnLst/>
            <a:rect l="l" t="t" r="r" b="b"/>
            <a:pathLst>
              <a:path w="207645" h="6858000">
                <a:moveTo>
                  <a:pt x="0" y="6857377"/>
                </a:moveTo>
                <a:lnTo>
                  <a:pt x="207632" y="6857377"/>
                </a:lnTo>
                <a:lnTo>
                  <a:pt x="207632" y="0"/>
                </a:lnTo>
                <a:lnTo>
                  <a:pt x="0" y="0"/>
                </a:lnTo>
                <a:lnTo>
                  <a:pt x="0" y="6857377"/>
                </a:lnTo>
                <a:close/>
              </a:path>
            </a:pathLst>
          </a:custGeom>
          <a:solidFill>
            <a:srgbClr val="F49234"/>
          </a:solidFill>
        </p:spPr>
        <p:txBody>
          <a:bodyPr wrap="square" lIns="0" tIns="0" rIns="0" bIns="0" rtlCol="0"/>
          <a:lstStyle/>
          <a:p>
            <a:pPr defTabSz="685800"/>
            <a:endParaRPr sz="1350" smtClean="0">
              <a:solidFill>
                <a:prstClr val="black"/>
              </a:solidFill>
            </a:endParaRPr>
          </a:p>
        </p:txBody>
      </p:sp>
      <p:sp>
        <p:nvSpPr>
          <p:cNvPr id="17" name="bk object 17"/>
          <p:cNvSpPr/>
          <p:nvPr/>
        </p:nvSpPr>
        <p:spPr>
          <a:xfrm>
            <a:off x="155724" y="0"/>
            <a:ext cx="160020" cy="6858000"/>
          </a:xfrm>
          <a:custGeom>
            <a:avLst/>
            <a:gdLst/>
            <a:ahLst/>
            <a:cxnLst/>
            <a:rect l="l" t="t" r="r" b="b"/>
            <a:pathLst>
              <a:path w="213359" h="6858000">
                <a:moveTo>
                  <a:pt x="0" y="6857377"/>
                </a:moveTo>
                <a:lnTo>
                  <a:pt x="212991" y="6857377"/>
                </a:lnTo>
                <a:lnTo>
                  <a:pt x="212991" y="0"/>
                </a:lnTo>
                <a:lnTo>
                  <a:pt x="0" y="0"/>
                </a:lnTo>
                <a:lnTo>
                  <a:pt x="0" y="6857377"/>
                </a:lnTo>
                <a:close/>
              </a:path>
            </a:pathLst>
          </a:custGeom>
          <a:solidFill>
            <a:srgbClr val="0CADEA"/>
          </a:solidFill>
        </p:spPr>
        <p:txBody>
          <a:bodyPr wrap="square" lIns="0" tIns="0" rIns="0" bIns="0" rtlCol="0"/>
          <a:lstStyle/>
          <a:p>
            <a:pPr defTabSz="685800"/>
            <a:endParaRPr sz="1350" smtClean="0">
              <a:solidFill>
                <a:prstClr val="black"/>
              </a:solidFill>
            </a:endParaRPr>
          </a:p>
        </p:txBody>
      </p:sp>
      <p:sp>
        <p:nvSpPr>
          <p:cNvPr id="18" name="bk object 18"/>
          <p:cNvSpPr/>
          <p:nvPr/>
        </p:nvSpPr>
        <p:spPr>
          <a:xfrm>
            <a:off x="315791" y="888277"/>
            <a:ext cx="160020" cy="5969635"/>
          </a:xfrm>
          <a:custGeom>
            <a:avLst/>
            <a:gdLst/>
            <a:ahLst/>
            <a:cxnLst/>
            <a:rect l="l" t="t" r="r" b="b"/>
            <a:pathLst>
              <a:path w="213359" h="5969634">
                <a:moveTo>
                  <a:pt x="0" y="5969101"/>
                </a:moveTo>
                <a:lnTo>
                  <a:pt x="212991" y="5969101"/>
                </a:lnTo>
                <a:lnTo>
                  <a:pt x="212991" y="0"/>
                </a:lnTo>
                <a:lnTo>
                  <a:pt x="0" y="0"/>
                </a:lnTo>
                <a:lnTo>
                  <a:pt x="0" y="5969101"/>
                </a:lnTo>
                <a:close/>
              </a:path>
            </a:pathLst>
          </a:custGeom>
          <a:solidFill>
            <a:srgbClr val="0A8F9D"/>
          </a:solidFill>
        </p:spPr>
        <p:txBody>
          <a:bodyPr wrap="square" lIns="0" tIns="0" rIns="0" bIns="0" rtlCol="0"/>
          <a:lstStyle/>
          <a:p>
            <a:pPr defTabSz="685800"/>
            <a:endParaRPr sz="1350" smtClean="0">
              <a:solidFill>
                <a:prstClr val="black"/>
              </a:solidFill>
            </a:endParaRPr>
          </a:p>
        </p:txBody>
      </p:sp>
      <p:sp>
        <p:nvSpPr>
          <p:cNvPr id="19" name="bk object 19"/>
          <p:cNvSpPr/>
          <p:nvPr/>
        </p:nvSpPr>
        <p:spPr>
          <a:xfrm>
            <a:off x="315477" y="1"/>
            <a:ext cx="8828723" cy="888365"/>
          </a:xfrm>
          <a:custGeom>
            <a:avLst/>
            <a:gdLst/>
            <a:ahLst/>
            <a:cxnLst/>
            <a:rect l="l" t="t" r="r" b="b"/>
            <a:pathLst>
              <a:path w="11771630" h="888365">
                <a:moveTo>
                  <a:pt x="0" y="888276"/>
                </a:moveTo>
                <a:lnTo>
                  <a:pt x="11771363" y="888276"/>
                </a:lnTo>
                <a:lnTo>
                  <a:pt x="11771363" y="0"/>
                </a:lnTo>
                <a:lnTo>
                  <a:pt x="0" y="0"/>
                </a:lnTo>
                <a:lnTo>
                  <a:pt x="0" y="888276"/>
                </a:lnTo>
                <a:close/>
              </a:path>
            </a:pathLst>
          </a:custGeom>
          <a:solidFill>
            <a:srgbClr val="0DADEA"/>
          </a:solidFill>
        </p:spPr>
        <p:txBody>
          <a:bodyPr wrap="square" lIns="0" tIns="0" rIns="0" bIns="0" rtlCol="0"/>
          <a:lstStyle/>
          <a:p>
            <a:pPr defTabSz="685800"/>
            <a:endParaRPr sz="1350" smtClean="0">
              <a:solidFill>
                <a:prstClr val="black"/>
              </a:solidFill>
            </a:endParaRPr>
          </a:p>
        </p:txBody>
      </p:sp>
      <p:sp>
        <p:nvSpPr>
          <p:cNvPr id="2" name="Holder 2"/>
          <p:cNvSpPr>
            <a:spLocks noGrp="1"/>
          </p:cNvSpPr>
          <p:nvPr>
            <p:ph type="title"/>
          </p:nvPr>
        </p:nvSpPr>
        <p:spPr>
          <a:xfrm>
            <a:off x="60097" y="115968"/>
            <a:ext cx="9023805" cy="415498"/>
          </a:xfrm>
        </p:spPr>
        <p:txBody>
          <a:bodyPr lIns="0" tIns="0" rIns="0" bIns="0"/>
          <a:lstStyle>
            <a:lvl1pPr>
              <a:defRPr sz="27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5/27/2018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0097" y="115968"/>
            <a:ext cx="9023805" cy="415498"/>
          </a:xfrm>
        </p:spPr>
        <p:txBody>
          <a:bodyPr lIns="0" tIns="0" rIns="0" bIns="0"/>
          <a:lstStyle>
            <a:lvl1pPr>
              <a:defRPr sz="27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5/27/2018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pPr defTabSz="685800"/>
            <a:endParaRPr sz="1350" smtClean="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5/27/2018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4A53B2-0AC5-CD46-BAB4-A7ADD0AFA00A}" type="datetimeFigureOut">
              <a:rPr lang="en-US" smtClean="0">
                <a:solidFill>
                  <a:prstClr val="black">
                    <a:tint val="75000"/>
                  </a:prstClr>
                </a:solidFill>
                <a:latin typeface="Calibri"/>
              </a:rPr>
              <a:pPr/>
              <a:t>5/27/2018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D64B866-CCF3-3249-818A-93FB740DE6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23343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58" indent="0">
              <a:buNone/>
              <a:defRPr sz="1800">
                <a:solidFill>
                  <a:schemeClr val="tx1">
                    <a:tint val="75000"/>
                  </a:schemeClr>
                </a:solidFill>
              </a:defRPr>
            </a:lvl2pPr>
            <a:lvl3pPr marL="913568" indent="0">
              <a:buNone/>
              <a:defRPr sz="1600">
                <a:solidFill>
                  <a:schemeClr val="tx1">
                    <a:tint val="75000"/>
                  </a:schemeClr>
                </a:solidFill>
              </a:defRPr>
            </a:lvl3pPr>
            <a:lvl4pPr marL="1370342" indent="0">
              <a:buNone/>
              <a:defRPr sz="1400">
                <a:solidFill>
                  <a:schemeClr val="tx1">
                    <a:tint val="75000"/>
                  </a:schemeClr>
                </a:solidFill>
              </a:defRPr>
            </a:lvl4pPr>
            <a:lvl5pPr marL="1827134" indent="0">
              <a:buNone/>
              <a:defRPr sz="1400">
                <a:solidFill>
                  <a:schemeClr val="tx1">
                    <a:tint val="75000"/>
                  </a:schemeClr>
                </a:solidFill>
              </a:defRPr>
            </a:lvl5pPr>
            <a:lvl6pPr marL="2283891" indent="0">
              <a:buNone/>
              <a:defRPr sz="1400">
                <a:solidFill>
                  <a:schemeClr val="tx1">
                    <a:tint val="75000"/>
                  </a:schemeClr>
                </a:solidFill>
              </a:defRPr>
            </a:lvl6pPr>
            <a:lvl7pPr marL="2740649" indent="0">
              <a:buNone/>
              <a:defRPr sz="1400">
                <a:solidFill>
                  <a:schemeClr val="tx1">
                    <a:tint val="75000"/>
                  </a:schemeClr>
                </a:solidFill>
              </a:defRPr>
            </a:lvl7pPr>
            <a:lvl8pPr marL="3197440" indent="0">
              <a:buNone/>
              <a:defRPr sz="1400">
                <a:solidFill>
                  <a:schemeClr val="tx1">
                    <a:tint val="75000"/>
                  </a:schemeClr>
                </a:solidFill>
              </a:defRPr>
            </a:lvl8pPr>
            <a:lvl9pPr marL="365421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4A53B2-0AC5-CD46-BAB4-A7ADD0AFA00A}" type="datetimeFigureOut">
              <a:rPr lang="en-US" smtClean="0">
                <a:solidFill>
                  <a:prstClr val="black">
                    <a:tint val="75000"/>
                  </a:prstClr>
                </a:solidFill>
                <a:latin typeface="Calibri"/>
              </a:rPr>
              <a:pPr/>
              <a:t>5/27/2018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D64B866-CCF3-3249-818A-93FB740DE6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4107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4A53B2-0AC5-CD46-BAB4-A7ADD0AFA00A}" type="datetimeFigureOut">
              <a:rPr lang="en-US" smtClean="0">
                <a:solidFill>
                  <a:prstClr val="black">
                    <a:tint val="75000"/>
                  </a:prstClr>
                </a:solidFill>
                <a:latin typeface="Calibri"/>
              </a:rPr>
              <a:pPr/>
              <a:t>5/27/2018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D64B866-CCF3-3249-818A-93FB740DE6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34722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6758" indent="0">
              <a:buNone/>
              <a:defRPr sz="2000" b="1"/>
            </a:lvl2pPr>
            <a:lvl3pPr marL="913568" indent="0">
              <a:buNone/>
              <a:defRPr sz="1800" b="1"/>
            </a:lvl3pPr>
            <a:lvl4pPr marL="1370342" indent="0">
              <a:buNone/>
              <a:defRPr sz="1600" b="1"/>
            </a:lvl4pPr>
            <a:lvl5pPr marL="1827134" indent="0">
              <a:buNone/>
              <a:defRPr sz="1600" b="1"/>
            </a:lvl5pPr>
            <a:lvl6pPr marL="2283891" indent="0">
              <a:buNone/>
              <a:defRPr sz="1600" b="1"/>
            </a:lvl6pPr>
            <a:lvl7pPr marL="2740649" indent="0">
              <a:buNone/>
              <a:defRPr sz="1600" b="1"/>
            </a:lvl7pPr>
            <a:lvl8pPr marL="3197440" indent="0">
              <a:buNone/>
              <a:defRPr sz="1600" b="1"/>
            </a:lvl8pPr>
            <a:lvl9pPr marL="365421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92" y="1535113"/>
            <a:ext cx="4041775" cy="639763"/>
          </a:xfrm>
        </p:spPr>
        <p:txBody>
          <a:bodyPr anchor="b"/>
          <a:lstStyle>
            <a:lvl1pPr marL="0" indent="0">
              <a:buNone/>
              <a:defRPr sz="2400" b="1"/>
            </a:lvl1pPr>
            <a:lvl2pPr marL="456758" indent="0">
              <a:buNone/>
              <a:defRPr sz="2000" b="1"/>
            </a:lvl2pPr>
            <a:lvl3pPr marL="913568" indent="0">
              <a:buNone/>
              <a:defRPr sz="1800" b="1"/>
            </a:lvl3pPr>
            <a:lvl4pPr marL="1370342" indent="0">
              <a:buNone/>
              <a:defRPr sz="1600" b="1"/>
            </a:lvl4pPr>
            <a:lvl5pPr marL="1827134" indent="0">
              <a:buNone/>
              <a:defRPr sz="1600" b="1"/>
            </a:lvl5pPr>
            <a:lvl6pPr marL="2283891" indent="0">
              <a:buNone/>
              <a:defRPr sz="1600" b="1"/>
            </a:lvl6pPr>
            <a:lvl7pPr marL="2740649" indent="0">
              <a:buNone/>
              <a:defRPr sz="1600" b="1"/>
            </a:lvl7pPr>
            <a:lvl8pPr marL="3197440" indent="0">
              <a:buNone/>
              <a:defRPr sz="1600" b="1"/>
            </a:lvl8pPr>
            <a:lvl9pPr marL="365421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4A53B2-0AC5-CD46-BAB4-A7ADD0AFA00A}" type="datetimeFigureOut">
              <a:rPr lang="en-US" smtClean="0">
                <a:solidFill>
                  <a:prstClr val="black">
                    <a:tint val="75000"/>
                  </a:prstClr>
                </a:solidFill>
                <a:latin typeface="Calibri"/>
              </a:rPr>
              <a:pPr/>
              <a:t>5/27/2018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D64B866-CCF3-3249-818A-93FB740DE6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4485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A53B2-0AC5-CD46-BAB4-A7ADD0AFA00A}" type="datetimeFigureOut">
              <a:rPr lang="en-US" smtClean="0">
                <a:solidFill>
                  <a:prstClr val="black">
                    <a:tint val="75000"/>
                  </a:prstClr>
                </a:solidFill>
                <a:latin typeface="Calibri"/>
              </a:rPr>
              <a:pPr/>
              <a:t>5/27/2018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D64B866-CCF3-3249-818A-93FB740DE6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84534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4A53B2-0AC5-CD46-BAB4-A7ADD0AFA00A}" type="datetimeFigureOut">
              <a:rPr lang="en-US" smtClean="0">
                <a:solidFill>
                  <a:prstClr val="black">
                    <a:tint val="75000"/>
                  </a:prstClr>
                </a:solidFill>
                <a:latin typeface="Calibri"/>
              </a:rPr>
              <a:pPr/>
              <a:t>5/27/2018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D64B866-CCF3-3249-818A-93FB740DE6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27122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50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6758" indent="0">
              <a:buNone/>
              <a:defRPr sz="1200"/>
            </a:lvl2pPr>
            <a:lvl3pPr marL="913568" indent="0">
              <a:buNone/>
              <a:defRPr sz="1000"/>
            </a:lvl3pPr>
            <a:lvl4pPr marL="1370342" indent="0">
              <a:buNone/>
              <a:defRPr sz="900"/>
            </a:lvl4pPr>
            <a:lvl5pPr marL="1827134" indent="0">
              <a:buNone/>
              <a:defRPr sz="900"/>
            </a:lvl5pPr>
            <a:lvl6pPr marL="2283891" indent="0">
              <a:buNone/>
              <a:defRPr sz="900"/>
            </a:lvl6pPr>
            <a:lvl7pPr marL="2740649" indent="0">
              <a:buNone/>
              <a:defRPr sz="900"/>
            </a:lvl7pPr>
            <a:lvl8pPr marL="3197440" indent="0">
              <a:buNone/>
              <a:defRPr sz="900"/>
            </a:lvl8pPr>
            <a:lvl9pPr marL="365421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4A53B2-0AC5-CD46-BAB4-A7ADD0AFA00A}" type="datetimeFigureOut">
              <a:rPr lang="en-US" smtClean="0">
                <a:solidFill>
                  <a:prstClr val="black">
                    <a:tint val="75000"/>
                  </a:prstClr>
                </a:solidFill>
                <a:latin typeface="Calibri"/>
              </a:rPr>
              <a:pPr/>
              <a:t>5/27/2018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D64B866-CCF3-3249-818A-93FB740DE6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46545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a:defRPr/>
            </a:pPr>
            <a:fld id="{AAF33606-5D34-4DDD-BC3E-00897567A91A}"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1ACFBDF0-5780-4107-B0D6-DE5C5239540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4315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58" indent="0">
              <a:buNone/>
              <a:defRPr sz="2800"/>
            </a:lvl2pPr>
            <a:lvl3pPr marL="913568" indent="0">
              <a:buNone/>
              <a:defRPr sz="2400"/>
            </a:lvl3pPr>
            <a:lvl4pPr marL="1370342" indent="0">
              <a:buNone/>
              <a:defRPr sz="2000"/>
            </a:lvl4pPr>
            <a:lvl5pPr marL="1827134" indent="0">
              <a:buNone/>
              <a:defRPr sz="2000"/>
            </a:lvl5pPr>
            <a:lvl6pPr marL="2283891" indent="0">
              <a:buNone/>
              <a:defRPr sz="2000"/>
            </a:lvl6pPr>
            <a:lvl7pPr marL="2740649" indent="0">
              <a:buNone/>
              <a:defRPr sz="2000"/>
            </a:lvl7pPr>
            <a:lvl8pPr marL="3197440" indent="0">
              <a:buNone/>
              <a:defRPr sz="2000"/>
            </a:lvl8pPr>
            <a:lvl9pPr marL="3654219" indent="0">
              <a:buNone/>
              <a:defRPr sz="2000"/>
            </a:lvl9pPr>
          </a:lstStyle>
          <a:p>
            <a:endParaRPr lang="en-US"/>
          </a:p>
        </p:txBody>
      </p:sp>
      <p:sp>
        <p:nvSpPr>
          <p:cNvPr id="4" name="Text Placeholder 3"/>
          <p:cNvSpPr>
            <a:spLocks noGrp="1"/>
          </p:cNvSpPr>
          <p:nvPr>
            <p:ph type="body" sz="half" idx="2"/>
          </p:nvPr>
        </p:nvSpPr>
        <p:spPr>
          <a:xfrm>
            <a:off x="1792288" y="5367790"/>
            <a:ext cx="5486400" cy="804863"/>
          </a:xfrm>
        </p:spPr>
        <p:txBody>
          <a:bodyPr/>
          <a:lstStyle>
            <a:lvl1pPr marL="0" indent="0">
              <a:buNone/>
              <a:defRPr sz="1400"/>
            </a:lvl1pPr>
            <a:lvl2pPr marL="456758" indent="0">
              <a:buNone/>
              <a:defRPr sz="1200"/>
            </a:lvl2pPr>
            <a:lvl3pPr marL="913568" indent="0">
              <a:buNone/>
              <a:defRPr sz="1000"/>
            </a:lvl3pPr>
            <a:lvl4pPr marL="1370342" indent="0">
              <a:buNone/>
              <a:defRPr sz="900"/>
            </a:lvl4pPr>
            <a:lvl5pPr marL="1827134" indent="0">
              <a:buNone/>
              <a:defRPr sz="900"/>
            </a:lvl5pPr>
            <a:lvl6pPr marL="2283891" indent="0">
              <a:buNone/>
              <a:defRPr sz="900"/>
            </a:lvl6pPr>
            <a:lvl7pPr marL="2740649" indent="0">
              <a:buNone/>
              <a:defRPr sz="900"/>
            </a:lvl7pPr>
            <a:lvl8pPr marL="3197440" indent="0">
              <a:buNone/>
              <a:defRPr sz="900"/>
            </a:lvl8pPr>
            <a:lvl9pPr marL="365421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4A53B2-0AC5-CD46-BAB4-A7ADD0AFA00A}" type="datetimeFigureOut">
              <a:rPr lang="en-US" smtClean="0">
                <a:solidFill>
                  <a:prstClr val="black">
                    <a:tint val="75000"/>
                  </a:prstClr>
                </a:solidFill>
                <a:latin typeface="Calibri"/>
              </a:rPr>
              <a:pPr/>
              <a:t>5/27/2018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D64B866-CCF3-3249-818A-93FB740DE6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8850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4A53B2-0AC5-CD46-BAB4-A7ADD0AFA00A}" type="datetimeFigureOut">
              <a:rPr lang="en-US" smtClean="0">
                <a:solidFill>
                  <a:prstClr val="black">
                    <a:tint val="75000"/>
                  </a:prstClr>
                </a:solidFill>
                <a:latin typeface="Calibri"/>
              </a:rPr>
              <a:pPr/>
              <a:t>5/27/2018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D64B866-CCF3-3249-818A-93FB740DE6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07341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4A53B2-0AC5-CD46-BAB4-A7ADD0AFA00A}" type="datetimeFigureOut">
              <a:rPr lang="en-US" smtClean="0">
                <a:solidFill>
                  <a:prstClr val="black">
                    <a:tint val="75000"/>
                  </a:prstClr>
                </a:solidFill>
                <a:latin typeface="Calibri"/>
              </a:rPr>
              <a:pPr/>
              <a:t>5/27/2018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D64B866-CCF3-3249-818A-93FB740DE64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0987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618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with Title">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250825" y="260239"/>
            <a:ext cx="8642350" cy="792000"/>
          </a:xfrm>
          <a:prstGeom prst="rect">
            <a:avLst/>
          </a:prstGeom>
        </p:spPr>
        <p:txBody>
          <a:bodyPr lIns="0" tIns="36000" rIns="0" bIns="36000"/>
          <a:lstStyle>
            <a:lvl1pPr algn="l">
              <a:defRPr sz="2400" b="1" baseline="0">
                <a:solidFill>
                  <a:schemeClr val="bg1"/>
                </a:solidFill>
              </a:defRPr>
            </a:lvl1pPr>
          </a:lstStyle>
          <a:p>
            <a:r>
              <a:rPr lang="en-US"/>
              <a:t>Slide Title</a:t>
            </a:r>
            <a:endParaRPr lang="en-GB"/>
          </a:p>
        </p:txBody>
      </p:sp>
    </p:spTree>
    <p:extLst>
      <p:ext uri="{BB962C8B-B14F-4D97-AF65-F5344CB8AC3E}">
        <p14:creationId xmlns:p14="http://schemas.microsoft.com/office/powerpoint/2010/main" val="687088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with Title and Text">
    <p:spTree>
      <p:nvGrpSpPr>
        <p:cNvPr id="1" name=""/>
        <p:cNvGrpSpPr/>
        <p:nvPr/>
      </p:nvGrpSpPr>
      <p:grpSpPr>
        <a:xfrm>
          <a:off x="0" y="0"/>
          <a:ext cx="0" cy="0"/>
          <a:chOff x="0" y="0"/>
          <a:chExt cx="0" cy="0"/>
        </a:xfrm>
      </p:grpSpPr>
      <p:sp>
        <p:nvSpPr>
          <p:cNvPr id="3" name="Title 10"/>
          <p:cNvSpPr>
            <a:spLocks noGrp="1"/>
          </p:cNvSpPr>
          <p:nvPr>
            <p:ph type="title" hasCustomPrompt="1"/>
          </p:nvPr>
        </p:nvSpPr>
        <p:spPr>
          <a:xfrm>
            <a:off x="250825" y="260239"/>
            <a:ext cx="8642350" cy="792000"/>
          </a:xfrm>
          <a:prstGeom prst="rect">
            <a:avLst/>
          </a:prstGeom>
        </p:spPr>
        <p:txBody>
          <a:bodyPr lIns="0" tIns="36000" rIns="0" bIns="36000"/>
          <a:lstStyle>
            <a:lvl1pPr algn="l">
              <a:defRPr sz="2400" b="1" baseline="0">
                <a:solidFill>
                  <a:schemeClr val="bg1"/>
                </a:solidFill>
              </a:defRPr>
            </a:lvl1pPr>
          </a:lstStyle>
          <a:p>
            <a:r>
              <a:rPr lang="en-US"/>
              <a:t>Slide Title</a:t>
            </a:r>
            <a:endParaRPr lang="en-GB"/>
          </a:p>
        </p:txBody>
      </p:sp>
      <p:sp>
        <p:nvSpPr>
          <p:cNvPr id="4" name="Text Placeholder 4"/>
          <p:cNvSpPr>
            <a:spLocks noGrp="1"/>
          </p:cNvSpPr>
          <p:nvPr>
            <p:ph type="body" sz="quarter" idx="10" hasCustomPrompt="1"/>
          </p:nvPr>
        </p:nvSpPr>
        <p:spPr>
          <a:xfrm>
            <a:off x="250825" y="1341440"/>
            <a:ext cx="8642350" cy="4535487"/>
          </a:xfrm>
          <a:prstGeom prst="rect">
            <a:avLst/>
          </a:prstGeom>
        </p:spPr>
        <p:txBody>
          <a:bodyPr lIns="18000" tIns="36000" rIns="18000" bIns="36000"/>
          <a:lstStyle>
            <a:lvl1pPr marL="0" indent="0" algn="just">
              <a:spcBef>
                <a:spcPts val="0"/>
              </a:spcBef>
              <a:buFontTx/>
              <a:buNone/>
              <a:defRPr sz="2000" b="0" baseline="0">
                <a:solidFill>
                  <a:schemeClr val="bg1"/>
                </a:solidFill>
              </a:defRPr>
            </a:lvl1pPr>
            <a:lvl2pPr marL="180000" indent="0">
              <a:spcBef>
                <a:spcPts val="200"/>
              </a:spcBef>
              <a:buFontTx/>
              <a:buNone/>
              <a:defRPr sz="20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a:t>Text text text</a:t>
            </a:r>
          </a:p>
        </p:txBody>
      </p:sp>
    </p:spTree>
    <p:extLst>
      <p:ext uri="{BB962C8B-B14F-4D97-AF65-F5344CB8AC3E}">
        <p14:creationId xmlns:p14="http://schemas.microsoft.com/office/powerpoint/2010/main" val="1259997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with Title and Text in Blue Box">
    <p:spTree>
      <p:nvGrpSpPr>
        <p:cNvPr id="1" name=""/>
        <p:cNvGrpSpPr/>
        <p:nvPr/>
      </p:nvGrpSpPr>
      <p:grpSpPr>
        <a:xfrm>
          <a:off x="0" y="0"/>
          <a:ext cx="0" cy="0"/>
          <a:chOff x="0" y="0"/>
          <a:chExt cx="0" cy="0"/>
        </a:xfrm>
      </p:grpSpPr>
      <p:sp>
        <p:nvSpPr>
          <p:cNvPr id="3" name="Title 10"/>
          <p:cNvSpPr>
            <a:spLocks noGrp="1"/>
          </p:cNvSpPr>
          <p:nvPr>
            <p:ph type="title" hasCustomPrompt="1"/>
          </p:nvPr>
        </p:nvSpPr>
        <p:spPr>
          <a:xfrm>
            <a:off x="250825" y="260237"/>
            <a:ext cx="8642350" cy="792499"/>
          </a:xfrm>
          <a:prstGeom prst="rect">
            <a:avLst/>
          </a:prstGeom>
        </p:spPr>
        <p:txBody>
          <a:bodyPr lIns="0" tIns="36000" rIns="0" bIns="36000"/>
          <a:lstStyle>
            <a:lvl1pPr algn="l">
              <a:defRPr sz="2400" b="1" baseline="0">
                <a:solidFill>
                  <a:schemeClr val="bg1"/>
                </a:solidFill>
              </a:defRPr>
            </a:lvl1pPr>
          </a:lstStyle>
          <a:p>
            <a:r>
              <a:rPr lang="en-US"/>
              <a:t>Slide Title</a:t>
            </a:r>
            <a:endParaRPr lang="en-GB"/>
          </a:p>
        </p:txBody>
      </p:sp>
      <p:sp>
        <p:nvSpPr>
          <p:cNvPr id="4" name="Text Placeholder 4"/>
          <p:cNvSpPr>
            <a:spLocks noGrp="1"/>
          </p:cNvSpPr>
          <p:nvPr>
            <p:ph type="body" sz="quarter" idx="10" hasCustomPrompt="1"/>
          </p:nvPr>
        </p:nvSpPr>
        <p:spPr>
          <a:xfrm>
            <a:off x="250825" y="1341440"/>
            <a:ext cx="8642350" cy="4535487"/>
          </a:xfrm>
          <a:prstGeom prst="rect">
            <a:avLst/>
          </a:prstGeom>
          <a:solidFill>
            <a:schemeClr val="accent1"/>
          </a:solidFill>
          <a:effectLst/>
        </p:spPr>
        <p:txBody>
          <a:bodyPr lIns="18000" tIns="36000" rIns="18000" bIns="36000"/>
          <a:lstStyle>
            <a:lvl1pPr marL="0" indent="0" algn="just">
              <a:spcBef>
                <a:spcPts val="0"/>
              </a:spcBef>
              <a:buFontTx/>
              <a:buNone/>
              <a:defRPr sz="2000" b="0" baseline="0">
                <a:solidFill>
                  <a:schemeClr val="bg1"/>
                </a:solidFill>
              </a:defRPr>
            </a:lvl1pPr>
            <a:lvl2pPr marL="180000" indent="0">
              <a:spcBef>
                <a:spcPts val="200"/>
              </a:spcBef>
              <a:buFontTx/>
              <a:buNone/>
              <a:defRPr sz="20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a:t>Text text text</a:t>
            </a:r>
          </a:p>
        </p:txBody>
      </p:sp>
    </p:spTree>
    <p:extLst>
      <p:ext uri="{BB962C8B-B14F-4D97-AF65-F5344CB8AC3E}">
        <p14:creationId xmlns:p14="http://schemas.microsoft.com/office/powerpoint/2010/main" val="2269648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with Title and Bullet Text">
    <p:spTree>
      <p:nvGrpSpPr>
        <p:cNvPr id="1" name=""/>
        <p:cNvGrpSpPr/>
        <p:nvPr/>
      </p:nvGrpSpPr>
      <p:grpSpPr>
        <a:xfrm>
          <a:off x="0" y="0"/>
          <a:ext cx="0" cy="0"/>
          <a:chOff x="0" y="0"/>
          <a:chExt cx="0" cy="0"/>
        </a:xfrm>
      </p:grpSpPr>
      <p:sp>
        <p:nvSpPr>
          <p:cNvPr id="3" name="Title 10"/>
          <p:cNvSpPr>
            <a:spLocks noGrp="1"/>
          </p:cNvSpPr>
          <p:nvPr>
            <p:ph type="title" hasCustomPrompt="1"/>
          </p:nvPr>
        </p:nvSpPr>
        <p:spPr>
          <a:xfrm>
            <a:off x="250825" y="260239"/>
            <a:ext cx="8642350" cy="792000"/>
          </a:xfrm>
          <a:prstGeom prst="rect">
            <a:avLst/>
          </a:prstGeom>
        </p:spPr>
        <p:txBody>
          <a:bodyPr lIns="0" tIns="36000" rIns="0" bIns="36000"/>
          <a:lstStyle>
            <a:lvl1pPr algn="l">
              <a:defRPr sz="2400" b="1" baseline="0">
                <a:solidFill>
                  <a:schemeClr val="bg1"/>
                </a:solidFill>
              </a:defRPr>
            </a:lvl1pPr>
          </a:lstStyle>
          <a:p>
            <a:r>
              <a:rPr lang="en-US"/>
              <a:t>Slide Title</a:t>
            </a:r>
            <a:endParaRPr lang="en-GB"/>
          </a:p>
        </p:txBody>
      </p:sp>
      <p:sp>
        <p:nvSpPr>
          <p:cNvPr id="5" name="Text Placeholder 4"/>
          <p:cNvSpPr>
            <a:spLocks noGrp="1"/>
          </p:cNvSpPr>
          <p:nvPr>
            <p:ph type="body" sz="quarter" idx="10" hasCustomPrompt="1"/>
          </p:nvPr>
        </p:nvSpPr>
        <p:spPr>
          <a:xfrm>
            <a:off x="250825" y="1341440"/>
            <a:ext cx="8642350" cy="4535487"/>
          </a:xfrm>
          <a:prstGeom prst="rect">
            <a:avLst/>
          </a:prstGeom>
        </p:spPr>
        <p:txBody>
          <a:bodyPr lIns="18000" tIns="36000" rIns="18000" bIns="36000"/>
          <a:lstStyle>
            <a:lvl1pPr marL="180000" indent="-180000">
              <a:spcBef>
                <a:spcPts val="0"/>
              </a:spcBef>
              <a:defRPr sz="2000" b="1" baseline="0">
                <a:solidFill>
                  <a:schemeClr val="bg2"/>
                </a:solidFill>
              </a:defRPr>
            </a:lvl1pPr>
            <a:lvl2pPr marL="360000" indent="-180000">
              <a:spcBef>
                <a:spcPts val="200"/>
              </a:spcBef>
              <a:buFont typeface="Arial" pitchFamily="34" charset="0"/>
              <a:buChar char="•"/>
              <a:defRPr sz="18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a:t>Subtitle with Bullet</a:t>
            </a:r>
          </a:p>
          <a:p>
            <a:pPr lvl="1"/>
            <a:r>
              <a:rPr lang="en-US"/>
              <a:t>Text with Bullet</a:t>
            </a:r>
          </a:p>
        </p:txBody>
      </p:sp>
    </p:spTree>
    <p:extLst>
      <p:ext uri="{BB962C8B-B14F-4D97-AF65-F5344CB8AC3E}">
        <p14:creationId xmlns:p14="http://schemas.microsoft.com/office/powerpoint/2010/main" val="13126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with Title and Object">
    <p:spTree>
      <p:nvGrpSpPr>
        <p:cNvPr id="1" name=""/>
        <p:cNvGrpSpPr/>
        <p:nvPr/>
      </p:nvGrpSpPr>
      <p:grpSpPr>
        <a:xfrm>
          <a:off x="0" y="0"/>
          <a:ext cx="0" cy="0"/>
          <a:chOff x="0" y="0"/>
          <a:chExt cx="0" cy="0"/>
        </a:xfrm>
      </p:grpSpPr>
      <p:sp>
        <p:nvSpPr>
          <p:cNvPr id="3" name="Title 10"/>
          <p:cNvSpPr>
            <a:spLocks noGrp="1"/>
          </p:cNvSpPr>
          <p:nvPr>
            <p:ph type="title" hasCustomPrompt="1"/>
          </p:nvPr>
        </p:nvSpPr>
        <p:spPr>
          <a:xfrm>
            <a:off x="250825" y="260239"/>
            <a:ext cx="8642350" cy="792000"/>
          </a:xfrm>
          <a:prstGeom prst="rect">
            <a:avLst/>
          </a:prstGeom>
        </p:spPr>
        <p:txBody>
          <a:bodyPr lIns="0" tIns="36000" rIns="0" bIns="36000"/>
          <a:lstStyle>
            <a:lvl1pPr algn="l">
              <a:defRPr sz="2400" b="1" baseline="0">
                <a:solidFill>
                  <a:schemeClr val="bg1"/>
                </a:solidFill>
              </a:defRPr>
            </a:lvl1pPr>
          </a:lstStyle>
          <a:p>
            <a:r>
              <a:rPr lang="en-US"/>
              <a:t>Slide Title</a:t>
            </a:r>
            <a:endParaRPr lang="en-GB"/>
          </a:p>
        </p:txBody>
      </p:sp>
      <p:sp>
        <p:nvSpPr>
          <p:cNvPr id="5" name="Content Placeholder 4"/>
          <p:cNvSpPr>
            <a:spLocks noGrp="1"/>
          </p:cNvSpPr>
          <p:nvPr>
            <p:ph sz="quarter" idx="10"/>
          </p:nvPr>
        </p:nvSpPr>
        <p:spPr>
          <a:xfrm>
            <a:off x="250825" y="1341440"/>
            <a:ext cx="8642350" cy="4535487"/>
          </a:xfrm>
          <a:prstGeom prst="rect">
            <a:avLst/>
          </a:prstGeom>
        </p:spPr>
        <p:txBody>
          <a:bodyPr lIns="18000" tIns="36000" rIns="18000" bIns="36000"/>
          <a:lstStyle>
            <a:lvl1pPr marL="0" indent="0">
              <a:spcBef>
                <a:spcPts val="0"/>
              </a:spcBef>
              <a:buFontTx/>
              <a:buNone/>
              <a:defRPr sz="2000">
                <a:solidFill>
                  <a:schemeClr val="bg1"/>
                </a:solidFill>
              </a:defRPr>
            </a:lvl1pPr>
            <a:lvl2pPr marL="457200" indent="0">
              <a:spcBef>
                <a:spcPts val="0"/>
              </a:spcBef>
              <a:buFontTx/>
              <a:buNone/>
              <a:defRPr sz="2200">
                <a:solidFill>
                  <a:schemeClr val="bg1"/>
                </a:solidFill>
              </a:defRPr>
            </a:lvl2pPr>
            <a:lvl3pPr marL="914400" indent="0">
              <a:spcBef>
                <a:spcPts val="0"/>
              </a:spcBef>
              <a:buFontTx/>
              <a:buNone/>
              <a:defRPr sz="2200">
                <a:solidFill>
                  <a:schemeClr val="bg1"/>
                </a:solidFill>
              </a:defRPr>
            </a:lvl3pPr>
            <a:lvl4pPr marL="1371600" indent="0">
              <a:spcBef>
                <a:spcPts val="0"/>
              </a:spcBef>
              <a:buFontTx/>
              <a:buNone/>
              <a:defRPr sz="2200">
                <a:solidFill>
                  <a:schemeClr val="bg1"/>
                </a:solidFill>
              </a:defRPr>
            </a:lvl4pPr>
            <a:lvl5pPr marL="1828800" indent="0">
              <a:spcBef>
                <a:spcPts val="0"/>
              </a:spcBef>
              <a:buFontTx/>
              <a:buNone/>
              <a:defRPr sz="2200">
                <a:solidFill>
                  <a:schemeClr val="bg1"/>
                </a:solidFill>
              </a:defRPr>
            </a:lvl5pPr>
          </a:lstStyle>
          <a:p>
            <a:pPr lvl="0"/>
            <a:endParaRPr lang="en-GB"/>
          </a:p>
        </p:txBody>
      </p:sp>
    </p:spTree>
    <p:extLst>
      <p:ext uri="{BB962C8B-B14F-4D97-AF65-F5344CB8AC3E}">
        <p14:creationId xmlns:p14="http://schemas.microsoft.com/office/powerpoint/2010/main" val="974579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with Title, Subtitle and Graphic">
    <p:spTree>
      <p:nvGrpSpPr>
        <p:cNvPr id="1" name=""/>
        <p:cNvGrpSpPr/>
        <p:nvPr/>
      </p:nvGrpSpPr>
      <p:grpSpPr>
        <a:xfrm>
          <a:off x="0" y="0"/>
          <a:ext cx="0" cy="0"/>
          <a:chOff x="0" y="0"/>
          <a:chExt cx="0" cy="0"/>
        </a:xfrm>
      </p:grpSpPr>
      <p:sp>
        <p:nvSpPr>
          <p:cNvPr id="3" name="Title 10"/>
          <p:cNvSpPr>
            <a:spLocks noGrp="1"/>
          </p:cNvSpPr>
          <p:nvPr>
            <p:ph type="title" hasCustomPrompt="1"/>
          </p:nvPr>
        </p:nvSpPr>
        <p:spPr>
          <a:xfrm>
            <a:off x="250825" y="260239"/>
            <a:ext cx="8642350" cy="792000"/>
          </a:xfrm>
          <a:prstGeom prst="rect">
            <a:avLst/>
          </a:prstGeom>
        </p:spPr>
        <p:txBody>
          <a:bodyPr lIns="0" tIns="36000" rIns="0" bIns="36000"/>
          <a:lstStyle>
            <a:lvl1pPr algn="l">
              <a:defRPr sz="2400" b="1" baseline="0">
                <a:solidFill>
                  <a:schemeClr val="bg1"/>
                </a:solidFill>
              </a:defRPr>
            </a:lvl1pPr>
          </a:lstStyle>
          <a:p>
            <a:r>
              <a:rPr lang="en-US"/>
              <a:t>Slide Title</a:t>
            </a:r>
            <a:endParaRPr lang="en-GB"/>
          </a:p>
        </p:txBody>
      </p:sp>
      <p:sp>
        <p:nvSpPr>
          <p:cNvPr id="5" name="Content Placeholder 4"/>
          <p:cNvSpPr>
            <a:spLocks noGrp="1"/>
          </p:cNvSpPr>
          <p:nvPr>
            <p:ph sz="quarter" idx="10"/>
          </p:nvPr>
        </p:nvSpPr>
        <p:spPr>
          <a:xfrm>
            <a:off x="250825" y="1772818"/>
            <a:ext cx="8642350" cy="4104108"/>
          </a:xfrm>
          <a:prstGeom prst="rect">
            <a:avLst/>
          </a:prstGeom>
        </p:spPr>
        <p:txBody>
          <a:bodyPr lIns="18000" tIns="36000" rIns="18000" bIns="36000"/>
          <a:lstStyle>
            <a:lvl1pPr marL="0" indent="0">
              <a:spcBef>
                <a:spcPts val="0"/>
              </a:spcBef>
              <a:buFontTx/>
              <a:buNone/>
              <a:defRPr sz="2000">
                <a:solidFill>
                  <a:schemeClr val="bg1"/>
                </a:solidFill>
              </a:defRPr>
            </a:lvl1pPr>
            <a:lvl2pPr marL="457200" indent="0">
              <a:spcBef>
                <a:spcPts val="0"/>
              </a:spcBef>
              <a:buFontTx/>
              <a:buNone/>
              <a:defRPr sz="2200">
                <a:solidFill>
                  <a:schemeClr val="bg1"/>
                </a:solidFill>
              </a:defRPr>
            </a:lvl2pPr>
            <a:lvl3pPr marL="914400" indent="0">
              <a:spcBef>
                <a:spcPts val="0"/>
              </a:spcBef>
              <a:buFontTx/>
              <a:buNone/>
              <a:defRPr sz="2200">
                <a:solidFill>
                  <a:schemeClr val="bg1"/>
                </a:solidFill>
              </a:defRPr>
            </a:lvl3pPr>
            <a:lvl4pPr marL="1371600" indent="0">
              <a:spcBef>
                <a:spcPts val="0"/>
              </a:spcBef>
              <a:buFontTx/>
              <a:buNone/>
              <a:defRPr sz="2200">
                <a:solidFill>
                  <a:schemeClr val="bg1"/>
                </a:solidFill>
              </a:defRPr>
            </a:lvl4pPr>
            <a:lvl5pPr marL="1828800" indent="0">
              <a:spcBef>
                <a:spcPts val="0"/>
              </a:spcBef>
              <a:buFontTx/>
              <a:buNone/>
              <a:defRPr sz="2200">
                <a:solidFill>
                  <a:schemeClr val="bg1"/>
                </a:solidFill>
              </a:defRPr>
            </a:lvl5pPr>
          </a:lstStyle>
          <a:p>
            <a:pPr lvl="0"/>
            <a:endParaRPr lang="en-GB"/>
          </a:p>
        </p:txBody>
      </p:sp>
      <p:sp>
        <p:nvSpPr>
          <p:cNvPr id="7" name="Text Placeholder 6"/>
          <p:cNvSpPr>
            <a:spLocks noGrp="1"/>
          </p:cNvSpPr>
          <p:nvPr>
            <p:ph type="body" sz="quarter" idx="11" hasCustomPrompt="1"/>
          </p:nvPr>
        </p:nvSpPr>
        <p:spPr>
          <a:xfrm>
            <a:off x="250385" y="1340770"/>
            <a:ext cx="8642790" cy="432073"/>
          </a:xfrm>
          <a:prstGeom prst="rect">
            <a:avLst/>
          </a:prstGeom>
        </p:spPr>
        <p:txBody>
          <a:bodyPr lIns="18000" tIns="36000" rIns="18000" bIns="36000"/>
          <a:lstStyle>
            <a:lvl1pPr marL="0" indent="0">
              <a:buFontTx/>
              <a:buNone/>
              <a:defRPr sz="2000" b="1">
                <a:solidFill>
                  <a:schemeClr val="bg2"/>
                </a:solidFill>
              </a:defRPr>
            </a:lvl1pPr>
            <a:lvl2pPr marL="457200" indent="0">
              <a:buFontTx/>
              <a:buNone/>
              <a:defRPr sz="2200">
                <a:solidFill>
                  <a:schemeClr val="bg2"/>
                </a:solidFill>
              </a:defRPr>
            </a:lvl2pPr>
            <a:lvl3pPr marL="914400" indent="0">
              <a:buFontTx/>
              <a:buNone/>
              <a:defRPr sz="2200">
                <a:solidFill>
                  <a:schemeClr val="bg2"/>
                </a:solidFill>
              </a:defRPr>
            </a:lvl3pPr>
            <a:lvl4pPr marL="1371600" indent="0">
              <a:buFontTx/>
              <a:buNone/>
              <a:defRPr sz="2200">
                <a:solidFill>
                  <a:schemeClr val="bg2"/>
                </a:solidFill>
              </a:defRPr>
            </a:lvl4pPr>
            <a:lvl5pPr marL="1828800" indent="0">
              <a:buFontTx/>
              <a:buNone/>
              <a:defRPr sz="2200">
                <a:solidFill>
                  <a:schemeClr val="bg2"/>
                </a:solidFill>
              </a:defRPr>
            </a:lvl5pPr>
          </a:lstStyle>
          <a:p>
            <a:pPr lvl="0"/>
            <a:r>
              <a:rPr lang="de-CH"/>
              <a:t>Graphic Title</a:t>
            </a:r>
            <a:endParaRPr lang="en-GB"/>
          </a:p>
        </p:txBody>
      </p:sp>
    </p:spTree>
    <p:extLst>
      <p:ext uri="{BB962C8B-B14F-4D97-AF65-F5344CB8AC3E}">
        <p14:creationId xmlns:p14="http://schemas.microsoft.com/office/powerpoint/2010/main" val="252968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685800">
              <a:defRPr/>
            </a:pPr>
            <a:fld id="{49B98335-35B6-44D9-B333-304000352989}"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8244C032-96DE-43F0-AB4B-67128D7A08D3}"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190860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ver Slide with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0827" y="2118584"/>
            <a:ext cx="8642348" cy="1152000"/>
          </a:xfrm>
          <a:prstGeom prst="rect">
            <a:avLst/>
          </a:prstGeom>
          <a:effectLst>
            <a:outerShdw blurRad="38100" dist="50800" dir="2700000" algn="tl" rotWithShape="0">
              <a:prstClr val="black">
                <a:alpha val="71000"/>
              </a:prstClr>
            </a:outerShdw>
          </a:effectLst>
        </p:spPr>
        <p:txBody>
          <a:bodyPr lIns="36000" tIns="36000" rIns="36000" bIns="36000" anchor="b" anchorCtr="0"/>
          <a:lstStyle>
            <a:lvl1pPr marL="0" indent="0" algn="r">
              <a:buFontTx/>
              <a:buNone/>
              <a:defRPr sz="3600" b="1"/>
            </a:lvl1pPr>
            <a:lvl2pPr marL="457200" indent="0" algn="r">
              <a:buFontTx/>
              <a:buNone/>
              <a:defRPr sz="3600"/>
            </a:lvl2pPr>
            <a:lvl3pPr marL="914400" indent="0" algn="r">
              <a:buFontTx/>
              <a:buNone/>
              <a:defRPr sz="3600"/>
            </a:lvl3pPr>
            <a:lvl4pPr marL="1371600" indent="0" algn="r">
              <a:buFontTx/>
              <a:buNone/>
              <a:defRPr sz="3600"/>
            </a:lvl4pPr>
            <a:lvl5pPr marL="1828800" indent="0" algn="r">
              <a:buFontTx/>
              <a:buNone/>
              <a:defRPr sz="3600"/>
            </a:lvl5pPr>
          </a:lstStyle>
          <a:p>
            <a:pPr lvl="0"/>
            <a:r>
              <a:rPr lang="en-US"/>
              <a:t>Title of Presentation</a:t>
            </a:r>
          </a:p>
          <a:p>
            <a:pPr lvl="0"/>
            <a:r>
              <a:rPr lang="en-US"/>
              <a:t>(also as a 2-liner)</a:t>
            </a:r>
          </a:p>
        </p:txBody>
      </p:sp>
      <p:sp>
        <p:nvSpPr>
          <p:cNvPr id="7" name="Text Placeholder 6"/>
          <p:cNvSpPr>
            <a:spLocks noGrp="1"/>
          </p:cNvSpPr>
          <p:nvPr>
            <p:ph type="body" sz="quarter" idx="11" hasCustomPrompt="1"/>
          </p:nvPr>
        </p:nvSpPr>
        <p:spPr>
          <a:xfrm>
            <a:off x="250825" y="3551568"/>
            <a:ext cx="8642350" cy="431973"/>
          </a:xfrm>
          <a:prstGeom prst="rect">
            <a:avLst/>
          </a:prstGeom>
        </p:spPr>
        <p:txBody>
          <a:bodyPr lIns="36000" tIns="36000" rIns="36000" bIns="36000" anchor="b" anchorCtr="0"/>
          <a:lstStyle>
            <a:lvl1pPr marL="0" indent="0" algn="r">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Name of Presenter</a:t>
            </a:r>
          </a:p>
        </p:txBody>
      </p:sp>
      <p:sp>
        <p:nvSpPr>
          <p:cNvPr id="8" name="Text Placeholder 6"/>
          <p:cNvSpPr>
            <a:spLocks noGrp="1"/>
          </p:cNvSpPr>
          <p:nvPr>
            <p:ph type="body" sz="quarter" idx="12" hasCustomPrompt="1"/>
          </p:nvPr>
        </p:nvSpPr>
        <p:spPr>
          <a:xfrm>
            <a:off x="250825" y="3990656"/>
            <a:ext cx="8642350" cy="431973"/>
          </a:xfrm>
          <a:prstGeom prst="rect">
            <a:avLst/>
          </a:prstGeom>
        </p:spPr>
        <p:txBody>
          <a:bodyPr lIns="36000" tIns="36000" rIns="36000" bIns="36000" anchor="t" anchorCtr="0"/>
          <a:lstStyle>
            <a:lvl1pPr marL="0" indent="0" algn="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Function Working Group I</a:t>
            </a:r>
          </a:p>
        </p:txBody>
      </p:sp>
    </p:spTree>
    <p:extLst>
      <p:ext uri="{BB962C8B-B14F-4D97-AF65-F5344CB8AC3E}">
        <p14:creationId xmlns:p14="http://schemas.microsoft.com/office/powerpoint/2010/main" val="3364814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4" y="455615"/>
            <a:ext cx="7762875" cy="1450975"/>
          </a:xfrm>
          <a:prstGeom prst="rect">
            <a:avLst/>
          </a:prstGeom>
        </p:spPr>
        <p:txBody>
          <a:bodyPr/>
          <a:lstStyle/>
          <a:p>
            <a:r>
              <a:rPr lang="de-DE"/>
              <a:t>Mastertitelformat bearbeiten</a:t>
            </a:r>
          </a:p>
        </p:txBody>
      </p:sp>
      <p:sp>
        <p:nvSpPr>
          <p:cNvPr id="3" name="Inhaltsplatzhalter 2"/>
          <p:cNvSpPr>
            <a:spLocks noGrp="1"/>
          </p:cNvSpPr>
          <p:nvPr>
            <p:ph idx="1"/>
          </p:nvPr>
        </p:nvSpPr>
        <p:spPr>
          <a:xfrm>
            <a:off x="685804" y="1981200"/>
            <a:ext cx="7762875" cy="427672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66953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1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1102588"/>
            <a:ext cx="6400800" cy="1752600"/>
          </a:xfrm>
        </p:spPr>
        <p:txBody>
          <a:bodyPr>
            <a:normAutofit/>
          </a:bodyPr>
          <a:lstStyle>
            <a:lvl1pPr marL="0" indent="0" algn="ctr">
              <a:buNone/>
              <a:defRPr sz="2100">
                <a:solidFill>
                  <a:schemeClr val="accent1">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defTabSz="685800">
              <a:defRPr/>
            </a:pPr>
            <a:fld id="{9661BC50-9469-464C-B33B-E982519C85FD}"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E22FC769-DF7C-40D1-BACB-D47AF1159EE1}"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498293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a:defRPr/>
            </a:pPr>
            <a:fld id="{FB32B64D-DAE4-49FC-B949-4E0106B33E68}"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A8F54558-1302-43E3-BC2C-C721868D2FD7}"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4199235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685800">
              <a:defRPr/>
            </a:pPr>
            <a:fld id="{8261CA17-C30E-41C8-BD64-3CEF86392BF2}"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5BA8B863-28B9-465F-A662-F4FAE42DAB8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679266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685800">
              <a:defRPr/>
            </a:pPr>
            <a:fld id="{652DE9C5-61A5-4BF2-A5AE-5DB60EAAE898}"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defRPr/>
            </a:pPr>
            <a:fld id="{E0F77FE0-D6E7-434D-8C75-9F17F894A04B}"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1123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685800">
              <a:defRPr/>
            </a:pPr>
            <a:fld id="{E867408D-421B-4351-8402-8653476F2092}"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685800">
              <a:defRPr/>
            </a:pPr>
            <a:fld id="{44E3F56A-EB9B-48A7-8060-3648E20EEC3C}"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501626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685800">
              <a:defRPr/>
            </a:pPr>
            <a:fld id="{5EC7405D-38DF-42B9-85D6-A1CF706F9C38}"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685800">
              <a:defRPr/>
            </a:pPr>
            <a:fld id="{72B57BC3-7F65-4924-902D-4D976D4B6F54}"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079433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a:defRPr/>
            </a:pPr>
            <a:fld id="{F9E3B7A8-4108-49DD-8160-E6C94D765491}"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685800">
              <a:defRPr/>
            </a:pPr>
            <a:fld id="{2E0CAF08-839D-40D3-A942-6D609F2E356C}"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8374085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10CC7625-B1E1-439A-9D1B-4BAA31FC53A3}"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defRPr/>
            </a:pPr>
            <a:fld id="{7C398BE7-15A2-47C1-A3F8-A81B46896B7D}"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059061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685800">
              <a:defRPr/>
            </a:pPr>
            <a:fld id="{CDED183D-F3C7-4C88-9DF3-ECE8A0020248}"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defRPr/>
            </a:pPr>
            <a:fld id="{25382283-A1B1-4690-AD61-559597782264}"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902525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F860D700-4BD2-4407-B804-94A740EA4AEC}"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defRPr/>
            </a:pPr>
            <a:fld id="{DC45F4AC-1684-47C2-9341-F3E31E091324}"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793262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a:defRPr/>
            </a:pPr>
            <a:fld id="{7B3BFC33-B55E-48D1-AAA1-226BCE3D9CD5}"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1A5286DA-FB8C-44EC-9FF5-3946248D76D2}"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6942228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a:defRPr/>
            </a:pPr>
            <a:fld id="{27C4A7AE-4B10-4031-8BF3-CB76AF022D8F}"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374BA6B5-457E-4561-AAB6-66B8AAD6698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055338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24E67D8B-BFA3-402E-8AC2-39CC71A68850}"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55243E3-2FAF-407A-BBC2-908CAD929B60}"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34776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4E67D8B-BFA3-402E-8AC2-39CC71A68850}"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55243E3-2FAF-407A-BBC2-908CAD929B60}"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82187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24E67D8B-BFA3-402E-8AC2-39CC71A68850}"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55243E3-2FAF-407A-BBC2-908CAD929B60}"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729819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24E67D8B-BFA3-402E-8AC2-39CC71A68850}"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55243E3-2FAF-407A-BBC2-908CAD929B60}"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960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24E67D8B-BFA3-402E-8AC2-39CC71A68850}"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055243E3-2FAF-407A-BBC2-908CAD929B60}"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32299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24E67D8B-BFA3-402E-8AC2-39CC71A68850}"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055243E3-2FAF-407A-BBC2-908CAD929B60}"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445537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24E67D8B-BFA3-402E-8AC2-39CC71A68850}"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055243E3-2FAF-407A-BBC2-908CAD929B60}"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6505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685800">
              <a:defRPr/>
            </a:pPr>
            <a:fld id="{77C0A83E-4E18-4B2A-A694-672A04094137}"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685800">
              <a:defRPr/>
            </a:pPr>
            <a:fld id="{C4FA95F6-25B6-4C7A-85BA-580B7CC02BCA}"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627482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24E67D8B-BFA3-402E-8AC2-39CC71A68850}"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55243E3-2FAF-407A-BBC2-908CAD929B60}"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037680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24E67D8B-BFA3-402E-8AC2-39CC71A68850}"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55243E3-2FAF-407A-BBC2-908CAD929B60}"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29837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4E67D8B-BFA3-402E-8AC2-39CC71A68850}"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55243E3-2FAF-407A-BBC2-908CAD929B60}"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0759655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4E67D8B-BFA3-402E-8AC2-39CC71A68850}"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55243E3-2FAF-407A-BBC2-908CAD929B60}"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342794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52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1128243"/>
            <a:ext cx="6400800" cy="1752600"/>
          </a:xfrm>
        </p:spPr>
        <p:txBody>
          <a:bodyPr/>
          <a:lstStyle>
            <a:lvl1pPr marL="0" indent="0" algn="ctr">
              <a:buNone/>
              <a:defRPr>
                <a:solidFill>
                  <a:srgbClr val="FDCE6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defTabSz="685800"/>
            <a:fld id="{64E97EAF-9E80-6C40-A101-8954912ED4F6}"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151E6FD-F7D9-A34E-923D-C156F41AC2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015683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64E97EAF-9E80-6C40-A101-8954912ED4F6}"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151E6FD-F7D9-A34E-923D-C156F41AC2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17627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64E97EAF-9E80-6C40-A101-8954912ED4F6}"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151E6FD-F7D9-A34E-923D-C156F41AC2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709067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64E97EAF-9E80-6C40-A101-8954912ED4F6}"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6151E6FD-F7D9-A34E-923D-C156F41AC2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734323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64E97EAF-9E80-6C40-A101-8954912ED4F6}"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6151E6FD-F7D9-A34E-923D-C156F41AC2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18524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64E97EAF-9E80-6C40-A101-8954912ED4F6}"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6151E6FD-F7D9-A34E-923D-C156F41AC2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5991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685800">
              <a:defRPr/>
            </a:pPr>
            <a:fld id="{DBC47289-B025-4FFB-8C02-2C26522B9FA2}"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685800">
              <a:defRPr/>
            </a:pPr>
            <a:fld id="{D04F2C07-81AC-4894-9DD3-21324A0B1FD0}"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485983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64E97EAF-9E80-6C40-A101-8954912ED4F6}"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6151E6FD-F7D9-A34E-923D-C156F41AC2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40516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64E97EAF-9E80-6C40-A101-8954912ED4F6}"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6151E6FD-F7D9-A34E-923D-C156F41AC2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290845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64E97EAF-9E80-6C40-A101-8954912ED4F6}"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6151E6FD-F7D9-A34E-923D-C156F41AC2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175398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64E97EAF-9E80-6C40-A101-8954912ED4F6}"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151E6FD-F7D9-A34E-923D-C156F41AC2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112759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64E97EAF-9E80-6C40-A101-8954912ED4F6}"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151E6FD-F7D9-A34E-923D-C156F41AC2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282181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5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1128242"/>
            <a:ext cx="6400800" cy="1752600"/>
          </a:xfrm>
        </p:spPr>
        <p:txBody>
          <a:bodyPr/>
          <a:lstStyle>
            <a:lvl1pPr marL="0" indent="0" algn="ctr">
              <a:buNone/>
              <a:defRPr>
                <a:solidFill>
                  <a:srgbClr val="FDCE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4E97EAF-9E80-6C40-A101-8954912ED4F6}" type="datetimeFigureOut">
              <a:rPr lang="en-US" smtClean="0">
                <a:solidFill>
                  <a:prstClr val="black">
                    <a:tint val="75000"/>
                  </a:prstClr>
                </a:solidFill>
              </a: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51E6FD-F7D9-A34E-923D-C156F41AC2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009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E97EAF-9E80-6C40-A101-8954912ED4F6}" type="datetimeFigureOut">
              <a:rPr lang="en-US" smtClean="0">
                <a:solidFill>
                  <a:prstClr val="black">
                    <a:tint val="75000"/>
                  </a:prstClr>
                </a:solidFill>
              </a: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51E6FD-F7D9-A34E-923D-C156F41AC2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5386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E97EAF-9E80-6C40-A101-8954912ED4F6}" type="datetimeFigureOut">
              <a:rPr lang="en-US" smtClean="0">
                <a:solidFill>
                  <a:prstClr val="black">
                    <a:tint val="75000"/>
                  </a:prstClr>
                </a:solidFill>
              </a: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51E6FD-F7D9-A34E-923D-C156F41AC2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5863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E97EAF-9E80-6C40-A101-8954912ED4F6}" type="datetimeFigureOut">
              <a:rPr lang="en-US" smtClean="0">
                <a:solidFill>
                  <a:prstClr val="black">
                    <a:tint val="75000"/>
                  </a:prstClr>
                </a:solidFill>
              </a:rPr>
              <a:pPr/>
              <a:t>5/27/2018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151E6FD-F7D9-A34E-923D-C156F41AC2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3550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E97EAF-9E80-6C40-A101-8954912ED4F6}" type="datetimeFigureOut">
              <a:rPr lang="en-US" smtClean="0">
                <a:solidFill>
                  <a:prstClr val="black">
                    <a:tint val="75000"/>
                  </a:prstClr>
                </a:solidFill>
              </a:rPr>
              <a:pPr/>
              <a:t>5/27/2018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151E6FD-F7D9-A34E-923D-C156F41AC2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50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a:defRPr/>
            </a:pPr>
            <a:fld id="{55860483-3F83-4DF5-9F1B-772468D4A036}"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685800">
              <a:defRPr/>
            </a:pPr>
            <a:fld id="{7F15BBE9-EA95-40D0-B752-6396B4612F96}"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755293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E97EAF-9E80-6C40-A101-8954912ED4F6}" type="datetimeFigureOut">
              <a:rPr lang="en-US" smtClean="0">
                <a:solidFill>
                  <a:prstClr val="black">
                    <a:tint val="75000"/>
                  </a:prstClr>
                </a:solidFill>
              </a:rPr>
              <a:pPr/>
              <a:t>5/27/2018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151E6FD-F7D9-A34E-923D-C156F41AC2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2261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97EAF-9E80-6C40-A101-8954912ED4F6}" type="datetimeFigureOut">
              <a:rPr lang="en-US" smtClean="0">
                <a:solidFill>
                  <a:prstClr val="black">
                    <a:tint val="75000"/>
                  </a:prstClr>
                </a:solidFill>
              </a:rPr>
              <a:pPr/>
              <a:t>5/27/2018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151E6FD-F7D9-A34E-923D-C156F41AC2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7356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E97EAF-9E80-6C40-A101-8954912ED4F6}" type="datetimeFigureOut">
              <a:rPr lang="en-US" smtClean="0">
                <a:solidFill>
                  <a:prstClr val="black">
                    <a:tint val="75000"/>
                  </a:prstClr>
                </a:solidFill>
              </a:rPr>
              <a:pPr/>
              <a:t>5/27/2018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151E6FD-F7D9-A34E-923D-C156F41AC2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6402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E97EAF-9E80-6C40-A101-8954912ED4F6}" type="datetimeFigureOut">
              <a:rPr lang="en-US" smtClean="0">
                <a:solidFill>
                  <a:prstClr val="black">
                    <a:tint val="75000"/>
                  </a:prstClr>
                </a:solidFill>
              </a:rPr>
              <a:pPr/>
              <a:t>5/27/2018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151E6FD-F7D9-A34E-923D-C156F41AC2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4519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E97EAF-9E80-6C40-A101-8954912ED4F6}" type="datetimeFigureOut">
              <a:rPr lang="en-US" smtClean="0">
                <a:solidFill>
                  <a:prstClr val="black">
                    <a:tint val="75000"/>
                  </a:prstClr>
                </a:solidFill>
              </a: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51E6FD-F7D9-A34E-923D-C156F41AC2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3316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E97EAF-9E80-6C40-A101-8954912ED4F6}" type="datetimeFigureOut">
              <a:rPr lang="en-US" smtClean="0">
                <a:solidFill>
                  <a:prstClr val="black">
                    <a:tint val="75000"/>
                  </a:prstClr>
                </a:solidFill>
              </a: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51E6FD-F7D9-A34E-923D-C156F41AC2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0965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1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1102588"/>
            <a:ext cx="6400800" cy="1752600"/>
          </a:xfrm>
        </p:spPr>
        <p:txBody>
          <a:bodyPr>
            <a:normAutofit/>
          </a:bodyPr>
          <a:lstStyle>
            <a:lvl1pPr marL="0" indent="0" algn="ctr">
              <a:buNone/>
              <a:defRPr sz="28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2C2F4-9574-41FD-B8B5-C4A77A781622}" type="datetimeFigureOut">
              <a:rPr lang="en-US">
                <a:solidFill>
                  <a:prstClr val="black">
                    <a:tint val="75000"/>
                  </a:prstClr>
                </a:solidFill>
              </a:rPr>
              <a:pPr>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EFA4C2-5561-480B-A579-188D3FD0DC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99724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FE5B50-0CB6-415D-9046-3A1B26698B51}" type="datetimeFigureOut">
              <a:rPr lang="en-US">
                <a:solidFill>
                  <a:prstClr val="black">
                    <a:tint val="75000"/>
                  </a:prstClr>
                </a:solidFill>
              </a:rPr>
              <a:pPr>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4F2DEA-199E-49B3-913E-1F03D2CF69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31875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05672A-2050-4644-AA55-62C8B45F1A5C}" type="datetimeFigureOut">
              <a:rPr lang="en-US">
                <a:solidFill>
                  <a:prstClr val="black">
                    <a:tint val="75000"/>
                  </a:prstClr>
                </a:solidFill>
              </a:rPr>
              <a:pPr>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190F7C-A8FE-4E77-A511-2E2FBA54A2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22771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1B5214-417B-40AF-9003-FE4EEEFFCACD}" type="datetimeFigureOut">
              <a:rPr lang="en-US">
                <a:solidFill>
                  <a:prstClr val="black">
                    <a:tint val="75000"/>
                  </a:prstClr>
                </a:solidFill>
              </a:rPr>
              <a:pPr>
                <a:defRPr/>
              </a:pPr>
              <a:t>5/27/2018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A084AA-2B8D-4F88-B54A-4CFA642862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0214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C0570D15-C0D4-48C2-B319-CD7FA10C5FFA}"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defRPr/>
            </a:pPr>
            <a:fld id="{18DCECBB-0E8C-4FA9-938B-D255671F9A42}"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7504935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4C5B50A-45A1-43C9-8F7B-18D9428EB1C1}" type="datetimeFigureOut">
              <a:rPr lang="en-US">
                <a:solidFill>
                  <a:prstClr val="black">
                    <a:tint val="75000"/>
                  </a:prstClr>
                </a:solidFill>
              </a:rPr>
              <a:pPr>
                <a:defRPr/>
              </a:pPr>
              <a:t>5/27/2018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96FBB58-E7E1-4609-9492-AFE1AEC034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53949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314CCFF-C830-4E6C-A8B7-028D3B3187B7}" type="datetimeFigureOut">
              <a:rPr lang="en-US">
                <a:solidFill>
                  <a:prstClr val="black">
                    <a:tint val="75000"/>
                  </a:prstClr>
                </a:solidFill>
              </a:rPr>
              <a:pPr>
                <a:defRPr/>
              </a:pPr>
              <a:t>5/27/2018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04B8178-8523-4EE4-B17A-B665AA2267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86978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31C59F-7C04-468D-B325-28299DC82569}" type="datetimeFigureOut">
              <a:rPr lang="en-US">
                <a:solidFill>
                  <a:prstClr val="black">
                    <a:tint val="75000"/>
                  </a:prstClr>
                </a:solidFill>
              </a:rPr>
              <a:pPr>
                <a:defRPr/>
              </a:pPr>
              <a:t>5/27/2018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9269830-B46A-4B07-9C8A-41C66DA316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52453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CD3C4BA-5CAF-429F-BA31-E7BBF31156D4}" type="datetimeFigureOut">
              <a:rPr lang="en-US">
                <a:solidFill>
                  <a:prstClr val="black">
                    <a:tint val="75000"/>
                  </a:prstClr>
                </a:solidFill>
              </a:rPr>
              <a:pPr>
                <a:defRPr/>
              </a:pPr>
              <a:t>5/27/2018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610306F-8B63-4A8F-89A0-9481B78251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65021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9BEF5B-5E87-4EA1-B684-DA7CB0507EBE}" type="datetimeFigureOut">
              <a:rPr lang="en-US">
                <a:solidFill>
                  <a:prstClr val="black">
                    <a:tint val="75000"/>
                  </a:prstClr>
                </a:solidFill>
              </a:rPr>
              <a:pPr>
                <a:defRPr/>
              </a:pPr>
              <a:t>5/27/2018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D03D91-D2BA-4F94-AB70-E3A92D7C67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43742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2A26EC8-B5D6-4D83-A248-A9B6C4568181}" type="datetimeFigureOut">
              <a:rPr lang="en-US">
                <a:solidFill>
                  <a:prstClr val="black">
                    <a:tint val="75000"/>
                  </a:prstClr>
                </a:solidFill>
              </a:rPr>
              <a:pPr>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A3A8D0-1BFD-4475-BEFA-3CF13CF30B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85970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1DBDAF-6075-4D6F-AC14-CD568968CBB0}" type="datetimeFigureOut">
              <a:rPr lang="en-US">
                <a:solidFill>
                  <a:prstClr val="black">
                    <a:tint val="75000"/>
                  </a:prstClr>
                </a:solidFill>
              </a:rPr>
              <a:pPr>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1BC496-E1C6-4B97-8D4B-C68C903330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27881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5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1128242"/>
            <a:ext cx="6400800" cy="1752600"/>
          </a:xfrm>
        </p:spPr>
        <p:txBody>
          <a:bodyPr/>
          <a:lstStyle>
            <a:lvl1pPr marL="0" indent="0" algn="ctr">
              <a:buNone/>
              <a:defRPr>
                <a:solidFill>
                  <a:srgbClr val="FDCE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0B98819-82A6-4C43-AF52-0FF31FD292F5}" type="datetimeFigureOut">
              <a:rPr lang="en-US">
                <a:solidFill>
                  <a:prstClr val="black">
                    <a:tint val="75000"/>
                  </a:prstClr>
                </a:solidFill>
              </a:rPr>
              <a:pPr>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4D65A2-C79B-44ED-9811-32DC02FC9D4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71909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F33606-5D34-4DDD-BC3E-00897567A91A}" type="datetimeFigureOut">
              <a:rPr lang="en-US">
                <a:solidFill>
                  <a:prstClr val="black">
                    <a:tint val="75000"/>
                  </a:prstClr>
                </a:solidFill>
              </a:rPr>
              <a:pPr>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CFBDF0-5780-4107-B0D6-DE5C523954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30681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9B98335-35B6-44D9-B333-304000352989}" type="datetimeFigureOut">
              <a:rPr lang="en-US">
                <a:solidFill>
                  <a:prstClr val="black">
                    <a:tint val="75000"/>
                  </a:prstClr>
                </a:solidFill>
              </a:rPr>
              <a:pPr>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44C032-96DE-43F0-AB4B-67128D7A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498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D18CA802-A8B3-438F-93A1-DEA31CEA134A}"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defRPr/>
            </a:pPr>
            <a:fld id="{39A29509-0D34-4064-BBCA-04E7B257ADA3}"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5656478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DED183D-F3C7-4C88-9DF3-ECE8A0020248}" type="datetimeFigureOut">
              <a:rPr lang="en-US">
                <a:solidFill>
                  <a:prstClr val="black">
                    <a:tint val="75000"/>
                  </a:prstClr>
                </a:solidFill>
              </a:rPr>
              <a:pPr>
                <a:defRPr/>
              </a:pPr>
              <a:t>5/27/2018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382283-A1B1-4690-AD61-55959778226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05599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7C0A83E-4E18-4B2A-A694-672A04094137}" type="datetimeFigureOut">
              <a:rPr lang="en-US">
                <a:solidFill>
                  <a:prstClr val="black">
                    <a:tint val="75000"/>
                  </a:prstClr>
                </a:solidFill>
              </a:rPr>
              <a:pPr>
                <a:defRPr/>
              </a:pPr>
              <a:t>5/27/2018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4FA95F6-25B6-4C7A-85BA-580B7CC02B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72708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BC47289-B025-4FFB-8C02-2C26522B9FA2}" type="datetimeFigureOut">
              <a:rPr lang="en-US">
                <a:solidFill>
                  <a:prstClr val="black">
                    <a:tint val="75000"/>
                  </a:prstClr>
                </a:solidFill>
              </a:rPr>
              <a:pPr>
                <a:defRPr/>
              </a:pPr>
              <a:t>5/27/2018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4F2C07-81AC-4894-9DD3-21324A0B1F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14332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860483-3F83-4DF5-9F1B-772468D4A036}" type="datetimeFigureOut">
              <a:rPr lang="en-US">
                <a:solidFill>
                  <a:prstClr val="black">
                    <a:tint val="75000"/>
                  </a:prstClr>
                </a:solidFill>
              </a:rPr>
              <a:pPr>
                <a:defRPr/>
              </a:pPr>
              <a:t>5/27/2018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F15BBE9-EA95-40D0-B752-6396B4612F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80748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70D15-C0D4-48C2-B319-CD7FA10C5FFA}" type="datetimeFigureOut">
              <a:rPr lang="en-US">
                <a:solidFill>
                  <a:prstClr val="black">
                    <a:tint val="75000"/>
                  </a:prstClr>
                </a:solidFill>
              </a:rPr>
              <a:pPr>
                <a:defRPr/>
              </a:pPr>
              <a:t>5/27/2018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8DCECBB-0E8C-4FA9-938B-D255671F9A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73785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8CA802-A8B3-438F-93A1-DEA31CEA134A}" type="datetimeFigureOut">
              <a:rPr lang="en-US">
                <a:solidFill>
                  <a:prstClr val="black">
                    <a:tint val="75000"/>
                  </a:prstClr>
                </a:solidFill>
              </a:rPr>
              <a:pPr>
                <a:defRPr/>
              </a:pPr>
              <a:t>5/27/2018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9A29509-0D34-4064-BBCA-04E7B257ADA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88621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EEC99B-6E12-4501-A585-AD4C5C2E6DA9}" type="datetimeFigureOut">
              <a:rPr lang="en-US">
                <a:solidFill>
                  <a:prstClr val="black">
                    <a:tint val="75000"/>
                  </a:prstClr>
                </a:solidFill>
              </a:rPr>
              <a:pPr>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BA136C9-6F91-4586-A686-F1D8883098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99989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0CDC64-C925-4AE7-BE54-2B4931A2642E}" type="datetimeFigureOut">
              <a:rPr lang="en-US">
                <a:solidFill>
                  <a:prstClr val="black">
                    <a:tint val="75000"/>
                  </a:prstClr>
                </a:solidFill>
              </a:rPr>
              <a:pPr>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3FEBC4-DD16-41AF-8628-9C6B3B428C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87941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1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1102588"/>
            <a:ext cx="6400800" cy="1752600"/>
          </a:xfrm>
        </p:spPr>
        <p:txBody>
          <a:bodyPr>
            <a:normAutofit/>
          </a:bodyPr>
          <a:lstStyle>
            <a:lvl1pPr marL="0" indent="0" algn="ctr">
              <a:buNone/>
              <a:defRPr sz="28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661BC50-9469-464C-B33B-E982519C85FD}" type="datetimeFigureOut">
              <a:rPr lang="en-US">
                <a:solidFill>
                  <a:prstClr val="black">
                    <a:tint val="75000"/>
                  </a:prstClr>
                </a:solidFill>
              </a:rPr>
              <a:pPr>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2FC769-DF7C-40D1-BACB-D47AF1159EE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43671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32B64D-DAE4-49FC-B949-4E0106B33E68}" type="datetimeFigureOut">
              <a:rPr lang="en-US">
                <a:solidFill>
                  <a:prstClr val="black">
                    <a:tint val="75000"/>
                  </a:prstClr>
                </a:solidFill>
              </a:rPr>
              <a:pPr>
                <a:defRPr/>
              </a:pPr>
              <a:t>5/27/2018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F54558-1302-43E3-BC2C-C721868D2F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4048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2.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1.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22.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theme" Target="../theme/theme12.xml"/><Relationship Id="rId5" Type="http://schemas.openxmlformats.org/officeDocument/2006/relationships/slideLayout" Target="../slideLayouts/slideLayout124.xml"/><Relationship Id="rId4"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27.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theme" Target="../theme/theme13.xml"/><Relationship Id="rId5" Type="http://schemas.openxmlformats.org/officeDocument/2006/relationships/slideLayout" Target="../slideLayouts/slideLayout129.xml"/><Relationship Id="rId4"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3.jpe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2.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image" Target="../media/image1.pn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6" descr="pmel-dark-bg.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146051"/>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5124" name="Text Placeholder 2"/>
          <p:cNvSpPr>
            <a:spLocks noGrp="1"/>
          </p:cNvSpPr>
          <p:nvPr>
            <p:ph type="body" idx="1"/>
          </p:nvPr>
        </p:nvSpPr>
        <p:spPr bwMode="auto">
          <a:xfrm>
            <a:off x="457200" y="1373189"/>
            <a:ext cx="8229600" cy="497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defTabSz="685800">
              <a:defRPr/>
            </a:pPr>
            <a:fld id="{5D928524-BA30-43F8-A120-7FF9D7AEBDAF}"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defRPr>
            </a:lvl1pPr>
          </a:lstStyle>
          <a:p>
            <a:pPr defTabSz="685800">
              <a:defRPr/>
            </a:pPr>
            <a:fld id="{BB3663F1-6ABF-4D7D-B678-10E9E9820DAD}"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87746001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342900" rtl="0" eaLnBrk="0" fontAlgn="base" hangingPunct="0">
        <a:spcBef>
          <a:spcPct val="0"/>
        </a:spcBef>
        <a:spcAft>
          <a:spcPct val="0"/>
        </a:spcAft>
        <a:defRPr sz="3300" kern="1200">
          <a:solidFill>
            <a:srgbClr val="F2F2F2"/>
          </a:solidFill>
          <a:effectLst>
            <a:glow rad="63500">
              <a:schemeClr val="accent5">
                <a:lumMod val="40000"/>
                <a:lumOff val="60000"/>
                <a:alpha val="10000"/>
              </a:schemeClr>
            </a:glow>
          </a:effectLst>
          <a:latin typeface="+mj-lt"/>
          <a:ea typeface="+mj-ea"/>
          <a:cs typeface="+mj-cs"/>
        </a:defRPr>
      </a:lvl1pPr>
      <a:lvl2pPr algn="ctr" defTabSz="342900" rtl="0" eaLnBrk="0" fontAlgn="base" hangingPunct="0">
        <a:spcBef>
          <a:spcPct val="0"/>
        </a:spcBef>
        <a:spcAft>
          <a:spcPct val="0"/>
        </a:spcAft>
        <a:defRPr sz="3300">
          <a:solidFill>
            <a:srgbClr val="F2F2F2"/>
          </a:solidFill>
          <a:latin typeface="Calibri" pitchFamily="34" charset="0"/>
        </a:defRPr>
      </a:lvl2pPr>
      <a:lvl3pPr algn="ctr" defTabSz="342900" rtl="0" eaLnBrk="0" fontAlgn="base" hangingPunct="0">
        <a:spcBef>
          <a:spcPct val="0"/>
        </a:spcBef>
        <a:spcAft>
          <a:spcPct val="0"/>
        </a:spcAft>
        <a:defRPr sz="3300">
          <a:solidFill>
            <a:srgbClr val="F2F2F2"/>
          </a:solidFill>
          <a:latin typeface="Calibri" pitchFamily="34" charset="0"/>
        </a:defRPr>
      </a:lvl3pPr>
      <a:lvl4pPr algn="ctr" defTabSz="342900" rtl="0" eaLnBrk="0" fontAlgn="base" hangingPunct="0">
        <a:spcBef>
          <a:spcPct val="0"/>
        </a:spcBef>
        <a:spcAft>
          <a:spcPct val="0"/>
        </a:spcAft>
        <a:defRPr sz="3300">
          <a:solidFill>
            <a:srgbClr val="F2F2F2"/>
          </a:solidFill>
          <a:latin typeface="Calibri" pitchFamily="34" charset="0"/>
        </a:defRPr>
      </a:lvl4pPr>
      <a:lvl5pPr algn="ctr" defTabSz="342900" rtl="0" eaLnBrk="0" fontAlgn="base" hangingPunct="0">
        <a:spcBef>
          <a:spcPct val="0"/>
        </a:spcBef>
        <a:spcAft>
          <a:spcPct val="0"/>
        </a:spcAft>
        <a:defRPr sz="3300">
          <a:solidFill>
            <a:srgbClr val="F2F2F2"/>
          </a:solidFill>
          <a:latin typeface="Calibri" pitchFamily="34" charset="0"/>
        </a:defRPr>
      </a:lvl5pPr>
      <a:lvl6pPr marL="342900" algn="ctr" defTabSz="342900" rtl="0" fontAlgn="base">
        <a:spcBef>
          <a:spcPct val="0"/>
        </a:spcBef>
        <a:spcAft>
          <a:spcPct val="0"/>
        </a:spcAft>
        <a:defRPr sz="3300">
          <a:solidFill>
            <a:srgbClr val="F2F2F2"/>
          </a:solidFill>
          <a:latin typeface="Calibri" pitchFamily="34" charset="0"/>
        </a:defRPr>
      </a:lvl6pPr>
      <a:lvl7pPr marL="685800" algn="ctr" defTabSz="342900" rtl="0" fontAlgn="base">
        <a:spcBef>
          <a:spcPct val="0"/>
        </a:spcBef>
        <a:spcAft>
          <a:spcPct val="0"/>
        </a:spcAft>
        <a:defRPr sz="3300">
          <a:solidFill>
            <a:srgbClr val="F2F2F2"/>
          </a:solidFill>
          <a:latin typeface="Calibri" pitchFamily="34" charset="0"/>
        </a:defRPr>
      </a:lvl7pPr>
      <a:lvl8pPr marL="1028700" algn="ctr" defTabSz="342900" rtl="0" fontAlgn="base">
        <a:spcBef>
          <a:spcPct val="0"/>
        </a:spcBef>
        <a:spcAft>
          <a:spcPct val="0"/>
        </a:spcAft>
        <a:defRPr sz="3300">
          <a:solidFill>
            <a:srgbClr val="F2F2F2"/>
          </a:solidFill>
          <a:latin typeface="Calibri" pitchFamily="34" charset="0"/>
        </a:defRPr>
      </a:lvl8pPr>
      <a:lvl9pPr marL="1371600" algn="ctr" defTabSz="342900" rtl="0" fontAlgn="base">
        <a:spcBef>
          <a:spcPct val="0"/>
        </a:spcBef>
        <a:spcAft>
          <a:spcPct val="0"/>
        </a:spcAft>
        <a:defRPr sz="3300">
          <a:solidFill>
            <a:srgbClr val="F2F2F2"/>
          </a:solidFill>
          <a:latin typeface="Calibri" pitchFamily="34" charset="0"/>
        </a:defRPr>
      </a:lvl9pPr>
    </p:titleStyle>
    <p:bodyStyle>
      <a:lvl1pPr marL="257175" indent="-257175" algn="l" defTabSz="342900" rtl="0" eaLnBrk="0" fontAlgn="base" hangingPunct="0">
        <a:spcBef>
          <a:spcPct val="20000"/>
        </a:spcBef>
        <a:spcAft>
          <a:spcPct val="0"/>
        </a:spcAft>
        <a:buFont typeface="Arial" pitchFamily="34" charset="0"/>
        <a:buChar char="•"/>
        <a:defRPr sz="2400" kern="1200">
          <a:solidFill>
            <a:srgbClr val="DCE6F2"/>
          </a:solidFill>
          <a:latin typeface="+mn-lt"/>
          <a:ea typeface="+mn-ea"/>
          <a:cs typeface="+mn-cs"/>
        </a:defRPr>
      </a:lvl1pPr>
      <a:lvl2pPr marL="557213" indent="-214313" algn="l" defTabSz="342900" rtl="0" eaLnBrk="0" fontAlgn="base" hangingPunct="0">
        <a:spcBef>
          <a:spcPct val="20000"/>
        </a:spcBef>
        <a:spcAft>
          <a:spcPct val="0"/>
        </a:spcAft>
        <a:buFont typeface="Arial" pitchFamily="34" charset="0"/>
        <a:buChar char="–"/>
        <a:defRPr sz="2100" kern="1200">
          <a:solidFill>
            <a:srgbClr val="DCE6F2"/>
          </a:solidFill>
          <a:latin typeface="+mn-lt"/>
          <a:ea typeface="+mn-ea"/>
          <a:cs typeface="+mn-cs"/>
        </a:defRPr>
      </a:lvl2pPr>
      <a:lvl3pPr marL="857250" indent="-171450" algn="l" defTabSz="342900" rtl="0" eaLnBrk="0" fontAlgn="base" hangingPunct="0">
        <a:spcBef>
          <a:spcPct val="20000"/>
        </a:spcBef>
        <a:spcAft>
          <a:spcPct val="0"/>
        </a:spcAft>
        <a:buFont typeface="Arial" pitchFamily="34" charset="0"/>
        <a:buChar char="•"/>
        <a:defRPr sz="1800" kern="1200">
          <a:solidFill>
            <a:srgbClr val="DCE6F2"/>
          </a:solidFill>
          <a:latin typeface="+mn-lt"/>
          <a:ea typeface="+mn-ea"/>
          <a:cs typeface="+mn-cs"/>
        </a:defRPr>
      </a:lvl3pPr>
      <a:lvl4pPr marL="1200150" indent="-171450" algn="l" defTabSz="342900" rtl="0" eaLnBrk="0" fontAlgn="base" hangingPunct="0">
        <a:spcBef>
          <a:spcPct val="20000"/>
        </a:spcBef>
        <a:spcAft>
          <a:spcPct val="0"/>
        </a:spcAft>
        <a:buFont typeface="Arial" pitchFamily="34" charset="0"/>
        <a:buChar char="–"/>
        <a:defRPr sz="1500" kern="1200">
          <a:solidFill>
            <a:srgbClr val="DCE6F2"/>
          </a:solidFill>
          <a:latin typeface="+mn-lt"/>
          <a:ea typeface="+mn-ea"/>
          <a:cs typeface="+mn-cs"/>
        </a:defRPr>
      </a:lvl4pPr>
      <a:lvl5pPr marL="1543050" indent="-171450" algn="l" defTabSz="342900" rtl="0" eaLnBrk="0" fontAlgn="base" hangingPunct="0">
        <a:spcBef>
          <a:spcPct val="20000"/>
        </a:spcBef>
        <a:spcAft>
          <a:spcPct val="0"/>
        </a:spcAft>
        <a:buFont typeface="Arial" pitchFamily="34" charset="0"/>
        <a:buChar char="»"/>
        <a:defRPr sz="1500" kern="1200">
          <a:solidFill>
            <a:srgbClr val="DCE6F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8" descr="pmel-white-bg.pn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1587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Text Placeholder 2"/>
          <p:cNvSpPr>
            <a:spLocks noGrp="1"/>
          </p:cNvSpPr>
          <p:nvPr>
            <p:ph type="body" idx="1"/>
          </p:nvPr>
        </p:nvSpPr>
        <p:spPr bwMode="auto">
          <a:xfrm>
            <a:off x="487363" y="1600200"/>
            <a:ext cx="819943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4CF1262-DB50-4CCF-B187-5E1727005A3A}" type="datetimeFigureOut">
              <a:rPr lang="en-US">
                <a:solidFill>
                  <a:prstClr val="black">
                    <a:tint val="75000"/>
                  </a:prstClr>
                </a:solidFill>
              </a:rPr>
              <a:pPr>
                <a:defRPr/>
              </a:pPr>
              <a:t>5/27/2018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B70F9FC-4369-446F-AC48-1FB85CFA6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095488"/>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PH"/>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fld id="{6F48EEDB-E7A0-8844-8F03-995FD2AB655A}" type="datetime1">
              <a:rPr lang="en-PH"/>
              <a:pPr/>
              <a:t>5/27/2018</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fld id="{8A4495F3-A0F4-3B45-99DB-DE16BBDB7C28}" type="slidenum">
              <a:rPr lang="en-PH"/>
              <a:pPr/>
              <a:t>‹#›</a:t>
            </a:fld>
            <a:endParaRPr lang="en-PH"/>
          </a:p>
        </p:txBody>
      </p:sp>
    </p:spTree>
    <p:extLst>
      <p:ext uri="{BB962C8B-B14F-4D97-AF65-F5344CB8AC3E}">
        <p14:creationId xmlns:p14="http://schemas.microsoft.com/office/powerpoint/2010/main" val="2911077409"/>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55734" cy="6858000"/>
          </a:xfrm>
          <a:custGeom>
            <a:avLst/>
            <a:gdLst/>
            <a:ahLst/>
            <a:cxnLst/>
            <a:rect l="l" t="t" r="r" b="b"/>
            <a:pathLst>
              <a:path w="207645" h="6858000">
                <a:moveTo>
                  <a:pt x="0" y="6857377"/>
                </a:moveTo>
                <a:lnTo>
                  <a:pt x="207632" y="6857377"/>
                </a:lnTo>
                <a:lnTo>
                  <a:pt x="207632" y="0"/>
                </a:lnTo>
                <a:lnTo>
                  <a:pt x="0" y="0"/>
                </a:lnTo>
                <a:lnTo>
                  <a:pt x="0" y="6857377"/>
                </a:lnTo>
                <a:close/>
              </a:path>
            </a:pathLst>
          </a:custGeom>
          <a:solidFill>
            <a:srgbClr val="F49234"/>
          </a:solidFill>
        </p:spPr>
        <p:txBody>
          <a:bodyPr wrap="square" lIns="0" tIns="0" rIns="0" bIns="0" rtlCol="0"/>
          <a:lstStyle/>
          <a:p>
            <a:pPr defTabSz="685800"/>
            <a:endParaRPr sz="1350" smtClean="0">
              <a:solidFill>
                <a:prstClr val="black"/>
              </a:solidFill>
            </a:endParaRPr>
          </a:p>
        </p:txBody>
      </p:sp>
      <p:sp>
        <p:nvSpPr>
          <p:cNvPr id="17" name="bk object 17"/>
          <p:cNvSpPr/>
          <p:nvPr/>
        </p:nvSpPr>
        <p:spPr>
          <a:xfrm>
            <a:off x="155724" y="0"/>
            <a:ext cx="160020" cy="6858000"/>
          </a:xfrm>
          <a:custGeom>
            <a:avLst/>
            <a:gdLst/>
            <a:ahLst/>
            <a:cxnLst/>
            <a:rect l="l" t="t" r="r" b="b"/>
            <a:pathLst>
              <a:path w="213359" h="6858000">
                <a:moveTo>
                  <a:pt x="0" y="6857377"/>
                </a:moveTo>
                <a:lnTo>
                  <a:pt x="212991" y="6857377"/>
                </a:lnTo>
                <a:lnTo>
                  <a:pt x="212991" y="0"/>
                </a:lnTo>
                <a:lnTo>
                  <a:pt x="0" y="0"/>
                </a:lnTo>
                <a:lnTo>
                  <a:pt x="0" y="6857377"/>
                </a:lnTo>
                <a:close/>
              </a:path>
            </a:pathLst>
          </a:custGeom>
          <a:solidFill>
            <a:srgbClr val="0CADEA"/>
          </a:solidFill>
        </p:spPr>
        <p:txBody>
          <a:bodyPr wrap="square" lIns="0" tIns="0" rIns="0" bIns="0" rtlCol="0"/>
          <a:lstStyle/>
          <a:p>
            <a:pPr defTabSz="685800"/>
            <a:endParaRPr sz="1350" smtClean="0">
              <a:solidFill>
                <a:prstClr val="black"/>
              </a:solidFill>
            </a:endParaRPr>
          </a:p>
        </p:txBody>
      </p:sp>
      <p:sp>
        <p:nvSpPr>
          <p:cNvPr id="18" name="bk object 18"/>
          <p:cNvSpPr/>
          <p:nvPr/>
        </p:nvSpPr>
        <p:spPr>
          <a:xfrm>
            <a:off x="315791" y="888277"/>
            <a:ext cx="160020" cy="5969635"/>
          </a:xfrm>
          <a:custGeom>
            <a:avLst/>
            <a:gdLst/>
            <a:ahLst/>
            <a:cxnLst/>
            <a:rect l="l" t="t" r="r" b="b"/>
            <a:pathLst>
              <a:path w="213359" h="5969634">
                <a:moveTo>
                  <a:pt x="0" y="5969101"/>
                </a:moveTo>
                <a:lnTo>
                  <a:pt x="212991" y="5969101"/>
                </a:lnTo>
                <a:lnTo>
                  <a:pt x="212991" y="0"/>
                </a:lnTo>
                <a:lnTo>
                  <a:pt x="0" y="0"/>
                </a:lnTo>
                <a:lnTo>
                  <a:pt x="0" y="5969101"/>
                </a:lnTo>
                <a:close/>
              </a:path>
            </a:pathLst>
          </a:custGeom>
          <a:solidFill>
            <a:srgbClr val="0A8F9D"/>
          </a:solidFill>
        </p:spPr>
        <p:txBody>
          <a:bodyPr wrap="square" lIns="0" tIns="0" rIns="0" bIns="0" rtlCol="0"/>
          <a:lstStyle/>
          <a:p>
            <a:pPr defTabSz="685800"/>
            <a:endParaRPr sz="1350" smtClean="0">
              <a:solidFill>
                <a:prstClr val="black"/>
              </a:solidFill>
            </a:endParaRPr>
          </a:p>
        </p:txBody>
      </p:sp>
      <p:sp>
        <p:nvSpPr>
          <p:cNvPr id="2" name="Holder 2"/>
          <p:cNvSpPr>
            <a:spLocks noGrp="1"/>
          </p:cNvSpPr>
          <p:nvPr>
            <p:ph type="title"/>
          </p:nvPr>
        </p:nvSpPr>
        <p:spPr>
          <a:xfrm>
            <a:off x="60097" y="115968"/>
            <a:ext cx="9023805" cy="574040"/>
          </a:xfrm>
          <a:prstGeom prst="rect">
            <a:avLst/>
          </a:prstGeom>
        </p:spPr>
        <p:txBody>
          <a:bodyPr wrap="square" lIns="0" tIns="0" rIns="0" bIns="0">
            <a:spAutoFit/>
          </a:bodyPr>
          <a:lstStyle>
            <a:lvl1pPr>
              <a:defRPr sz="36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866577" y="1087497"/>
            <a:ext cx="7906226" cy="430887"/>
          </a:xfrm>
          <a:prstGeom prst="rect">
            <a:avLst/>
          </a:prstGeom>
        </p:spPr>
        <p:txBody>
          <a:bodyPr wrap="square" lIns="0" tIns="0" rIns="0" bIns="0">
            <a:spAutoFit/>
          </a:bodyPr>
          <a:lstStyle>
            <a:lvl1pPr>
              <a:defRPr sz="2800" b="0" i="0">
                <a:solidFill>
                  <a:srgbClr val="F49234"/>
                </a:solidFill>
                <a:latin typeface="Trebuchet MS"/>
                <a:cs typeface="Trebuchet MS"/>
              </a:defRPr>
            </a:lvl1pPr>
          </a:lstStyle>
          <a:p>
            <a:endParaRPr/>
          </a:p>
        </p:txBody>
      </p:sp>
      <p:sp>
        <p:nvSpPr>
          <p:cNvPr id="4" name="Holder 4"/>
          <p:cNvSpPr>
            <a:spLocks noGrp="1"/>
          </p:cNvSpPr>
          <p:nvPr>
            <p:ph type="ftr" sz="quarter" idx="5"/>
          </p:nvPr>
        </p:nvSpPr>
        <p:spPr>
          <a:xfrm>
            <a:off x="3108960" y="6377941"/>
            <a:ext cx="2926080" cy="276999"/>
          </a:xfrm>
          <a:prstGeom prst="rect">
            <a:avLst/>
          </a:prstGeom>
        </p:spPr>
        <p:txBody>
          <a:bodyPr wrap="square" lIns="0" tIns="0" rIns="0" bIns="0">
            <a:spAutoFit/>
          </a:bodyPr>
          <a:lstStyle>
            <a:lvl1pPr algn="ctr">
              <a:defRPr>
                <a:solidFill>
                  <a:schemeClr val="tx1">
                    <a:tint val="75000"/>
                  </a:schemeClr>
                </a:solidFill>
              </a:defRPr>
            </a:lvl1pPr>
          </a:lstStyle>
          <a:p>
            <a:pPr defTabSz="685800"/>
            <a:endParaRPr lang="en-US">
              <a:solidFill>
                <a:prstClr val="black">
                  <a:tint val="75000"/>
                </a:prstClr>
              </a:solidFill>
            </a:endParaRPr>
          </a:p>
        </p:txBody>
      </p:sp>
      <p:sp>
        <p:nvSpPr>
          <p:cNvPr id="5" name="Holder 5"/>
          <p:cNvSpPr>
            <a:spLocks noGrp="1"/>
          </p:cNvSpPr>
          <p:nvPr>
            <p:ph type="dt" sz="half" idx="6"/>
          </p:nvPr>
        </p:nvSpPr>
        <p:spPr>
          <a:xfrm>
            <a:off x="457200" y="6377941"/>
            <a:ext cx="2103120" cy="276999"/>
          </a:xfrm>
          <a:prstGeom prst="rect">
            <a:avLst/>
          </a:prstGeom>
        </p:spPr>
        <p:txBody>
          <a:bodyPr wrap="square" lIns="0" tIns="0" rIns="0" bIns="0">
            <a:spAutoFit/>
          </a:bodyPr>
          <a:lstStyle>
            <a:lvl1pPr algn="l">
              <a:defRPr>
                <a:solidFill>
                  <a:schemeClr val="tx1">
                    <a:tint val="75000"/>
                  </a:schemeClr>
                </a:solidFill>
              </a:defRPr>
            </a:lvl1pPr>
          </a:lstStyle>
          <a:p>
            <a:pPr defTabSz="685800"/>
            <a:fld id="{1D8BD707-D9CF-40AE-B4C6-C98DA3205C09}"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6" name="Holder 6"/>
          <p:cNvSpPr>
            <a:spLocks noGrp="1"/>
          </p:cNvSpPr>
          <p:nvPr>
            <p:ph type="sldNum" sz="quarter" idx="7"/>
          </p:nvPr>
        </p:nvSpPr>
        <p:spPr>
          <a:xfrm>
            <a:off x="6583680" y="6377941"/>
            <a:ext cx="2103120" cy="276999"/>
          </a:xfrm>
          <a:prstGeom prst="rect">
            <a:avLst/>
          </a:prstGeom>
        </p:spPr>
        <p:txBody>
          <a:bodyPr wrap="square" lIns="0" tIns="0" rIns="0" bIns="0">
            <a:spAutoFit/>
          </a:bodyPr>
          <a:lstStyle>
            <a:lvl1pPr algn="r">
              <a:defRPr>
                <a:solidFill>
                  <a:schemeClr val="tx1">
                    <a:tint val="75000"/>
                  </a:schemeClr>
                </a:solidFill>
              </a:defRPr>
            </a:lvl1pPr>
          </a:lstStyle>
          <a:p>
            <a:pPr defTabSz="685800"/>
            <a:fld id="{B6F15528-21DE-4FAA-801E-634DDDAF4B2B}" type="slidenum">
              <a:rPr lang="uk-UA" smtClean="0">
                <a:solidFill>
                  <a:prstClr val="black">
                    <a:tint val="75000"/>
                  </a:prstClr>
                </a:solidFill>
              </a:rPr>
              <a:pPr defTabSz="685800"/>
              <a:t>‹#›</a:t>
            </a:fld>
            <a:endParaRPr lang="uk-UA">
              <a:solidFill>
                <a:prstClr val="black">
                  <a:tint val="75000"/>
                </a:prstClr>
              </a:solidFill>
            </a:endParaRPr>
          </a:p>
        </p:txBody>
      </p:sp>
    </p:spTree>
    <p:extLst>
      <p:ext uri="{BB962C8B-B14F-4D97-AF65-F5344CB8AC3E}">
        <p14:creationId xmlns:p14="http://schemas.microsoft.com/office/powerpoint/2010/main" val="1358171137"/>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55734" cy="6858000"/>
          </a:xfrm>
          <a:custGeom>
            <a:avLst/>
            <a:gdLst/>
            <a:ahLst/>
            <a:cxnLst/>
            <a:rect l="l" t="t" r="r" b="b"/>
            <a:pathLst>
              <a:path w="207645" h="6858000">
                <a:moveTo>
                  <a:pt x="0" y="6857377"/>
                </a:moveTo>
                <a:lnTo>
                  <a:pt x="207632" y="6857377"/>
                </a:lnTo>
                <a:lnTo>
                  <a:pt x="207632" y="0"/>
                </a:lnTo>
                <a:lnTo>
                  <a:pt x="0" y="0"/>
                </a:lnTo>
                <a:lnTo>
                  <a:pt x="0" y="6857377"/>
                </a:lnTo>
                <a:close/>
              </a:path>
            </a:pathLst>
          </a:custGeom>
          <a:solidFill>
            <a:srgbClr val="F49234"/>
          </a:solidFill>
        </p:spPr>
        <p:txBody>
          <a:bodyPr wrap="square" lIns="0" tIns="0" rIns="0" bIns="0" rtlCol="0"/>
          <a:lstStyle/>
          <a:p>
            <a:pPr defTabSz="685800"/>
            <a:endParaRPr sz="1350" smtClean="0">
              <a:solidFill>
                <a:prstClr val="black"/>
              </a:solidFill>
            </a:endParaRPr>
          </a:p>
        </p:txBody>
      </p:sp>
      <p:sp>
        <p:nvSpPr>
          <p:cNvPr id="17" name="bk object 17"/>
          <p:cNvSpPr/>
          <p:nvPr/>
        </p:nvSpPr>
        <p:spPr>
          <a:xfrm>
            <a:off x="155724" y="0"/>
            <a:ext cx="160020" cy="6858000"/>
          </a:xfrm>
          <a:custGeom>
            <a:avLst/>
            <a:gdLst/>
            <a:ahLst/>
            <a:cxnLst/>
            <a:rect l="l" t="t" r="r" b="b"/>
            <a:pathLst>
              <a:path w="213359" h="6858000">
                <a:moveTo>
                  <a:pt x="0" y="6857377"/>
                </a:moveTo>
                <a:lnTo>
                  <a:pt x="212991" y="6857377"/>
                </a:lnTo>
                <a:lnTo>
                  <a:pt x="212991" y="0"/>
                </a:lnTo>
                <a:lnTo>
                  <a:pt x="0" y="0"/>
                </a:lnTo>
                <a:lnTo>
                  <a:pt x="0" y="6857377"/>
                </a:lnTo>
                <a:close/>
              </a:path>
            </a:pathLst>
          </a:custGeom>
          <a:solidFill>
            <a:srgbClr val="0CADEA"/>
          </a:solidFill>
        </p:spPr>
        <p:txBody>
          <a:bodyPr wrap="square" lIns="0" tIns="0" rIns="0" bIns="0" rtlCol="0"/>
          <a:lstStyle/>
          <a:p>
            <a:pPr defTabSz="685800"/>
            <a:endParaRPr sz="1350" smtClean="0">
              <a:solidFill>
                <a:prstClr val="black"/>
              </a:solidFill>
            </a:endParaRPr>
          </a:p>
        </p:txBody>
      </p:sp>
      <p:sp>
        <p:nvSpPr>
          <p:cNvPr id="18" name="bk object 18"/>
          <p:cNvSpPr/>
          <p:nvPr/>
        </p:nvSpPr>
        <p:spPr>
          <a:xfrm>
            <a:off x="315791" y="888277"/>
            <a:ext cx="160020" cy="5969635"/>
          </a:xfrm>
          <a:custGeom>
            <a:avLst/>
            <a:gdLst/>
            <a:ahLst/>
            <a:cxnLst/>
            <a:rect l="l" t="t" r="r" b="b"/>
            <a:pathLst>
              <a:path w="213359" h="5969634">
                <a:moveTo>
                  <a:pt x="0" y="5969101"/>
                </a:moveTo>
                <a:lnTo>
                  <a:pt x="212991" y="5969101"/>
                </a:lnTo>
                <a:lnTo>
                  <a:pt x="212991" y="0"/>
                </a:lnTo>
                <a:lnTo>
                  <a:pt x="0" y="0"/>
                </a:lnTo>
                <a:lnTo>
                  <a:pt x="0" y="5969101"/>
                </a:lnTo>
                <a:close/>
              </a:path>
            </a:pathLst>
          </a:custGeom>
          <a:solidFill>
            <a:srgbClr val="0A8F9D"/>
          </a:solidFill>
        </p:spPr>
        <p:txBody>
          <a:bodyPr wrap="square" lIns="0" tIns="0" rIns="0" bIns="0" rtlCol="0"/>
          <a:lstStyle/>
          <a:p>
            <a:pPr defTabSz="685800"/>
            <a:endParaRPr sz="1350" smtClean="0">
              <a:solidFill>
                <a:prstClr val="black"/>
              </a:solidFill>
            </a:endParaRPr>
          </a:p>
        </p:txBody>
      </p:sp>
      <p:sp>
        <p:nvSpPr>
          <p:cNvPr id="2" name="Holder 2"/>
          <p:cNvSpPr>
            <a:spLocks noGrp="1"/>
          </p:cNvSpPr>
          <p:nvPr>
            <p:ph type="title"/>
          </p:nvPr>
        </p:nvSpPr>
        <p:spPr>
          <a:xfrm>
            <a:off x="60097" y="115968"/>
            <a:ext cx="9023805" cy="574040"/>
          </a:xfrm>
          <a:prstGeom prst="rect">
            <a:avLst/>
          </a:prstGeom>
        </p:spPr>
        <p:txBody>
          <a:bodyPr wrap="square" lIns="0" tIns="0" rIns="0" bIns="0">
            <a:spAutoFit/>
          </a:bodyPr>
          <a:lstStyle>
            <a:lvl1pPr>
              <a:defRPr sz="36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866577" y="1087497"/>
            <a:ext cx="7906226" cy="430887"/>
          </a:xfrm>
          <a:prstGeom prst="rect">
            <a:avLst/>
          </a:prstGeom>
        </p:spPr>
        <p:txBody>
          <a:bodyPr wrap="square" lIns="0" tIns="0" rIns="0" bIns="0">
            <a:spAutoFit/>
          </a:bodyPr>
          <a:lstStyle>
            <a:lvl1pPr>
              <a:defRPr sz="2800" b="0" i="0">
                <a:solidFill>
                  <a:srgbClr val="F49234"/>
                </a:solidFill>
                <a:latin typeface="Trebuchet MS"/>
                <a:cs typeface="Trebuchet MS"/>
              </a:defRPr>
            </a:lvl1pPr>
          </a:lstStyle>
          <a:p>
            <a:endParaRPr/>
          </a:p>
        </p:txBody>
      </p:sp>
      <p:sp>
        <p:nvSpPr>
          <p:cNvPr id="4" name="Holder 4"/>
          <p:cNvSpPr>
            <a:spLocks noGrp="1"/>
          </p:cNvSpPr>
          <p:nvPr>
            <p:ph type="ftr" sz="quarter" idx="5"/>
          </p:nvPr>
        </p:nvSpPr>
        <p:spPr>
          <a:xfrm>
            <a:off x="3108960" y="6377941"/>
            <a:ext cx="2926080" cy="276999"/>
          </a:xfrm>
          <a:prstGeom prst="rect">
            <a:avLst/>
          </a:prstGeom>
        </p:spPr>
        <p:txBody>
          <a:bodyPr wrap="square" lIns="0" tIns="0" rIns="0" bIns="0">
            <a:spAutoFit/>
          </a:bodyPr>
          <a:lstStyle>
            <a:lvl1pPr algn="ctr">
              <a:defRPr>
                <a:solidFill>
                  <a:schemeClr val="tx1">
                    <a:tint val="75000"/>
                  </a:schemeClr>
                </a:solidFill>
              </a:defRPr>
            </a:lvl1pPr>
          </a:lstStyle>
          <a:p>
            <a:pPr defTabSz="685800"/>
            <a:endParaRPr lang="en-US">
              <a:solidFill>
                <a:prstClr val="black">
                  <a:tint val="75000"/>
                </a:prstClr>
              </a:solidFill>
            </a:endParaRPr>
          </a:p>
        </p:txBody>
      </p:sp>
      <p:sp>
        <p:nvSpPr>
          <p:cNvPr id="5" name="Holder 5"/>
          <p:cNvSpPr>
            <a:spLocks noGrp="1"/>
          </p:cNvSpPr>
          <p:nvPr>
            <p:ph type="dt" sz="half" idx="6"/>
          </p:nvPr>
        </p:nvSpPr>
        <p:spPr>
          <a:xfrm>
            <a:off x="457200" y="6377941"/>
            <a:ext cx="2103120" cy="276999"/>
          </a:xfrm>
          <a:prstGeom prst="rect">
            <a:avLst/>
          </a:prstGeom>
        </p:spPr>
        <p:txBody>
          <a:bodyPr wrap="square" lIns="0" tIns="0" rIns="0" bIns="0">
            <a:spAutoFit/>
          </a:bodyPr>
          <a:lstStyle>
            <a:lvl1pPr algn="l">
              <a:defRPr>
                <a:solidFill>
                  <a:schemeClr val="tx1">
                    <a:tint val="75000"/>
                  </a:schemeClr>
                </a:solidFill>
              </a:defRPr>
            </a:lvl1pPr>
          </a:lstStyle>
          <a:p>
            <a:pPr defTabSz="685800"/>
            <a:fld id="{1D8BD707-D9CF-40AE-B4C6-C98DA3205C09}"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6" name="Holder 6"/>
          <p:cNvSpPr>
            <a:spLocks noGrp="1"/>
          </p:cNvSpPr>
          <p:nvPr>
            <p:ph type="sldNum" sz="quarter" idx="7"/>
          </p:nvPr>
        </p:nvSpPr>
        <p:spPr>
          <a:xfrm>
            <a:off x="6583680" y="6377941"/>
            <a:ext cx="2103120" cy="276999"/>
          </a:xfrm>
          <a:prstGeom prst="rect">
            <a:avLst/>
          </a:prstGeom>
        </p:spPr>
        <p:txBody>
          <a:bodyPr wrap="square" lIns="0" tIns="0" rIns="0" bIns="0">
            <a:spAutoFit/>
          </a:bodyPr>
          <a:lstStyle>
            <a:lvl1pPr algn="r">
              <a:defRPr>
                <a:solidFill>
                  <a:schemeClr val="tx1">
                    <a:tint val="75000"/>
                  </a:schemeClr>
                </a:solidFill>
              </a:defRPr>
            </a:lvl1pPr>
          </a:lstStyle>
          <a:p>
            <a:pPr defTabSz="685800"/>
            <a:fld id="{B6F15528-21DE-4FAA-801E-634DDDAF4B2B}" type="slidenum">
              <a:rPr lang="uk-UA" smtClean="0">
                <a:solidFill>
                  <a:prstClr val="black">
                    <a:tint val="75000"/>
                  </a:prstClr>
                </a:solidFill>
              </a:rPr>
              <a:pPr defTabSz="685800"/>
              <a:t>‹#›</a:t>
            </a:fld>
            <a:endParaRPr lang="uk-UA">
              <a:solidFill>
                <a:prstClr val="black">
                  <a:tint val="75000"/>
                </a:prstClr>
              </a:solidFill>
            </a:endParaRPr>
          </a:p>
        </p:txBody>
      </p:sp>
    </p:spTree>
    <p:extLst>
      <p:ext uri="{BB962C8B-B14F-4D97-AF65-F5344CB8AC3E}">
        <p14:creationId xmlns:p14="http://schemas.microsoft.com/office/powerpoint/2010/main" val="1221659668"/>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pmel-white-bg.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59187"/>
            <a:ext cx="8229600" cy="1143000"/>
          </a:xfrm>
          <a:prstGeom prst="rect">
            <a:avLst/>
          </a:prstGeom>
        </p:spPr>
        <p:txBody>
          <a:bodyPr vert="horz" lIns="91366" tIns="45683" rIns="91366" bIns="45683" rtlCol="0" anchor="ctr">
            <a:normAutofit/>
          </a:bodyPr>
          <a:lstStyle/>
          <a:p>
            <a:r>
              <a:rPr lang="en-US"/>
              <a:t>Click to edit Master title style</a:t>
            </a:r>
          </a:p>
        </p:txBody>
      </p:sp>
      <p:sp>
        <p:nvSpPr>
          <p:cNvPr id="3" name="Text Placeholder 2"/>
          <p:cNvSpPr>
            <a:spLocks noGrp="1"/>
          </p:cNvSpPr>
          <p:nvPr>
            <p:ph type="body" idx="1"/>
          </p:nvPr>
        </p:nvSpPr>
        <p:spPr>
          <a:xfrm>
            <a:off x="487781" y="1600201"/>
            <a:ext cx="8199031" cy="4525963"/>
          </a:xfrm>
          <a:prstGeom prst="rect">
            <a:avLst/>
          </a:prstGeom>
        </p:spPr>
        <p:txBody>
          <a:bodyPr vert="horz" lIns="91366" tIns="45683" rIns="91366" bIns="4568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366" tIns="45683" rIns="91366" bIns="45683" rtlCol="0" anchor="ctr"/>
          <a:lstStyle>
            <a:lvl1pPr algn="l">
              <a:defRPr sz="1200">
                <a:solidFill>
                  <a:schemeClr val="tx1">
                    <a:tint val="75000"/>
                  </a:schemeClr>
                </a:solidFill>
              </a:defRPr>
            </a:lvl1pPr>
          </a:lstStyle>
          <a:p>
            <a:pPr defTabSz="913568"/>
            <a:fld id="{A14A53B2-0AC5-CD46-BAB4-A7ADD0AFA00A}" type="datetimeFigureOut">
              <a:rPr lang="en-US" smtClean="0">
                <a:solidFill>
                  <a:prstClr val="black">
                    <a:tint val="75000"/>
                  </a:prstClr>
                </a:solidFill>
              </a:rPr>
              <a:pPr defTabSz="913568"/>
              <a:t>5/27/2018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366" tIns="45683" rIns="91366" bIns="45683" rtlCol="0" anchor="ctr"/>
          <a:lstStyle>
            <a:lvl1pPr algn="ctr">
              <a:defRPr sz="1200">
                <a:solidFill>
                  <a:schemeClr val="tx1">
                    <a:tint val="75000"/>
                  </a:schemeClr>
                </a:solidFill>
              </a:defRPr>
            </a:lvl1pPr>
          </a:lstStyle>
          <a:p>
            <a:pPr defTabSz="913568"/>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366" tIns="45683" rIns="91366" bIns="45683" rtlCol="0" anchor="ctr"/>
          <a:lstStyle>
            <a:lvl1pPr algn="r">
              <a:defRPr sz="1200">
                <a:solidFill>
                  <a:schemeClr val="tx1">
                    <a:tint val="75000"/>
                  </a:schemeClr>
                </a:solidFill>
              </a:defRPr>
            </a:lvl1pPr>
          </a:lstStyle>
          <a:p>
            <a:pPr defTabSz="913568"/>
            <a:fld id="{7D64B866-CCF3-3249-818A-93FB740DE640}" type="slidenum">
              <a:rPr lang="en-US" smtClean="0">
                <a:solidFill>
                  <a:prstClr val="black">
                    <a:tint val="75000"/>
                  </a:prstClr>
                </a:solidFill>
              </a:rPr>
              <a:pPr defTabSz="913568"/>
              <a:t>‹#›</a:t>
            </a:fld>
            <a:endParaRPr lang="en-US">
              <a:solidFill>
                <a:prstClr val="black">
                  <a:tint val="75000"/>
                </a:prstClr>
              </a:solidFill>
            </a:endParaRPr>
          </a:p>
        </p:txBody>
      </p:sp>
    </p:spTree>
    <p:extLst>
      <p:ext uri="{BB962C8B-B14F-4D97-AF65-F5344CB8AC3E}">
        <p14:creationId xmlns:p14="http://schemas.microsoft.com/office/powerpoint/2010/main" val="345745827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456758" rtl="0" eaLnBrk="1" latinLnBrk="0" hangingPunct="1">
        <a:spcBef>
          <a:spcPct val="0"/>
        </a:spcBef>
        <a:buNone/>
        <a:defRPr sz="4400" kern="1200">
          <a:solidFill>
            <a:schemeClr val="tx1"/>
          </a:solidFill>
          <a:latin typeface="+mj-lt"/>
          <a:ea typeface="+mj-ea"/>
          <a:cs typeface="+mj-cs"/>
        </a:defRPr>
      </a:lvl1pPr>
    </p:titleStyle>
    <p:bodyStyle>
      <a:lvl1pPr marL="342569" indent="-342569" algn="l" defTabSz="456758" rtl="0" eaLnBrk="1" latinLnBrk="0" hangingPunct="1">
        <a:spcBef>
          <a:spcPct val="20000"/>
        </a:spcBef>
        <a:buFont typeface="Arial"/>
        <a:buChar char="•"/>
        <a:defRPr sz="3200" kern="1200">
          <a:solidFill>
            <a:schemeClr val="tx1"/>
          </a:solidFill>
          <a:latin typeface="+mn-lt"/>
          <a:ea typeface="+mn-ea"/>
          <a:cs typeface="+mn-cs"/>
        </a:defRPr>
      </a:lvl1pPr>
      <a:lvl2pPr marL="742283" indent="-285491" algn="l" defTabSz="456758" rtl="0" eaLnBrk="1" latinLnBrk="0" hangingPunct="1">
        <a:spcBef>
          <a:spcPct val="20000"/>
        </a:spcBef>
        <a:buFont typeface="Arial"/>
        <a:buChar char="–"/>
        <a:defRPr sz="2800" kern="1200">
          <a:solidFill>
            <a:schemeClr val="tx1"/>
          </a:solidFill>
          <a:latin typeface="+mn-lt"/>
          <a:ea typeface="+mn-ea"/>
          <a:cs typeface="+mn-cs"/>
        </a:defRPr>
      </a:lvl2pPr>
      <a:lvl3pPr marL="1141946" indent="-228378" algn="l" defTabSz="456758" rtl="0" eaLnBrk="1" latinLnBrk="0" hangingPunct="1">
        <a:spcBef>
          <a:spcPct val="20000"/>
        </a:spcBef>
        <a:buFont typeface="Arial"/>
        <a:buChar char="•"/>
        <a:defRPr sz="2400" kern="1200">
          <a:solidFill>
            <a:schemeClr val="tx1"/>
          </a:solidFill>
          <a:latin typeface="+mn-lt"/>
          <a:ea typeface="+mn-ea"/>
          <a:cs typeface="+mn-cs"/>
        </a:defRPr>
      </a:lvl3pPr>
      <a:lvl4pPr marL="1598720" indent="-228378" algn="l" defTabSz="456758" rtl="0" eaLnBrk="1" latinLnBrk="0" hangingPunct="1">
        <a:spcBef>
          <a:spcPct val="20000"/>
        </a:spcBef>
        <a:buFont typeface="Arial"/>
        <a:buChar char="–"/>
        <a:defRPr sz="2000" kern="1200">
          <a:solidFill>
            <a:schemeClr val="tx1"/>
          </a:solidFill>
          <a:latin typeface="+mn-lt"/>
          <a:ea typeface="+mn-ea"/>
          <a:cs typeface="+mn-cs"/>
        </a:defRPr>
      </a:lvl4pPr>
      <a:lvl5pPr marL="2055512" indent="-228378" algn="l" defTabSz="456758" rtl="0" eaLnBrk="1" latinLnBrk="0" hangingPunct="1">
        <a:spcBef>
          <a:spcPct val="20000"/>
        </a:spcBef>
        <a:buFont typeface="Arial"/>
        <a:buChar char="»"/>
        <a:defRPr sz="2000" kern="1200">
          <a:solidFill>
            <a:schemeClr val="tx1"/>
          </a:solidFill>
          <a:latin typeface="+mn-lt"/>
          <a:ea typeface="+mn-ea"/>
          <a:cs typeface="+mn-cs"/>
        </a:defRPr>
      </a:lvl5pPr>
      <a:lvl6pPr marL="2512269" indent="-228378" algn="l" defTabSz="456758" rtl="0" eaLnBrk="1" latinLnBrk="0" hangingPunct="1">
        <a:spcBef>
          <a:spcPct val="20000"/>
        </a:spcBef>
        <a:buFont typeface="Arial"/>
        <a:buChar char="•"/>
        <a:defRPr sz="2000" kern="1200">
          <a:solidFill>
            <a:schemeClr val="tx1"/>
          </a:solidFill>
          <a:latin typeface="+mn-lt"/>
          <a:ea typeface="+mn-ea"/>
          <a:cs typeface="+mn-cs"/>
        </a:defRPr>
      </a:lvl6pPr>
      <a:lvl7pPr marL="2969062" indent="-228378" algn="l" defTabSz="456758" rtl="0" eaLnBrk="1" latinLnBrk="0" hangingPunct="1">
        <a:spcBef>
          <a:spcPct val="20000"/>
        </a:spcBef>
        <a:buFont typeface="Arial"/>
        <a:buChar char="•"/>
        <a:defRPr sz="2000" kern="1200">
          <a:solidFill>
            <a:schemeClr val="tx1"/>
          </a:solidFill>
          <a:latin typeface="+mn-lt"/>
          <a:ea typeface="+mn-ea"/>
          <a:cs typeface="+mn-cs"/>
        </a:defRPr>
      </a:lvl7pPr>
      <a:lvl8pPr marL="3425837" indent="-228378" algn="l" defTabSz="456758" rtl="0" eaLnBrk="1" latinLnBrk="0" hangingPunct="1">
        <a:spcBef>
          <a:spcPct val="20000"/>
        </a:spcBef>
        <a:buFont typeface="Arial"/>
        <a:buChar char="•"/>
        <a:defRPr sz="2000" kern="1200">
          <a:solidFill>
            <a:schemeClr val="tx1"/>
          </a:solidFill>
          <a:latin typeface="+mn-lt"/>
          <a:ea typeface="+mn-ea"/>
          <a:cs typeface="+mn-cs"/>
        </a:defRPr>
      </a:lvl8pPr>
      <a:lvl9pPr marL="3882611" indent="-228378" algn="l" defTabSz="45675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58" rtl="0" eaLnBrk="1" latinLnBrk="0" hangingPunct="1">
        <a:defRPr sz="1800" kern="1200">
          <a:solidFill>
            <a:schemeClr val="tx1"/>
          </a:solidFill>
          <a:latin typeface="+mn-lt"/>
          <a:ea typeface="+mn-ea"/>
          <a:cs typeface="+mn-cs"/>
        </a:defRPr>
      </a:lvl1pPr>
      <a:lvl2pPr marL="456758" algn="l" defTabSz="456758" rtl="0" eaLnBrk="1" latinLnBrk="0" hangingPunct="1">
        <a:defRPr sz="1800" kern="1200">
          <a:solidFill>
            <a:schemeClr val="tx1"/>
          </a:solidFill>
          <a:latin typeface="+mn-lt"/>
          <a:ea typeface="+mn-ea"/>
          <a:cs typeface="+mn-cs"/>
        </a:defRPr>
      </a:lvl2pPr>
      <a:lvl3pPr marL="913568" algn="l" defTabSz="456758" rtl="0" eaLnBrk="1" latinLnBrk="0" hangingPunct="1">
        <a:defRPr sz="1800" kern="1200">
          <a:solidFill>
            <a:schemeClr val="tx1"/>
          </a:solidFill>
          <a:latin typeface="+mn-lt"/>
          <a:ea typeface="+mn-ea"/>
          <a:cs typeface="+mn-cs"/>
        </a:defRPr>
      </a:lvl3pPr>
      <a:lvl4pPr marL="1370342" algn="l" defTabSz="456758" rtl="0" eaLnBrk="1" latinLnBrk="0" hangingPunct="1">
        <a:defRPr sz="1800" kern="1200">
          <a:solidFill>
            <a:schemeClr val="tx1"/>
          </a:solidFill>
          <a:latin typeface="+mn-lt"/>
          <a:ea typeface="+mn-ea"/>
          <a:cs typeface="+mn-cs"/>
        </a:defRPr>
      </a:lvl4pPr>
      <a:lvl5pPr marL="1827134" algn="l" defTabSz="456758" rtl="0" eaLnBrk="1" latinLnBrk="0" hangingPunct="1">
        <a:defRPr sz="1800" kern="1200">
          <a:solidFill>
            <a:schemeClr val="tx1"/>
          </a:solidFill>
          <a:latin typeface="+mn-lt"/>
          <a:ea typeface="+mn-ea"/>
          <a:cs typeface="+mn-cs"/>
        </a:defRPr>
      </a:lvl5pPr>
      <a:lvl6pPr marL="2283891" algn="l" defTabSz="456758" rtl="0" eaLnBrk="1" latinLnBrk="0" hangingPunct="1">
        <a:defRPr sz="1800" kern="1200">
          <a:solidFill>
            <a:schemeClr val="tx1"/>
          </a:solidFill>
          <a:latin typeface="+mn-lt"/>
          <a:ea typeface="+mn-ea"/>
          <a:cs typeface="+mn-cs"/>
        </a:defRPr>
      </a:lvl6pPr>
      <a:lvl7pPr marL="2740649" algn="l" defTabSz="456758" rtl="0" eaLnBrk="1" latinLnBrk="0" hangingPunct="1">
        <a:defRPr sz="1800" kern="1200">
          <a:solidFill>
            <a:schemeClr val="tx1"/>
          </a:solidFill>
          <a:latin typeface="+mn-lt"/>
          <a:ea typeface="+mn-ea"/>
          <a:cs typeface="+mn-cs"/>
        </a:defRPr>
      </a:lvl7pPr>
      <a:lvl8pPr marL="3197440" algn="l" defTabSz="456758" rtl="0" eaLnBrk="1" latinLnBrk="0" hangingPunct="1">
        <a:defRPr sz="1800" kern="1200">
          <a:solidFill>
            <a:schemeClr val="tx1"/>
          </a:solidFill>
          <a:latin typeface="+mn-lt"/>
          <a:ea typeface="+mn-ea"/>
          <a:cs typeface="+mn-cs"/>
        </a:defRPr>
      </a:lvl8pPr>
      <a:lvl9pPr marL="3654219" algn="l" defTabSz="4567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7200" y="-1"/>
            <a:ext cx="9144000" cy="90000"/>
          </a:xfrm>
          <a:prstGeom prst="rect">
            <a:avLst/>
          </a:prstGeom>
          <a:solidFill>
            <a:srgbClr val="5492CD"/>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defTabSz="914400">
              <a:defRPr/>
            </a:pPr>
            <a:endParaRPr lang="en-US" sz="1800">
              <a:solidFill>
                <a:srgbClr val="FFFFFF"/>
              </a:solidFill>
              <a:latin typeface="Arial" pitchFamily="-110" charset="0"/>
              <a:cs typeface="MS PGothic" pitchFamily="34" charset="-128"/>
            </a:endParaRPr>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508104" y="6144902"/>
            <a:ext cx="3376006" cy="517260"/>
          </a:xfrm>
          <a:prstGeom prst="rect">
            <a:avLst/>
          </a:prstGeom>
        </p:spPr>
      </p:pic>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51524" y="6340596"/>
            <a:ext cx="2516129" cy="321565"/>
          </a:xfrm>
          <a:prstGeom prst="rect">
            <a:avLst/>
          </a:prstGeom>
        </p:spPr>
      </p:pic>
    </p:spTree>
    <p:extLst>
      <p:ext uri="{BB962C8B-B14F-4D97-AF65-F5344CB8AC3E}">
        <p14:creationId xmlns:p14="http://schemas.microsoft.com/office/powerpoint/2010/main" val="406192424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8" descr="pmel-white-bg.pn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158751"/>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Text Placeholder 2"/>
          <p:cNvSpPr>
            <a:spLocks noGrp="1"/>
          </p:cNvSpPr>
          <p:nvPr>
            <p:ph type="body" idx="1"/>
          </p:nvPr>
        </p:nvSpPr>
        <p:spPr bwMode="auto">
          <a:xfrm>
            <a:off x="487365" y="1600201"/>
            <a:ext cx="819943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defTabSz="685800">
              <a:defRPr/>
            </a:pPr>
            <a:fld id="{B4CF1262-DB50-4CCF-B187-5E1727005A3A}" type="datetimeFigureOut">
              <a:rPr lang="en-US" smtClean="0">
                <a:solidFill>
                  <a:prstClr val="black">
                    <a:tint val="75000"/>
                  </a:prstClr>
                </a:solidFill>
              </a:rPr>
              <a:pPr defTabSz="685800">
                <a:defRPr/>
              </a:pPr>
              <a:t>5/27/2018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defRPr>
            </a:lvl1pPr>
          </a:lstStyle>
          <a:p>
            <a:pPr defTabSz="685800">
              <a:defRPr/>
            </a:pPr>
            <a:fld id="{9B70F9FC-4369-446F-AC48-1FB85CFA657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62818461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itchFamily="34" charset="0"/>
        </a:defRPr>
      </a:lvl2pPr>
      <a:lvl3pPr algn="ctr" defTabSz="342900" rtl="0" eaLnBrk="0" fontAlgn="base" hangingPunct="0">
        <a:spcBef>
          <a:spcPct val="0"/>
        </a:spcBef>
        <a:spcAft>
          <a:spcPct val="0"/>
        </a:spcAft>
        <a:defRPr sz="3300">
          <a:solidFill>
            <a:schemeClr val="tx1"/>
          </a:solidFill>
          <a:latin typeface="Calibri" pitchFamily="34" charset="0"/>
        </a:defRPr>
      </a:lvl3pPr>
      <a:lvl4pPr algn="ctr" defTabSz="342900" rtl="0" eaLnBrk="0" fontAlgn="base" hangingPunct="0">
        <a:spcBef>
          <a:spcPct val="0"/>
        </a:spcBef>
        <a:spcAft>
          <a:spcPct val="0"/>
        </a:spcAft>
        <a:defRPr sz="3300">
          <a:solidFill>
            <a:schemeClr val="tx1"/>
          </a:solidFill>
          <a:latin typeface="Calibri" pitchFamily="34" charset="0"/>
        </a:defRPr>
      </a:lvl4pPr>
      <a:lvl5pPr algn="ctr" defTabSz="342900" rtl="0" eaLnBrk="0" fontAlgn="base" hangingPunct="0">
        <a:spcBef>
          <a:spcPct val="0"/>
        </a:spcBef>
        <a:spcAft>
          <a:spcPct val="0"/>
        </a:spcAft>
        <a:defRPr sz="3300">
          <a:solidFill>
            <a:schemeClr val="tx1"/>
          </a:solidFill>
          <a:latin typeface="Calibri" pitchFamily="34" charset="0"/>
        </a:defRPr>
      </a:lvl5pPr>
      <a:lvl6pPr marL="342900" algn="ctr" defTabSz="342900" rtl="0" fontAlgn="base">
        <a:spcBef>
          <a:spcPct val="0"/>
        </a:spcBef>
        <a:spcAft>
          <a:spcPct val="0"/>
        </a:spcAft>
        <a:defRPr sz="3300">
          <a:solidFill>
            <a:schemeClr val="tx1"/>
          </a:solidFill>
          <a:latin typeface="Calibri" pitchFamily="34" charset="0"/>
        </a:defRPr>
      </a:lvl6pPr>
      <a:lvl7pPr marL="685800" algn="ctr" defTabSz="342900" rtl="0" fontAlgn="base">
        <a:spcBef>
          <a:spcPct val="0"/>
        </a:spcBef>
        <a:spcAft>
          <a:spcPct val="0"/>
        </a:spcAft>
        <a:defRPr sz="3300">
          <a:solidFill>
            <a:schemeClr val="tx1"/>
          </a:solidFill>
          <a:latin typeface="Calibri" pitchFamily="34" charset="0"/>
        </a:defRPr>
      </a:lvl7pPr>
      <a:lvl8pPr marL="1028700" algn="ctr" defTabSz="342900" rtl="0" fontAlgn="base">
        <a:spcBef>
          <a:spcPct val="0"/>
        </a:spcBef>
        <a:spcAft>
          <a:spcPct val="0"/>
        </a:spcAft>
        <a:defRPr sz="3300">
          <a:solidFill>
            <a:schemeClr val="tx1"/>
          </a:solidFill>
          <a:latin typeface="Calibri" pitchFamily="34" charset="0"/>
        </a:defRPr>
      </a:lvl8pPr>
      <a:lvl9pPr marL="1371600" algn="ctr" defTabSz="342900" rtl="0" fontAlgn="base">
        <a:spcBef>
          <a:spcPct val="0"/>
        </a:spcBef>
        <a:spcAft>
          <a:spcPct val="0"/>
        </a:spcAft>
        <a:defRPr sz="3300">
          <a:solidFill>
            <a:schemeClr val="tx1"/>
          </a:solidFill>
          <a:latin typeface="Calibri" pitchFamily="34" charset="0"/>
        </a:defRPr>
      </a:lvl9pPr>
    </p:titleStyle>
    <p:bodyStyle>
      <a:lvl1pPr marL="257175" indent="-257175" algn="l" defTabSz="3429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4E67D8B-BFA3-402E-8AC2-39CC71A68850}"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055243E3-2FAF-407A-BBC2-908CAD929B60}"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1765763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mel-dark-bg.png"/>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4635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73903"/>
            <a:ext cx="8229600" cy="49785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4E97EAF-9E80-6C40-A101-8954912ED4F6}" type="datetimeFigureOut">
              <a:rPr lang="en-US" smtClean="0">
                <a:solidFill>
                  <a:prstClr val="black">
                    <a:tint val="75000"/>
                  </a:prstClr>
                </a:solidFill>
              </a:rPr>
              <a:pPr defTabSz="685800"/>
              <a:t>5/27/2018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6151E6FD-F7D9-A34E-923D-C156F41AC2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5351631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342900" rtl="0" eaLnBrk="1" latinLnBrk="0" hangingPunct="1">
        <a:spcBef>
          <a:spcPct val="0"/>
        </a:spcBef>
        <a:buNone/>
        <a:defRPr sz="3300" kern="1200">
          <a:solidFill>
            <a:schemeClr val="bg1">
              <a:lumMod val="95000"/>
            </a:schemeClr>
          </a:solidFill>
          <a:effectLst>
            <a:glow rad="63500">
              <a:schemeClr val="accent5">
                <a:lumMod val="40000"/>
                <a:lumOff val="60000"/>
                <a:alpha val="10000"/>
              </a:schemeClr>
            </a:glow>
          </a:effectLst>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accent1">
              <a:lumMod val="20000"/>
              <a:lumOff val="80000"/>
            </a:schemeClr>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accent1">
              <a:lumMod val="20000"/>
              <a:lumOff val="80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accent1">
              <a:lumMod val="20000"/>
              <a:lumOff val="80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accent1">
              <a:lumMod val="20000"/>
              <a:lumOff val="80000"/>
            </a:schemeClr>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accent1">
              <a:lumMod val="20000"/>
              <a:lumOff val="80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mel-dark-bg.png"/>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4635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73902"/>
            <a:ext cx="8229600" cy="49785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97EAF-9E80-6C40-A101-8954912ED4F6}" type="datetimeFigureOut">
              <a:rPr lang="en-US" smtClean="0">
                <a:solidFill>
                  <a:prstClr val="black">
                    <a:tint val="75000"/>
                  </a:prstClr>
                </a:solidFill>
              </a:rPr>
              <a:pPr/>
              <a:t>5/27/2018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1E6FD-F7D9-A34E-923D-C156F41AC2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49458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457200" rtl="0" eaLnBrk="1" latinLnBrk="0" hangingPunct="1">
        <a:spcBef>
          <a:spcPct val="0"/>
        </a:spcBef>
        <a:buNone/>
        <a:defRPr sz="4400" kern="1200">
          <a:solidFill>
            <a:schemeClr val="bg1">
              <a:lumMod val="95000"/>
            </a:schemeClr>
          </a:solidFill>
          <a:effectLst>
            <a:glow rad="63500">
              <a:schemeClr val="accent5">
                <a:lumMod val="40000"/>
                <a:lumOff val="60000"/>
                <a:alpha val="10000"/>
              </a:schemeClr>
            </a:glo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lumMod val="20000"/>
              <a:lumOff val="8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1">
              <a:lumMod val="20000"/>
              <a:lumOff val="8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1">
              <a:lumMod val="20000"/>
              <a:lumOff val="8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1">
              <a:lumMod val="20000"/>
              <a:lumOff val="8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8" descr="pmel-white-bg.pn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1587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Text Placeholder 2"/>
          <p:cNvSpPr>
            <a:spLocks noGrp="1"/>
          </p:cNvSpPr>
          <p:nvPr>
            <p:ph type="body" idx="1"/>
          </p:nvPr>
        </p:nvSpPr>
        <p:spPr bwMode="auto">
          <a:xfrm>
            <a:off x="487363" y="1600200"/>
            <a:ext cx="819943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5FCD584-5816-4E66-AB84-F8781B787C00}" type="datetimeFigureOut">
              <a:rPr lang="en-US">
                <a:solidFill>
                  <a:prstClr val="black">
                    <a:tint val="75000"/>
                  </a:prstClr>
                </a:solidFill>
              </a:rPr>
              <a:pPr>
                <a:defRPr/>
              </a:pPr>
              <a:t>5/27/2018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92B7543-ED4A-4D65-8B6F-DDE2655591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040630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6" descr="pmel-dark-bg.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14605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5124" name="Text Placeholder 2"/>
          <p:cNvSpPr>
            <a:spLocks noGrp="1"/>
          </p:cNvSpPr>
          <p:nvPr>
            <p:ph type="body" idx="1"/>
          </p:nvPr>
        </p:nvSpPr>
        <p:spPr bwMode="auto">
          <a:xfrm>
            <a:off x="457200" y="1373188"/>
            <a:ext cx="8229600" cy="497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D928524-BA30-43F8-A120-7FF9D7AEBDAF}" type="datetimeFigureOut">
              <a:rPr lang="en-US">
                <a:solidFill>
                  <a:prstClr val="black">
                    <a:tint val="75000"/>
                  </a:prstClr>
                </a:solidFill>
              </a:rPr>
              <a:pPr>
                <a:defRPr/>
              </a:pPr>
              <a:t>5/27/2018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B3663F1-6ABF-4D7D-B678-10E9E9820D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887329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defTabSz="457200" rtl="0" eaLnBrk="0" fontAlgn="base" hangingPunct="0">
        <a:spcBef>
          <a:spcPct val="0"/>
        </a:spcBef>
        <a:spcAft>
          <a:spcPct val="0"/>
        </a:spcAft>
        <a:defRPr sz="4400" kern="1200">
          <a:solidFill>
            <a:srgbClr val="F2F2F2"/>
          </a:solidFill>
          <a:effectLst>
            <a:glow rad="63500">
              <a:schemeClr val="accent5">
                <a:lumMod val="40000"/>
                <a:lumOff val="60000"/>
                <a:alpha val="10000"/>
              </a:schemeClr>
            </a:glow>
          </a:effectLst>
          <a:latin typeface="+mj-lt"/>
          <a:ea typeface="+mj-ea"/>
          <a:cs typeface="+mj-cs"/>
        </a:defRPr>
      </a:lvl1pPr>
      <a:lvl2pPr algn="ctr" defTabSz="457200" rtl="0" eaLnBrk="0" fontAlgn="base" hangingPunct="0">
        <a:spcBef>
          <a:spcPct val="0"/>
        </a:spcBef>
        <a:spcAft>
          <a:spcPct val="0"/>
        </a:spcAft>
        <a:defRPr sz="4400">
          <a:solidFill>
            <a:srgbClr val="F2F2F2"/>
          </a:solidFill>
          <a:latin typeface="Calibri" pitchFamily="34" charset="0"/>
        </a:defRPr>
      </a:lvl2pPr>
      <a:lvl3pPr algn="ctr" defTabSz="457200" rtl="0" eaLnBrk="0" fontAlgn="base" hangingPunct="0">
        <a:spcBef>
          <a:spcPct val="0"/>
        </a:spcBef>
        <a:spcAft>
          <a:spcPct val="0"/>
        </a:spcAft>
        <a:defRPr sz="4400">
          <a:solidFill>
            <a:srgbClr val="F2F2F2"/>
          </a:solidFill>
          <a:latin typeface="Calibri" pitchFamily="34" charset="0"/>
        </a:defRPr>
      </a:lvl3pPr>
      <a:lvl4pPr algn="ctr" defTabSz="457200" rtl="0" eaLnBrk="0" fontAlgn="base" hangingPunct="0">
        <a:spcBef>
          <a:spcPct val="0"/>
        </a:spcBef>
        <a:spcAft>
          <a:spcPct val="0"/>
        </a:spcAft>
        <a:defRPr sz="4400">
          <a:solidFill>
            <a:srgbClr val="F2F2F2"/>
          </a:solidFill>
          <a:latin typeface="Calibri" pitchFamily="34" charset="0"/>
        </a:defRPr>
      </a:lvl4pPr>
      <a:lvl5pPr algn="ctr" defTabSz="457200" rtl="0" eaLnBrk="0" fontAlgn="base" hangingPunct="0">
        <a:spcBef>
          <a:spcPct val="0"/>
        </a:spcBef>
        <a:spcAft>
          <a:spcPct val="0"/>
        </a:spcAft>
        <a:defRPr sz="4400">
          <a:solidFill>
            <a:srgbClr val="F2F2F2"/>
          </a:solidFill>
          <a:latin typeface="Calibri" pitchFamily="34" charset="0"/>
        </a:defRPr>
      </a:lvl5pPr>
      <a:lvl6pPr marL="457200" algn="ctr" defTabSz="457200" rtl="0" fontAlgn="base">
        <a:spcBef>
          <a:spcPct val="0"/>
        </a:spcBef>
        <a:spcAft>
          <a:spcPct val="0"/>
        </a:spcAft>
        <a:defRPr sz="4400">
          <a:solidFill>
            <a:srgbClr val="F2F2F2"/>
          </a:solidFill>
          <a:latin typeface="Calibri" pitchFamily="34" charset="0"/>
        </a:defRPr>
      </a:lvl6pPr>
      <a:lvl7pPr marL="914400" algn="ctr" defTabSz="457200" rtl="0" fontAlgn="base">
        <a:spcBef>
          <a:spcPct val="0"/>
        </a:spcBef>
        <a:spcAft>
          <a:spcPct val="0"/>
        </a:spcAft>
        <a:defRPr sz="4400">
          <a:solidFill>
            <a:srgbClr val="F2F2F2"/>
          </a:solidFill>
          <a:latin typeface="Calibri" pitchFamily="34" charset="0"/>
        </a:defRPr>
      </a:lvl7pPr>
      <a:lvl8pPr marL="1371600" algn="ctr" defTabSz="457200" rtl="0" fontAlgn="base">
        <a:spcBef>
          <a:spcPct val="0"/>
        </a:spcBef>
        <a:spcAft>
          <a:spcPct val="0"/>
        </a:spcAft>
        <a:defRPr sz="4400">
          <a:solidFill>
            <a:srgbClr val="F2F2F2"/>
          </a:solidFill>
          <a:latin typeface="Calibri" pitchFamily="34" charset="0"/>
        </a:defRPr>
      </a:lvl8pPr>
      <a:lvl9pPr marL="1828800" algn="ctr" defTabSz="457200" rtl="0" fontAlgn="base">
        <a:spcBef>
          <a:spcPct val="0"/>
        </a:spcBef>
        <a:spcAft>
          <a:spcPct val="0"/>
        </a:spcAft>
        <a:defRPr sz="4400">
          <a:solidFill>
            <a:srgbClr val="F2F2F2"/>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DCE6F2"/>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DCE6F2"/>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DCE6F2"/>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DCE6F2"/>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DCE6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gif"/><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10.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0.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0.xml"/></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10.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3" Type="http://schemas.openxmlformats.org/officeDocument/2006/relationships/hyperlink" Target="https://public.wmo.int/en/wmo-statement-state-of-global-climate" TargetMode="External"/><Relationship Id="rId2" Type="http://schemas.openxmlformats.org/officeDocument/2006/relationships/notesSlide" Target="../notesSlides/notesSlide2.xml"/><Relationship Id="rId1" Type="http://schemas.openxmlformats.org/officeDocument/2006/relationships/slideLayout" Target="../slideLayouts/slideLayout110.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10.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10.xml"/><Relationship Id="rId5" Type="http://schemas.openxmlformats.org/officeDocument/2006/relationships/image" Target="../media/image27.tiff"/><Relationship Id="rId4" Type="http://schemas.openxmlformats.org/officeDocument/2006/relationships/image" Target="../media/image2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pmel.noaa.gov/co2/GOA-ON/images/GOA-ON_logo.jpg"/>
          <p:cNvPicPr>
            <a:picLocks noChangeAspect="1" noChangeArrowheads="1"/>
          </p:cNvPicPr>
          <p:nvPr/>
        </p:nvPicPr>
        <p:blipFill>
          <a:blip r:embed="rId3" cstate="print"/>
          <a:srcRect/>
          <a:stretch>
            <a:fillRect/>
          </a:stretch>
        </p:blipFill>
        <p:spPr bwMode="auto">
          <a:xfrm>
            <a:off x="2133600" y="177660"/>
            <a:ext cx="4429125" cy="2143125"/>
          </a:xfrm>
          <a:prstGeom prst="rect">
            <a:avLst/>
          </a:prstGeom>
          <a:noFill/>
        </p:spPr>
      </p:pic>
      <p:pic>
        <p:nvPicPr>
          <p:cNvPr id="17"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061" y="5628949"/>
            <a:ext cx="657077" cy="6290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4" descr="http://www.pmel.noaa.gov/co2/GOA-ON/images/IO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1098" y="5290952"/>
            <a:ext cx="1162427" cy="6190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5" descr="ioc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1365" y="5258488"/>
            <a:ext cx="670634" cy="7297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577" y="6190019"/>
            <a:ext cx="1001906" cy="4637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8" descr="CSIRO_Grad_RGB_h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0964" y="6095433"/>
            <a:ext cx="698761" cy="6187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79" y="5278867"/>
            <a:ext cx="1194486" cy="6311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49623" y="5680820"/>
            <a:ext cx="595871" cy="5647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8470" y="6319441"/>
            <a:ext cx="1009299" cy="3342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87022" y="6257089"/>
            <a:ext cx="808633" cy="33943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www.pmel.noaa.gov/co2/GOA-ON/images/GOOS_logo.gif">
            <a:extLst>
              <a:ext uri="{FF2B5EF4-FFF2-40B4-BE49-F238E27FC236}">
                <a16:creationId xmlns:a16="http://schemas.microsoft.com/office/drawing/2014/main" id="{6BE8D0FE-C142-4B8E-A614-0D57FAF80B15}"/>
              </a:ext>
            </a:extLst>
          </p:cNvPr>
          <p:cNvPicPr>
            <a:picLocks noChangeAspect="1" noChangeArrowheads="1"/>
          </p:cNvPicPr>
          <p:nvPr/>
        </p:nvPicPr>
        <p:blipFill>
          <a:blip r:embed="rId13" cstate="print"/>
          <a:srcRect/>
          <a:stretch>
            <a:fillRect/>
          </a:stretch>
        </p:blipFill>
        <p:spPr bwMode="auto">
          <a:xfrm>
            <a:off x="7184772" y="5895630"/>
            <a:ext cx="914821" cy="426917"/>
          </a:xfrm>
          <a:prstGeom prst="rect">
            <a:avLst/>
          </a:prstGeom>
          <a:noFill/>
        </p:spPr>
      </p:pic>
      <p:pic>
        <p:nvPicPr>
          <p:cNvPr id="31" name="Picture 12" descr="UK Ocean Acidification Research Programme">
            <a:extLst>
              <a:ext uri="{FF2B5EF4-FFF2-40B4-BE49-F238E27FC236}">
                <a16:creationId xmlns:a16="http://schemas.microsoft.com/office/drawing/2014/main" id="{20B6E0D8-599F-4C6F-96E1-6B2A1C9AD529}"/>
              </a:ext>
            </a:extLst>
          </p:cNvPr>
          <p:cNvPicPr>
            <a:picLocks noChangeAspect="1" noChangeArrowheads="1"/>
          </p:cNvPicPr>
          <p:nvPr/>
        </p:nvPicPr>
        <p:blipFill>
          <a:blip r:embed="rId14" cstate="print"/>
          <a:srcRect/>
          <a:stretch>
            <a:fillRect/>
          </a:stretch>
        </p:blipFill>
        <p:spPr bwMode="auto">
          <a:xfrm>
            <a:off x="4120539" y="6160426"/>
            <a:ext cx="1385569" cy="517004"/>
          </a:xfrm>
          <a:prstGeom prst="rect">
            <a:avLst/>
          </a:prstGeom>
          <a:noFill/>
        </p:spPr>
      </p:pic>
      <p:pic>
        <p:nvPicPr>
          <p:cNvPr id="18" name="Picture 4" descr="http://faculty.washington.edu/salathe/images/UW_W-Logo_RGB.png">
            <a:extLst>
              <a:ext uri="{FF2B5EF4-FFF2-40B4-BE49-F238E27FC236}">
                <a16:creationId xmlns:a16="http://schemas.microsoft.com/office/drawing/2014/main" id="{15090489-BC81-459C-846F-5A4762A64D0A}"/>
              </a:ext>
            </a:extLst>
          </p:cNvPr>
          <p:cNvPicPr>
            <a:picLocks noChangeAspect="1" noChangeArrowheads="1"/>
          </p:cNvPicPr>
          <p:nvPr/>
        </p:nvPicPr>
        <p:blipFill>
          <a:blip r:embed="rId15" cstate="print"/>
          <a:srcRect/>
          <a:stretch>
            <a:fillRect/>
          </a:stretch>
        </p:blipFill>
        <p:spPr bwMode="auto">
          <a:xfrm>
            <a:off x="2103803" y="6449283"/>
            <a:ext cx="457295" cy="307912"/>
          </a:xfrm>
          <a:prstGeom prst="rect">
            <a:avLst/>
          </a:prstGeom>
          <a:noFill/>
        </p:spPr>
      </p:pic>
      <p:sp>
        <p:nvSpPr>
          <p:cNvPr id="3" name="TextBox 2">
            <a:extLst>
              <a:ext uri="{FF2B5EF4-FFF2-40B4-BE49-F238E27FC236}">
                <a16:creationId xmlns:a16="http://schemas.microsoft.com/office/drawing/2014/main" id="{39C3A433-8888-41D0-A934-241EAEDDCFFC}"/>
              </a:ext>
            </a:extLst>
          </p:cNvPr>
          <p:cNvSpPr txBox="1"/>
          <p:nvPr/>
        </p:nvSpPr>
        <p:spPr>
          <a:xfrm>
            <a:off x="395592" y="2459834"/>
            <a:ext cx="8216630" cy="1877437"/>
          </a:xfrm>
          <a:prstGeom prst="rect">
            <a:avLst/>
          </a:prstGeom>
          <a:noFill/>
        </p:spPr>
        <p:txBody>
          <a:bodyPr wrap="square" rtlCol="0">
            <a:spAutoFit/>
          </a:bodyPr>
          <a:lstStyle/>
          <a:p>
            <a:pPr algn="ctr"/>
            <a:r>
              <a:rPr lang="en-US" sz="3200" b="1" dirty="0" smtClean="0"/>
              <a:t>Global </a:t>
            </a:r>
            <a:r>
              <a:rPr lang="en-US" sz="3200" b="1" dirty="0"/>
              <a:t>Ocean Acidification Observing Network: </a:t>
            </a:r>
            <a:br>
              <a:rPr lang="en-US" sz="3200" b="1" dirty="0"/>
            </a:br>
            <a:r>
              <a:rPr lang="en-US" sz="3200" b="1" i="1" dirty="0" smtClean="0"/>
              <a:t>Ocean Acidification Climate Indicators</a:t>
            </a:r>
            <a:endParaRPr lang="en-US" sz="1400" b="1" i="1" dirty="0"/>
          </a:p>
          <a:p>
            <a:pPr algn="ctr"/>
            <a:r>
              <a:rPr lang="en-US" sz="2800" b="1" i="1" dirty="0" smtClean="0">
                <a:solidFill>
                  <a:schemeClr val="bg1">
                    <a:lumMod val="50000"/>
                  </a:schemeClr>
                </a:solidFill>
              </a:rPr>
              <a:t>Richard Feely</a:t>
            </a:r>
            <a:r>
              <a:rPr lang="en-US" sz="2800" b="1" i="1" baseline="30000" dirty="0" smtClean="0">
                <a:solidFill>
                  <a:schemeClr val="bg1">
                    <a:lumMod val="50000"/>
                  </a:schemeClr>
                </a:solidFill>
              </a:rPr>
              <a:t>1</a:t>
            </a:r>
            <a:r>
              <a:rPr lang="en-US" sz="2800" b="1" i="1" dirty="0" smtClean="0">
                <a:solidFill>
                  <a:schemeClr val="bg1">
                    <a:lumMod val="50000"/>
                  </a:schemeClr>
                </a:solidFill>
              </a:rPr>
              <a:t>, Bronte </a:t>
            </a:r>
            <a:r>
              <a:rPr lang="en-US" sz="2800" b="1" i="1" dirty="0">
                <a:solidFill>
                  <a:schemeClr val="bg1">
                    <a:lumMod val="50000"/>
                  </a:schemeClr>
                </a:solidFill>
              </a:rPr>
              <a:t>Tilbrook</a:t>
            </a:r>
            <a:r>
              <a:rPr lang="en-US" sz="2800" b="1" i="1" baseline="30000" dirty="0">
                <a:solidFill>
                  <a:schemeClr val="bg1">
                    <a:lumMod val="50000"/>
                  </a:schemeClr>
                </a:solidFill>
              </a:rPr>
              <a:t>2</a:t>
            </a:r>
            <a:r>
              <a:rPr lang="en-US" sz="2800" b="1" i="1" dirty="0">
                <a:solidFill>
                  <a:schemeClr val="bg1">
                    <a:lumMod val="50000"/>
                  </a:schemeClr>
                </a:solidFill>
              </a:rPr>
              <a:t>, Libby </a:t>
            </a:r>
            <a:r>
              <a:rPr lang="en-US" sz="2800" b="1" i="1" dirty="0" smtClean="0">
                <a:solidFill>
                  <a:schemeClr val="bg1">
                    <a:lumMod val="50000"/>
                  </a:schemeClr>
                </a:solidFill>
              </a:rPr>
              <a:t>Jewett</a:t>
            </a:r>
            <a:r>
              <a:rPr lang="en-US" sz="2800" b="1" i="1" baseline="30000" dirty="0" smtClean="0">
                <a:solidFill>
                  <a:schemeClr val="bg1">
                    <a:lumMod val="50000"/>
                  </a:schemeClr>
                </a:solidFill>
              </a:rPr>
              <a:t>1</a:t>
            </a:r>
            <a:r>
              <a:rPr lang="en-US" sz="2800" b="1" i="1" dirty="0">
                <a:solidFill>
                  <a:schemeClr val="bg1">
                    <a:lumMod val="50000"/>
                  </a:schemeClr>
                </a:solidFill>
              </a:rPr>
              <a:t/>
            </a:r>
            <a:br>
              <a:rPr lang="en-US" sz="2800" b="1" i="1" dirty="0">
                <a:solidFill>
                  <a:schemeClr val="bg1">
                    <a:lumMod val="50000"/>
                  </a:schemeClr>
                </a:solidFill>
              </a:rPr>
            </a:br>
            <a:r>
              <a:rPr lang="en-US" sz="2400" b="1" i="1" baseline="30000" dirty="0" smtClean="0">
                <a:solidFill>
                  <a:schemeClr val="bg1">
                    <a:lumMod val="50000"/>
                  </a:schemeClr>
                </a:solidFill>
              </a:rPr>
              <a:t>1</a:t>
            </a:r>
            <a:r>
              <a:rPr lang="en-US" sz="2400" b="1" i="1" dirty="0" smtClean="0">
                <a:solidFill>
                  <a:schemeClr val="bg1">
                    <a:lumMod val="50000"/>
                  </a:schemeClr>
                </a:solidFill>
              </a:rPr>
              <a:t>NOAA, </a:t>
            </a:r>
            <a:r>
              <a:rPr lang="en-US" sz="2400" b="1" i="1" baseline="30000" dirty="0" smtClean="0">
                <a:solidFill>
                  <a:schemeClr val="bg1">
                    <a:lumMod val="50000"/>
                  </a:schemeClr>
                </a:solidFill>
              </a:rPr>
              <a:t>2</a:t>
            </a:r>
            <a:r>
              <a:rPr lang="en-US" sz="2400" b="1" i="1" dirty="0" smtClean="0">
                <a:solidFill>
                  <a:schemeClr val="bg1">
                    <a:lumMod val="50000"/>
                  </a:schemeClr>
                </a:solidFill>
              </a:rPr>
              <a:t>CSIRO</a:t>
            </a:r>
            <a:endParaRPr lang="en-US" sz="2800" b="1" i="1" dirty="0">
              <a:solidFill>
                <a:schemeClr val="bg1">
                  <a:lumMod val="50000"/>
                </a:schemeClr>
              </a:solidFill>
            </a:endParaRPr>
          </a:p>
        </p:txBody>
      </p:sp>
    </p:spTree>
    <p:extLst>
      <p:ext uri="{BB962C8B-B14F-4D97-AF65-F5344CB8AC3E}">
        <p14:creationId xmlns:p14="http://schemas.microsoft.com/office/powerpoint/2010/main" val="21892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325" y="1679499"/>
            <a:ext cx="8650953" cy="1143000"/>
          </a:xfrm>
        </p:spPr>
        <p:txBody>
          <a:bodyPr/>
          <a:lstStyle/>
          <a:p>
            <a:pPr algn="l"/>
            <a:r>
              <a:rPr lang="en-US" b="1" dirty="0" smtClean="0"/>
              <a:t>   GOA-ON OA Indicators</a:t>
            </a:r>
            <a:br>
              <a:rPr lang="en-US" b="1" dirty="0" smtClean="0"/>
            </a:br>
            <a:r>
              <a:rPr lang="en-US" b="1" dirty="0"/>
              <a:t/>
            </a:r>
            <a:br>
              <a:rPr lang="en-US" b="1" dirty="0"/>
            </a:br>
            <a:r>
              <a:rPr lang="en-US" sz="4000" b="1" u="heavy" dirty="0" smtClean="0"/>
              <a:t>What do we need to decide on today</a:t>
            </a:r>
            <a:br>
              <a:rPr lang="en-US" sz="4000" b="1" u="heavy" dirty="0" smtClean="0"/>
            </a:br>
            <a:r>
              <a:rPr lang="en-US" sz="2800" b="1" dirty="0" smtClean="0"/>
              <a:t>1. What data and datasets we want to report on? </a:t>
            </a:r>
            <a:br>
              <a:rPr lang="en-US" sz="2800" b="1" dirty="0" smtClean="0"/>
            </a:br>
            <a:r>
              <a:rPr lang="en-US" sz="2800" b="1" dirty="0"/>
              <a:t> </a:t>
            </a:r>
            <a:r>
              <a:rPr lang="en-US" sz="2800" b="1" dirty="0" smtClean="0"/>
              <a:t>         pH, </a:t>
            </a:r>
            <a:r>
              <a:rPr lang="en-US" sz="2800" b="1" i="1" dirty="0" smtClean="0"/>
              <a:t>p</a:t>
            </a:r>
            <a:r>
              <a:rPr lang="en-US" sz="2800" b="1" dirty="0" smtClean="0"/>
              <a:t>CO</a:t>
            </a:r>
            <a:r>
              <a:rPr lang="en-US" sz="2800" b="1" baseline="-25000" dirty="0" smtClean="0"/>
              <a:t>2</a:t>
            </a:r>
            <a:r>
              <a:rPr lang="en-US" sz="2800" b="1" dirty="0" smtClean="0"/>
              <a:t>, etc.</a:t>
            </a:r>
            <a:br>
              <a:rPr lang="en-US" sz="2800" b="1" dirty="0" smtClean="0"/>
            </a:br>
            <a:r>
              <a:rPr lang="en-US" sz="2800" b="1" dirty="0" smtClean="0"/>
              <a:t>2. How do we want the data to be presented? </a:t>
            </a:r>
            <a:br>
              <a:rPr lang="en-US" sz="2800" b="1" dirty="0" smtClean="0"/>
            </a:br>
            <a:r>
              <a:rPr lang="en-US" sz="2800" b="1" dirty="0"/>
              <a:t> </a:t>
            </a:r>
            <a:r>
              <a:rPr lang="en-US" sz="2800" b="1" dirty="0" smtClean="0"/>
              <a:t>        Plots, Maps, Tables? Associated text and metadata?</a:t>
            </a:r>
            <a:br>
              <a:rPr lang="en-US" sz="2800" b="1" dirty="0" smtClean="0"/>
            </a:br>
            <a:endParaRPr lang="en-US" sz="2800" b="1" dirty="0"/>
          </a:p>
        </p:txBody>
      </p:sp>
      <p:grpSp>
        <p:nvGrpSpPr>
          <p:cNvPr id="11" name="Group 10">
            <a:extLst>
              <a:ext uri="{FF2B5EF4-FFF2-40B4-BE49-F238E27FC236}">
                <a16:creationId xmlns:a16="http://schemas.microsoft.com/office/drawing/2014/main" id="{6B40294C-ED53-4323-92DD-1197F9D334C3}"/>
              </a:ext>
            </a:extLst>
          </p:cNvPr>
          <p:cNvGrpSpPr/>
          <p:nvPr/>
        </p:nvGrpSpPr>
        <p:grpSpPr>
          <a:xfrm>
            <a:off x="6485106" y="209308"/>
            <a:ext cx="2480172" cy="1398998"/>
            <a:chOff x="7283450" y="20638"/>
            <a:chExt cx="1936750" cy="1046162"/>
          </a:xfrm>
        </p:grpSpPr>
        <p:sp>
          <p:nvSpPr>
            <p:cNvPr id="12" name="Rounded Rectangle 6">
              <a:extLst>
                <a:ext uri="{FF2B5EF4-FFF2-40B4-BE49-F238E27FC236}">
                  <a16:creationId xmlns:a16="http://schemas.microsoft.com/office/drawing/2014/main" id="{AF45DE4F-2D63-4F94-962D-75B7A3AA446E}"/>
                </a:ext>
              </a:extLst>
            </p:cNvPr>
            <p:cNvSpPr/>
            <p:nvPr/>
          </p:nvSpPr>
          <p:spPr>
            <a:xfrm>
              <a:off x="7283450" y="20638"/>
              <a:ext cx="1936750" cy="10461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D57FC613-13C7-47D3-9F92-634545E454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932" y="76200"/>
              <a:ext cx="1673868" cy="91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6485106" y="4283240"/>
            <a:ext cx="2480172" cy="1477328"/>
          </a:xfrm>
          <a:prstGeom prst="rect">
            <a:avLst/>
          </a:prstGeom>
          <a:noFill/>
        </p:spPr>
        <p:txBody>
          <a:bodyPr wrap="square" rtlCol="0">
            <a:spAutoFit/>
          </a:bodyPr>
          <a:lstStyle/>
          <a:p>
            <a:r>
              <a:rPr lang="en-US" dirty="0" smtClean="0"/>
              <a:t>Differences in calculated pH and  seawater CO</a:t>
            </a:r>
            <a:r>
              <a:rPr lang="en-US" baseline="-25000" dirty="0" smtClean="0"/>
              <a:t>2</a:t>
            </a:r>
            <a:r>
              <a:rPr lang="en-US" dirty="0" smtClean="0"/>
              <a:t> between two different measurement teams using the same data.</a:t>
            </a:r>
            <a:endParaRPr lang="en-US" dirty="0"/>
          </a:p>
        </p:txBody>
      </p:sp>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89890" y="4283240"/>
            <a:ext cx="3368742" cy="2394727"/>
          </a:xfrm>
          <a:prstGeom prst="rect">
            <a:avLst/>
          </a:prstGeom>
        </p:spPr>
      </p:pic>
      <p:pic>
        <p:nvPicPr>
          <p:cNvPr id="3" name="Picture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0540" y="4232478"/>
            <a:ext cx="3077767" cy="2257925"/>
          </a:xfrm>
          <a:prstGeom prst="rect">
            <a:avLst/>
          </a:prstGeom>
        </p:spPr>
      </p:pic>
      <p:sp>
        <p:nvSpPr>
          <p:cNvPr id="4" name="TextBox 3"/>
          <p:cNvSpPr txBox="1"/>
          <p:nvPr/>
        </p:nvSpPr>
        <p:spPr>
          <a:xfrm>
            <a:off x="1500552" y="6420061"/>
            <a:ext cx="498919" cy="307777"/>
          </a:xfrm>
          <a:prstGeom prst="rect">
            <a:avLst/>
          </a:prstGeom>
          <a:noFill/>
        </p:spPr>
        <p:txBody>
          <a:bodyPr wrap="none" rtlCol="0">
            <a:spAutoFit/>
          </a:bodyPr>
          <a:lstStyle/>
          <a:p>
            <a:r>
              <a:rPr lang="en-US" sz="1400" dirty="0" smtClean="0"/>
              <a:t>Year</a:t>
            </a:r>
            <a:endParaRPr lang="en-US" sz="1400" dirty="0"/>
          </a:p>
        </p:txBody>
      </p:sp>
    </p:spTree>
    <p:extLst>
      <p:ext uri="{BB962C8B-B14F-4D97-AF65-F5344CB8AC3E}">
        <p14:creationId xmlns:p14="http://schemas.microsoft.com/office/powerpoint/2010/main" val="603481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325" y="2786400"/>
            <a:ext cx="8650953" cy="1143000"/>
          </a:xfrm>
        </p:spPr>
        <p:txBody>
          <a:bodyPr/>
          <a:lstStyle/>
          <a:p>
            <a:pPr algn="l"/>
            <a:r>
              <a:rPr lang="en-US" b="1" dirty="0" smtClean="0"/>
              <a:t>   GOA-ON OA Indicators</a:t>
            </a:r>
            <a:br>
              <a:rPr lang="en-US" b="1" dirty="0" smtClean="0"/>
            </a:br>
            <a:r>
              <a:rPr lang="en-US" b="1" dirty="0"/>
              <a:t/>
            </a:r>
            <a:br>
              <a:rPr lang="en-US" b="1" dirty="0"/>
            </a:br>
            <a:r>
              <a:rPr lang="en-US" sz="4000" b="1" u="heavy" dirty="0" smtClean="0"/>
              <a:t>What do we need to decide on today</a:t>
            </a:r>
            <a:br>
              <a:rPr lang="en-US" sz="4000" b="1" u="heavy" dirty="0" smtClean="0"/>
            </a:br>
            <a:r>
              <a:rPr lang="en-US" sz="2800" b="1" dirty="0" smtClean="0"/>
              <a:t>1. What data and datasets we want to report on? </a:t>
            </a:r>
            <a:br>
              <a:rPr lang="en-US" sz="2800" b="1" dirty="0" smtClean="0"/>
            </a:br>
            <a:r>
              <a:rPr lang="en-US" sz="2800" b="1" dirty="0"/>
              <a:t> </a:t>
            </a:r>
            <a:r>
              <a:rPr lang="en-US" sz="2800" b="1" dirty="0" smtClean="0"/>
              <a:t>         pH, </a:t>
            </a:r>
            <a:r>
              <a:rPr lang="en-US" sz="2800" b="1" i="1" dirty="0" smtClean="0"/>
              <a:t>p</a:t>
            </a:r>
            <a:r>
              <a:rPr lang="en-US" sz="2800" b="1" dirty="0" smtClean="0"/>
              <a:t>CO</a:t>
            </a:r>
            <a:r>
              <a:rPr lang="en-US" sz="2800" b="1" baseline="-25000" dirty="0" smtClean="0"/>
              <a:t>2</a:t>
            </a:r>
            <a:r>
              <a:rPr lang="en-US" sz="2800" b="1" dirty="0" smtClean="0"/>
              <a:t>, etc.</a:t>
            </a:r>
            <a:br>
              <a:rPr lang="en-US" sz="2800" b="1" dirty="0" smtClean="0"/>
            </a:br>
            <a:r>
              <a:rPr lang="en-US" sz="2800" b="1" dirty="0" smtClean="0"/>
              <a:t>2. How do we want the data to be presented? </a:t>
            </a:r>
            <a:br>
              <a:rPr lang="en-US" sz="2800" b="1" dirty="0" smtClean="0"/>
            </a:br>
            <a:r>
              <a:rPr lang="en-US" sz="2800" b="1" dirty="0"/>
              <a:t> </a:t>
            </a:r>
            <a:r>
              <a:rPr lang="en-US" sz="2800" b="1" dirty="0" smtClean="0"/>
              <a:t>        Plots, Maps, Tables? Associated text and metadata?</a:t>
            </a:r>
            <a:br>
              <a:rPr lang="en-US" sz="2800" b="1" dirty="0" smtClean="0"/>
            </a:br>
            <a:r>
              <a:rPr lang="en-US" sz="2800" b="1" dirty="0" smtClean="0"/>
              <a:t>3. Where is the data going to be located? </a:t>
            </a:r>
            <a:br>
              <a:rPr lang="en-US" sz="2800" b="1" dirty="0" smtClean="0"/>
            </a:br>
            <a:r>
              <a:rPr lang="en-US" sz="2800" b="1" dirty="0"/>
              <a:t> </a:t>
            </a:r>
            <a:r>
              <a:rPr lang="en-US" sz="2800" b="1" dirty="0" smtClean="0"/>
              <a:t>     GOA-ON Website, GOA-ON data portal?</a:t>
            </a:r>
            <a:br>
              <a:rPr lang="en-US" sz="2800" b="1" dirty="0" smtClean="0"/>
            </a:br>
            <a:endParaRPr lang="en-US" sz="2800" b="1" dirty="0"/>
          </a:p>
        </p:txBody>
      </p:sp>
      <p:grpSp>
        <p:nvGrpSpPr>
          <p:cNvPr id="11" name="Group 10">
            <a:extLst>
              <a:ext uri="{FF2B5EF4-FFF2-40B4-BE49-F238E27FC236}">
                <a16:creationId xmlns:a16="http://schemas.microsoft.com/office/drawing/2014/main" id="{6B40294C-ED53-4323-92DD-1197F9D334C3}"/>
              </a:ext>
            </a:extLst>
          </p:cNvPr>
          <p:cNvGrpSpPr/>
          <p:nvPr/>
        </p:nvGrpSpPr>
        <p:grpSpPr>
          <a:xfrm>
            <a:off x="6485106" y="209308"/>
            <a:ext cx="2480172" cy="1398998"/>
            <a:chOff x="7283450" y="20638"/>
            <a:chExt cx="1936750" cy="1046162"/>
          </a:xfrm>
        </p:grpSpPr>
        <p:sp>
          <p:nvSpPr>
            <p:cNvPr id="12" name="Rounded Rectangle 6">
              <a:extLst>
                <a:ext uri="{FF2B5EF4-FFF2-40B4-BE49-F238E27FC236}">
                  <a16:creationId xmlns:a16="http://schemas.microsoft.com/office/drawing/2014/main" id="{AF45DE4F-2D63-4F94-962D-75B7A3AA446E}"/>
                </a:ext>
              </a:extLst>
            </p:cNvPr>
            <p:cNvSpPr/>
            <p:nvPr/>
          </p:nvSpPr>
          <p:spPr>
            <a:xfrm>
              <a:off x="7283450" y="20638"/>
              <a:ext cx="1936750" cy="10461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D57FC613-13C7-47D3-9F92-634545E454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932" y="76200"/>
              <a:ext cx="1673868" cy="91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ectangle 3"/>
          <p:cNvSpPr/>
          <p:nvPr/>
        </p:nvSpPr>
        <p:spPr>
          <a:xfrm>
            <a:off x="3575573" y="6373306"/>
            <a:ext cx="1992853" cy="369332"/>
          </a:xfrm>
          <a:prstGeom prst="rect">
            <a:avLst/>
          </a:prstGeom>
        </p:spPr>
        <p:txBody>
          <a:bodyPr wrap="none">
            <a:spAutoFit/>
          </a:bodyPr>
          <a:lstStyle/>
          <a:p>
            <a:pPr lvl="0" algn="ctr" defTabSz="914400" fontAlgn="base">
              <a:spcBef>
                <a:spcPct val="0"/>
              </a:spcBef>
              <a:spcAft>
                <a:spcPct val="0"/>
              </a:spcAft>
              <a:defRPr/>
            </a:pPr>
            <a:r>
              <a:rPr lang="en-US" b="1" kern="0">
                <a:latin typeface="Arial" charset="0"/>
                <a:ea typeface="ＭＳ Ｐゴシック" charset="0"/>
                <a:cs typeface="Arial" charset="0"/>
              </a:rPr>
              <a:t>www.goa-on.org</a:t>
            </a:r>
            <a:endParaRPr lang="en-US" b="1" kern="0" dirty="0">
              <a:latin typeface="Arial" charset="0"/>
              <a:ea typeface="ＭＳ Ｐゴシック" charset="0"/>
              <a:cs typeface="Arial" charset="0"/>
            </a:endParaRPr>
          </a:p>
        </p:txBody>
      </p:sp>
    </p:spTree>
    <p:extLst>
      <p:ext uri="{BB962C8B-B14F-4D97-AF65-F5344CB8AC3E}">
        <p14:creationId xmlns:p14="http://schemas.microsoft.com/office/powerpoint/2010/main" val="946220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325" y="2786400"/>
            <a:ext cx="8650953" cy="1143000"/>
          </a:xfrm>
        </p:spPr>
        <p:txBody>
          <a:bodyPr/>
          <a:lstStyle/>
          <a:p>
            <a:pPr algn="l"/>
            <a:r>
              <a:rPr lang="en-US" b="1" dirty="0" smtClean="0"/>
              <a:t>   GOA-ON OA Indicators</a:t>
            </a:r>
            <a:br>
              <a:rPr lang="en-US" b="1" dirty="0" smtClean="0"/>
            </a:br>
            <a:r>
              <a:rPr lang="en-US" b="1" dirty="0"/>
              <a:t/>
            </a:r>
            <a:br>
              <a:rPr lang="en-US" b="1" dirty="0"/>
            </a:br>
            <a:r>
              <a:rPr lang="en-US" sz="4000" b="1" u="heavy" dirty="0" smtClean="0"/>
              <a:t>What do we need to decide on today</a:t>
            </a:r>
            <a:br>
              <a:rPr lang="en-US" sz="4000" b="1" u="heavy" dirty="0" smtClean="0"/>
            </a:br>
            <a:r>
              <a:rPr lang="en-US" sz="2800" b="1" dirty="0" smtClean="0"/>
              <a:t>1. What data and datasets we want to report on? </a:t>
            </a:r>
            <a:br>
              <a:rPr lang="en-US" sz="2800" b="1" dirty="0" smtClean="0"/>
            </a:br>
            <a:r>
              <a:rPr lang="en-US" sz="2800" b="1" dirty="0"/>
              <a:t> </a:t>
            </a:r>
            <a:r>
              <a:rPr lang="en-US" sz="2800" b="1" dirty="0" smtClean="0"/>
              <a:t>         pH, </a:t>
            </a:r>
            <a:r>
              <a:rPr lang="en-US" sz="2800" b="1" i="1" dirty="0" smtClean="0"/>
              <a:t>p</a:t>
            </a:r>
            <a:r>
              <a:rPr lang="en-US" sz="2800" b="1" dirty="0" smtClean="0"/>
              <a:t>CO</a:t>
            </a:r>
            <a:r>
              <a:rPr lang="en-US" sz="2800" b="1" baseline="-25000" dirty="0" smtClean="0"/>
              <a:t>2</a:t>
            </a:r>
            <a:r>
              <a:rPr lang="en-US" sz="2800" b="1" dirty="0" smtClean="0"/>
              <a:t>, etc.</a:t>
            </a:r>
            <a:br>
              <a:rPr lang="en-US" sz="2800" b="1" dirty="0" smtClean="0"/>
            </a:br>
            <a:r>
              <a:rPr lang="en-US" sz="2800" b="1" dirty="0" smtClean="0"/>
              <a:t>2. How do we want the data to be presented? </a:t>
            </a:r>
            <a:br>
              <a:rPr lang="en-US" sz="2800" b="1" dirty="0" smtClean="0"/>
            </a:br>
            <a:r>
              <a:rPr lang="en-US" sz="2800" b="1" dirty="0"/>
              <a:t> </a:t>
            </a:r>
            <a:r>
              <a:rPr lang="en-US" sz="2800" b="1" dirty="0" smtClean="0"/>
              <a:t>        Plots, Maps, Tables? Associated text and metadata?</a:t>
            </a:r>
            <a:br>
              <a:rPr lang="en-US" sz="2800" b="1" dirty="0" smtClean="0"/>
            </a:br>
            <a:r>
              <a:rPr lang="en-US" sz="2800" b="1" dirty="0" smtClean="0"/>
              <a:t>3. Where is the data going to be located? </a:t>
            </a:r>
            <a:br>
              <a:rPr lang="en-US" sz="2800" b="1" dirty="0" smtClean="0"/>
            </a:br>
            <a:r>
              <a:rPr lang="en-US" sz="2800" b="1" dirty="0"/>
              <a:t> </a:t>
            </a:r>
            <a:r>
              <a:rPr lang="en-US" sz="2800" b="1" dirty="0" smtClean="0"/>
              <a:t>     GOA-ON Website, GOA-ON data portal?</a:t>
            </a:r>
            <a:br>
              <a:rPr lang="en-US" sz="2800" b="1" dirty="0" smtClean="0"/>
            </a:br>
            <a:r>
              <a:rPr lang="en-US" sz="2800" b="1" dirty="0" smtClean="0"/>
              <a:t>4. How often will the information be updated?  </a:t>
            </a:r>
            <a:br>
              <a:rPr lang="en-US" sz="2800" b="1" dirty="0" smtClean="0"/>
            </a:br>
            <a:endParaRPr lang="en-US" sz="2800" b="1" dirty="0"/>
          </a:p>
        </p:txBody>
      </p:sp>
      <p:grpSp>
        <p:nvGrpSpPr>
          <p:cNvPr id="11" name="Group 10">
            <a:extLst>
              <a:ext uri="{FF2B5EF4-FFF2-40B4-BE49-F238E27FC236}">
                <a16:creationId xmlns:a16="http://schemas.microsoft.com/office/drawing/2014/main" id="{6B40294C-ED53-4323-92DD-1197F9D334C3}"/>
              </a:ext>
            </a:extLst>
          </p:cNvPr>
          <p:cNvGrpSpPr/>
          <p:nvPr/>
        </p:nvGrpSpPr>
        <p:grpSpPr>
          <a:xfrm>
            <a:off x="6485106" y="209308"/>
            <a:ext cx="2480172" cy="1398998"/>
            <a:chOff x="7283450" y="20638"/>
            <a:chExt cx="1936750" cy="1046162"/>
          </a:xfrm>
        </p:grpSpPr>
        <p:sp>
          <p:nvSpPr>
            <p:cNvPr id="12" name="Rounded Rectangle 6">
              <a:extLst>
                <a:ext uri="{FF2B5EF4-FFF2-40B4-BE49-F238E27FC236}">
                  <a16:creationId xmlns:a16="http://schemas.microsoft.com/office/drawing/2014/main" id="{AF45DE4F-2D63-4F94-962D-75B7A3AA446E}"/>
                </a:ext>
              </a:extLst>
            </p:cNvPr>
            <p:cNvSpPr/>
            <p:nvPr/>
          </p:nvSpPr>
          <p:spPr>
            <a:xfrm>
              <a:off x="7283450" y="20638"/>
              <a:ext cx="1936750" cy="10461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D57FC613-13C7-47D3-9F92-634545E454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932" y="76200"/>
              <a:ext cx="1673868" cy="91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ectangle 3"/>
          <p:cNvSpPr/>
          <p:nvPr/>
        </p:nvSpPr>
        <p:spPr>
          <a:xfrm>
            <a:off x="3575573" y="6373306"/>
            <a:ext cx="1992853" cy="369332"/>
          </a:xfrm>
          <a:prstGeom prst="rect">
            <a:avLst/>
          </a:prstGeom>
        </p:spPr>
        <p:txBody>
          <a:bodyPr wrap="none">
            <a:spAutoFit/>
          </a:bodyPr>
          <a:lstStyle/>
          <a:p>
            <a:pPr lvl="0" algn="ctr" defTabSz="914400" fontAlgn="base">
              <a:spcBef>
                <a:spcPct val="0"/>
              </a:spcBef>
              <a:spcAft>
                <a:spcPct val="0"/>
              </a:spcAft>
              <a:defRPr/>
            </a:pPr>
            <a:r>
              <a:rPr lang="en-US" b="1" kern="0">
                <a:latin typeface="Arial" charset="0"/>
                <a:ea typeface="ＭＳ Ｐゴシック" charset="0"/>
                <a:cs typeface="Arial" charset="0"/>
              </a:rPr>
              <a:t>www.goa-on.org</a:t>
            </a:r>
            <a:endParaRPr lang="en-US" b="1" kern="0" dirty="0">
              <a:latin typeface="Arial" charset="0"/>
              <a:ea typeface="ＭＳ Ｐゴシック" charset="0"/>
              <a:cs typeface="Arial" charset="0"/>
            </a:endParaRPr>
          </a:p>
        </p:txBody>
      </p:sp>
    </p:spTree>
    <p:extLst>
      <p:ext uri="{BB962C8B-B14F-4D97-AF65-F5344CB8AC3E}">
        <p14:creationId xmlns:p14="http://schemas.microsoft.com/office/powerpoint/2010/main" val="952741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325" y="2786400"/>
            <a:ext cx="8650953" cy="1143000"/>
          </a:xfrm>
        </p:spPr>
        <p:txBody>
          <a:bodyPr/>
          <a:lstStyle/>
          <a:p>
            <a:pPr algn="l"/>
            <a:r>
              <a:rPr lang="en-US" b="1" dirty="0" smtClean="0"/>
              <a:t>   GOA-ON OA Indicators</a:t>
            </a:r>
            <a:br>
              <a:rPr lang="en-US" b="1" dirty="0" smtClean="0"/>
            </a:br>
            <a:r>
              <a:rPr lang="en-US" b="1" dirty="0"/>
              <a:t/>
            </a:r>
            <a:br>
              <a:rPr lang="en-US" b="1" dirty="0"/>
            </a:br>
            <a:r>
              <a:rPr lang="en-US" sz="4000" b="1" u="heavy" dirty="0" smtClean="0"/>
              <a:t>What do we need to decide on today</a:t>
            </a:r>
            <a:br>
              <a:rPr lang="en-US" sz="4000" b="1" u="heavy" dirty="0" smtClean="0"/>
            </a:br>
            <a:r>
              <a:rPr lang="en-US" sz="2800" b="1" dirty="0" smtClean="0"/>
              <a:t>1. What data and datasets we want to report on? </a:t>
            </a:r>
            <a:br>
              <a:rPr lang="en-US" sz="2800" b="1" dirty="0" smtClean="0"/>
            </a:br>
            <a:r>
              <a:rPr lang="en-US" sz="2800" b="1" dirty="0"/>
              <a:t> </a:t>
            </a:r>
            <a:r>
              <a:rPr lang="en-US" sz="2800" b="1" dirty="0" smtClean="0"/>
              <a:t>         pH, </a:t>
            </a:r>
            <a:r>
              <a:rPr lang="en-US" sz="2800" b="1" i="1" dirty="0" smtClean="0"/>
              <a:t>p</a:t>
            </a:r>
            <a:r>
              <a:rPr lang="en-US" sz="2800" b="1" dirty="0" smtClean="0"/>
              <a:t>CO</a:t>
            </a:r>
            <a:r>
              <a:rPr lang="en-US" sz="2800" b="1" baseline="-25000" dirty="0" smtClean="0"/>
              <a:t>2</a:t>
            </a:r>
            <a:r>
              <a:rPr lang="en-US" sz="2800" b="1" dirty="0" smtClean="0"/>
              <a:t>, etc.</a:t>
            </a:r>
            <a:br>
              <a:rPr lang="en-US" sz="2800" b="1" dirty="0" smtClean="0"/>
            </a:br>
            <a:r>
              <a:rPr lang="en-US" sz="2800" b="1" dirty="0" smtClean="0"/>
              <a:t>2. How do we want the data to be presented? </a:t>
            </a:r>
            <a:br>
              <a:rPr lang="en-US" sz="2800" b="1" dirty="0" smtClean="0"/>
            </a:br>
            <a:r>
              <a:rPr lang="en-US" sz="2800" b="1" dirty="0"/>
              <a:t> </a:t>
            </a:r>
            <a:r>
              <a:rPr lang="en-US" sz="2800" b="1" dirty="0" smtClean="0"/>
              <a:t>        Plots, Maps, Tables? Associated text and metadata?</a:t>
            </a:r>
            <a:br>
              <a:rPr lang="en-US" sz="2800" b="1" dirty="0" smtClean="0"/>
            </a:br>
            <a:r>
              <a:rPr lang="en-US" sz="2800" b="1" dirty="0" smtClean="0"/>
              <a:t>3. Where is the data going to be located? </a:t>
            </a:r>
            <a:br>
              <a:rPr lang="en-US" sz="2800" b="1" dirty="0" smtClean="0"/>
            </a:br>
            <a:r>
              <a:rPr lang="en-US" sz="2800" b="1" dirty="0"/>
              <a:t> </a:t>
            </a:r>
            <a:r>
              <a:rPr lang="en-US" sz="2800" b="1" dirty="0" smtClean="0"/>
              <a:t>     GOA-ON Website, GOA-ON data portal?</a:t>
            </a:r>
            <a:br>
              <a:rPr lang="en-US" sz="2800" b="1" dirty="0" smtClean="0"/>
            </a:br>
            <a:r>
              <a:rPr lang="en-US" sz="2800" b="1" dirty="0" smtClean="0"/>
              <a:t>4. How often will the information be updated?  </a:t>
            </a:r>
            <a:br>
              <a:rPr lang="en-US" sz="2800" b="1" dirty="0" smtClean="0"/>
            </a:br>
            <a:r>
              <a:rPr lang="en-US" sz="2800" b="1" dirty="0" smtClean="0"/>
              <a:t>5. Who will do the work and how will it be funded?</a:t>
            </a:r>
            <a:endParaRPr lang="en-US" sz="2800" b="1" dirty="0"/>
          </a:p>
        </p:txBody>
      </p:sp>
      <p:grpSp>
        <p:nvGrpSpPr>
          <p:cNvPr id="11" name="Group 10">
            <a:extLst>
              <a:ext uri="{FF2B5EF4-FFF2-40B4-BE49-F238E27FC236}">
                <a16:creationId xmlns:a16="http://schemas.microsoft.com/office/drawing/2014/main" id="{6B40294C-ED53-4323-92DD-1197F9D334C3}"/>
              </a:ext>
            </a:extLst>
          </p:cNvPr>
          <p:cNvGrpSpPr/>
          <p:nvPr/>
        </p:nvGrpSpPr>
        <p:grpSpPr>
          <a:xfrm>
            <a:off x="6485106" y="209308"/>
            <a:ext cx="2480172" cy="1398998"/>
            <a:chOff x="7283450" y="20638"/>
            <a:chExt cx="1936750" cy="1046162"/>
          </a:xfrm>
        </p:grpSpPr>
        <p:sp>
          <p:nvSpPr>
            <p:cNvPr id="12" name="Rounded Rectangle 6">
              <a:extLst>
                <a:ext uri="{FF2B5EF4-FFF2-40B4-BE49-F238E27FC236}">
                  <a16:creationId xmlns:a16="http://schemas.microsoft.com/office/drawing/2014/main" id="{AF45DE4F-2D63-4F94-962D-75B7A3AA446E}"/>
                </a:ext>
              </a:extLst>
            </p:cNvPr>
            <p:cNvSpPr/>
            <p:nvPr/>
          </p:nvSpPr>
          <p:spPr>
            <a:xfrm>
              <a:off x="7283450" y="20638"/>
              <a:ext cx="1936750" cy="10461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D57FC613-13C7-47D3-9F92-634545E454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932" y="76200"/>
              <a:ext cx="1673868" cy="91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ectangle 3"/>
          <p:cNvSpPr/>
          <p:nvPr/>
        </p:nvSpPr>
        <p:spPr>
          <a:xfrm>
            <a:off x="3575573" y="6373306"/>
            <a:ext cx="1992853" cy="369332"/>
          </a:xfrm>
          <a:prstGeom prst="rect">
            <a:avLst/>
          </a:prstGeom>
        </p:spPr>
        <p:txBody>
          <a:bodyPr wrap="none">
            <a:spAutoFit/>
          </a:bodyPr>
          <a:lstStyle/>
          <a:p>
            <a:pPr lvl="0" algn="ctr" defTabSz="914400" fontAlgn="base">
              <a:spcBef>
                <a:spcPct val="0"/>
              </a:spcBef>
              <a:spcAft>
                <a:spcPct val="0"/>
              </a:spcAft>
              <a:defRPr/>
            </a:pPr>
            <a:r>
              <a:rPr lang="en-US" b="1" kern="0">
                <a:latin typeface="Arial" charset="0"/>
                <a:ea typeface="ＭＳ Ｐゴシック" charset="0"/>
                <a:cs typeface="Arial" charset="0"/>
              </a:rPr>
              <a:t>www.goa-on.org</a:t>
            </a:r>
            <a:endParaRPr lang="en-US" b="1" kern="0" dirty="0">
              <a:latin typeface="Arial" charset="0"/>
              <a:ea typeface="ＭＳ Ｐゴシック" charset="0"/>
              <a:cs typeface="Arial" charset="0"/>
            </a:endParaRPr>
          </a:p>
        </p:txBody>
      </p:sp>
    </p:spTree>
    <p:extLst>
      <p:ext uri="{BB962C8B-B14F-4D97-AF65-F5344CB8AC3E}">
        <p14:creationId xmlns:p14="http://schemas.microsoft.com/office/powerpoint/2010/main" val="344909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325" y="2786400"/>
            <a:ext cx="8650953" cy="1143000"/>
          </a:xfrm>
        </p:spPr>
        <p:txBody>
          <a:bodyPr/>
          <a:lstStyle/>
          <a:p>
            <a:pPr algn="l"/>
            <a:r>
              <a:rPr lang="en-US" b="1" dirty="0" smtClean="0"/>
              <a:t>   GOA-ON OA Indicators</a:t>
            </a:r>
            <a:br>
              <a:rPr lang="en-US" b="1" dirty="0" smtClean="0"/>
            </a:br>
            <a:r>
              <a:rPr lang="en-US" b="1" dirty="0"/>
              <a:t/>
            </a:r>
            <a:br>
              <a:rPr lang="en-US" b="1" dirty="0"/>
            </a:br>
            <a:r>
              <a:rPr lang="en-US" sz="4000" b="1" u="heavy" dirty="0" smtClean="0"/>
              <a:t>What do we need to decide on today</a:t>
            </a:r>
            <a:br>
              <a:rPr lang="en-US" sz="4000" b="1" u="heavy" dirty="0" smtClean="0"/>
            </a:br>
            <a:r>
              <a:rPr lang="en-US" sz="2800" b="1" dirty="0" smtClean="0"/>
              <a:t>1. What data and datasets we want to report on? </a:t>
            </a:r>
            <a:br>
              <a:rPr lang="en-US" sz="2800" b="1" dirty="0" smtClean="0"/>
            </a:br>
            <a:r>
              <a:rPr lang="en-US" sz="2800" b="1" dirty="0"/>
              <a:t> </a:t>
            </a:r>
            <a:r>
              <a:rPr lang="en-US" sz="2800" b="1" dirty="0" smtClean="0"/>
              <a:t>         pH, </a:t>
            </a:r>
            <a:r>
              <a:rPr lang="en-US" sz="2800" b="1" i="1" dirty="0" smtClean="0"/>
              <a:t>p</a:t>
            </a:r>
            <a:r>
              <a:rPr lang="en-US" sz="2800" b="1" dirty="0" smtClean="0"/>
              <a:t>CO</a:t>
            </a:r>
            <a:r>
              <a:rPr lang="en-US" sz="2800" b="1" baseline="-25000" dirty="0" smtClean="0"/>
              <a:t>2</a:t>
            </a:r>
            <a:r>
              <a:rPr lang="en-US" sz="2800" b="1" dirty="0" smtClean="0"/>
              <a:t>, etc.</a:t>
            </a:r>
            <a:br>
              <a:rPr lang="en-US" sz="2800" b="1" dirty="0" smtClean="0"/>
            </a:br>
            <a:r>
              <a:rPr lang="en-US" sz="2800" b="1" dirty="0" smtClean="0"/>
              <a:t>2. How do we want the data to be presented? </a:t>
            </a:r>
            <a:br>
              <a:rPr lang="en-US" sz="2800" b="1" dirty="0" smtClean="0"/>
            </a:br>
            <a:r>
              <a:rPr lang="en-US" sz="2800" b="1" dirty="0"/>
              <a:t> </a:t>
            </a:r>
            <a:r>
              <a:rPr lang="en-US" sz="2800" b="1" dirty="0" smtClean="0"/>
              <a:t>        Plots, Maps, Tables? Associated text and metadata?</a:t>
            </a:r>
            <a:br>
              <a:rPr lang="en-US" sz="2800" b="1" dirty="0" smtClean="0"/>
            </a:br>
            <a:r>
              <a:rPr lang="en-US" sz="2800" b="1" dirty="0" smtClean="0"/>
              <a:t>3. Where is the data going to be located? </a:t>
            </a:r>
            <a:br>
              <a:rPr lang="en-US" sz="2800" b="1" dirty="0" smtClean="0"/>
            </a:br>
            <a:r>
              <a:rPr lang="en-US" sz="2800" b="1" dirty="0"/>
              <a:t> </a:t>
            </a:r>
            <a:r>
              <a:rPr lang="en-US" sz="2800" b="1" dirty="0" smtClean="0"/>
              <a:t>     GOA-ON Website, GOA-ON data portal?</a:t>
            </a:r>
            <a:br>
              <a:rPr lang="en-US" sz="2800" b="1" dirty="0" smtClean="0"/>
            </a:br>
            <a:r>
              <a:rPr lang="en-US" sz="2800" b="1" dirty="0" smtClean="0"/>
              <a:t>4. How often will the information be updated?  </a:t>
            </a:r>
            <a:br>
              <a:rPr lang="en-US" sz="2800" b="1" dirty="0" smtClean="0"/>
            </a:br>
            <a:r>
              <a:rPr lang="en-US" sz="2800" b="1" dirty="0" smtClean="0"/>
              <a:t>5. Who will do the work and how will it be funded?</a:t>
            </a:r>
            <a:br>
              <a:rPr lang="en-US" sz="2800" b="1" dirty="0" smtClean="0"/>
            </a:br>
            <a:r>
              <a:rPr lang="en-US" sz="2800" b="1" dirty="0" smtClean="0"/>
              <a:t>6. How do we want this product to grow over time?</a:t>
            </a:r>
            <a:endParaRPr lang="en-US" sz="2800" b="1" dirty="0"/>
          </a:p>
        </p:txBody>
      </p:sp>
      <p:grpSp>
        <p:nvGrpSpPr>
          <p:cNvPr id="11" name="Group 10">
            <a:extLst>
              <a:ext uri="{FF2B5EF4-FFF2-40B4-BE49-F238E27FC236}">
                <a16:creationId xmlns:a16="http://schemas.microsoft.com/office/drawing/2014/main" id="{6B40294C-ED53-4323-92DD-1197F9D334C3}"/>
              </a:ext>
            </a:extLst>
          </p:cNvPr>
          <p:cNvGrpSpPr/>
          <p:nvPr/>
        </p:nvGrpSpPr>
        <p:grpSpPr>
          <a:xfrm>
            <a:off x="6485106" y="209308"/>
            <a:ext cx="2480172" cy="1398998"/>
            <a:chOff x="7283450" y="20638"/>
            <a:chExt cx="1936750" cy="1046162"/>
          </a:xfrm>
        </p:grpSpPr>
        <p:sp>
          <p:nvSpPr>
            <p:cNvPr id="12" name="Rounded Rectangle 6">
              <a:extLst>
                <a:ext uri="{FF2B5EF4-FFF2-40B4-BE49-F238E27FC236}">
                  <a16:creationId xmlns:a16="http://schemas.microsoft.com/office/drawing/2014/main" id="{AF45DE4F-2D63-4F94-962D-75B7A3AA446E}"/>
                </a:ext>
              </a:extLst>
            </p:cNvPr>
            <p:cNvSpPr/>
            <p:nvPr/>
          </p:nvSpPr>
          <p:spPr>
            <a:xfrm>
              <a:off x="7283450" y="20638"/>
              <a:ext cx="1936750" cy="10461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D57FC613-13C7-47D3-9F92-634545E454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932" y="76200"/>
              <a:ext cx="1673868" cy="91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ectangle 3"/>
          <p:cNvSpPr/>
          <p:nvPr/>
        </p:nvSpPr>
        <p:spPr>
          <a:xfrm>
            <a:off x="3575573" y="6373306"/>
            <a:ext cx="1992853" cy="369332"/>
          </a:xfrm>
          <a:prstGeom prst="rect">
            <a:avLst/>
          </a:prstGeom>
        </p:spPr>
        <p:txBody>
          <a:bodyPr wrap="none">
            <a:spAutoFit/>
          </a:bodyPr>
          <a:lstStyle/>
          <a:p>
            <a:pPr lvl="0" algn="ctr" defTabSz="914400" fontAlgn="base">
              <a:spcBef>
                <a:spcPct val="0"/>
              </a:spcBef>
              <a:spcAft>
                <a:spcPct val="0"/>
              </a:spcAft>
              <a:defRPr/>
            </a:pPr>
            <a:r>
              <a:rPr lang="en-US" b="1" kern="0">
                <a:latin typeface="Arial" charset="0"/>
                <a:ea typeface="ＭＳ Ｐゴシック" charset="0"/>
                <a:cs typeface="Arial" charset="0"/>
              </a:rPr>
              <a:t>www.goa-on.org</a:t>
            </a:r>
            <a:endParaRPr lang="en-US" b="1" kern="0" dirty="0">
              <a:latin typeface="Arial" charset="0"/>
              <a:ea typeface="ＭＳ Ｐゴシック" charset="0"/>
              <a:cs typeface="Arial" charset="0"/>
            </a:endParaRPr>
          </a:p>
        </p:txBody>
      </p:sp>
    </p:spTree>
    <p:extLst>
      <p:ext uri="{BB962C8B-B14F-4D97-AF65-F5344CB8AC3E}">
        <p14:creationId xmlns:p14="http://schemas.microsoft.com/office/powerpoint/2010/main" val="247102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9144000" cy="4374680"/>
          </a:xfrm>
          <a:prstGeom prst="rect">
            <a:avLst/>
          </a:prstGeom>
          <a:blipFill>
            <a:blip r:embed="rId2" cstate="print"/>
            <a:stretch>
              <a:fillRect/>
            </a:stretch>
          </a:blipFill>
        </p:spPr>
        <p:txBody>
          <a:bodyPr wrap="square" lIns="0" tIns="0" rIns="0" bIns="0" rtlCol="0"/>
          <a:lstStyle/>
          <a:p>
            <a:endParaRPr sz="1350"/>
          </a:p>
        </p:txBody>
      </p:sp>
      <p:sp>
        <p:nvSpPr>
          <p:cNvPr id="3" name="object 3"/>
          <p:cNvSpPr/>
          <p:nvPr/>
        </p:nvSpPr>
        <p:spPr>
          <a:xfrm>
            <a:off x="0" y="857250"/>
            <a:ext cx="3214514" cy="4374680"/>
          </a:xfrm>
          <a:prstGeom prst="rect">
            <a:avLst/>
          </a:prstGeom>
          <a:blipFill>
            <a:blip r:embed="rId3" cstate="print"/>
            <a:stretch>
              <a:fillRect/>
            </a:stretch>
          </a:blipFill>
        </p:spPr>
        <p:txBody>
          <a:bodyPr wrap="square" lIns="0" tIns="0" rIns="0" bIns="0" rtlCol="0"/>
          <a:lstStyle/>
          <a:p>
            <a:endParaRPr sz="1350"/>
          </a:p>
        </p:txBody>
      </p:sp>
      <p:sp>
        <p:nvSpPr>
          <p:cNvPr id="4" name="object 4"/>
          <p:cNvSpPr txBox="1">
            <a:spLocks noGrp="1"/>
          </p:cNvSpPr>
          <p:nvPr>
            <p:ph type="title"/>
          </p:nvPr>
        </p:nvSpPr>
        <p:spPr>
          <a:xfrm>
            <a:off x="4627443" y="1323350"/>
            <a:ext cx="3102293" cy="2896851"/>
          </a:xfrm>
          <a:prstGeom prst="rect">
            <a:avLst/>
          </a:prstGeom>
        </p:spPr>
        <p:txBody>
          <a:bodyPr vert="horz" wrap="square" lIns="0" tIns="9049" rIns="0" bIns="0" numCol="1" rtlCol="0" anchor="ctr" anchorCtr="0" compatLnSpc="1">
            <a:prstTxWarp prst="textNoShape">
              <a:avLst/>
            </a:prstTxWarp>
            <a:spAutoFit/>
          </a:bodyPr>
          <a:lstStyle/>
          <a:p>
            <a:pPr marL="9049" marR="3810" indent="953">
              <a:lnSpc>
                <a:spcPct val="138900"/>
              </a:lnSpc>
              <a:spcBef>
                <a:spcPts val="71"/>
              </a:spcBef>
            </a:pPr>
            <a:r>
              <a:rPr sz="4500" dirty="0"/>
              <a:t>THE  </a:t>
            </a:r>
            <a:r>
              <a:rPr sz="4500" spc="-4" dirty="0">
                <a:solidFill>
                  <a:srgbClr val="F49234"/>
                </a:solidFill>
              </a:rPr>
              <a:t>GLOBAL  </a:t>
            </a:r>
            <a:r>
              <a:rPr sz="4500" spc="-64" dirty="0">
                <a:solidFill>
                  <a:srgbClr val="F49234"/>
                </a:solidFill>
              </a:rPr>
              <a:t>CLIMATE  </a:t>
            </a:r>
            <a:r>
              <a:rPr sz="4500" spc="-4" dirty="0">
                <a:solidFill>
                  <a:srgbClr val="F49234"/>
                </a:solidFill>
              </a:rPr>
              <a:t>I</a:t>
            </a:r>
            <a:r>
              <a:rPr sz="4500" dirty="0">
                <a:solidFill>
                  <a:srgbClr val="F49234"/>
                </a:solidFill>
              </a:rPr>
              <a:t>N</a:t>
            </a:r>
            <a:r>
              <a:rPr sz="4500" spc="-4" dirty="0">
                <a:solidFill>
                  <a:srgbClr val="F49234"/>
                </a:solidFill>
              </a:rPr>
              <a:t>DIC</a:t>
            </a:r>
            <a:r>
              <a:rPr sz="4500" spc="-424" dirty="0">
                <a:solidFill>
                  <a:srgbClr val="F49234"/>
                </a:solidFill>
              </a:rPr>
              <a:t>A</a:t>
            </a:r>
            <a:r>
              <a:rPr sz="4500" spc="-270" dirty="0">
                <a:solidFill>
                  <a:srgbClr val="F49234"/>
                </a:solidFill>
              </a:rPr>
              <a:t>T</a:t>
            </a:r>
            <a:r>
              <a:rPr sz="4500" dirty="0">
                <a:solidFill>
                  <a:srgbClr val="F49234"/>
                </a:solidFill>
              </a:rPr>
              <a:t>O</a:t>
            </a:r>
            <a:r>
              <a:rPr sz="4500" spc="-8" dirty="0">
                <a:solidFill>
                  <a:srgbClr val="F49234"/>
                </a:solidFill>
              </a:rPr>
              <a:t>R</a:t>
            </a:r>
            <a:r>
              <a:rPr sz="4500" spc="-4" dirty="0">
                <a:solidFill>
                  <a:srgbClr val="F49234"/>
                </a:solidFill>
              </a:rPr>
              <a:t>S</a:t>
            </a:r>
            <a:endParaRPr sz="4500"/>
          </a:p>
        </p:txBody>
      </p:sp>
      <p:sp>
        <p:nvSpPr>
          <p:cNvPr id="5" name="object 5"/>
          <p:cNvSpPr txBox="1"/>
          <p:nvPr/>
        </p:nvSpPr>
        <p:spPr>
          <a:xfrm>
            <a:off x="4915504" y="4667816"/>
            <a:ext cx="2527459" cy="471283"/>
          </a:xfrm>
          <a:prstGeom prst="rect">
            <a:avLst/>
          </a:prstGeom>
        </p:spPr>
        <p:txBody>
          <a:bodyPr vert="horz" wrap="square" lIns="0" tIns="9525" rIns="0" bIns="0" rtlCol="0">
            <a:spAutoFit/>
          </a:bodyPr>
          <a:lstStyle/>
          <a:p>
            <a:pPr algn="ctr">
              <a:spcBef>
                <a:spcPts val="75"/>
              </a:spcBef>
            </a:pPr>
            <a:r>
              <a:rPr b="1" spc="-4" dirty="0">
                <a:solidFill>
                  <a:srgbClr val="FFFFFF"/>
                </a:solidFill>
                <a:latin typeface="Trebuchet MS"/>
                <a:cs typeface="Trebuchet MS"/>
              </a:rPr>
              <a:t>GCOS Secretariat,</a:t>
            </a:r>
            <a:r>
              <a:rPr b="1" spc="-38" dirty="0">
                <a:solidFill>
                  <a:srgbClr val="FFFFFF"/>
                </a:solidFill>
                <a:latin typeface="Trebuchet MS"/>
                <a:cs typeface="Trebuchet MS"/>
              </a:rPr>
              <a:t> </a:t>
            </a:r>
            <a:r>
              <a:rPr b="1" spc="-4" dirty="0">
                <a:solidFill>
                  <a:srgbClr val="FFFFFF"/>
                </a:solidFill>
                <a:latin typeface="Trebuchet MS"/>
                <a:cs typeface="Trebuchet MS"/>
              </a:rPr>
              <a:t>WMO</a:t>
            </a:r>
            <a:endParaRPr>
              <a:latin typeface="Trebuchet MS"/>
              <a:cs typeface="Trebuchet MS"/>
            </a:endParaRPr>
          </a:p>
          <a:p>
            <a:pPr algn="ctr">
              <a:spcBef>
                <a:spcPts val="15"/>
              </a:spcBef>
            </a:pPr>
            <a:r>
              <a:rPr sz="1200" b="1" spc="-4" dirty="0">
                <a:solidFill>
                  <a:srgbClr val="FFFFFF"/>
                </a:solidFill>
                <a:latin typeface="Trebuchet MS"/>
                <a:cs typeface="Trebuchet MS"/>
              </a:rPr>
              <a:t>Carolin</a:t>
            </a:r>
            <a:r>
              <a:rPr sz="1200" b="1" spc="4" dirty="0">
                <a:solidFill>
                  <a:srgbClr val="FFFFFF"/>
                </a:solidFill>
                <a:latin typeface="Trebuchet MS"/>
                <a:cs typeface="Trebuchet MS"/>
              </a:rPr>
              <a:t> </a:t>
            </a:r>
            <a:r>
              <a:rPr sz="1200" b="1" spc="-8" dirty="0">
                <a:solidFill>
                  <a:srgbClr val="FFFFFF"/>
                </a:solidFill>
                <a:latin typeface="Trebuchet MS"/>
                <a:cs typeface="Trebuchet MS"/>
              </a:rPr>
              <a:t>Richter</a:t>
            </a:r>
            <a:endParaRPr sz="1200">
              <a:latin typeface="Trebuchet MS"/>
              <a:cs typeface="Trebuchet MS"/>
            </a:endParaRPr>
          </a:p>
        </p:txBody>
      </p:sp>
      <p:sp>
        <p:nvSpPr>
          <p:cNvPr id="6" name="object 6"/>
          <p:cNvSpPr/>
          <p:nvPr/>
        </p:nvSpPr>
        <p:spPr>
          <a:xfrm>
            <a:off x="3749640" y="5236027"/>
            <a:ext cx="5340922" cy="758950"/>
          </a:xfrm>
          <a:prstGeom prst="rect">
            <a:avLst/>
          </a:prstGeom>
          <a:blipFill>
            <a:blip r:embed="rId4"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812238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5477" y="857250"/>
            <a:ext cx="8828723" cy="666274"/>
          </a:xfrm>
          <a:custGeom>
            <a:avLst/>
            <a:gdLst/>
            <a:ahLst/>
            <a:cxnLst/>
            <a:rect l="l" t="t" r="r" b="b"/>
            <a:pathLst>
              <a:path w="11771630" h="888365">
                <a:moveTo>
                  <a:pt x="0" y="888276"/>
                </a:moveTo>
                <a:lnTo>
                  <a:pt x="11771363" y="888276"/>
                </a:lnTo>
                <a:lnTo>
                  <a:pt x="11771363" y="0"/>
                </a:lnTo>
                <a:lnTo>
                  <a:pt x="0" y="0"/>
                </a:lnTo>
                <a:lnTo>
                  <a:pt x="0" y="888276"/>
                </a:lnTo>
                <a:close/>
              </a:path>
            </a:pathLst>
          </a:custGeom>
          <a:solidFill>
            <a:srgbClr val="0DADEA"/>
          </a:solidFill>
        </p:spPr>
        <p:txBody>
          <a:bodyPr wrap="square" lIns="0" tIns="0" rIns="0" bIns="0" rtlCol="0"/>
          <a:lstStyle/>
          <a:p>
            <a:pPr defTabSz="685800"/>
            <a:endParaRPr sz="1350">
              <a:solidFill>
                <a:prstClr val="black"/>
              </a:solidFill>
            </a:endParaRPr>
          </a:p>
        </p:txBody>
      </p:sp>
      <p:sp>
        <p:nvSpPr>
          <p:cNvPr id="3" name="object 3"/>
          <p:cNvSpPr txBox="1">
            <a:spLocks noGrp="1"/>
          </p:cNvSpPr>
          <p:nvPr>
            <p:ph type="title"/>
          </p:nvPr>
        </p:nvSpPr>
        <p:spPr>
          <a:xfrm>
            <a:off x="4179576" y="944226"/>
            <a:ext cx="4903946" cy="425116"/>
          </a:xfrm>
          <a:prstGeom prst="rect">
            <a:avLst/>
          </a:prstGeom>
        </p:spPr>
        <p:txBody>
          <a:bodyPr vert="horz" wrap="square" lIns="0" tIns="9525" rIns="0" bIns="0" rtlCol="0">
            <a:spAutoFit/>
          </a:bodyPr>
          <a:lstStyle/>
          <a:p>
            <a:pPr marL="9525">
              <a:spcBef>
                <a:spcPts val="75"/>
              </a:spcBef>
            </a:pPr>
            <a:r>
              <a:rPr spc="-4" dirty="0"/>
              <a:t>Criteria for physical</a:t>
            </a:r>
            <a:r>
              <a:rPr spc="-11" dirty="0"/>
              <a:t> </a:t>
            </a:r>
            <a:r>
              <a:rPr spc="-4" dirty="0"/>
              <a:t>indicators</a:t>
            </a:r>
          </a:p>
        </p:txBody>
      </p:sp>
      <p:sp>
        <p:nvSpPr>
          <p:cNvPr id="4" name="object 4"/>
          <p:cNvSpPr txBox="1"/>
          <p:nvPr/>
        </p:nvSpPr>
        <p:spPr>
          <a:xfrm>
            <a:off x="706261" y="1578209"/>
            <a:ext cx="2677001" cy="632866"/>
          </a:xfrm>
          <a:prstGeom prst="rect">
            <a:avLst/>
          </a:prstGeom>
        </p:spPr>
        <p:txBody>
          <a:bodyPr vert="horz" wrap="square" lIns="0" tIns="9525" rIns="0" bIns="0" rtlCol="0">
            <a:spAutoFit/>
          </a:bodyPr>
          <a:lstStyle/>
          <a:p>
            <a:pPr marL="9525" defTabSz="685800">
              <a:spcBef>
                <a:spcPts val="75"/>
              </a:spcBef>
            </a:pPr>
            <a:r>
              <a:rPr sz="4050" b="1" i="1" spc="-4" dirty="0">
                <a:solidFill>
                  <a:srgbClr val="FFC000"/>
                </a:solidFill>
                <a:latin typeface="Trebuchet-BoldItalic"/>
                <a:cs typeface="Trebuchet-BoldItalic"/>
              </a:rPr>
              <a:t>Relevance</a:t>
            </a:r>
            <a:r>
              <a:rPr sz="4050" spc="-4" dirty="0">
                <a:solidFill>
                  <a:srgbClr val="FFC000"/>
                </a:solidFill>
                <a:latin typeface="Trebuchet MS"/>
                <a:cs typeface="Trebuchet MS"/>
              </a:rPr>
              <a:t>:</a:t>
            </a:r>
            <a:endParaRPr sz="4050" dirty="0">
              <a:solidFill>
                <a:prstClr val="black"/>
              </a:solidFill>
              <a:latin typeface="Trebuchet MS"/>
              <a:cs typeface="Trebuchet MS"/>
            </a:endParaRPr>
          </a:p>
        </p:txBody>
      </p:sp>
      <p:sp>
        <p:nvSpPr>
          <p:cNvPr id="5" name="object 5"/>
          <p:cNvSpPr txBox="1"/>
          <p:nvPr/>
        </p:nvSpPr>
        <p:spPr>
          <a:xfrm>
            <a:off x="3516897" y="1921109"/>
            <a:ext cx="5317807" cy="217367"/>
          </a:xfrm>
          <a:prstGeom prst="rect">
            <a:avLst/>
          </a:prstGeom>
        </p:spPr>
        <p:txBody>
          <a:bodyPr vert="horz" wrap="square" lIns="0" tIns="9525" rIns="0" bIns="0" rtlCol="0">
            <a:spAutoFit/>
          </a:bodyPr>
          <a:lstStyle/>
          <a:p>
            <a:pPr marL="9525" defTabSz="685800">
              <a:spcBef>
                <a:spcPts val="75"/>
              </a:spcBef>
            </a:pPr>
            <a:r>
              <a:rPr sz="1350" b="1" spc="-4" dirty="0">
                <a:solidFill>
                  <a:prstClr val="black"/>
                </a:solidFill>
                <a:latin typeface="Trebuchet MS"/>
                <a:cs typeface="Trebuchet MS"/>
              </a:rPr>
              <a:t>Each should be </a:t>
            </a:r>
            <a:r>
              <a:rPr sz="1350" b="1" dirty="0">
                <a:solidFill>
                  <a:prstClr val="black"/>
                </a:solidFill>
                <a:latin typeface="Trebuchet MS"/>
                <a:cs typeface="Trebuchet MS"/>
              </a:rPr>
              <a:t>a </a:t>
            </a:r>
            <a:r>
              <a:rPr sz="1350" b="1" spc="-30" dirty="0">
                <a:solidFill>
                  <a:prstClr val="black"/>
                </a:solidFill>
                <a:latin typeface="Trebuchet MS"/>
                <a:cs typeface="Trebuchet MS"/>
              </a:rPr>
              <a:t>clear, </a:t>
            </a:r>
            <a:r>
              <a:rPr sz="1350" b="1" spc="-4" dirty="0">
                <a:solidFill>
                  <a:prstClr val="black"/>
                </a:solidFill>
                <a:latin typeface="Trebuchet MS"/>
                <a:cs typeface="Trebuchet MS"/>
              </a:rPr>
              <a:t>understandable indicator </a:t>
            </a:r>
            <a:r>
              <a:rPr sz="1350" b="1" dirty="0">
                <a:solidFill>
                  <a:prstClr val="black"/>
                </a:solidFill>
                <a:latin typeface="Trebuchet MS"/>
                <a:cs typeface="Trebuchet MS"/>
              </a:rPr>
              <a:t>of </a:t>
            </a:r>
            <a:r>
              <a:rPr sz="1350" b="1" spc="-4" dirty="0">
                <a:solidFill>
                  <a:prstClr val="black"/>
                </a:solidFill>
                <a:latin typeface="Trebuchet MS"/>
                <a:cs typeface="Trebuchet MS"/>
              </a:rPr>
              <a:t>global</a:t>
            </a:r>
            <a:r>
              <a:rPr sz="1350" b="1" spc="68" dirty="0">
                <a:solidFill>
                  <a:prstClr val="black"/>
                </a:solidFill>
                <a:latin typeface="Trebuchet MS"/>
                <a:cs typeface="Trebuchet MS"/>
              </a:rPr>
              <a:t> </a:t>
            </a:r>
            <a:r>
              <a:rPr sz="1350" b="1" spc="-4" dirty="0">
                <a:solidFill>
                  <a:prstClr val="black"/>
                </a:solidFill>
                <a:latin typeface="Trebuchet MS"/>
                <a:cs typeface="Trebuchet MS"/>
              </a:rPr>
              <a:t>climate</a:t>
            </a:r>
            <a:endParaRPr sz="1350">
              <a:solidFill>
                <a:prstClr val="black"/>
              </a:solidFill>
              <a:latin typeface="Trebuchet MS"/>
              <a:cs typeface="Trebuchet MS"/>
            </a:endParaRPr>
          </a:p>
        </p:txBody>
      </p:sp>
      <p:sp>
        <p:nvSpPr>
          <p:cNvPr id="6" name="object 6"/>
          <p:cNvSpPr txBox="1"/>
          <p:nvPr/>
        </p:nvSpPr>
        <p:spPr>
          <a:xfrm>
            <a:off x="706260" y="2205716"/>
            <a:ext cx="8145304" cy="1261243"/>
          </a:xfrm>
          <a:prstGeom prst="rect">
            <a:avLst/>
          </a:prstGeom>
        </p:spPr>
        <p:txBody>
          <a:bodyPr vert="horz" wrap="square" lIns="0" tIns="9525" rIns="0" bIns="0" rtlCol="0">
            <a:spAutoFit/>
          </a:bodyPr>
          <a:lstStyle/>
          <a:p>
            <a:pPr marL="9525" marR="323850" defTabSz="685800">
              <a:spcBef>
                <a:spcPts val="75"/>
              </a:spcBef>
            </a:pPr>
            <a:r>
              <a:rPr sz="1350" b="1" spc="-4" dirty="0">
                <a:solidFill>
                  <a:prstClr val="black"/>
                </a:solidFill>
                <a:latin typeface="Trebuchet MS"/>
                <a:cs typeface="Trebuchet MS"/>
              </a:rPr>
              <a:t>change, which </a:t>
            </a:r>
            <a:r>
              <a:rPr sz="1350" b="1" dirty="0">
                <a:solidFill>
                  <a:prstClr val="black"/>
                </a:solidFill>
                <a:latin typeface="Trebuchet MS"/>
                <a:cs typeface="Trebuchet MS"/>
              </a:rPr>
              <a:t>has </a:t>
            </a:r>
            <a:r>
              <a:rPr sz="1350" b="1" spc="-4" dirty="0">
                <a:solidFill>
                  <a:prstClr val="black"/>
                </a:solidFill>
                <a:latin typeface="Trebuchet MS"/>
                <a:cs typeface="Trebuchet MS"/>
              </a:rPr>
              <a:t>broad impact for </a:t>
            </a:r>
            <a:r>
              <a:rPr sz="1350" b="1" dirty="0">
                <a:solidFill>
                  <a:prstClr val="black"/>
                </a:solidFill>
                <a:latin typeface="Trebuchet MS"/>
                <a:cs typeface="Trebuchet MS"/>
              </a:rPr>
              <a:t>a </a:t>
            </a:r>
            <a:r>
              <a:rPr sz="1350" b="1" spc="-11" dirty="0">
                <a:solidFill>
                  <a:prstClr val="black"/>
                </a:solidFill>
                <a:latin typeface="Trebuchet MS"/>
                <a:cs typeface="Trebuchet MS"/>
              </a:rPr>
              <a:t>range </a:t>
            </a:r>
            <a:r>
              <a:rPr sz="1350" b="1" dirty="0">
                <a:solidFill>
                  <a:prstClr val="black"/>
                </a:solidFill>
                <a:latin typeface="Trebuchet MS"/>
                <a:cs typeface="Trebuchet MS"/>
              </a:rPr>
              <a:t>of </a:t>
            </a:r>
            <a:r>
              <a:rPr sz="1350" b="1" spc="-4" dirty="0">
                <a:solidFill>
                  <a:prstClr val="black"/>
                </a:solidFill>
                <a:latin typeface="Trebuchet MS"/>
                <a:cs typeface="Trebuchet MS"/>
              </a:rPr>
              <a:t>audiences. Some indicators will also have national  and regional</a:t>
            </a:r>
            <a:r>
              <a:rPr sz="1350" b="1" spc="-11" dirty="0">
                <a:solidFill>
                  <a:prstClr val="black"/>
                </a:solidFill>
                <a:latin typeface="Trebuchet MS"/>
                <a:cs typeface="Trebuchet MS"/>
              </a:rPr>
              <a:t> </a:t>
            </a:r>
            <a:r>
              <a:rPr sz="1350" b="1" spc="-4" dirty="0">
                <a:solidFill>
                  <a:prstClr val="black"/>
                </a:solidFill>
                <a:latin typeface="Trebuchet MS"/>
                <a:cs typeface="Trebuchet MS"/>
              </a:rPr>
              <a:t>values.</a:t>
            </a:r>
            <a:endParaRPr sz="1350">
              <a:solidFill>
                <a:prstClr val="black"/>
              </a:solidFill>
              <a:latin typeface="Trebuchet MS"/>
              <a:cs typeface="Trebuchet MS"/>
            </a:endParaRPr>
          </a:p>
          <a:p>
            <a:pPr marL="9525" defTabSz="685800">
              <a:lnSpc>
                <a:spcPts val="4778"/>
              </a:lnSpc>
            </a:pPr>
            <a:r>
              <a:rPr sz="4050" b="1" i="1" dirty="0">
                <a:solidFill>
                  <a:srgbClr val="FFC000"/>
                </a:solidFill>
                <a:latin typeface="Trebuchet-BoldItalic"/>
                <a:cs typeface="Trebuchet-BoldItalic"/>
              </a:rPr>
              <a:t>R</a:t>
            </a:r>
            <a:r>
              <a:rPr sz="4050" b="1" i="1" spc="-4" dirty="0">
                <a:solidFill>
                  <a:srgbClr val="FFC000"/>
                </a:solidFill>
                <a:latin typeface="Trebuchet-BoldItalic"/>
                <a:cs typeface="Trebuchet-BoldItalic"/>
              </a:rPr>
              <a:t>epre</a:t>
            </a:r>
            <a:r>
              <a:rPr sz="4050" b="1" i="1" dirty="0">
                <a:solidFill>
                  <a:srgbClr val="FFC000"/>
                </a:solidFill>
                <a:latin typeface="Trebuchet-BoldItalic"/>
                <a:cs typeface="Trebuchet-BoldItalic"/>
              </a:rPr>
              <a:t>s</a:t>
            </a:r>
            <a:r>
              <a:rPr sz="4050" b="1" i="1" spc="-4" dirty="0">
                <a:solidFill>
                  <a:srgbClr val="FFC000"/>
                </a:solidFill>
                <a:latin typeface="Trebuchet-BoldItalic"/>
                <a:cs typeface="Trebuchet-BoldItalic"/>
              </a:rPr>
              <a:t>e</a:t>
            </a:r>
            <a:r>
              <a:rPr sz="4050" b="1" i="1" dirty="0">
                <a:solidFill>
                  <a:srgbClr val="FFC000"/>
                </a:solidFill>
                <a:latin typeface="Trebuchet-BoldItalic"/>
                <a:cs typeface="Trebuchet-BoldItalic"/>
              </a:rPr>
              <a:t>n</a:t>
            </a:r>
            <a:r>
              <a:rPr sz="4050" b="1" i="1" spc="-4" dirty="0">
                <a:solidFill>
                  <a:srgbClr val="FFC000"/>
                </a:solidFill>
                <a:latin typeface="Trebuchet-BoldItalic"/>
                <a:cs typeface="Trebuchet-BoldItalic"/>
              </a:rPr>
              <a:t>t</a:t>
            </a:r>
            <a:r>
              <a:rPr sz="4050" b="1" i="1" dirty="0">
                <a:solidFill>
                  <a:srgbClr val="FFC000"/>
                </a:solidFill>
                <a:latin typeface="Trebuchet-BoldItalic"/>
                <a:cs typeface="Trebuchet-BoldItalic"/>
              </a:rPr>
              <a:t>a</a:t>
            </a:r>
            <a:r>
              <a:rPr sz="4050" b="1" i="1" spc="-4" dirty="0">
                <a:solidFill>
                  <a:srgbClr val="FFC000"/>
                </a:solidFill>
                <a:latin typeface="Trebuchet-BoldItalic"/>
                <a:cs typeface="Trebuchet-BoldItalic"/>
              </a:rPr>
              <a:t>ti</a:t>
            </a:r>
            <a:r>
              <a:rPr sz="4050" b="1" i="1" dirty="0">
                <a:solidFill>
                  <a:srgbClr val="FFC000"/>
                </a:solidFill>
                <a:latin typeface="Trebuchet-BoldItalic"/>
                <a:cs typeface="Trebuchet-BoldItalic"/>
              </a:rPr>
              <a:t>v</a:t>
            </a:r>
            <a:r>
              <a:rPr sz="4050" b="1" i="1" spc="-8" dirty="0">
                <a:solidFill>
                  <a:srgbClr val="FFC000"/>
                </a:solidFill>
                <a:latin typeface="Trebuchet-BoldItalic"/>
                <a:cs typeface="Trebuchet-BoldItalic"/>
              </a:rPr>
              <a:t>e</a:t>
            </a:r>
            <a:r>
              <a:rPr sz="4050" b="1" i="1" spc="-4" dirty="0">
                <a:solidFill>
                  <a:srgbClr val="FFC000"/>
                </a:solidFill>
                <a:latin typeface="Trebuchet-BoldItalic"/>
                <a:cs typeface="Trebuchet-BoldItalic"/>
              </a:rPr>
              <a:t>n</a:t>
            </a:r>
            <a:r>
              <a:rPr sz="4050" b="1" i="1" spc="-8" dirty="0">
                <a:solidFill>
                  <a:srgbClr val="FFC000"/>
                </a:solidFill>
                <a:latin typeface="Trebuchet-BoldItalic"/>
                <a:cs typeface="Trebuchet-BoldItalic"/>
              </a:rPr>
              <a:t>e</a:t>
            </a:r>
            <a:r>
              <a:rPr sz="4050" b="1" i="1" dirty="0">
                <a:solidFill>
                  <a:srgbClr val="FFC000"/>
                </a:solidFill>
                <a:latin typeface="Trebuchet-BoldItalic"/>
                <a:cs typeface="Trebuchet-BoldItalic"/>
              </a:rPr>
              <a:t>ss</a:t>
            </a:r>
            <a:r>
              <a:rPr sz="1500" dirty="0">
                <a:solidFill>
                  <a:srgbClr val="FFC000"/>
                </a:solidFill>
                <a:latin typeface="Trebuchet MS"/>
                <a:cs typeface="Trebuchet MS"/>
              </a:rPr>
              <a:t>:</a:t>
            </a:r>
            <a:r>
              <a:rPr sz="1500" spc="-34" dirty="0">
                <a:solidFill>
                  <a:srgbClr val="FFC000"/>
                </a:solidFill>
                <a:latin typeface="Trebuchet MS"/>
                <a:cs typeface="Trebuchet MS"/>
              </a:rPr>
              <a:t> </a:t>
            </a:r>
            <a:r>
              <a:rPr sz="1350" b="1" spc="-4" dirty="0">
                <a:solidFill>
                  <a:prstClr val="black"/>
                </a:solidFill>
                <a:latin typeface="Trebuchet MS"/>
                <a:cs typeface="Trebuchet MS"/>
              </a:rPr>
              <a:t>I</a:t>
            </a:r>
            <a:r>
              <a:rPr sz="1350" b="1" dirty="0">
                <a:solidFill>
                  <a:prstClr val="black"/>
                </a:solidFill>
                <a:latin typeface="Trebuchet MS"/>
                <a:cs typeface="Trebuchet MS"/>
              </a:rPr>
              <a:t>n</a:t>
            </a:r>
            <a:r>
              <a:rPr sz="1350" b="1" spc="-4" dirty="0">
                <a:solidFill>
                  <a:prstClr val="black"/>
                </a:solidFill>
                <a:latin typeface="Trebuchet MS"/>
                <a:cs typeface="Trebuchet MS"/>
              </a:rPr>
              <a:t>dic</a:t>
            </a:r>
            <a:r>
              <a:rPr sz="1350" b="1" dirty="0">
                <a:solidFill>
                  <a:prstClr val="black"/>
                </a:solidFill>
                <a:latin typeface="Trebuchet MS"/>
                <a:cs typeface="Trebuchet MS"/>
              </a:rPr>
              <a:t>a</a:t>
            </a:r>
            <a:r>
              <a:rPr sz="1350" b="1" spc="-8" dirty="0">
                <a:solidFill>
                  <a:prstClr val="black"/>
                </a:solidFill>
                <a:latin typeface="Trebuchet MS"/>
                <a:cs typeface="Trebuchet MS"/>
              </a:rPr>
              <a:t>t</a:t>
            </a:r>
            <a:r>
              <a:rPr sz="1350" b="1" dirty="0">
                <a:solidFill>
                  <a:prstClr val="black"/>
                </a:solidFill>
                <a:latin typeface="Trebuchet MS"/>
                <a:cs typeface="Trebuchet MS"/>
              </a:rPr>
              <a:t>o</a:t>
            </a:r>
            <a:r>
              <a:rPr sz="1350" b="1" spc="-8" dirty="0">
                <a:solidFill>
                  <a:prstClr val="black"/>
                </a:solidFill>
                <a:latin typeface="Trebuchet MS"/>
                <a:cs typeface="Trebuchet MS"/>
              </a:rPr>
              <a:t>r</a:t>
            </a:r>
            <a:r>
              <a:rPr sz="1350" b="1" dirty="0">
                <a:solidFill>
                  <a:prstClr val="black"/>
                </a:solidFill>
                <a:latin typeface="Trebuchet MS"/>
                <a:cs typeface="Trebuchet MS"/>
              </a:rPr>
              <a:t>s as</a:t>
            </a:r>
            <a:r>
              <a:rPr sz="1350" b="1" spc="-8" dirty="0">
                <a:solidFill>
                  <a:prstClr val="black"/>
                </a:solidFill>
                <a:latin typeface="Trebuchet MS"/>
                <a:cs typeface="Trebuchet MS"/>
              </a:rPr>
              <a:t> </a:t>
            </a:r>
            <a:r>
              <a:rPr sz="1350" b="1" dirty="0">
                <a:solidFill>
                  <a:prstClr val="black"/>
                </a:solidFill>
                <a:latin typeface="Trebuchet MS"/>
                <a:cs typeface="Trebuchet MS"/>
              </a:rPr>
              <a:t>a</a:t>
            </a:r>
            <a:r>
              <a:rPr sz="1350" b="1" spc="-4" dirty="0">
                <a:solidFill>
                  <a:prstClr val="black"/>
                </a:solidFill>
                <a:latin typeface="Trebuchet MS"/>
                <a:cs typeface="Trebuchet MS"/>
              </a:rPr>
              <a:t> p</a:t>
            </a:r>
            <a:r>
              <a:rPr sz="1350" b="1" dirty="0">
                <a:solidFill>
                  <a:prstClr val="black"/>
                </a:solidFill>
                <a:latin typeface="Trebuchet MS"/>
                <a:cs typeface="Trebuchet MS"/>
              </a:rPr>
              <a:t>ac</a:t>
            </a:r>
            <a:r>
              <a:rPr sz="1350" b="1" spc="-49" dirty="0">
                <a:solidFill>
                  <a:prstClr val="black"/>
                </a:solidFill>
                <a:latin typeface="Trebuchet MS"/>
                <a:cs typeface="Trebuchet MS"/>
              </a:rPr>
              <a:t>k</a:t>
            </a:r>
            <a:r>
              <a:rPr sz="1350" b="1" dirty="0">
                <a:solidFill>
                  <a:prstClr val="black"/>
                </a:solidFill>
                <a:latin typeface="Trebuchet MS"/>
                <a:cs typeface="Trebuchet MS"/>
              </a:rPr>
              <a:t>a</a:t>
            </a:r>
            <a:r>
              <a:rPr sz="1350" b="1" spc="-4" dirty="0">
                <a:solidFill>
                  <a:prstClr val="black"/>
                </a:solidFill>
                <a:latin typeface="Trebuchet MS"/>
                <a:cs typeface="Trebuchet MS"/>
              </a:rPr>
              <a:t>g</a:t>
            </a:r>
            <a:r>
              <a:rPr sz="1350" b="1" dirty="0">
                <a:solidFill>
                  <a:prstClr val="black"/>
                </a:solidFill>
                <a:latin typeface="Trebuchet MS"/>
                <a:cs typeface="Trebuchet MS"/>
              </a:rPr>
              <a:t>e</a:t>
            </a:r>
            <a:r>
              <a:rPr sz="1350" b="1" spc="8" dirty="0">
                <a:solidFill>
                  <a:prstClr val="black"/>
                </a:solidFill>
                <a:latin typeface="Trebuchet MS"/>
                <a:cs typeface="Trebuchet MS"/>
              </a:rPr>
              <a:t> </a:t>
            </a:r>
            <a:r>
              <a:rPr sz="1350" b="1" dirty="0">
                <a:solidFill>
                  <a:prstClr val="black"/>
                </a:solidFill>
                <a:latin typeface="Trebuchet MS"/>
                <a:cs typeface="Trebuchet MS"/>
              </a:rPr>
              <a:t>shou</a:t>
            </a:r>
            <a:r>
              <a:rPr sz="1350" b="1" spc="-4" dirty="0">
                <a:solidFill>
                  <a:prstClr val="black"/>
                </a:solidFill>
                <a:latin typeface="Trebuchet MS"/>
                <a:cs typeface="Trebuchet MS"/>
              </a:rPr>
              <a:t>l</a:t>
            </a:r>
            <a:r>
              <a:rPr sz="1350" b="1" dirty="0">
                <a:solidFill>
                  <a:prstClr val="black"/>
                </a:solidFill>
                <a:latin typeface="Trebuchet MS"/>
                <a:cs typeface="Trebuchet MS"/>
              </a:rPr>
              <a:t>d</a:t>
            </a:r>
            <a:r>
              <a:rPr sz="1350" b="1" spc="-23" dirty="0">
                <a:solidFill>
                  <a:prstClr val="black"/>
                </a:solidFill>
                <a:latin typeface="Trebuchet MS"/>
                <a:cs typeface="Trebuchet MS"/>
              </a:rPr>
              <a:t> </a:t>
            </a:r>
            <a:r>
              <a:rPr sz="1350" b="1" spc="-4" dirty="0">
                <a:solidFill>
                  <a:prstClr val="black"/>
                </a:solidFill>
                <a:latin typeface="Trebuchet MS"/>
                <a:cs typeface="Trebuchet MS"/>
              </a:rPr>
              <a:t>p</a:t>
            </a:r>
            <a:r>
              <a:rPr sz="1350" b="1" spc="-8" dirty="0">
                <a:solidFill>
                  <a:prstClr val="black"/>
                </a:solidFill>
                <a:latin typeface="Trebuchet MS"/>
                <a:cs typeface="Trebuchet MS"/>
              </a:rPr>
              <a:t>r</a:t>
            </a:r>
            <a:r>
              <a:rPr sz="1350" b="1" spc="-4" dirty="0">
                <a:solidFill>
                  <a:prstClr val="black"/>
                </a:solidFill>
                <a:latin typeface="Trebuchet MS"/>
                <a:cs typeface="Trebuchet MS"/>
              </a:rPr>
              <a:t>o</a:t>
            </a:r>
            <a:r>
              <a:rPr sz="1350" b="1" spc="34" dirty="0">
                <a:solidFill>
                  <a:prstClr val="black"/>
                </a:solidFill>
                <a:latin typeface="Trebuchet MS"/>
                <a:cs typeface="Trebuchet MS"/>
              </a:rPr>
              <a:t>v</a:t>
            </a:r>
            <a:r>
              <a:rPr sz="1350" b="1" spc="-4" dirty="0">
                <a:solidFill>
                  <a:prstClr val="black"/>
                </a:solidFill>
                <a:latin typeface="Trebuchet MS"/>
                <a:cs typeface="Trebuchet MS"/>
              </a:rPr>
              <a:t>id</a:t>
            </a:r>
            <a:r>
              <a:rPr sz="1350" b="1" dirty="0">
                <a:solidFill>
                  <a:prstClr val="black"/>
                </a:solidFill>
                <a:latin typeface="Trebuchet MS"/>
                <a:cs typeface="Trebuchet MS"/>
              </a:rPr>
              <a:t>e a</a:t>
            </a:r>
            <a:endParaRPr sz="1350">
              <a:solidFill>
                <a:prstClr val="black"/>
              </a:solidFill>
              <a:latin typeface="Trebuchet MS"/>
              <a:cs typeface="Trebuchet MS"/>
            </a:endParaRPr>
          </a:p>
          <a:p>
            <a:pPr marL="9525" defTabSz="685800">
              <a:spcBef>
                <a:spcPts val="79"/>
              </a:spcBef>
            </a:pPr>
            <a:r>
              <a:rPr sz="1350" b="1" spc="-4" dirty="0">
                <a:solidFill>
                  <a:prstClr val="black"/>
                </a:solidFill>
                <a:latin typeface="Trebuchet MS"/>
                <a:cs typeface="Trebuchet MS"/>
              </a:rPr>
              <a:t>representative picture </a:t>
            </a:r>
            <a:r>
              <a:rPr sz="1350" b="1" dirty="0">
                <a:solidFill>
                  <a:prstClr val="black"/>
                </a:solidFill>
                <a:latin typeface="Trebuchet MS"/>
                <a:cs typeface="Trebuchet MS"/>
              </a:rPr>
              <a:t>of </a:t>
            </a:r>
            <a:r>
              <a:rPr sz="1350" b="1" spc="-4" dirty="0">
                <a:solidFill>
                  <a:prstClr val="black"/>
                </a:solidFill>
                <a:latin typeface="Trebuchet MS"/>
                <a:cs typeface="Trebuchet MS"/>
              </a:rPr>
              <a:t>changes to the earth system related to climate</a:t>
            </a:r>
            <a:r>
              <a:rPr sz="1350" b="1" spc="49" dirty="0">
                <a:solidFill>
                  <a:prstClr val="black"/>
                </a:solidFill>
                <a:latin typeface="Trebuchet MS"/>
                <a:cs typeface="Trebuchet MS"/>
              </a:rPr>
              <a:t> </a:t>
            </a:r>
            <a:r>
              <a:rPr sz="1350" b="1" spc="-4" dirty="0">
                <a:solidFill>
                  <a:prstClr val="black"/>
                </a:solidFill>
                <a:latin typeface="Trebuchet MS"/>
                <a:cs typeface="Trebuchet MS"/>
              </a:rPr>
              <a:t>change.</a:t>
            </a:r>
            <a:endParaRPr sz="1350">
              <a:solidFill>
                <a:prstClr val="black"/>
              </a:solidFill>
              <a:latin typeface="Trebuchet MS"/>
              <a:cs typeface="Trebuchet MS"/>
            </a:endParaRPr>
          </a:p>
        </p:txBody>
      </p:sp>
      <p:sp>
        <p:nvSpPr>
          <p:cNvPr id="7" name="object 7"/>
          <p:cNvSpPr txBox="1"/>
          <p:nvPr/>
        </p:nvSpPr>
        <p:spPr>
          <a:xfrm>
            <a:off x="4041534" y="3772769"/>
            <a:ext cx="4815840" cy="217367"/>
          </a:xfrm>
          <a:prstGeom prst="rect">
            <a:avLst/>
          </a:prstGeom>
        </p:spPr>
        <p:txBody>
          <a:bodyPr vert="horz" wrap="square" lIns="0" tIns="9525" rIns="0" bIns="0" rtlCol="0">
            <a:spAutoFit/>
          </a:bodyPr>
          <a:lstStyle/>
          <a:p>
            <a:pPr marL="9525" defTabSz="685800">
              <a:spcBef>
                <a:spcPts val="75"/>
              </a:spcBef>
            </a:pPr>
            <a:r>
              <a:rPr sz="1350" b="1" dirty="0">
                <a:solidFill>
                  <a:prstClr val="black"/>
                </a:solidFill>
                <a:latin typeface="Trebuchet MS"/>
                <a:cs typeface="Trebuchet MS"/>
              </a:rPr>
              <a:t>The </a:t>
            </a:r>
            <a:r>
              <a:rPr sz="1350" b="1" spc="-4" dirty="0">
                <a:solidFill>
                  <a:prstClr val="black"/>
                </a:solidFill>
                <a:latin typeface="Trebuchet MS"/>
                <a:cs typeface="Trebuchet MS"/>
              </a:rPr>
              <a:t>Indicators should be calculated using an</a:t>
            </a:r>
            <a:r>
              <a:rPr sz="1350" b="1" spc="26" dirty="0">
                <a:solidFill>
                  <a:prstClr val="black"/>
                </a:solidFill>
                <a:latin typeface="Trebuchet MS"/>
                <a:cs typeface="Trebuchet MS"/>
              </a:rPr>
              <a:t> </a:t>
            </a:r>
            <a:r>
              <a:rPr sz="1350" b="1" spc="-4" dirty="0">
                <a:solidFill>
                  <a:prstClr val="black"/>
                </a:solidFill>
                <a:latin typeface="Trebuchet MS"/>
                <a:cs typeface="Trebuchet MS"/>
              </a:rPr>
              <a:t>internationally</a:t>
            </a:r>
            <a:endParaRPr sz="1350">
              <a:solidFill>
                <a:prstClr val="black"/>
              </a:solidFill>
              <a:latin typeface="Trebuchet MS"/>
              <a:cs typeface="Trebuchet MS"/>
            </a:endParaRPr>
          </a:p>
        </p:txBody>
      </p:sp>
      <p:sp>
        <p:nvSpPr>
          <p:cNvPr id="8" name="object 8"/>
          <p:cNvSpPr txBox="1"/>
          <p:nvPr/>
        </p:nvSpPr>
        <p:spPr>
          <a:xfrm>
            <a:off x="706260" y="3399008"/>
            <a:ext cx="3199924" cy="884697"/>
          </a:xfrm>
          <a:prstGeom prst="rect">
            <a:avLst/>
          </a:prstGeom>
        </p:spPr>
        <p:txBody>
          <a:bodyPr vert="horz" wrap="square" lIns="0" tIns="40481" rIns="0" bIns="0" rtlCol="0">
            <a:spAutoFit/>
          </a:bodyPr>
          <a:lstStyle/>
          <a:p>
            <a:pPr marL="9525" defTabSz="685800">
              <a:spcBef>
                <a:spcPts val="319"/>
              </a:spcBef>
            </a:pPr>
            <a:r>
              <a:rPr sz="4050" b="1" i="1" spc="-469" dirty="0">
                <a:solidFill>
                  <a:srgbClr val="FFC000"/>
                </a:solidFill>
                <a:latin typeface="Trebuchet-BoldItalic"/>
                <a:cs typeface="Trebuchet-BoldItalic"/>
              </a:rPr>
              <a:t>T</a:t>
            </a:r>
            <a:r>
              <a:rPr sz="4050" b="1" i="1" spc="-4" dirty="0">
                <a:solidFill>
                  <a:srgbClr val="FFC000"/>
                </a:solidFill>
                <a:latin typeface="Trebuchet-BoldItalic"/>
                <a:cs typeface="Trebuchet-BoldItalic"/>
              </a:rPr>
              <a:t>rac</a:t>
            </a:r>
            <a:r>
              <a:rPr sz="4050" b="1" i="1" spc="-8" dirty="0">
                <a:solidFill>
                  <a:srgbClr val="FFC000"/>
                </a:solidFill>
                <a:latin typeface="Trebuchet-BoldItalic"/>
                <a:cs typeface="Trebuchet-BoldItalic"/>
              </a:rPr>
              <a:t>e</a:t>
            </a:r>
            <a:r>
              <a:rPr sz="4050" b="1" i="1" spc="-4" dirty="0">
                <a:solidFill>
                  <a:srgbClr val="FFC000"/>
                </a:solidFill>
                <a:latin typeface="Trebuchet-BoldItalic"/>
                <a:cs typeface="Trebuchet-BoldItalic"/>
              </a:rPr>
              <a:t>ability</a:t>
            </a:r>
            <a:r>
              <a:rPr sz="4050" spc="-4" dirty="0">
                <a:solidFill>
                  <a:srgbClr val="FFC000"/>
                </a:solidFill>
                <a:latin typeface="Trebuchet MS"/>
                <a:cs typeface="Trebuchet MS"/>
              </a:rPr>
              <a:t>:</a:t>
            </a:r>
            <a:endParaRPr sz="4050">
              <a:solidFill>
                <a:prstClr val="black"/>
              </a:solidFill>
              <a:latin typeface="Trebuchet MS"/>
              <a:cs typeface="Trebuchet MS"/>
            </a:endParaRPr>
          </a:p>
          <a:p>
            <a:pPr marL="9525" defTabSz="685800">
              <a:spcBef>
                <a:spcPts val="79"/>
              </a:spcBef>
            </a:pPr>
            <a:r>
              <a:rPr sz="1350" b="1" spc="-4" dirty="0">
                <a:solidFill>
                  <a:prstClr val="black"/>
                </a:solidFill>
                <a:latin typeface="Trebuchet MS"/>
                <a:cs typeface="Trebuchet MS"/>
              </a:rPr>
              <a:t>agreed (and published)</a:t>
            </a:r>
            <a:r>
              <a:rPr sz="1350" b="1" spc="4" dirty="0">
                <a:solidFill>
                  <a:prstClr val="black"/>
                </a:solidFill>
                <a:latin typeface="Trebuchet MS"/>
                <a:cs typeface="Trebuchet MS"/>
              </a:rPr>
              <a:t> </a:t>
            </a:r>
            <a:r>
              <a:rPr sz="1350" b="1" spc="-4" dirty="0">
                <a:solidFill>
                  <a:prstClr val="black"/>
                </a:solidFill>
                <a:latin typeface="Trebuchet MS"/>
                <a:cs typeface="Trebuchet MS"/>
              </a:rPr>
              <a:t>method.</a:t>
            </a:r>
            <a:endParaRPr sz="1350">
              <a:solidFill>
                <a:prstClr val="black"/>
              </a:solidFill>
              <a:latin typeface="Trebuchet MS"/>
              <a:cs typeface="Trebuchet MS"/>
            </a:endParaRPr>
          </a:p>
        </p:txBody>
      </p:sp>
      <p:sp>
        <p:nvSpPr>
          <p:cNvPr id="9" name="object 9"/>
          <p:cNvSpPr txBox="1"/>
          <p:nvPr/>
        </p:nvSpPr>
        <p:spPr>
          <a:xfrm>
            <a:off x="706260" y="4252829"/>
            <a:ext cx="2789872" cy="632866"/>
          </a:xfrm>
          <a:prstGeom prst="rect">
            <a:avLst/>
          </a:prstGeom>
        </p:spPr>
        <p:txBody>
          <a:bodyPr vert="horz" wrap="square" lIns="0" tIns="9525" rIns="0" bIns="0" rtlCol="0">
            <a:spAutoFit/>
          </a:bodyPr>
          <a:lstStyle/>
          <a:p>
            <a:pPr marL="9525" defTabSz="685800">
              <a:spcBef>
                <a:spcPts val="75"/>
              </a:spcBef>
            </a:pPr>
            <a:r>
              <a:rPr sz="4050" b="1" i="1" spc="-23" dirty="0">
                <a:solidFill>
                  <a:srgbClr val="FFC000"/>
                </a:solidFill>
                <a:latin typeface="Trebuchet-BoldItalic"/>
                <a:cs typeface="Trebuchet-BoldItalic"/>
              </a:rPr>
              <a:t>Timeliness</a:t>
            </a:r>
            <a:r>
              <a:rPr sz="4050" spc="-23" dirty="0">
                <a:solidFill>
                  <a:srgbClr val="FFC000"/>
                </a:solidFill>
                <a:latin typeface="Trebuchet MS"/>
                <a:cs typeface="Trebuchet MS"/>
              </a:rPr>
              <a:t>:</a:t>
            </a:r>
            <a:endParaRPr sz="4050">
              <a:solidFill>
                <a:prstClr val="black"/>
              </a:solidFill>
              <a:latin typeface="Trebuchet MS"/>
              <a:cs typeface="Trebuchet MS"/>
            </a:endParaRPr>
          </a:p>
        </p:txBody>
      </p:sp>
      <p:sp>
        <p:nvSpPr>
          <p:cNvPr id="10" name="object 10"/>
          <p:cNvSpPr txBox="1"/>
          <p:nvPr/>
        </p:nvSpPr>
        <p:spPr>
          <a:xfrm>
            <a:off x="3630055" y="4595729"/>
            <a:ext cx="4966811" cy="217367"/>
          </a:xfrm>
          <a:prstGeom prst="rect">
            <a:avLst/>
          </a:prstGeom>
        </p:spPr>
        <p:txBody>
          <a:bodyPr vert="horz" wrap="square" lIns="0" tIns="9525" rIns="0" bIns="0" rtlCol="0">
            <a:spAutoFit/>
          </a:bodyPr>
          <a:lstStyle/>
          <a:p>
            <a:pPr marL="9525" defTabSz="685800">
              <a:spcBef>
                <a:spcPts val="75"/>
              </a:spcBef>
            </a:pPr>
            <a:r>
              <a:rPr sz="1350" b="1" spc="-4" dirty="0">
                <a:solidFill>
                  <a:prstClr val="black"/>
                </a:solidFill>
                <a:latin typeface="Trebuchet MS"/>
                <a:cs typeface="Trebuchet MS"/>
              </a:rPr>
              <a:t>Should be calculated regularly (at least annually) with </a:t>
            </a:r>
            <a:r>
              <a:rPr sz="1350" b="1" dirty="0">
                <a:solidFill>
                  <a:prstClr val="black"/>
                </a:solidFill>
                <a:latin typeface="Trebuchet MS"/>
                <a:cs typeface="Trebuchet MS"/>
              </a:rPr>
              <a:t>a</a:t>
            </a:r>
            <a:r>
              <a:rPr sz="1350" b="1" spc="26" dirty="0">
                <a:solidFill>
                  <a:prstClr val="black"/>
                </a:solidFill>
                <a:latin typeface="Trebuchet MS"/>
                <a:cs typeface="Trebuchet MS"/>
              </a:rPr>
              <a:t> </a:t>
            </a:r>
            <a:r>
              <a:rPr sz="1350" b="1" spc="-4" dirty="0">
                <a:solidFill>
                  <a:prstClr val="black"/>
                </a:solidFill>
                <a:latin typeface="Trebuchet MS"/>
                <a:cs typeface="Trebuchet MS"/>
              </a:rPr>
              <a:t>short</a:t>
            </a:r>
            <a:endParaRPr sz="1350">
              <a:solidFill>
                <a:prstClr val="black"/>
              </a:solidFill>
              <a:latin typeface="Trebuchet MS"/>
              <a:cs typeface="Trebuchet MS"/>
            </a:endParaRPr>
          </a:p>
        </p:txBody>
      </p:sp>
      <p:sp>
        <p:nvSpPr>
          <p:cNvPr id="11" name="object 11"/>
          <p:cNvSpPr txBox="1"/>
          <p:nvPr/>
        </p:nvSpPr>
        <p:spPr>
          <a:xfrm>
            <a:off x="706146" y="4880336"/>
            <a:ext cx="4763929" cy="217367"/>
          </a:xfrm>
          <a:prstGeom prst="rect">
            <a:avLst/>
          </a:prstGeom>
        </p:spPr>
        <p:txBody>
          <a:bodyPr vert="horz" wrap="square" lIns="0" tIns="9525" rIns="0" bIns="0" rtlCol="0">
            <a:spAutoFit/>
          </a:bodyPr>
          <a:lstStyle/>
          <a:p>
            <a:pPr marL="9525" defTabSz="685800">
              <a:spcBef>
                <a:spcPts val="75"/>
              </a:spcBef>
            </a:pPr>
            <a:r>
              <a:rPr sz="1350" b="1" spc="-4" dirty="0">
                <a:solidFill>
                  <a:prstClr val="black"/>
                </a:solidFill>
                <a:latin typeface="Trebuchet MS"/>
                <a:cs typeface="Trebuchet MS"/>
              </a:rPr>
              <a:t>lag between the end </a:t>
            </a:r>
            <a:r>
              <a:rPr sz="1350" b="1" dirty="0">
                <a:solidFill>
                  <a:prstClr val="black"/>
                </a:solidFill>
                <a:latin typeface="Trebuchet MS"/>
                <a:cs typeface="Trebuchet MS"/>
              </a:rPr>
              <a:t>of </a:t>
            </a:r>
            <a:r>
              <a:rPr sz="1350" b="1" spc="-4" dirty="0">
                <a:solidFill>
                  <a:prstClr val="black"/>
                </a:solidFill>
                <a:latin typeface="Trebuchet MS"/>
                <a:cs typeface="Trebuchet MS"/>
              </a:rPr>
              <a:t>the period and publishing the</a:t>
            </a:r>
            <a:r>
              <a:rPr sz="1350" b="1" spc="26" dirty="0">
                <a:solidFill>
                  <a:prstClr val="black"/>
                </a:solidFill>
                <a:latin typeface="Trebuchet MS"/>
                <a:cs typeface="Trebuchet MS"/>
              </a:rPr>
              <a:t> </a:t>
            </a:r>
            <a:r>
              <a:rPr sz="1350" b="1" spc="-4" dirty="0">
                <a:solidFill>
                  <a:prstClr val="black"/>
                </a:solidFill>
                <a:latin typeface="Trebuchet MS"/>
                <a:cs typeface="Trebuchet MS"/>
              </a:rPr>
              <a:t>data.</a:t>
            </a:r>
            <a:endParaRPr sz="1350">
              <a:solidFill>
                <a:prstClr val="black"/>
              </a:solidFill>
              <a:latin typeface="Trebuchet MS"/>
              <a:cs typeface="Trebuchet MS"/>
            </a:endParaRPr>
          </a:p>
        </p:txBody>
      </p:sp>
      <p:sp>
        <p:nvSpPr>
          <p:cNvPr id="12" name="object 12"/>
          <p:cNvSpPr txBox="1"/>
          <p:nvPr/>
        </p:nvSpPr>
        <p:spPr>
          <a:xfrm>
            <a:off x="706260" y="5075789"/>
            <a:ext cx="4031933" cy="632866"/>
          </a:xfrm>
          <a:prstGeom prst="rect">
            <a:avLst/>
          </a:prstGeom>
        </p:spPr>
        <p:txBody>
          <a:bodyPr vert="horz" wrap="square" lIns="0" tIns="9525" rIns="0" bIns="0" rtlCol="0">
            <a:spAutoFit/>
          </a:bodyPr>
          <a:lstStyle/>
          <a:p>
            <a:pPr marL="9525" defTabSz="685800">
              <a:spcBef>
                <a:spcPts val="75"/>
              </a:spcBef>
            </a:pPr>
            <a:r>
              <a:rPr sz="4050" b="1" i="1" spc="-4" dirty="0">
                <a:solidFill>
                  <a:srgbClr val="FFC000"/>
                </a:solidFill>
                <a:latin typeface="Trebuchet-BoldItalic"/>
                <a:cs typeface="Trebuchet-BoldItalic"/>
              </a:rPr>
              <a:t>Limited</a:t>
            </a:r>
            <a:r>
              <a:rPr sz="4050" b="1" i="1" spc="-49" dirty="0">
                <a:solidFill>
                  <a:srgbClr val="FFC000"/>
                </a:solidFill>
                <a:latin typeface="Trebuchet-BoldItalic"/>
                <a:cs typeface="Trebuchet-BoldItalic"/>
              </a:rPr>
              <a:t> </a:t>
            </a:r>
            <a:r>
              <a:rPr sz="4050" b="1" i="1" spc="-4" dirty="0">
                <a:solidFill>
                  <a:srgbClr val="FFC000"/>
                </a:solidFill>
                <a:latin typeface="Trebuchet-BoldItalic"/>
                <a:cs typeface="Trebuchet-BoldItalic"/>
              </a:rPr>
              <a:t>number</a:t>
            </a:r>
            <a:r>
              <a:rPr sz="4050" spc="-4" dirty="0">
                <a:solidFill>
                  <a:srgbClr val="FFC000"/>
                </a:solidFill>
                <a:latin typeface="Trebuchet MS"/>
                <a:cs typeface="Trebuchet MS"/>
              </a:rPr>
              <a:t>:</a:t>
            </a:r>
            <a:endParaRPr sz="4050">
              <a:solidFill>
                <a:prstClr val="black"/>
              </a:solidFill>
              <a:latin typeface="Trebuchet MS"/>
              <a:cs typeface="Trebuchet MS"/>
            </a:endParaRPr>
          </a:p>
        </p:txBody>
      </p:sp>
      <p:sp>
        <p:nvSpPr>
          <p:cNvPr id="13" name="object 13"/>
          <p:cNvSpPr txBox="1"/>
          <p:nvPr/>
        </p:nvSpPr>
        <p:spPr>
          <a:xfrm>
            <a:off x="4874781" y="5418689"/>
            <a:ext cx="3481388" cy="217367"/>
          </a:xfrm>
          <a:prstGeom prst="rect">
            <a:avLst/>
          </a:prstGeom>
        </p:spPr>
        <p:txBody>
          <a:bodyPr vert="horz" wrap="square" lIns="0" tIns="9525" rIns="0" bIns="0" rtlCol="0">
            <a:spAutoFit/>
          </a:bodyPr>
          <a:lstStyle/>
          <a:p>
            <a:pPr marL="9525" defTabSz="685800">
              <a:spcBef>
                <a:spcPts val="75"/>
              </a:spcBef>
            </a:pPr>
            <a:r>
              <a:rPr sz="1350" b="1" spc="-86" dirty="0">
                <a:solidFill>
                  <a:prstClr val="black"/>
                </a:solidFill>
                <a:latin typeface="Trebuchet MS"/>
                <a:cs typeface="Trebuchet MS"/>
              </a:rPr>
              <a:t>To </a:t>
            </a:r>
            <a:r>
              <a:rPr sz="1350" b="1" spc="-4" dirty="0">
                <a:solidFill>
                  <a:prstClr val="black"/>
                </a:solidFill>
                <a:latin typeface="Trebuchet MS"/>
                <a:cs typeface="Trebuchet MS"/>
              </a:rPr>
              <a:t>allow </a:t>
            </a:r>
            <a:r>
              <a:rPr sz="1350" b="1" spc="-30" dirty="0">
                <a:solidFill>
                  <a:prstClr val="black"/>
                </a:solidFill>
                <a:latin typeface="Trebuchet MS"/>
                <a:cs typeface="Trebuchet MS"/>
              </a:rPr>
              <a:t>clear, </a:t>
            </a:r>
            <a:r>
              <a:rPr sz="1350" b="1" spc="-4" dirty="0">
                <a:solidFill>
                  <a:prstClr val="black"/>
                </a:solidFill>
                <a:latin typeface="Trebuchet MS"/>
                <a:cs typeface="Trebuchet MS"/>
              </a:rPr>
              <a:t>concise, communication</a:t>
            </a:r>
            <a:r>
              <a:rPr sz="1350" b="1" spc="94" dirty="0">
                <a:solidFill>
                  <a:prstClr val="black"/>
                </a:solidFill>
                <a:latin typeface="Trebuchet MS"/>
                <a:cs typeface="Trebuchet MS"/>
              </a:rPr>
              <a:t> </a:t>
            </a:r>
            <a:r>
              <a:rPr sz="1350" b="1" spc="-4" dirty="0">
                <a:solidFill>
                  <a:prstClr val="black"/>
                </a:solidFill>
                <a:latin typeface="Trebuchet MS"/>
                <a:cs typeface="Trebuchet MS"/>
              </a:rPr>
              <a:t>the</a:t>
            </a:r>
            <a:endParaRPr sz="1350">
              <a:solidFill>
                <a:prstClr val="black"/>
              </a:solidFill>
              <a:latin typeface="Trebuchet MS"/>
              <a:cs typeface="Trebuchet MS"/>
            </a:endParaRPr>
          </a:p>
        </p:txBody>
      </p:sp>
      <p:sp>
        <p:nvSpPr>
          <p:cNvPr id="14" name="object 14"/>
          <p:cNvSpPr txBox="1"/>
          <p:nvPr/>
        </p:nvSpPr>
        <p:spPr>
          <a:xfrm>
            <a:off x="706318" y="5703296"/>
            <a:ext cx="4431983" cy="217367"/>
          </a:xfrm>
          <a:prstGeom prst="rect">
            <a:avLst/>
          </a:prstGeom>
        </p:spPr>
        <p:txBody>
          <a:bodyPr vert="horz" wrap="square" lIns="0" tIns="9525" rIns="0" bIns="0" rtlCol="0">
            <a:spAutoFit/>
          </a:bodyPr>
          <a:lstStyle/>
          <a:p>
            <a:pPr marL="9525" defTabSz="685800">
              <a:spcBef>
                <a:spcPts val="75"/>
              </a:spcBef>
            </a:pPr>
            <a:r>
              <a:rPr sz="1350" b="1" spc="-4" dirty="0">
                <a:solidFill>
                  <a:prstClr val="black"/>
                </a:solidFill>
                <a:latin typeface="Trebuchet MS"/>
                <a:cs typeface="Trebuchet MS"/>
              </a:rPr>
              <a:t>number </a:t>
            </a:r>
            <a:r>
              <a:rPr sz="1350" b="1" dirty="0">
                <a:solidFill>
                  <a:prstClr val="black"/>
                </a:solidFill>
                <a:latin typeface="Trebuchet MS"/>
                <a:cs typeface="Trebuchet MS"/>
              </a:rPr>
              <a:t>of </a:t>
            </a:r>
            <a:r>
              <a:rPr sz="1350" b="1" spc="-4" dirty="0">
                <a:solidFill>
                  <a:prstClr val="black"/>
                </a:solidFill>
                <a:latin typeface="Trebuchet MS"/>
                <a:cs typeface="Trebuchet MS"/>
              </a:rPr>
              <a:t>indicators should be limited to less than 10.</a:t>
            </a:r>
            <a:endParaRPr sz="1350">
              <a:solidFill>
                <a:prstClr val="black"/>
              </a:solidFill>
              <a:latin typeface="Trebuchet MS"/>
              <a:cs typeface="Trebuchet MS"/>
            </a:endParaRPr>
          </a:p>
        </p:txBody>
      </p:sp>
    </p:spTree>
    <p:extLst>
      <p:ext uri="{BB962C8B-B14F-4D97-AF65-F5344CB8AC3E}">
        <p14:creationId xmlns:p14="http://schemas.microsoft.com/office/powerpoint/2010/main" val="1178615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975" y="0"/>
            <a:ext cx="8908226" cy="1523524"/>
          </a:xfrm>
          <a:custGeom>
            <a:avLst/>
            <a:gdLst/>
            <a:ahLst/>
            <a:cxnLst/>
            <a:rect l="l" t="t" r="r" b="b"/>
            <a:pathLst>
              <a:path w="11771630" h="888365">
                <a:moveTo>
                  <a:pt x="0" y="888276"/>
                </a:moveTo>
                <a:lnTo>
                  <a:pt x="11771363" y="888276"/>
                </a:lnTo>
                <a:lnTo>
                  <a:pt x="11771363" y="0"/>
                </a:lnTo>
                <a:lnTo>
                  <a:pt x="0" y="0"/>
                </a:lnTo>
                <a:lnTo>
                  <a:pt x="0" y="888276"/>
                </a:lnTo>
                <a:close/>
              </a:path>
            </a:pathLst>
          </a:custGeom>
          <a:solidFill>
            <a:srgbClr val="0DADEA"/>
          </a:solidFill>
        </p:spPr>
        <p:txBody>
          <a:bodyPr wrap="square" lIns="0" tIns="0" rIns="0" bIns="0" rtlCol="0"/>
          <a:lstStyle/>
          <a:p>
            <a:pPr defTabSz="685800"/>
            <a:endParaRPr sz="1350">
              <a:solidFill>
                <a:prstClr val="black"/>
              </a:solidFill>
            </a:endParaRPr>
          </a:p>
        </p:txBody>
      </p:sp>
      <p:sp>
        <p:nvSpPr>
          <p:cNvPr id="3" name="object 3"/>
          <p:cNvSpPr txBox="1">
            <a:spLocks noGrp="1"/>
          </p:cNvSpPr>
          <p:nvPr>
            <p:ph type="title"/>
          </p:nvPr>
        </p:nvSpPr>
        <p:spPr>
          <a:xfrm>
            <a:off x="-839830" y="265800"/>
            <a:ext cx="9099127" cy="425116"/>
          </a:xfrm>
          <a:prstGeom prst="rect">
            <a:avLst/>
          </a:prstGeom>
        </p:spPr>
        <p:txBody>
          <a:bodyPr vert="horz" wrap="square" lIns="0" tIns="9525" rIns="0" bIns="0" rtlCol="0">
            <a:spAutoFit/>
          </a:bodyPr>
          <a:lstStyle/>
          <a:p>
            <a:pPr marL="4993957">
              <a:spcBef>
                <a:spcPts val="75"/>
              </a:spcBef>
            </a:pPr>
            <a:r>
              <a:rPr spc="-4" dirty="0"/>
              <a:t>Global Climate</a:t>
            </a:r>
            <a:r>
              <a:rPr spc="-38" dirty="0"/>
              <a:t> </a:t>
            </a:r>
            <a:r>
              <a:rPr spc="-4" dirty="0"/>
              <a:t>Indicators</a:t>
            </a:r>
          </a:p>
        </p:txBody>
      </p:sp>
      <p:sp>
        <p:nvSpPr>
          <p:cNvPr id="4" name="object 4"/>
          <p:cNvSpPr/>
          <p:nvPr/>
        </p:nvSpPr>
        <p:spPr>
          <a:xfrm>
            <a:off x="1298050" y="1669279"/>
            <a:ext cx="1441609" cy="587693"/>
          </a:xfrm>
          <a:custGeom>
            <a:avLst/>
            <a:gdLst/>
            <a:ahLst/>
            <a:cxnLst/>
            <a:rect l="l" t="t" r="r" b="b"/>
            <a:pathLst>
              <a:path w="1922145" h="783589">
                <a:moveTo>
                  <a:pt x="0" y="130543"/>
                </a:moveTo>
                <a:lnTo>
                  <a:pt x="10258" y="79729"/>
                </a:lnTo>
                <a:lnTo>
                  <a:pt x="38234" y="38234"/>
                </a:lnTo>
                <a:lnTo>
                  <a:pt x="79729" y="10258"/>
                </a:lnTo>
                <a:lnTo>
                  <a:pt x="130543" y="0"/>
                </a:lnTo>
                <a:lnTo>
                  <a:pt x="1791360" y="0"/>
                </a:lnTo>
                <a:lnTo>
                  <a:pt x="1842166" y="10258"/>
                </a:lnTo>
                <a:lnTo>
                  <a:pt x="1883657" y="38234"/>
                </a:lnTo>
                <a:lnTo>
                  <a:pt x="1911632" y="79729"/>
                </a:lnTo>
                <a:lnTo>
                  <a:pt x="1921891" y="130543"/>
                </a:lnTo>
                <a:lnTo>
                  <a:pt x="1921891" y="652678"/>
                </a:lnTo>
                <a:lnTo>
                  <a:pt x="1911632" y="703492"/>
                </a:lnTo>
                <a:lnTo>
                  <a:pt x="1883657" y="744986"/>
                </a:lnTo>
                <a:lnTo>
                  <a:pt x="1842166" y="772963"/>
                </a:lnTo>
                <a:lnTo>
                  <a:pt x="1791360" y="783221"/>
                </a:lnTo>
                <a:lnTo>
                  <a:pt x="130543" y="783221"/>
                </a:lnTo>
                <a:lnTo>
                  <a:pt x="79729" y="772963"/>
                </a:lnTo>
                <a:lnTo>
                  <a:pt x="38234" y="744986"/>
                </a:lnTo>
                <a:lnTo>
                  <a:pt x="10258" y="703492"/>
                </a:lnTo>
                <a:lnTo>
                  <a:pt x="0" y="652678"/>
                </a:lnTo>
                <a:lnTo>
                  <a:pt x="0" y="130543"/>
                </a:lnTo>
                <a:close/>
              </a:path>
            </a:pathLst>
          </a:custGeom>
          <a:ln w="28575">
            <a:solidFill>
              <a:srgbClr val="ED7D31"/>
            </a:solidFill>
          </a:ln>
        </p:spPr>
        <p:txBody>
          <a:bodyPr wrap="square" lIns="0" tIns="0" rIns="0" bIns="0" rtlCol="0"/>
          <a:lstStyle/>
          <a:p>
            <a:pPr defTabSz="685800"/>
            <a:endParaRPr sz="1350">
              <a:solidFill>
                <a:prstClr val="black"/>
              </a:solidFill>
            </a:endParaRPr>
          </a:p>
        </p:txBody>
      </p:sp>
      <p:sp>
        <p:nvSpPr>
          <p:cNvPr id="5" name="object 5"/>
          <p:cNvSpPr txBox="1"/>
          <p:nvPr/>
        </p:nvSpPr>
        <p:spPr>
          <a:xfrm>
            <a:off x="1396348" y="1721045"/>
            <a:ext cx="1244917" cy="434350"/>
          </a:xfrm>
          <a:prstGeom prst="rect">
            <a:avLst/>
          </a:prstGeom>
        </p:spPr>
        <p:txBody>
          <a:bodyPr vert="horz" wrap="square" lIns="0" tIns="9525" rIns="0" bIns="0" rtlCol="0">
            <a:spAutoFit/>
          </a:bodyPr>
          <a:lstStyle/>
          <a:p>
            <a:pPr marL="378619" marR="3810" indent="-369569" defTabSz="685800">
              <a:lnSpc>
                <a:spcPct val="114999"/>
              </a:lnSpc>
              <a:spcBef>
                <a:spcPts val="75"/>
              </a:spcBef>
            </a:pPr>
            <a:r>
              <a:rPr sz="1200" b="1" spc="-23" dirty="0">
                <a:solidFill>
                  <a:prstClr val="black"/>
                </a:solidFill>
                <a:latin typeface="Trebuchet MS"/>
                <a:cs typeface="Trebuchet MS"/>
              </a:rPr>
              <a:t>Temperature </a:t>
            </a:r>
            <a:r>
              <a:rPr sz="1200" b="1" spc="-4" dirty="0">
                <a:solidFill>
                  <a:prstClr val="black"/>
                </a:solidFill>
                <a:latin typeface="Trebuchet MS"/>
                <a:cs typeface="Trebuchet MS"/>
              </a:rPr>
              <a:t>and  Energy</a:t>
            </a:r>
            <a:endParaRPr sz="1200">
              <a:solidFill>
                <a:prstClr val="black"/>
              </a:solidFill>
              <a:latin typeface="Trebuchet MS"/>
              <a:cs typeface="Trebuchet MS"/>
            </a:endParaRPr>
          </a:p>
        </p:txBody>
      </p:sp>
      <p:sp>
        <p:nvSpPr>
          <p:cNvPr id="6" name="object 6"/>
          <p:cNvSpPr/>
          <p:nvPr/>
        </p:nvSpPr>
        <p:spPr>
          <a:xfrm>
            <a:off x="2988360" y="1659637"/>
            <a:ext cx="1441609" cy="587693"/>
          </a:xfrm>
          <a:custGeom>
            <a:avLst/>
            <a:gdLst/>
            <a:ahLst/>
            <a:cxnLst/>
            <a:rect l="l" t="t" r="r" b="b"/>
            <a:pathLst>
              <a:path w="1922145" h="783589">
                <a:moveTo>
                  <a:pt x="0" y="130543"/>
                </a:moveTo>
                <a:lnTo>
                  <a:pt x="10258" y="79729"/>
                </a:lnTo>
                <a:lnTo>
                  <a:pt x="38234" y="38234"/>
                </a:lnTo>
                <a:lnTo>
                  <a:pt x="79729" y="10258"/>
                </a:lnTo>
                <a:lnTo>
                  <a:pt x="130543" y="0"/>
                </a:lnTo>
                <a:lnTo>
                  <a:pt x="1791360" y="0"/>
                </a:lnTo>
                <a:lnTo>
                  <a:pt x="1842166" y="10258"/>
                </a:lnTo>
                <a:lnTo>
                  <a:pt x="1883657" y="38234"/>
                </a:lnTo>
                <a:lnTo>
                  <a:pt x="1911632" y="79729"/>
                </a:lnTo>
                <a:lnTo>
                  <a:pt x="1921891" y="130543"/>
                </a:lnTo>
                <a:lnTo>
                  <a:pt x="1921891" y="652678"/>
                </a:lnTo>
                <a:lnTo>
                  <a:pt x="1911632" y="703492"/>
                </a:lnTo>
                <a:lnTo>
                  <a:pt x="1883657" y="744986"/>
                </a:lnTo>
                <a:lnTo>
                  <a:pt x="1842166" y="772963"/>
                </a:lnTo>
                <a:lnTo>
                  <a:pt x="1791360" y="783221"/>
                </a:lnTo>
                <a:lnTo>
                  <a:pt x="130543" y="783221"/>
                </a:lnTo>
                <a:lnTo>
                  <a:pt x="79729" y="772963"/>
                </a:lnTo>
                <a:lnTo>
                  <a:pt x="38234" y="744986"/>
                </a:lnTo>
                <a:lnTo>
                  <a:pt x="10258" y="703492"/>
                </a:lnTo>
                <a:lnTo>
                  <a:pt x="0" y="652678"/>
                </a:lnTo>
                <a:lnTo>
                  <a:pt x="0" y="130543"/>
                </a:lnTo>
                <a:close/>
              </a:path>
            </a:pathLst>
          </a:custGeom>
          <a:ln w="28575">
            <a:solidFill>
              <a:srgbClr val="5B9BD5"/>
            </a:solidFill>
          </a:ln>
        </p:spPr>
        <p:txBody>
          <a:bodyPr wrap="square" lIns="0" tIns="0" rIns="0" bIns="0" rtlCol="0"/>
          <a:lstStyle/>
          <a:p>
            <a:pPr defTabSz="685800"/>
            <a:endParaRPr sz="1350">
              <a:solidFill>
                <a:prstClr val="black"/>
              </a:solidFill>
            </a:endParaRPr>
          </a:p>
        </p:txBody>
      </p:sp>
      <p:sp>
        <p:nvSpPr>
          <p:cNvPr id="7" name="object 7"/>
          <p:cNvSpPr txBox="1"/>
          <p:nvPr/>
        </p:nvSpPr>
        <p:spPr>
          <a:xfrm>
            <a:off x="3253559" y="1711404"/>
            <a:ext cx="910590" cy="434350"/>
          </a:xfrm>
          <a:prstGeom prst="rect">
            <a:avLst/>
          </a:prstGeom>
        </p:spPr>
        <p:txBody>
          <a:bodyPr vert="horz" wrap="square" lIns="0" tIns="9525" rIns="0" bIns="0" rtlCol="0">
            <a:spAutoFit/>
          </a:bodyPr>
          <a:lstStyle/>
          <a:p>
            <a:pPr marL="17145" marR="3810" indent="-8096" defTabSz="685800">
              <a:lnSpc>
                <a:spcPct val="114999"/>
              </a:lnSpc>
              <a:spcBef>
                <a:spcPts val="75"/>
              </a:spcBef>
            </a:pPr>
            <a:r>
              <a:rPr sz="1200" b="1" spc="-8" dirty="0">
                <a:solidFill>
                  <a:prstClr val="black"/>
                </a:solidFill>
                <a:latin typeface="Trebuchet MS"/>
                <a:cs typeface="Trebuchet MS"/>
              </a:rPr>
              <a:t>A</a:t>
            </a:r>
            <a:r>
              <a:rPr sz="1200" b="1" spc="-4" dirty="0">
                <a:solidFill>
                  <a:prstClr val="black"/>
                </a:solidFill>
                <a:latin typeface="Trebuchet MS"/>
                <a:cs typeface="Trebuchet MS"/>
              </a:rPr>
              <a:t>t</a:t>
            </a:r>
            <a:r>
              <a:rPr sz="1200" b="1" spc="-8" dirty="0">
                <a:solidFill>
                  <a:prstClr val="black"/>
                </a:solidFill>
                <a:latin typeface="Trebuchet MS"/>
                <a:cs typeface="Trebuchet MS"/>
              </a:rPr>
              <a:t>mos</a:t>
            </a:r>
            <a:r>
              <a:rPr sz="1200" b="1" spc="-11" dirty="0">
                <a:solidFill>
                  <a:prstClr val="black"/>
                </a:solidFill>
                <a:latin typeface="Trebuchet MS"/>
                <a:cs typeface="Trebuchet MS"/>
              </a:rPr>
              <a:t>p</a:t>
            </a:r>
            <a:r>
              <a:rPr sz="1200" b="1" spc="-4" dirty="0">
                <a:solidFill>
                  <a:prstClr val="black"/>
                </a:solidFill>
                <a:latin typeface="Trebuchet MS"/>
                <a:cs typeface="Trebuchet MS"/>
              </a:rPr>
              <a:t>h</a:t>
            </a:r>
            <a:r>
              <a:rPr sz="1200" b="1" spc="-11" dirty="0">
                <a:solidFill>
                  <a:prstClr val="black"/>
                </a:solidFill>
                <a:latin typeface="Trebuchet MS"/>
                <a:cs typeface="Trebuchet MS"/>
              </a:rPr>
              <a:t>e</a:t>
            </a:r>
            <a:r>
              <a:rPr sz="1200" b="1" spc="-4" dirty="0">
                <a:solidFill>
                  <a:prstClr val="black"/>
                </a:solidFill>
                <a:latin typeface="Trebuchet MS"/>
                <a:cs typeface="Trebuchet MS"/>
              </a:rPr>
              <a:t>ric  </a:t>
            </a:r>
            <a:r>
              <a:rPr sz="1200" b="1" spc="-8" dirty="0">
                <a:solidFill>
                  <a:prstClr val="black"/>
                </a:solidFill>
                <a:latin typeface="Trebuchet MS"/>
                <a:cs typeface="Trebuchet MS"/>
              </a:rPr>
              <a:t>Composition</a:t>
            </a:r>
            <a:endParaRPr sz="1200">
              <a:solidFill>
                <a:prstClr val="black"/>
              </a:solidFill>
              <a:latin typeface="Trebuchet MS"/>
              <a:cs typeface="Trebuchet MS"/>
            </a:endParaRPr>
          </a:p>
        </p:txBody>
      </p:sp>
      <p:sp>
        <p:nvSpPr>
          <p:cNvPr id="8" name="object 8"/>
          <p:cNvSpPr/>
          <p:nvPr/>
        </p:nvSpPr>
        <p:spPr>
          <a:xfrm>
            <a:off x="4678670" y="1669279"/>
            <a:ext cx="1442085" cy="587693"/>
          </a:xfrm>
          <a:custGeom>
            <a:avLst/>
            <a:gdLst/>
            <a:ahLst/>
            <a:cxnLst/>
            <a:rect l="l" t="t" r="r" b="b"/>
            <a:pathLst>
              <a:path w="1922779" h="783589">
                <a:moveTo>
                  <a:pt x="0" y="130543"/>
                </a:moveTo>
                <a:lnTo>
                  <a:pt x="10258" y="79729"/>
                </a:lnTo>
                <a:lnTo>
                  <a:pt x="38234" y="38234"/>
                </a:lnTo>
                <a:lnTo>
                  <a:pt x="79729" y="10258"/>
                </a:lnTo>
                <a:lnTo>
                  <a:pt x="130543" y="0"/>
                </a:lnTo>
                <a:lnTo>
                  <a:pt x="1792147" y="0"/>
                </a:lnTo>
                <a:lnTo>
                  <a:pt x="1842961" y="10258"/>
                </a:lnTo>
                <a:lnTo>
                  <a:pt x="1884456" y="38234"/>
                </a:lnTo>
                <a:lnTo>
                  <a:pt x="1912432" y="79729"/>
                </a:lnTo>
                <a:lnTo>
                  <a:pt x="1922691" y="130543"/>
                </a:lnTo>
                <a:lnTo>
                  <a:pt x="1922691" y="652678"/>
                </a:lnTo>
                <a:lnTo>
                  <a:pt x="1912432" y="703492"/>
                </a:lnTo>
                <a:lnTo>
                  <a:pt x="1884456" y="744986"/>
                </a:lnTo>
                <a:lnTo>
                  <a:pt x="1842961" y="772963"/>
                </a:lnTo>
                <a:lnTo>
                  <a:pt x="1792147" y="783221"/>
                </a:lnTo>
                <a:lnTo>
                  <a:pt x="130543" y="783221"/>
                </a:lnTo>
                <a:lnTo>
                  <a:pt x="79729" y="772963"/>
                </a:lnTo>
                <a:lnTo>
                  <a:pt x="38234" y="744986"/>
                </a:lnTo>
                <a:lnTo>
                  <a:pt x="10258" y="703492"/>
                </a:lnTo>
                <a:lnTo>
                  <a:pt x="0" y="652678"/>
                </a:lnTo>
                <a:lnTo>
                  <a:pt x="0" y="130543"/>
                </a:lnTo>
                <a:close/>
              </a:path>
            </a:pathLst>
          </a:custGeom>
          <a:ln w="28575">
            <a:solidFill>
              <a:srgbClr val="548235"/>
            </a:solidFill>
          </a:ln>
        </p:spPr>
        <p:txBody>
          <a:bodyPr wrap="square" lIns="0" tIns="0" rIns="0" bIns="0" rtlCol="0"/>
          <a:lstStyle/>
          <a:p>
            <a:pPr defTabSz="685800"/>
            <a:endParaRPr sz="1350">
              <a:solidFill>
                <a:prstClr val="black"/>
              </a:solidFill>
            </a:endParaRPr>
          </a:p>
        </p:txBody>
      </p:sp>
      <p:sp>
        <p:nvSpPr>
          <p:cNvPr id="9" name="object 9"/>
          <p:cNvSpPr txBox="1"/>
          <p:nvPr/>
        </p:nvSpPr>
        <p:spPr>
          <a:xfrm>
            <a:off x="4779552" y="1854021"/>
            <a:ext cx="1239679" cy="193803"/>
          </a:xfrm>
          <a:prstGeom prst="rect">
            <a:avLst/>
          </a:prstGeom>
        </p:spPr>
        <p:txBody>
          <a:bodyPr vert="horz" wrap="square" lIns="0" tIns="9049" rIns="0" bIns="0" rtlCol="0">
            <a:spAutoFit/>
          </a:bodyPr>
          <a:lstStyle/>
          <a:p>
            <a:pPr marL="9525" defTabSz="685800">
              <a:spcBef>
                <a:spcPts val="71"/>
              </a:spcBef>
            </a:pPr>
            <a:r>
              <a:rPr sz="1200" b="1" spc="-8" dirty="0">
                <a:solidFill>
                  <a:prstClr val="black"/>
                </a:solidFill>
                <a:latin typeface="Trebuchet MS"/>
                <a:cs typeface="Trebuchet MS"/>
              </a:rPr>
              <a:t>Ocean </a:t>
            </a:r>
            <a:r>
              <a:rPr sz="1200" b="1" spc="-4" dirty="0">
                <a:solidFill>
                  <a:prstClr val="black"/>
                </a:solidFill>
                <a:latin typeface="Trebuchet MS"/>
                <a:cs typeface="Trebuchet MS"/>
              </a:rPr>
              <a:t>and</a:t>
            </a:r>
            <a:r>
              <a:rPr sz="1200" b="1" dirty="0">
                <a:solidFill>
                  <a:prstClr val="black"/>
                </a:solidFill>
                <a:latin typeface="Trebuchet MS"/>
                <a:cs typeface="Trebuchet MS"/>
              </a:rPr>
              <a:t> </a:t>
            </a:r>
            <a:r>
              <a:rPr sz="1200" b="1" spc="-15" dirty="0">
                <a:solidFill>
                  <a:prstClr val="black"/>
                </a:solidFill>
                <a:latin typeface="Trebuchet MS"/>
                <a:cs typeface="Trebuchet MS"/>
              </a:rPr>
              <a:t>Water</a:t>
            </a:r>
            <a:endParaRPr sz="1200">
              <a:solidFill>
                <a:prstClr val="black"/>
              </a:solidFill>
              <a:latin typeface="Trebuchet MS"/>
              <a:cs typeface="Trebuchet MS"/>
            </a:endParaRPr>
          </a:p>
        </p:txBody>
      </p:sp>
      <p:sp>
        <p:nvSpPr>
          <p:cNvPr id="10" name="object 10"/>
          <p:cNvSpPr/>
          <p:nvPr/>
        </p:nvSpPr>
        <p:spPr>
          <a:xfrm>
            <a:off x="6368978" y="1659637"/>
            <a:ext cx="1442085" cy="587693"/>
          </a:xfrm>
          <a:custGeom>
            <a:avLst/>
            <a:gdLst/>
            <a:ahLst/>
            <a:cxnLst/>
            <a:rect l="l" t="t" r="r" b="b"/>
            <a:pathLst>
              <a:path w="1922779" h="783589">
                <a:moveTo>
                  <a:pt x="0" y="130543"/>
                </a:moveTo>
                <a:lnTo>
                  <a:pt x="10258" y="79729"/>
                </a:lnTo>
                <a:lnTo>
                  <a:pt x="38234" y="38234"/>
                </a:lnTo>
                <a:lnTo>
                  <a:pt x="79729" y="10258"/>
                </a:lnTo>
                <a:lnTo>
                  <a:pt x="130543" y="0"/>
                </a:lnTo>
                <a:lnTo>
                  <a:pt x="1792147" y="0"/>
                </a:lnTo>
                <a:lnTo>
                  <a:pt x="1842961" y="10258"/>
                </a:lnTo>
                <a:lnTo>
                  <a:pt x="1884456" y="38234"/>
                </a:lnTo>
                <a:lnTo>
                  <a:pt x="1912432" y="79729"/>
                </a:lnTo>
                <a:lnTo>
                  <a:pt x="1922691" y="130543"/>
                </a:lnTo>
                <a:lnTo>
                  <a:pt x="1922691" y="652678"/>
                </a:lnTo>
                <a:lnTo>
                  <a:pt x="1912432" y="703492"/>
                </a:lnTo>
                <a:lnTo>
                  <a:pt x="1884456" y="744986"/>
                </a:lnTo>
                <a:lnTo>
                  <a:pt x="1842961" y="772963"/>
                </a:lnTo>
                <a:lnTo>
                  <a:pt x="1792147" y="783221"/>
                </a:lnTo>
                <a:lnTo>
                  <a:pt x="130543" y="783221"/>
                </a:lnTo>
                <a:lnTo>
                  <a:pt x="79729" y="772963"/>
                </a:lnTo>
                <a:lnTo>
                  <a:pt x="38234" y="744986"/>
                </a:lnTo>
                <a:lnTo>
                  <a:pt x="10258" y="703492"/>
                </a:lnTo>
                <a:lnTo>
                  <a:pt x="0" y="652678"/>
                </a:lnTo>
                <a:lnTo>
                  <a:pt x="0" y="130543"/>
                </a:lnTo>
                <a:close/>
              </a:path>
            </a:pathLst>
          </a:custGeom>
          <a:ln w="28575">
            <a:solidFill>
              <a:srgbClr val="4472C4"/>
            </a:solidFill>
          </a:ln>
        </p:spPr>
        <p:txBody>
          <a:bodyPr wrap="square" lIns="0" tIns="0" rIns="0" bIns="0" rtlCol="0"/>
          <a:lstStyle/>
          <a:p>
            <a:pPr defTabSz="685800"/>
            <a:endParaRPr sz="1350">
              <a:solidFill>
                <a:prstClr val="black"/>
              </a:solidFill>
            </a:endParaRPr>
          </a:p>
        </p:txBody>
      </p:sp>
      <p:sp>
        <p:nvSpPr>
          <p:cNvPr id="11" name="object 11"/>
          <p:cNvSpPr txBox="1"/>
          <p:nvPr/>
        </p:nvSpPr>
        <p:spPr>
          <a:xfrm>
            <a:off x="6676745" y="1844380"/>
            <a:ext cx="826770" cy="193803"/>
          </a:xfrm>
          <a:prstGeom prst="rect">
            <a:avLst/>
          </a:prstGeom>
        </p:spPr>
        <p:txBody>
          <a:bodyPr vert="horz" wrap="square" lIns="0" tIns="9049" rIns="0" bIns="0" rtlCol="0">
            <a:spAutoFit/>
          </a:bodyPr>
          <a:lstStyle/>
          <a:p>
            <a:pPr marL="9525" defTabSz="685800">
              <a:spcBef>
                <a:spcPts val="71"/>
              </a:spcBef>
            </a:pPr>
            <a:r>
              <a:rPr sz="1200" b="1" spc="-8" dirty="0">
                <a:solidFill>
                  <a:prstClr val="black"/>
                </a:solidFill>
                <a:latin typeface="Trebuchet MS"/>
                <a:cs typeface="Trebuchet MS"/>
              </a:rPr>
              <a:t>Cryosphere</a:t>
            </a:r>
            <a:endParaRPr sz="1200">
              <a:solidFill>
                <a:prstClr val="black"/>
              </a:solidFill>
              <a:latin typeface="Trebuchet MS"/>
              <a:cs typeface="Trebuchet MS"/>
            </a:endParaRPr>
          </a:p>
        </p:txBody>
      </p:sp>
      <p:sp>
        <p:nvSpPr>
          <p:cNvPr id="12" name="object 12"/>
          <p:cNvSpPr/>
          <p:nvPr/>
        </p:nvSpPr>
        <p:spPr>
          <a:xfrm>
            <a:off x="1298050" y="2302388"/>
            <a:ext cx="1441609" cy="1253014"/>
          </a:xfrm>
          <a:custGeom>
            <a:avLst/>
            <a:gdLst/>
            <a:ahLst/>
            <a:cxnLst/>
            <a:rect l="l" t="t" r="r" b="b"/>
            <a:pathLst>
              <a:path w="1922145" h="1670685">
                <a:moveTo>
                  <a:pt x="1643532" y="0"/>
                </a:moveTo>
                <a:lnTo>
                  <a:pt x="278358" y="0"/>
                </a:lnTo>
                <a:lnTo>
                  <a:pt x="233207" y="3643"/>
                </a:lnTo>
                <a:lnTo>
                  <a:pt x="190375" y="14190"/>
                </a:lnTo>
                <a:lnTo>
                  <a:pt x="150436" y="31069"/>
                </a:lnTo>
                <a:lnTo>
                  <a:pt x="113963" y="53706"/>
                </a:lnTo>
                <a:lnTo>
                  <a:pt x="81529" y="81529"/>
                </a:lnTo>
                <a:lnTo>
                  <a:pt x="53706" y="113963"/>
                </a:lnTo>
                <a:lnTo>
                  <a:pt x="31069" y="150436"/>
                </a:lnTo>
                <a:lnTo>
                  <a:pt x="14190" y="190375"/>
                </a:lnTo>
                <a:lnTo>
                  <a:pt x="3643" y="233207"/>
                </a:lnTo>
                <a:lnTo>
                  <a:pt x="0" y="278358"/>
                </a:lnTo>
                <a:lnTo>
                  <a:pt x="0" y="1391742"/>
                </a:lnTo>
                <a:lnTo>
                  <a:pt x="3643" y="1436893"/>
                </a:lnTo>
                <a:lnTo>
                  <a:pt x="14190" y="1479725"/>
                </a:lnTo>
                <a:lnTo>
                  <a:pt x="31069" y="1519664"/>
                </a:lnTo>
                <a:lnTo>
                  <a:pt x="53706" y="1556137"/>
                </a:lnTo>
                <a:lnTo>
                  <a:pt x="81529" y="1588571"/>
                </a:lnTo>
                <a:lnTo>
                  <a:pt x="113963" y="1616393"/>
                </a:lnTo>
                <a:lnTo>
                  <a:pt x="150436" y="1639030"/>
                </a:lnTo>
                <a:lnTo>
                  <a:pt x="190375" y="1655909"/>
                </a:lnTo>
                <a:lnTo>
                  <a:pt x="233207" y="1666457"/>
                </a:lnTo>
                <a:lnTo>
                  <a:pt x="278358" y="1670100"/>
                </a:lnTo>
                <a:lnTo>
                  <a:pt x="1643532" y="1670100"/>
                </a:lnTo>
                <a:lnTo>
                  <a:pt x="1688683" y="1666457"/>
                </a:lnTo>
                <a:lnTo>
                  <a:pt x="1731515" y="1655909"/>
                </a:lnTo>
                <a:lnTo>
                  <a:pt x="1771454" y="1639030"/>
                </a:lnTo>
                <a:lnTo>
                  <a:pt x="1807927" y="1616393"/>
                </a:lnTo>
                <a:lnTo>
                  <a:pt x="1840361" y="1588571"/>
                </a:lnTo>
                <a:lnTo>
                  <a:pt x="1868184" y="1556137"/>
                </a:lnTo>
                <a:lnTo>
                  <a:pt x="1890821" y="1519664"/>
                </a:lnTo>
                <a:lnTo>
                  <a:pt x="1907700" y="1479725"/>
                </a:lnTo>
                <a:lnTo>
                  <a:pt x="1918247" y="1436893"/>
                </a:lnTo>
                <a:lnTo>
                  <a:pt x="1921891" y="1391742"/>
                </a:lnTo>
                <a:lnTo>
                  <a:pt x="1921891" y="278358"/>
                </a:lnTo>
                <a:lnTo>
                  <a:pt x="1918247" y="233207"/>
                </a:lnTo>
                <a:lnTo>
                  <a:pt x="1907700" y="190375"/>
                </a:lnTo>
                <a:lnTo>
                  <a:pt x="1890821" y="150436"/>
                </a:lnTo>
                <a:lnTo>
                  <a:pt x="1868184" y="113963"/>
                </a:lnTo>
                <a:lnTo>
                  <a:pt x="1840361" y="81529"/>
                </a:lnTo>
                <a:lnTo>
                  <a:pt x="1807927" y="53706"/>
                </a:lnTo>
                <a:lnTo>
                  <a:pt x="1771454" y="31069"/>
                </a:lnTo>
                <a:lnTo>
                  <a:pt x="1731515" y="14190"/>
                </a:lnTo>
                <a:lnTo>
                  <a:pt x="1688683" y="3643"/>
                </a:lnTo>
                <a:lnTo>
                  <a:pt x="1643532" y="0"/>
                </a:lnTo>
                <a:close/>
              </a:path>
            </a:pathLst>
          </a:custGeom>
          <a:solidFill>
            <a:srgbClr val="ED7D31"/>
          </a:solidFill>
        </p:spPr>
        <p:txBody>
          <a:bodyPr wrap="square" lIns="0" tIns="0" rIns="0" bIns="0" rtlCol="0"/>
          <a:lstStyle/>
          <a:p>
            <a:pPr defTabSz="685800"/>
            <a:endParaRPr sz="1350">
              <a:solidFill>
                <a:prstClr val="black"/>
              </a:solidFill>
            </a:endParaRPr>
          </a:p>
        </p:txBody>
      </p:sp>
      <p:sp>
        <p:nvSpPr>
          <p:cNvPr id="13" name="object 13"/>
          <p:cNvSpPr/>
          <p:nvPr/>
        </p:nvSpPr>
        <p:spPr>
          <a:xfrm>
            <a:off x="1298050" y="2302388"/>
            <a:ext cx="1441609" cy="1253014"/>
          </a:xfrm>
          <a:custGeom>
            <a:avLst/>
            <a:gdLst/>
            <a:ahLst/>
            <a:cxnLst/>
            <a:rect l="l" t="t" r="r" b="b"/>
            <a:pathLst>
              <a:path w="1922145" h="1670685">
                <a:moveTo>
                  <a:pt x="0" y="278358"/>
                </a:moveTo>
                <a:lnTo>
                  <a:pt x="3643" y="233207"/>
                </a:lnTo>
                <a:lnTo>
                  <a:pt x="14190" y="190375"/>
                </a:lnTo>
                <a:lnTo>
                  <a:pt x="31069" y="150436"/>
                </a:lnTo>
                <a:lnTo>
                  <a:pt x="53706" y="113963"/>
                </a:lnTo>
                <a:lnTo>
                  <a:pt x="81529" y="81529"/>
                </a:lnTo>
                <a:lnTo>
                  <a:pt x="113963" y="53706"/>
                </a:lnTo>
                <a:lnTo>
                  <a:pt x="150436" y="31069"/>
                </a:lnTo>
                <a:lnTo>
                  <a:pt x="190375" y="14190"/>
                </a:lnTo>
                <a:lnTo>
                  <a:pt x="233207" y="3643"/>
                </a:lnTo>
                <a:lnTo>
                  <a:pt x="278358" y="0"/>
                </a:lnTo>
                <a:lnTo>
                  <a:pt x="1643532" y="0"/>
                </a:lnTo>
                <a:lnTo>
                  <a:pt x="1688683" y="3643"/>
                </a:lnTo>
                <a:lnTo>
                  <a:pt x="1731515" y="14190"/>
                </a:lnTo>
                <a:lnTo>
                  <a:pt x="1771454" y="31069"/>
                </a:lnTo>
                <a:lnTo>
                  <a:pt x="1807927" y="53706"/>
                </a:lnTo>
                <a:lnTo>
                  <a:pt x="1840361" y="81529"/>
                </a:lnTo>
                <a:lnTo>
                  <a:pt x="1868184" y="113963"/>
                </a:lnTo>
                <a:lnTo>
                  <a:pt x="1890821" y="150436"/>
                </a:lnTo>
                <a:lnTo>
                  <a:pt x="1907700" y="190375"/>
                </a:lnTo>
                <a:lnTo>
                  <a:pt x="1918247" y="233207"/>
                </a:lnTo>
                <a:lnTo>
                  <a:pt x="1921891" y="278358"/>
                </a:lnTo>
                <a:lnTo>
                  <a:pt x="1921891" y="1391742"/>
                </a:lnTo>
                <a:lnTo>
                  <a:pt x="1918247" y="1436893"/>
                </a:lnTo>
                <a:lnTo>
                  <a:pt x="1907700" y="1479725"/>
                </a:lnTo>
                <a:lnTo>
                  <a:pt x="1890821" y="1519664"/>
                </a:lnTo>
                <a:lnTo>
                  <a:pt x="1868184" y="1556137"/>
                </a:lnTo>
                <a:lnTo>
                  <a:pt x="1840361" y="1588571"/>
                </a:lnTo>
                <a:lnTo>
                  <a:pt x="1807927" y="1616393"/>
                </a:lnTo>
                <a:lnTo>
                  <a:pt x="1771454" y="1639030"/>
                </a:lnTo>
                <a:lnTo>
                  <a:pt x="1731515" y="1655909"/>
                </a:lnTo>
                <a:lnTo>
                  <a:pt x="1688683" y="1666457"/>
                </a:lnTo>
                <a:lnTo>
                  <a:pt x="1643532" y="1670100"/>
                </a:lnTo>
                <a:lnTo>
                  <a:pt x="278358" y="1670100"/>
                </a:lnTo>
                <a:lnTo>
                  <a:pt x="233207" y="1666457"/>
                </a:lnTo>
                <a:lnTo>
                  <a:pt x="190375" y="1655909"/>
                </a:lnTo>
                <a:lnTo>
                  <a:pt x="150436" y="1639030"/>
                </a:lnTo>
                <a:lnTo>
                  <a:pt x="113963" y="1616393"/>
                </a:lnTo>
                <a:lnTo>
                  <a:pt x="81529" y="1588571"/>
                </a:lnTo>
                <a:lnTo>
                  <a:pt x="53706" y="1556137"/>
                </a:lnTo>
                <a:lnTo>
                  <a:pt x="31069" y="1519664"/>
                </a:lnTo>
                <a:lnTo>
                  <a:pt x="14190" y="1479725"/>
                </a:lnTo>
                <a:lnTo>
                  <a:pt x="3643" y="1436893"/>
                </a:lnTo>
                <a:lnTo>
                  <a:pt x="0" y="1391742"/>
                </a:lnTo>
                <a:lnTo>
                  <a:pt x="0" y="278358"/>
                </a:lnTo>
                <a:close/>
              </a:path>
            </a:pathLst>
          </a:custGeom>
          <a:ln w="12700">
            <a:solidFill>
              <a:srgbClr val="AE5A21"/>
            </a:solidFill>
          </a:ln>
        </p:spPr>
        <p:txBody>
          <a:bodyPr wrap="square" lIns="0" tIns="0" rIns="0" bIns="0" rtlCol="0"/>
          <a:lstStyle/>
          <a:p>
            <a:pPr defTabSz="685800"/>
            <a:endParaRPr sz="1350">
              <a:solidFill>
                <a:prstClr val="black"/>
              </a:solidFill>
            </a:endParaRPr>
          </a:p>
        </p:txBody>
      </p:sp>
      <p:sp>
        <p:nvSpPr>
          <p:cNvPr id="14" name="object 14"/>
          <p:cNvSpPr txBox="1"/>
          <p:nvPr/>
        </p:nvSpPr>
        <p:spPr>
          <a:xfrm>
            <a:off x="1552378" y="2686735"/>
            <a:ext cx="932974" cy="434350"/>
          </a:xfrm>
          <a:prstGeom prst="rect">
            <a:avLst/>
          </a:prstGeom>
        </p:spPr>
        <p:txBody>
          <a:bodyPr vert="horz" wrap="square" lIns="0" tIns="9525" rIns="0" bIns="0" rtlCol="0">
            <a:spAutoFit/>
          </a:bodyPr>
          <a:lstStyle/>
          <a:p>
            <a:pPr marL="9525" marR="3810" indent="188595" defTabSz="685800">
              <a:lnSpc>
                <a:spcPct val="114999"/>
              </a:lnSpc>
              <a:spcBef>
                <a:spcPts val="75"/>
              </a:spcBef>
            </a:pPr>
            <a:r>
              <a:rPr sz="1200" b="1" spc="-4" dirty="0">
                <a:solidFill>
                  <a:srgbClr val="FFFFFF"/>
                </a:solidFill>
                <a:latin typeface="Trebuchet MS"/>
                <a:cs typeface="Trebuchet MS"/>
              </a:rPr>
              <a:t>Surface  </a:t>
            </a:r>
            <a:r>
              <a:rPr sz="1200" b="1" spc="-143" dirty="0">
                <a:solidFill>
                  <a:srgbClr val="FFFFFF"/>
                </a:solidFill>
                <a:latin typeface="Trebuchet MS"/>
                <a:cs typeface="Trebuchet MS"/>
              </a:rPr>
              <a:t>T</a:t>
            </a:r>
            <a:r>
              <a:rPr sz="1200" b="1" spc="-11" dirty="0">
                <a:solidFill>
                  <a:srgbClr val="FFFFFF"/>
                </a:solidFill>
                <a:latin typeface="Trebuchet MS"/>
                <a:cs typeface="Trebuchet MS"/>
              </a:rPr>
              <a:t>e</a:t>
            </a:r>
            <a:r>
              <a:rPr sz="1200" b="1" spc="-8" dirty="0">
                <a:solidFill>
                  <a:srgbClr val="FFFFFF"/>
                </a:solidFill>
                <a:latin typeface="Trebuchet MS"/>
                <a:cs typeface="Trebuchet MS"/>
              </a:rPr>
              <a:t>m</a:t>
            </a:r>
            <a:r>
              <a:rPr sz="1200" b="1" spc="-11" dirty="0">
                <a:solidFill>
                  <a:srgbClr val="FFFFFF"/>
                </a:solidFill>
                <a:latin typeface="Trebuchet MS"/>
                <a:cs typeface="Trebuchet MS"/>
              </a:rPr>
              <a:t>pe</a:t>
            </a:r>
            <a:r>
              <a:rPr sz="1200" b="1" spc="-41" dirty="0">
                <a:solidFill>
                  <a:srgbClr val="FFFFFF"/>
                </a:solidFill>
                <a:latin typeface="Trebuchet MS"/>
                <a:cs typeface="Trebuchet MS"/>
              </a:rPr>
              <a:t>r</a:t>
            </a:r>
            <a:r>
              <a:rPr sz="1200" b="1" spc="-4" dirty="0">
                <a:solidFill>
                  <a:srgbClr val="FFFFFF"/>
                </a:solidFill>
                <a:latin typeface="Trebuchet MS"/>
                <a:cs typeface="Trebuchet MS"/>
              </a:rPr>
              <a:t>atu</a:t>
            </a:r>
            <a:r>
              <a:rPr sz="1200" b="1" dirty="0">
                <a:solidFill>
                  <a:srgbClr val="FFFFFF"/>
                </a:solidFill>
                <a:latin typeface="Trebuchet MS"/>
                <a:cs typeface="Trebuchet MS"/>
              </a:rPr>
              <a:t>r</a:t>
            </a:r>
            <a:r>
              <a:rPr sz="1200" b="1" spc="-4" dirty="0">
                <a:solidFill>
                  <a:srgbClr val="FFFFFF"/>
                </a:solidFill>
                <a:latin typeface="Trebuchet MS"/>
                <a:cs typeface="Trebuchet MS"/>
              </a:rPr>
              <a:t>e</a:t>
            </a:r>
            <a:endParaRPr sz="1200">
              <a:solidFill>
                <a:prstClr val="black"/>
              </a:solidFill>
              <a:latin typeface="Trebuchet MS"/>
              <a:cs typeface="Trebuchet MS"/>
            </a:endParaRPr>
          </a:p>
        </p:txBody>
      </p:sp>
      <p:sp>
        <p:nvSpPr>
          <p:cNvPr id="15" name="object 15"/>
          <p:cNvSpPr/>
          <p:nvPr/>
        </p:nvSpPr>
        <p:spPr>
          <a:xfrm>
            <a:off x="1298050" y="3642352"/>
            <a:ext cx="1441609" cy="1253014"/>
          </a:xfrm>
          <a:custGeom>
            <a:avLst/>
            <a:gdLst/>
            <a:ahLst/>
            <a:cxnLst/>
            <a:rect l="l" t="t" r="r" b="b"/>
            <a:pathLst>
              <a:path w="1922145" h="1670685">
                <a:moveTo>
                  <a:pt x="1643532" y="0"/>
                </a:moveTo>
                <a:lnTo>
                  <a:pt x="278358" y="0"/>
                </a:lnTo>
                <a:lnTo>
                  <a:pt x="233207" y="3643"/>
                </a:lnTo>
                <a:lnTo>
                  <a:pt x="190375" y="14190"/>
                </a:lnTo>
                <a:lnTo>
                  <a:pt x="150436" y="31069"/>
                </a:lnTo>
                <a:lnTo>
                  <a:pt x="113963" y="53706"/>
                </a:lnTo>
                <a:lnTo>
                  <a:pt x="81529" y="81529"/>
                </a:lnTo>
                <a:lnTo>
                  <a:pt x="53706" y="113963"/>
                </a:lnTo>
                <a:lnTo>
                  <a:pt x="31069" y="150436"/>
                </a:lnTo>
                <a:lnTo>
                  <a:pt x="14190" y="190375"/>
                </a:lnTo>
                <a:lnTo>
                  <a:pt x="3643" y="233207"/>
                </a:lnTo>
                <a:lnTo>
                  <a:pt x="0" y="278358"/>
                </a:lnTo>
                <a:lnTo>
                  <a:pt x="0" y="1391742"/>
                </a:lnTo>
                <a:lnTo>
                  <a:pt x="3643" y="1436893"/>
                </a:lnTo>
                <a:lnTo>
                  <a:pt x="14190" y="1479725"/>
                </a:lnTo>
                <a:lnTo>
                  <a:pt x="31069" y="1519664"/>
                </a:lnTo>
                <a:lnTo>
                  <a:pt x="53706" y="1556137"/>
                </a:lnTo>
                <a:lnTo>
                  <a:pt x="81529" y="1588571"/>
                </a:lnTo>
                <a:lnTo>
                  <a:pt x="113963" y="1616393"/>
                </a:lnTo>
                <a:lnTo>
                  <a:pt x="150436" y="1639030"/>
                </a:lnTo>
                <a:lnTo>
                  <a:pt x="190375" y="1655909"/>
                </a:lnTo>
                <a:lnTo>
                  <a:pt x="233207" y="1666457"/>
                </a:lnTo>
                <a:lnTo>
                  <a:pt x="278358" y="1670100"/>
                </a:lnTo>
                <a:lnTo>
                  <a:pt x="1643532" y="1670100"/>
                </a:lnTo>
                <a:lnTo>
                  <a:pt x="1688683" y="1666457"/>
                </a:lnTo>
                <a:lnTo>
                  <a:pt x="1731515" y="1655909"/>
                </a:lnTo>
                <a:lnTo>
                  <a:pt x="1771454" y="1639030"/>
                </a:lnTo>
                <a:lnTo>
                  <a:pt x="1807927" y="1616393"/>
                </a:lnTo>
                <a:lnTo>
                  <a:pt x="1840361" y="1588571"/>
                </a:lnTo>
                <a:lnTo>
                  <a:pt x="1868184" y="1556137"/>
                </a:lnTo>
                <a:lnTo>
                  <a:pt x="1890821" y="1519664"/>
                </a:lnTo>
                <a:lnTo>
                  <a:pt x="1907700" y="1479725"/>
                </a:lnTo>
                <a:lnTo>
                  <a:pt x="1918247" y="1436893"/>
                </a:lnTo>
                <a:lnTo>
                  <a:pt x="1921891" y="1391742"/>
                </a:lnTo>
                <a:lnTo>
                  <a:pt x="1921891" y="278358"/>
                </a:lnTo>
                <a:lnTo>
                  <a:pt x="1918247" y="233207"/>
                </a:lnTo>
                <a:lnTo>
                  <a:pt x="1907700" y="190375"/>
                </a:lnTo>
                <a:lnTo>
                  <a:pt x="1890821" y="150436"/>
                </a:lnTo>
                <a:lnTo>
                  <a:pt x="1868184" y="113963"/>
                </a:lnTo>
                <a:lnTo>
                  <a:pt x="1840361" y="81529"/>
                </a:lnTo>
                <a:lnTo>
                  <a:pt x="1807927" y="53706"/>
                </a:lnTo>
                <a:lnTo>
                  <a:pt x="1771454" y="31069"/>
                </a:lnTo>
                <a:lnTo>
                  <a:pt x="1731515" y="14190"/>
                </a:lnTo>
                <a:lnTo>
                  <a:pt x="1688683" y="3643"/>
                </a:lnTo>
                <a:lnTo>
                  <a:pt x="1643532" y="0"/>
                </a:lnTo>
                <a:close/>
              </a:path>
            </a:pathLst>
          </a:custGeom>
          <a:solidFill>
            <a:srgbClr val="ED7D31"/>
          </a:solidFill>
        </p:spPr>
        <p:txBody>
          <a:bodyPr wrap="square" lIns="0" tIns="0" rIns="0" bIns="0" rtlCol="0"/>
          <a:lstStyle/>
          <a:p>
            <a:pPr defTabSz="685800"/>
            <a:endParaRPr sz="1350">
              <a:solidFill>
                <a:prstClr val="black"/>
              </a:solidFill>
            </a:endParaRPr>
          </a:p>
        </p:txBody>
      </p:sp>
      <p:sp>
        <p:nvSpPr>
          <p:cNvPr id="16" name="object 16"/>
          <p:cNvSpPr/>
          <p:nvPr/>
        </p:nvSpPr>
        <p:spPr>
          <a:xfrm>
            <a:off x="1298050" y="3642352"/>
            <a:ext cx="1441609" cy="1253014"/>
          </a:xfrm>
          <a:custGeom>
            <a:avLst/>
            <a:gdLst/>
            <a:ahLst/>
            <a:cxnLst/>
            <a:rect l="l" t="t" r="r" b="b"/>
            <a:pathLst>
              <a:path w="1922145" h="1670685">
                <a:moveTo>
                  <a:pt x="0" y="278358"/>
                </a:moveTo>
                <a:lnTo>
                  <a:pt x="3643" y="233207"/>
                </a:lnTo>
                <a:lnTo>
                  <a:pt x="14190" y="190375"/>
                </a:lnTo>
                <a:lnTo>
                  <a:pt x="31069" y="150436"/>
                </a:lnTo>
                <a:lnTo>
                  <a:pt x="53706" y="113963"/>
                </a:lnTo>
                <a:lnTo>
                  <a:pt x="81529" y="81529"/>
                </a:lnTo>
                <a:lnTo>
                  <a:pt x="113963" y="53706"/>
                </a:lnTo>
                <a:lnTo>
                  <a:pt x="150436" y="31069"/>
                </a:lnTo>
                <a:lnTo>
                  <a:pt x="190375" y="14190"/>
                </a:lnTo>
                <a:lnTo>
                  <a:pt x="233207" y="3643"/>
                </a:lnTo>
                <a:lnTo>
                  <a:pt x="278358" y="0"/>
                </a:lnTo>
                <a:lnTo>
                  <a:pt x="1643532" y="0"/>
                </a:lnTo>
                <a:lnTo>
                  <a:pt x="1688683" y="3643"/>
                </a:lnTo>
                <a:lnTo>
                  <a:pt x="1731515" y="14190"/>
                </a:lnTo>
                <a:lnTo>
                  <a:pt x="1771454" y="31069"/>
                </a:lnTo>
                <a:lnTo>
                  <a:pt x="1807927" y="53706"/>
                </a:lnTo>
                <a:lnTo>
                  <a:pt x="1840361" y="81529"/>
                </a:lnTo>
                <a:lnTo>
                  <a:pt x="1868184" y="113963"/>
                </a:lnTo>
                <a:lnTo>
                  <a:pt x="1890821" y="150436"/>
                </a:lnTo>
                <a:lnTo>
                  <a:pt x="1907700" y="190375"/>
                </a:lnTo>
                <a:lnTo>
                  <a:pt x="1918247" y="233207"/>
                </a:lnTo>
                <a:lnTo>
                  <a:pt x="1921891" y="278358"/>
                </a:lnTo>
                <a:lnTo>
                  <a:pt x="1921891" y="1391742"/>
                </a:lnTo>
                <a:lnTo>
                  <a:pt x="1918247" y="1436893"/>
                </a:lnTo>
                <a:lnTo>
                  <a:pt x="1907700" y="1479725"/>
                </a:lnTo>
                <a:lnTo>
                  <a:pt x="1890821" y="1519664"/>
                </a:lnTo>
                <a:lnTo>
                  <a:pt x="1868184" y="1556137"/>
                </a:lnTo>
                <a:lnTo>
                  <a:pt x="1840361" y="1588571"/>
                </a:lnTo>
                <a:lnTo>
                  <a:pt x="1807927" y="1616393"/>
                </a:lnTo>
                <a:lnTo>
                  <a:pt x="1771454" y="1639030"/>
                </a:lnTo>
                <a:lnTo>
                  <a:pt x="1731515" y="1655909"/>
                </a:lnTo>
                <a:lnTo>
                  <a:pt x="1688683" y="1666457"/>
                </a:lnTo>
                <a:lnTo>
                  <a:pt x="1643532" y="1670100"/>
                </a:lnTo>
                <a:lnTo>
                  <a:pt x="278358" y="1670100"/>
                </a:lnTo>
                <a:lnTo>
                  <a:pt x="233207" y="1666457"/>
                </a:lnTo>
                <a:lnTo>
                  <a:pt x="190375" y="1655909"/>
                </a:lnTo>
                <a:lnTo>
                  <a:pt x="150436" y="1639030"/>
                </a:lnTo>
                <a:lnTo>
                  <a:pt x="113963" y="1616393"/>
                </a:lnTo>
                <a:lnTo>
                  <a:pt x="81529" y="1588571"/>
                </a:lnTo>
                <a:lnTo>
                  <a:pt x="53706" y="1556137"/>
                </a:lnTo>
                <a:lnTo>
                  <a:pt x="31069" y="1519664"/>
                </a:lnTo>
                <a:lnTo>
                  <a:pt x="14190" y="1479725"/>
                </a:lnTo>
                <a:lnTo>
                  <a:pt x="3643" y="1436893"/>
                </a:lnTo>
                <a:lnTo>
                  <a:pt x="0" y="1391742"/>
                </a:lnTo>
                <a:lnTo>
                  <a:pt x="0" y="278358"/>
                </a:lnTo>
                <a:close/>
              </a:path>
            </a:pathLst>
          </a:custGeom>
          <a:ln w="12700">
            <a:solidFill>
              <a:srgbClr val="AE5A21"/>
            </a:solidFill>
          </a:ln>
        </p:spPr>
        <p:txBody>
          <a:bodyPr wrap="square" lIns="0" tIns="0" rIns="0" bIns="0" rtlCol="0"/>
          <a:lstStyle/>
          <a:p>
            <a:pPr defTabSz="685800"/>
            <a:endParaRPr sz="1350">
              <a:solidFill>
                <a:prstClr val="black"/>
              </a:solidFill>
            </a:endParaRPr>
          </a:p>
        </p:txBody>
      </p:sp>
      <p:sp>
        <p:nvSpPr>
          <p:cNvPr id="17" name="object 17"/>
          <p:cNvSpPr txBox="1"/>
          <p:nvPr/>
        </p:nvSpPr>
        <p:spPr>
          <a:xfrm>
            <a:off x="1596991" y="4159675"/>
            <a:ext cx="842963" cy="193803"/>
          </a:xfrm>
          <a:prstGeom prst="rect">
            <a:avLst/>
          </a:prstGeom>
        </p:spPr>
        <p:txBody>
          <a:bodyPr vert="horz" wrap="square" lIns="0" tIns="9049" rIns="0" bIns="0" rtlCol="0">
            <a:spAutoFit/>
          </a:bodyPr>
          <a:lstStyle/>
          <a:p>
            <a:pPr marL="9525" defTabSz="685800">
              <a:spcBef>
                <a:spcPts val="71"/>
              </a:spcBef>
            </a:pPr>
            <a:r>
              <a:rPr sz="1200" b="1" spc="-8" dirty="0">
                <a:solidFill>
                  <a:srgbClr val="FFFFFF"/>
                </a:solidFill>
                <a:latin typeface="Trebuchet MS"/>
                <a:cs typeface="Trebuchet MS"/>
              </a:rPr>
              <a:t>Ocean</a:t>
            </a:r>
            <a:r>
              <a:rPr sz="1200" b="1" spc="-26" dirty="0">
                <a:solidFill>
                  <a:srgbClr val="FFFFFF"/>
                </a:solidFill>
                <a:latin typeface="Trebuchet MS"/>
                <a:cs typeface="Trebuchet MS"/>
              </a:rPr>
              <a:t> </a:t>
            </a:r>
            <a:r>
              <a:rPr sz="1200" b="1" spc="-4" dirty="0">
                <a:solidFill>
                  <a:srgbClr val="FFFFFF"/>
                </a:solidFill>
                <a:latin typeface="Trebuchet MS"/>
                <a:cs typeface="Trebuchet MS"/>
              </a:rPr>
              <a:t>Heat</a:t>
            </a:r>
            <a:endParaRPr sz="1200">
              <a:solidFill>
                <a:prstClr val="black"/>
              </a:solidFill>
              <a:latin typeface="Trebuchet MS"/>
              <a:cs typeface="Trebuchet MS"/>
            </a:endParaRPr>
          </a:p>
        </p:txBody>
      </p:sp>
      <p:sp>
        <p:nvSpPr>
          <p:cNvPr id="18" name="object 18"/>
          <p:cNvSpPr/>
          <p:nvPr/>
        </p:nvSpPr>
        <p:spPr>
          <a:xfrm>
            <a:off x="2988360" y="2312027"/>
            <a:ext cx="1441609" cy="1253014"/>
          </a:xfrm>
          <a:custGeom>
            <a:avLst/>
            <a:gdLst/>
            <a:ahLst/>
            <a:cxnLst/>
            <a:rect l="l" t="t" r="r" b="b"/>
            <a:pathLst>
              <a:path w="1922145" h="1670685">
                <a:moveTo>
                  <a:pt x="1643532" y="0"/>
                </a:moveTo>
                <a:lnTo>
                  <a:pt x="278358" y="0"/>
                </a:lnTo>
                <a:lnTo>
                  <a:pt x="233207" y="3643"/>
                </a:lnTo>
                <a:lnTo>
                  <a:pt x="190375" y="14190"/>
                </a:lnTo>
                <a:lnTo>
                  <a:pt x="150436" y="31069"/>
                </a:lnTo>
                <a:lnTo>
                  <a:pt x="113963" y="53706"/>
                </a:lnTo>
                <a:lnTo>
                  <a:pt x="81529" y="81529"/>
                </a:lnTo>
                <a:lnTo>
                  <a:pt x="53706" y="113963"/>
                </a:lnTo>
                <a:lnTo>
                  <a:pt x="31069" y="150436"/>
                </a:lnTo>
                <a:lnTo>
                  <a:pt x="14190" y="190375"/>
                </a:lnTo>
                <a:lnTo>
                  <a:pt x="3643" y="233207"/>
                </a:lnTo>
                <a:lnTo>
                  <a:pt x="0" y="278358"/>
                </a:lnTo>
                <a:lnTo>
                  <a:pt x="0" y="1391742"/>
                </a:lnTo>
                <a:lnTo>
                  <a:pt x="3643" y="1436893"/>
                </a:lnTo>
                <a:lnTo>
                  <a:pt x="14190" y="1479725"/>
                </a:lnTo>
                <a:lnTo>
                  <a:pt x="31069" y="1519664"/>
                </a:lnTo>
                <a:lnTo>
                  <a:pt x="53706" y="1556137"/>
                </a:lnTo>
                <a:lnTo>
                  <a:pt x="81529" y="1588571"/>
                </a:lnTo>
                <a:lnTo>
                  <a:pt x="113963" y="1616393"/>
                </a:lnTo>
                <a:lnTo>
                  <a:pt x="150436" y="1639030"/>
                </a:lnTo>
                <a:lnTo>
                  <a:pt x="190375" y="1655909"/>
                </a:lnTo>
                <a:lnTo>
                  <a:pt x="233207" y="1666457"/>
                </a:lnTo>
                <a:lnTo>
                  <a:pt x="278358" y="1670100"/>
                </a:lnTo>
                <a:lnTo>
                  <a:pt x="1643532" y="1670100"/>
                </a:lnTo>
                <a:lnTo>
                  <a:pt x="1688683" y="1666457"/>
                </a:lnTo>
                <a:lnTo>
                  <a:pt x="1731515" y="1655909"/>
                </a:lnTo>
                <a:lnTo>
                  <a:pt x="1771454" y="1639030"/>
                </a:lnTo>
                <a:lnTo>
                  <a:pt x="1807927" y="1616393"/>
                </a:lnTo>
                <a:lnTo>
                  <a:pt x="1840361" y="1588571"/>
                </a:lnTo>
                <a:lnTo>
                  <a:pt x="1868184" y="1556137"/>
                </a:lnTo>
                <a:lnTo>
                  <a:pt x="1890821" y="1519664"/>
                </a:lnTo>
                <a:lnTo>
                  <a:pt x="1907700" y="1479725"/>
                </a:lnTo>
                <a:lnTo>
                  <a:pt x="1918247" y="1436893"/>
                </a:lnTo>
                <a:lnTo>
                  <a:pt x="1921891" y="1391742"/>
                </a:lnTo>
                <a:lnTo>
                  <a:pt x="1921891" y="278358"/>
                </a:lnTo>
                <a:lnTo>
                  <a:pt x="1918247" y="233207"/>
                </a:lnTo>
                <a:lnTo>
                  <a:pt x="1907700" y="190375"/>
                </a:lnTo>
                <a:lnTo>
                  <a:pt x="1890821" y="150436"/>
                </a:lnTo>
                <a:lnTo>
                  <a:pt x="1868184" y="113963"/>
                </a:lnTo>
                <a:lnTo>
                  <a:pt x="1840361" y="81529"/>
                </a:lnTo>
                <a:lnTo>
                  <a:pt x="1807927" y="53706"/>
                </a:lnTo>
                <a:lnTo>
                  <a:pt x="1771454" y="31069"/>
                </a:lnTo>
                <a:lnTo>
                  <a:pt x="1731515" y="14190"/>
                </a:lnTo>
                <a:lnTo>
                  <a:pt x="1688683" y="3643"/>
                </a:lnTo>
                <a:lnTo>
                  <a:pt x="1643532" y="0"/>
                </a:lnTo>
                <a:close/>
              </a:path>
            </a:pathLst>
          </a:custGeom>
          <a:solidFill>
            <a:srgbClr val="5B9BD5"/>
          </a:solidFill>
        </p:spPr>
        <p:txBody>
          <a:bodyPr wrap="square" lIns="0" tIns="0" rIns="0" bIns="0" rtlCol="0"/>
          <a:lstStyle/>
          <a:p>
            <a:pPr defTabSz="685800"/>
            <a:endParaRPr sz="1350">
              <a:solidFill>
                <a:prstClr val="black"/>
              </a:solidFill>
            </a:endParaRPr>
          </a:p>
        </p:txBody>
      </p:sp>
      <p:sp>
        <p:nvSpPr>
          <p:cNvPr id="19" name="object 19"/>
          <p:cNvSpPr/>
          <p:nvPr/>
        </p:nvSpPr>
        <p:spPr>
          <a:xfrm>
            <a:off x="2988360" y="2312027"/>
            <a:ext cx="1441609" cy="1253014"/>
          </a:xfrm>
          <a:custGeom>
            <a:avLst/>
            <a:gdLst/>
            <a:ahLst/>
            <a:cxnLst/>
            <a:rect l="l" t="t" r="r" b="b"/>
            <a:pathLst>
              <a:path w="1922145" h="1670685">
                <a:moveTo>
                  <a:pt x="0" y="278358"/>
                </a:moveTo>
                <a:lnTo>
                  <a:pt x="3643" y="233207"/>
                </a:lnTo>
                <a:lnTo>
                  <a:pt x="14190" y="190375"/>
                </a:lnTo>
                <a:lnTo>
                  <a:pt x="31069" y="150436"/>
                </a:lnTo>
                <a:lnTo>
                  <a:pt x="53706" y="113963"/>
                </a:lnTo>
                <a:lnTo>
                  <a:pt x="81529" y="81529"/>
                </a:lnTo>
                <a:lnTo>
                  <a:pt x="113963" y="53706"/>
                </a:lnTo>
                <a:lnTo>
                  <a:pt x="150436" y="31069"/>
                </a:lnTo>
                <a:lnTo>
                  <a:pt x="190375" y="14190"/>
                </a:lnTo>
                <a:lnTo>
                  <a:pt x="233207" y="3643"/>
                </a:lnTo>
                <a:lnTo>
                  <a:pt x="278358" y="0"/>
                </a:lnTo>
                <a:lnTo>
                  <a:pt x="1643532" y="0"/>
                </a:lnTo>
                <a:lnTo>
                  <a:pt x="1688683" y="3643"/>
                </a:lnTo>
                <a:lnTo>
                  <a:pt x="1731515" y="14190"/>
                </a:lnTo>
                <a:lnTo>
                  <a:pt x="1771454" y="31069"/>
                </a:lnTo>
                <a:lnTo>
                  <a:pt x="1807927" y="53706"/>
                </a:lnTo>
                <a:lnTo>
                  <a:pt x="1840361" y="81529"/>
                </a:lnTo>
                <a:lnTo>
                  <a:pt x="1868184" y="113963"/>
                </a:lnTo>
                <a:lnTo>
                  <a:pt x="1890821" y="150436"/>
                </a:lnTo>
                <a:lnTo>
                  <a:pt x="1907700" y="190375"/>
                </a:lnTo>
                <a:lnTo>
                  <a:pt x="1918247" y="233207"/>
                </a:lnTo>
                <a:lnTo>
                  <a:pt x="1921891" y="278358"/>
                </a:lnTo>
                <a:lnTo>
                  <a:pt x="1921891" y="1391742"/>
                </a:lnTo>
                <a:lnTo>
                  <a:pt x="1918247" y="1436893"/>
                </a:lnTo>
                <a:lnTo>
                  <a:pt x="1907700" y="1479725"/>
                </a:lnTo>
                <a:lnTo>
                  <a:pt x="1890821" y="1519664"/>
                </a:lnTo>
                <a:lnTo>
                  <a:pt x="1868184" y="1556137"/>
                </a:lnTo>
                <a:lnTo>
                  <a:pt x="1840361" y="1588571"/>
                </a:lnTo>
                <a:lnTo>
                  <a:pt x="1807927" y="1616393"/>
                </a:lnTo>
                <a:lnTo>
                  <a:pt x="1771454" y="1639030"/>
                </a:lnTo>
                <a:lnTo>
                  <a:pt x="1731515" y="1655909"/>
                </a:lnTo>
                <a:lnTo>
                  <a:pt x="1688683" y="1666457"/>
                </a:lnTo>
                <a:lnTo>
                  <a:pt x="1643532" y="1670100"/>
                </a:lnTo>
                <a:lnTo>
                  <a:pt x="278358" y="1670100"/>
                </a:lnTo>
                <a:lnTo>
                  <a:pt x="233207" y="1666457"/>
                </a:lnTo>
                <a:lnTo>
                  <a:pt x="190375" y="1655909"/>
                </a:lnTo>
                <a:lnTo>
                  <a:pt x="150436" y="1639030"/>
                </a:lnTo>
                <a:lnTo>
                  <a:pt x="113963" y="1616393"/>
                </a:lnTo>
                <a:lnTo>
                  <a:pt x="81529" y="1588571"/>
                </a:lnTo>
                <a:lnTo>
                  <a:pt x="53706" y="1556137"/>
                </a:lnTo>
                <a:lnTo>
                  <a:pt x="31069" y="1519664"/>
                </a:lnTo>
                <a:lnTo>
                  <a:pt x="14190" y="1479725"/>
                </a:lnTo>
                <a:lnTo>
                  <a:pt x="3643" y="1436893"/>
                </a:lnTo>
                <a:lnTo>
                  <a:pt x="0" y="1391742"/>
                </a:lnTo>
                <a:lnTo>
                  <a:pt x="0" y="278358"/>
                </a:lnTo>
                <a:close/>
              </a:path>
            </a:pathLst>
          </a:custGeom>
          <a:ln w="12700">
            <a:solidFill>
              <a:srgbClr val="41719C"/>
            </a:solidFill>
          </a:ln>
        </p:spPr>
        <p:txBody>
          <a:bodyPr wrap="square" lIns="0" tIns="0" rIns="0" bIns="0" rtlCol="0"/>
          <a:lstStyle/>
          <a:p>
            <a:pPr defTabSz="685800"/>
            <a:endParaRPr sz="1350">
              <a:solidFill>
                <a:prstClr val="black"/>
              </a:solidFill>
            </a:endParaRPr>
          </a:p>
        </p:txBody>
      </p:sp>
      <p:sp>
        <p:nvSpPr>
          <p:cNvPr id="20" name="object 20"/>
          <p:cNvSpPr txBox="1"/>
          <p:nvPr/>
        </p:nvSpPr>
        <p:spPr>
          <a:xfrm>
            <a:off x="3097564" y="2829350"/>
            <a:ext cx="1161098" cy="193803"/>
          </a:xfrm>
          <a:prstGeom prst="rect">
            <a:avLst/>
          </a:prstGeom>
        </p:spPr>
        <p:txBody>
          <a:bodyPr vert="horz" wrap="square" lIns="0" tIns="9049" rIns="0" bIns="0" rtlCol="0">
            <a:spAutoFit/>
          </a:bodyPr>
          <a:lstStyle/>
          <a:p>
            <a:pPr marL="9525" defTabSz="685800">
              <a:spcBef>
                <a:spcPts val="71"/>
              </a:spcBef>
            </a:pPr>
            <a:r>
              <a:rPr sz="1200" b="1" spc="-8" dirty="0">
                <a:solidFill>
                  <a:srgbClr val="FFFFFF"/>
                </a:solidFill>
                <a:latin typeface="Trebuchet MS"/>
                <a:cs typeface="Trebuchet MS"/>
              </a:rPr>
              <a:t>Atmospheric</a:t>
            </a:r>
            <a:r>
              <a:rPr sz="1200" b="1" spc="4" dirty="0">
                <a:solidFill>
                  <a:srgbClr val="FFFFFF"/>
                </a:solidFill>
                <a:latin typeface="Trebuchet MS"/>
                <a:cs typeface="Trebuchet MS"/>
              </a:rPr>
              <a:t> </a:t>
            </a:r>
            <a:r>
              <a:rPr sz="1200" b="1" spc="-8" dirty="0">
                <a:solidFill>
                  <a:srgbClr val="FFFFFF"/>
                </a:solidFill>
                <a:latin typeface="Trebuchet MS"/>
                <a:cs typeface="Trebuchet MS"/>
              </a:rPr>
              <a:t>CO</a:t>
            </a:r>
            <a:endParaRPr sz="1200">
              <a:solidFill>
                <a:prstClr val="black"/>
              </a:solidFill>
              <a:latin typeface="Trebuchet MS"/>
              <a:cs typeface="Trebuchet MS"/>
            </a:endParaRPr>
          </a:p>
        </p:txBody>
      </p:sp>
      <p:sp>
        <p:nvSpPr>
          <p:cNvPr id="21" name="object 21"/>
          <p:cNvSpPr txBox="1"/>
          <p:nvPr/>
        </p:nvSpPr>
        <p:spPr>
          <a:xfrm>
            <a:off x="4240564" y="2916217"/>
            <a:ext cx="79058" cy="132312"/>
          </a:xfrm>
          <a:prstGeom prst="rect">
            <a:avLst/>
          </a:prstGeom>
        </p:spPr>
        <p:txBody>
          <a:bodyPr vert="horz" wrap="square" lIns="0" tIns="10953" rIns="0" bIns="0" rtlCol="0">
            <a:spAutoFit/>
          </a:bodyPr>
          <a:lstStyle/>
          <a:p>
            <a:pPr marL="9525" defTabSz="685800">
              <a:spcBef>
                <a:spcPts val="86"/>
              </a:spcBef>
            </a:pPr>
            <a:r>
              <a:rPr sz="788" b="1" spc="4" dirty="0">
                <a:solidFill>
                  <a:srgbClr val="FFFFFF"/>
                </a:solidFill>
                <a:latin typeface="Trebuchet MS"/>
                <a:cs typeface="Trebuchet MS"/>
              </a:rPr>
              <a:t>2</a:t>
            </a:r>
            <a:endParaRPr sz="788">
              <a:solidFill>
                <a:prstClr val="black"/>
              </a:solidFill>
              <a:latin typeface="Trebuchet MS"/>
              <a:cs typeface="Trebuchet MS"/>
            </a:endParaRPr>
          </a:p>
        </p:txBody>
      </p:sp>
      <p:sp>
        <p:nvSpPr>
          <p:cNvPr id="22" name="object 22"/>
          <p:cNvSpPr/>
          <p:nvPr/>
        </p:nvSpPr>
        <p:spPr>
          <a:xfrm>
            <a:off x="4678670" y="2312027"/>
            <a:ext cx="1441609" cy="1253014"/>
          </a:xfrm>
          <a:custGeom>
            <a:avLst/>
            <a:gdLst/>
            <a:ahLst/>
            <a:cxnLst/>
            <a:rect l="l" t="t" r="r" b="b"/>
            <a:pathLst>
              <a:path w="1922145" h="1670685">
                <a:moveTo>
                  <a:pt x="1643532" y="0"/>
                </a:moveTo>
                <a:lnTo>
                  <a:pt x="278358" y="0"/>
                </a:lnTo>
                <a:lnTo>
                  <a:pt x="233207" y="3643"/>
                </a:lnTo>
                <a:lnTo>
                  <a:pt x="190375" y="14190"/>
                </a:lnTo>
                <a:lnTo>
                  <a:pt x="150436" y="31069"/>
                </a:lnTo>
                <a:lnTo>
                  <a:pt x="113963" y="53706"/>
                </a:lnTo>
                <a:lnTo>
                  <a:pt x="81529" y="81529"/>
                </a:lnTo>
                <a:lnTo>
                  <a:pt x="53706" y="113963"/>
                </a:lnTo>
                <a:lnTo>
                  <a:pt x="31069" y="150436"/>
                </a:lnTo>
                <a:lnTo>
                  <a:pt x="14190" y="190375"/>
                </a:lnTo>
                <a:lnTo>
                  <a:pt x="3643" y="233207"/>
                </a:lnTo>
                <a:lnTo>
                  <a:pt x="0" y="278358"/>
                </a:lnTo>
                <a:lnTo>
                  <a:pt x="0" y="1391742"/>
                </a:lnTo>
                <a:lnTo>
                  <a:pt x="3643" y="1436893"/>
                </a:lnTo>
                <a:lnTo>
                  <a:pt x="14190" y="1479725"/>
                </a:lnTo>
                <a:lnTo>
                  <a:pt x="31069" y="1519664"/>
                </a:lnTo>
                <a:lnTo>
                  <a:pt x="53706" y="1556137"/>
                </a:lnTo>
                <a:lnTo>
                  <a:pt x="81529" y="1588571"/>
                </a:lnTo>
                <a:lnTo>
                  <a:pt x="113963" y="1616393"/>
                </a:lnTo>
                <a:lnTo>
                  <a:pt x="150436" y="1639030"/>
                </a:lnTo>
                <a:lnTo>
                  <a:pt x="190375" y="1655909"/>
                </a:lnTo>
                <a:lnTo>
                  <a:pt x="233207" y="1666457"/>
                </a:lnTo>
                <a:lnTo>
                  <a:pt x="278358" y="1670100"/>
                </a:lnTo>
                <a:lnTo>
                  <a:pt x="1643532" y="1670100"/>
                </a:lnTo>
                <a:lnTo>
                  <a:pt x="1688683" y="1666457"/>
                </a:lnTo>
                <a:lnTo>
                  <a:pt x="1731515" y="1655909"/>
                </a:lnTo>
                <a:lnTo>
                  <a:pt x="1771454" y="1639030"/>
                </a:lnTo>
                <a:lnTo>
                  <a:pt x="1807927" y="1616393"/>
                </a:lnTo>
                <a:lnTo>
                  <a:pt x="1840361" y="1588571"/>
                </a:lnTo>
                <a:lnTo>
                  <a:pt x="1868184" y="1556137"/>
                </a:lnTo>
                <a:lnTo>
                  <a:pt x="1890821" y="1519664"/>
                </a:lnTo>
                <a:lnTo>
                  <a:pt x="1907700" y="1479725"/>
                </a:lnTo>
                <a:lnTo>
                  <a:pt x="1918247" y="1436893"/>
                </a:lnTo>
                <a:lnTo>
                  <a:pt x="1921891" y="1391742"/>
                </a:lnTo>
                <a:lnTo>
                  <a:pt x="1921891" y="278358"/>
                </a:lnTo>
                <a:lnTo>
                  <a:pt x="1918247" y="233207"/>
                </a:lnTo>
                <a:lnTo>
                  <a:pt x="1907700" y="190375"/>
                </a:lnTo>
                <a:lnTo>
                  <a:pt x="1890821" y="150436"/>
                </a:lnTo>
                <a:lnTo>
                  <a:pt x="1868184" y="113963"/>
                </a:lnTo>
                <a:lnTo>
                  <a:pt x="1840361" y="81529"/>
                </a:lnTo>
                <a:lnTo>
                  <a:pt x="1807927" y="53706"/>
                </a:lnTo>
                <a:lnTo>
                  <a:pt x="1771454" y="31069"/>
                </a:lnTo>
                <a:lnTo>
                  <a:pt x="1731515" y="14190"/>
                </a:lnTo>
                <a:lnTo>
                  <a:pt x="1688683" y="3643"/>
                </a:lnTo>
                <a:lnTo>
                  <a:pt x="1643532" y="0"/>
                </a:lnTo>
                <a:close/>
              </a:path>
            </a:pathLst>
          </a:custGeom>
          <a:solidFill>
            <a:srgbClr val="548235"/>
          </a:solidFill>
        </p:spPr>
        <p:txBody>
          <a:bodyPr wrap="square" lIns="0" tIns="0" rIns="0" bIns="0" rtlCol="0"/>
          <a:lstStyle/>
          <a:p>
            <a:pPr defTabSz="685800"/>
            <a:endParaRPr sz="1350">
              <a:solidFill>
                <a:prstClr val="black"/>
              </a:solidFill>
            </a:endParaRPr>
          </a:p>
        </p:txBody>
      </p:sp>
      <p:sp>
        <p:nvSpPr>
          <p:cNvPr id="23" name="object 23"/>
          <p:cNvSpPr/>
          <p:nvPr/>
        </p:nvSpPr>
        <p:spPr>
          <a:xfrm>
            <a:off x="4678670" y="2312027"/>
            <a:ext cx="1441609" cy="1253014"/>
          </a:xfrm>
          <a:custGeom>
            <a:avLst/>
            <a:gdLst/>
            <a:ahLst/>
            <a:cxnLst/>
            <a:rect l="l" t="t" r="r" b="b"/>
            <a:pathLst>
              <a:path w="1922145" h="1670685">
                <a:moveTo>
                  <a:pt x="0" y="278358"/>
                </a:moveTo>
                <a:lnTo>
                  <a:pt x="3643" y="233207"/>
                </a:lnTo>
                <a:lnTo>
                  <a:pt x="14190" y="190375"/>
                </a:lnTo>
                <a:lnTo>
                  <a:pt x="31069" y="150436"/>
                </a:lnTo>
                <a:lnTo>
                  <a:pt x="53706" y="113963"/>
                </a:lnTo>
                <a:lnTo>
                  <a:pt x="81529" y="81529"/>
                </a:lnTo>
                <a:lnTo>
                  <a:pt x="113963" y="53706"/>
                </a:lnTo>
                <a:lnTo>
                  <a:pt x="150436" y="31069"/>
                </a:lnTo>
                <a:lnTo>
                  <a:pt x="190375" y="14190"/>
                </a:lnTo>
                <a:lnTo>
                  <a:pt x="233207" y="3643"/>
                </a:lnTo>
                <a:lnTo>
                  <a:pt x="278358" y="0"/>
                </a:lnTo>
                <a:lnTo>
                  <a:pt x="1643532" y="0"/>
                </a:lnTo>
                <a:lnTo>
                  <a:pt x="1688683" y="3643"/>
                </a:lnTo>
                <a:lnTo>
                  <a:pt x="1731515" y="14190"/>
                </a:lnTo>
                <a:lnTo>
                  <a:pt x="1771454" y="31069"/>
                </a:lnTo>
                <a:lnTo>
                  <a:pt x="1807927" y="53706"/>
                </a:lnTo>
                <a:lnTo>
                  <a:pt x="1840361" y="81529"/>
                </a:lnTo>
                <a:lnTo>
                  <a:pt x="1868184" y="113963"/>
                </a:lnTo>
                <a:lnTo>
                  <a:pt x="1890821" y="150436"/>
                </a:lnTo>
                <a:lnTo>
                  <a:pt x="1907700" y="190375"/>
                </a:lnTo>
                <a:lnTo>
                  <a:pt x="1918247" y="233207"/>
                </a:lnTo>
                <a:lnTo>
                  <a:pt x="1921891" y="278358"/>
                </a:lnTo>
                <a:lnTo>
                  <a:pt x="1921891" y="1391742"/>
                </a:lnTo>
                <a:lnTo>
                  <a:pt x="1918247" y="1436893"/>
                </a:lnTo>
                <a:lnTo>
                  <a:pt x="1907700" y="1479725"/>
                </a:lnTo>
                <a:lnTo>
                  <a:pt x="1890821" y="1519664"/>
                </a:lnTo>
                <a:lnTo>
                  <a:pt x="1868184" y="1556137"/>
                </a:lnTo>
                <a:lnTo>
                  <a:pt x="1840361" y="1588571"/>
                </a:lnTo>
                <a:lnTo>
                  <a:pt x="1807927" y="1616393"/>
                </a:lnTo>
                <a:lnTo>
                  <a:pt x="1771454" y="1639030"/>
                </a:lnTo>
                <a:lnTo>
                  <a:pt x="1731515" y="1655909"/>
                </a:lnTo>
                <a:lnTo>
                  <a:pt x="1688683" y="1666457"/>
                </a:lnTo>
                <a:lnTo>
                  <a:pt x="1643532" y="1670100"/>
                </a:lnTo>
                <a:lnTo>
                  <a:pt x="278358" y="1670100"/>
                </a:lnTo>
                <a:lnTo>
                  <a:pt x="233207" y="1666457"/>
                </a:lnTo>
                <a:lnTo>
                  <a:pt x="190375" y="1655909"/>
                </a:lnTo>
                <a:lnTo>
                  <a:pt x="150436" y="1639030"/>
                </a:lnTo>
                <a:lnTo>
                  <a:pt x="113963" y="1616393"/>
                </a:lnTo>
                <a:lnTo>
                  <a:pt x="81529" y="1588571"/>
                </a:lnTo>
                <a:lnTo>
                  <a:pt x="53706" y="1556137"/>
                </a:lnTo>
                <a:lnTo>
                  <a:pt x="31069" y="1519664"/>
                </a:lnTo>
                <a:lnTo>
                  <a:pt x="14190" y="1479725"/>
                </a:lnTo>
                <a:lnTo>
                  <a:pt x="3643" y="1436893"/>
                </a:lnTo>
                <a:lnTo>
                  <a:pt x="0" y="1391742"/>
                </a:lnTo>
                <a:lnTo>
                  <a:pt x="0" y="278358"/>
                </a:lnTo>
                <a:close/>
              </a:path>
            </a:pathLst>
          </a:custGeom>
          <a:ln w="12700">
            <a:solidFill>
              <a:srgbClr val="797979"/>
            </a:solidFill>
          </a:ln>
        </p:spPr>
        <p:txBody>
          <a:bodyPr wrap="square" lIns="0" tIns="0" rIns="0" bIns="0" rtlCol="0"/>
          <a:lstStyle/>
          <a:p>
            <a:pPr defTabSz="685800"/>
            <a:endParaRPr sz="1350">
              <a:solidFill>
                <a:prstClr val="black"/>
              </a:solidFill>
            </a:endParaRPr>
          </a:p>
        </p:txBody>
      </p:sp>
      <p:sp>
        <p:nvSpPr>
          <p:cNvPr id="24" name="object 24"/>
          <p:cNvSpPr txBox="1"/>
          <p:nvPr/>
        </p:nvSpPr>
        <p:spPr>
          <a:xfrm>
            <a:off x="4941018" y="2696374"/>
            <a:ext cx="914400" cy="434350"/>
          </a:xfrm>
          <a:prstGeom prst="rect">
            <a:avLst/>
          </a:prstGeom>
        </p:spPr>
        <p:txBody>
          <a:bodyPr vert="horz" wrap="square" lIns="0" tIns="9525" rIns="0" bIns="0" rtlCol="0">
            <a:spAutoFit/>
          </a:bodyPr>
          <a:lstStyle/>
          <a:p>
            <a:pPr marL="9525" marR="3810" indent="226219" defTabSz="685800">
              <a:lnSpc>
                <a:spcPct val="114999"/>
              </a:lnSpc>
              <a:spcBef>
                <a:spcPts val="75"/>
              </a:spcBef>
            </a:pPr>
            <a:r>
              <a:rPr sz="1200" b="1" spc="-8" dirty="0">
                <a:solidFill>
                  <a:srgbClr val="FFFFFF"/>
                </a:solidFill>
                <a:latin typeface="Trebuchet MS"/>
                <a:cs typeface="Trebuchet MS"/>
              </a:rPr>
              <a:t>Ocean  Ac</a:t>
            </a:r>
            <a:r>
              <a:rPr sz="1200" b="1" spc="-4" dirty="0">
                <a:solidFill>
                  <a:srgbClr val="FFFFFF"/>
                </a:solidFill>
                <a:latin typeface="Trebuchet MS"/>
                <a:cs typeface="Trebuchet MS"/>
              </a:rPr>
              <a:t>i</a:t>
            </a:r>
            <a:r>
              <a:rPr sz="1200" b="1" spc="-8" dirty="0">
                <a:solidFill>
                  <a:srgbClr val="FFFFFF"/>
                </a:solidFill>
                <a:latin typeface="Trebuchet MS"/>
                <a:cs typeface="Trebuchet MS"/>
              </a:rPr>
              <a:t>d</a:t>
            </a:r>
            <a:r>
              <a:rPr sz="1200" b="1" spc="-4" dirty="0">
                <a:solidFill>
                  <a:srgbClr val="FFFFFF"/>
                </a:solidFill>
                <a:latin typeface="Trebuchet MS"/>
                <a:cs typeface="Trebuchet MS"/>
              </a:rPr>
              <a:t>i</a:t>
            </a:r>
            <a:r>
              <a:rPr sz="1200" b="1" spc="-8" dirty="0">
                <a:solidFill>
                  <a:srgbClr val="FFFFFF"/>
                </a:solidFill>
                <a:latin typeface="Trebuchet MS"/>
                <a:cs typeface="Trebuchet MS"/>
              </a:rPr>
              <a:t>f</a:t>
            </a:r>
            <a:r>
              <a:rPr sz="1200" b="1" spc="-4" dirty="0">
                <a:solidFill>
                  <a:srgbClr val="FFFFFF"/>
                </a:solidFill>
                <a:latin typeface="Trebuchet MS"/>
                <a:cs typeface="Trebuchet MS"/>
              </a:rPr>
              <a:t>i</a:t>
            </a:r>
            <a:r>
              <a:rPr sz="1200" b="1" spc="-8" dirty="0">
                <a:solidFill>
                  <a:srgbClr val="FFFFFF"/>
                </a:solidFill>
                <a:latin typeface="Trebuchet MS"/>
                <a:cs typeface="Trebuchet MS"/>
              </a:rPr>
              <a:t>c</a:t>
            </a:r>
            <a:r>
              <a:rPr sz="1200" b="1" spc="-4" dirty="0">
                <a:solidFill>
                  <a:srgbClr val="FFFFFF"/>
                </a:solidFill>
                <a:latin typeface="Trebuchet MS"/>
                <a:cs typeface="Trebuchet MS"/>
              </a:rPr>
              <a:t>ati</a:t>
            </a:r>
            <a:r>
              <a:rPr sz="1200" b="1" spc="-8" dirty="0">
                <a:solidFill>
                  <a:srgbClr val="FFFFFF"/>
                </a:solidFill>
                <a:latin typeface="Trebuchet MS"/>
                <a:cs typeface="Trebuchet MS"/>
              </a:rPr>
              <a:t>o</a:t>
            </a:r>
            <a:r>
              <a:rPr sz="1200" b="1" spc="-4" dirty="0">
                <a:solidFill>
                  <a:srgbClr val="FFFFFF"/>
                </a:solidFill>
                <a:latin typeface="Trebuchet MS"/>
                <a:cs typeface="Trebuchet MS"/>
              </a:rPr>
              <a:t>n</a:t>
            </a:r>
            <a:endParaRPr sz="1200">
              <a:solidFill>
                <a:prstClr val="black"/>
              </a:solidFill>
              <a:latin typeface="Trebuchet MS"/>
              <a:cs typeface="Trebuchet MS"/>
            </a:endParaRPr>
          </a:p>
        </p:txBody>
      </p:sp>
      <p:sp>
        <p:nvSpPr>
          <p:cNvPr id="25" name="object 25"/>
          <p:cNvSpPr/>
          <p:nvPr/>
        </p:nvSpPr>
        <p:spPr>
          <a:xfrm>
            <a:off x="4678670" y="3651993"/>
            <a:ext cx="1441609" cy="1253014"/>
          </a:xfrm>
          <a:custGeom>
            <a:avLst/>
            <a:gdLst/>
            <a:ahLst/>
            <a:cxnLst/>
            <a:rect l="l" t="t" r="r" b="b"/>
            <a:pathLst>
              <a:path w="1922145" h="1670685">
                <a:moveTo>
                  <a:pt x="1643532" y="0"/>
                </a:moveTo>
                <a:lnTo>
                  <a:pt x="278358" y="0"/>
                </a:lnTo>
                <a:lnTo>
                  <a:pt x="233207" y="3643"/>
                </a:lnTo>
                <a:lnTo>
                  <a:pt x="190375" y="14190"/>
                </a:lnTo>
                <a:lnTo>
                  <a:pt x="150436" y="31069"/>
                </a:lnTo>
                <a:lnTo>
                  <a:pt x="113963" y="53706"/>
                </a:lnTo>
                <a:lnTo>
                  <a:pt x="81529" y="81529"/>
                </a:lnTo>
                <a:lnTo>
                  <a:pt x="53706" y="113963"/>
                </a:lnTo>
                <a:lnTo>
                  <a:pt x="31069" y="150436"/>
                </a:lnTo>
                <a:lnTo>
                  <a:pt x="14190" y="190375"/>
                </a:lnTo>
                <a:lnTo>
                  <a:pt x="3643" y="233207"/>
                </a:lnTo>
                <a:lnTo>
                  <a:pt x="0" y="278358"/>
                </a:lnTo>
                <a:lnTo>
                  <a:pt x="0" y="1391742"/>
                </a:lnTo>
                <a:lnTo>
                  <a:pt x="3643" y="1436893"/>
                </a:lnTo>
                <a:lnTo>
                  <a:pt x="14190" y="1479725"/>
                </a:lnTo>
                <a:lnTo>
                  <a:pt x="31069" y="1519664"/>
                </a:lnTo>
                <a:lnTo>
                  <a:pt x="53706" y="1556137"/>
                </a:lnTo>
                <a:lnTo>
                  <a:pt x="81529" y="1588571"/>
                </a:lnTo>
                <a:lnTo>
                  <a:pt x="113963" y="1616393"/>
                </a:lnTo>
                <a:lnTo>
                  <a:pt x="150436" y="1639030"/>
                </a:lnTo>
                <a:lnTo>
                  <a:pt x="190375" y="1655909"/>
                </a:lnTo>
                <a:lnTo>
                  <a:pt x="233207" y="1666457"/>
                </a:lnTo>
                <a:lnTo>
                  <a:pt x="278358" y="1670100"/>
                </a:lnTo>
                <a:lnTo>
                  <a:pt x="1643532" y="1670100"/>
                </a:lnTo>
                <a:lnTo>
                  <a:pt x="1688683" y="1666457"/>
                </a:lnTo>
                <a:lnTo>
                  <a:pt x="1731515" y="1655909"/>
                </a:lnTo>
                <a:lnTo>
                  <a:pt x="1771454" y="1639030"/>
                </a:lnTo>
                <a:lnTo>
                  <a:pt x="1807927" y="1616393"/>
                </a:lnTo>
                <a:lnTo>
                  <a:pt x="1840361" y="1588571"/>
                </a:lnTo>
                <a:lnTo>
                  <a:pt x="1868184" y="1556137"/>
                </a:lnTo>
                <a:lnTo>
                  <a:pt x="1890821" y="1519664"/>
                </a:lnTo>
                <a:lnTo>
                  <a:pt x="1907700" y="1479725"/>
                </a:lnTo>
                <a:lnTo>
                  <a:pt x="1918247" y="1436893"/>
                </a:lnTo>
                <a:lnTo>
                  <a:pt x="1921891" y="1391742"/>
                </a:lnTo>
                <a:lnTo>
                  <a:pt x="1921891" y="278358"/>
                </a:lnTo>
                <a:lnTo>
                  <a:pt x="1918247" y="233207"/>
                </a:lnTo>
                <a:lnTo>
                  <a:pt x="1907700" y="190375"/>
                </a:lnTo>
                <a:lnTo>
                  <a:pt x="1890821" y="150436"/>
                </a:lnTo>
                <a:lnTo>
                  <a:pt x="1868184" y="113963"/>
                </a:lnTo>
                <a:lnTo>
                  <a:pt x="1840361" y="81529"/>
                </a:lnTo>
                <a:lnTo>
                  <a:pt x="1807927" y="53706"/>
                </a:lnTo>
                <a:lnTo>
                  <a:pt x="1771454" y="31069"/>
                </a:lnTo>
                <a:lnTo>
                  <a:pt x="1731515" y="14190"/>
                </a:lnTo>
                <a:lnTo>
                  <a:pt x="1688683" y="3643"/>
                </a:lnTo>
                <a:lnTo>
                  <a:pt x="1643532" y="0"/>
                </a:lnTo>
                <a:close/>
              </a:path>
            </a:pathLst>
          </a:custGeom>
          <a:solidFill>
            <a:srgbClr val="548235"/>
          </a:solidFill>
        </p:spPr>
        <p:txBody>
          <a:bodyPr wrap="square" lIns="0" tIns="0" rIns="0" bIns="0" rtlCol="0"/>
          <a:lstStyle/>
          <a:p>
            <a:pPr defTabSz="685800"/>
            <a:endParaRPr sz="1350">
              <a:solidFill>
                <a:prstClr val="black"/>
              </a:solidFill>
            </a:endParaRPr>
          </a:p>
        </p:txBody>
      </p:sp>
      <p:sp>
        <p:nvSpPr>
          <p:cNvPr id="26" name="object 26"/>
          <p:cNvSpPr/>
          <p:nvPr/>
        </p:nvSpPr>
        <p:spPr>
          <a:xfrm>
            <a:off x="4678670" y="3651993"/>
            <a:ext cx="1441609" cy="1253014"/>
          </a:xfrm>
          <a:custGeom>
            <a:avLst/>
            <a:gdLst/>
            <a:ahLst/>
            <a:cxnLst/>
            <a:rect l="l" t="t" r="r" b="b"/>
            <a:pathLst>
              <a:path w="1922145" h="1670685">
                <a:moveTo>
                  <a:pt x="0" y="278358"/>
                </a:moveTo>
                <a:lnTo>
                  <a:pt x="3643" y="233207"/>
                </a:lnTo>
                <a:lnTo>
                  <a:pt x="14190" y="190375"/>
                </a:lnTo>
                <a:lnTo>
                  <a:pt x="31069" y="150436"/>
                </a:lnTo>
                <a:lnTo>
                  <a:pt x="53706" y="113963"/>
                </a:lnTo>
                <a:lnTo>
                  <a:pt x="81529" y="81529"/>
                </a:lnTo>
                <a:lnTo>
                  <a:pt x="113963" y="53706"/>
                </a:lnTo>
                <a:lnTo>
                  <a:pt x="150436" y="31069"/>
                </a:lnTo>
                <a:lnTo>
                  <a:pt x="190375" y="14190"/>
                </a:lnTo>
                <a:lnTo>
                  <a:pt x="233207" y="3643"/>
                </a:lnTo>
                <a:lnTo>
                  <a:pt x="278358" y="0"/>
                </a:lnTo>
                <a:lnTo>
                  <a:pt x="1643532" y="0"/>
                </a:lnTo>
                <a:lnTo>
                  <a:pt x="1688683" y="3643"/>
                </a:lnTo>
                <a:lnTo>
                  <a:pt x="1731515" y="14190"/>
                </a:lnTo>
                <a:lnTo>
                  <a:pt x="1771454" y="31069"/>
                </a:lnTo>
                <a:lnTo>
                  <a:pt x="1807927" y="53706"/>
                </a:lnTo>
                <a:lnTo>
                  <a:pt x="1840361" y="81529"/>
                </a:lnTo>
                <a:lnTo>
                  <a:pt x="1868184" y="113963"/>
                </a:lnTo>
                <a:lnTo>
                  <a:pt x="1890821" y="150436"/>
                </a:lnTo>
                <a:lnTo>
                  <a:pt x="1907700" y="190375"/>
                </a:lnTo>
                <a:lnTo>
                  <a:pt x="1918247" y="233207"/>
                </a:lnTo>
                <a:lnTo>
                  <a:pt x="1921891" y="278358"/>
                </a:lnTo>
                <a:lnTo>
                  <a:pt x="1921891" y="1391742"/>
                </a:lnTo>
                <a:lnTo>
                  <a:pt x="1918247" y="1436893"/>
                </a:lnTo>
                <a:lnTo>
                  <a:pt x="1907700" y="1479725"/>
                </a:lnTo>
                <a:lnTo>
                  <a:pt x="1890821" y="1519664"/>
                </a:lnTo>
                <a:lnTo>
                  <a:pt x="1868184" y="1556137"/>
                </a:lnTo>
                <a:lnTo>
                  <a:pt x="1840361" y="1588571"/>
                </a:lnTo>
                <a:lnTo>
                  <a:pt x="1807927" y="1616393"/>
                </a:lnTo>
                <a:lnTo>
                  <a:pt x="1771454" y="1639030"/>
                </a:lnTo>
                <a:lnTo>
                  <a:pt x="1731515" y="1655909"/>
                </a:lnTo>
                <a:lnTo>
                  <a:pt x="1688683" y="1666457"/>
                </a:lnTo>
                <a:lnTo>
                  <a:pt x="1643532" y="1670100"/>
                </a:lnTo>
                <a:lnTo>
                  <a:pt x="278358" y="1670100"/>
                </a:lnTo>
                <a:lnTo>
                  <a:pt x="233207" y="1666457"/>
                </a:lnTo>
                <a:lnTo>
                  <a:pt x="190375" y="1655909"/>
                </a:lnTo>
                <a:lnTo>
                  <a:pt x="150436" y="1639030"/>
                </a:lnTo>
                <a:lnTo>
                  <a:pt x="113963" y="1616393"/>
                </a:lnTo>
                <a:lnTo>
                  <a:pt x="81529" y="1588571"/>
                </a:lnTo>
                <a:lnTo>
                  <a:pt x="53706" y="1556137"/>
                </a:lnTo>
                <a:lnTo>
                  <a:pt x="31069" y="1519664"/>
                </a:lnTo>
                <a:lnTo>
                  <a:pt x="14190" y="1479725"/>
                </a:lnTo>
                <a:lnTo>
                  <a:pt x="3643" y="1436893"/>
                </a:lnTo>
                <a:lnTo>
                  <a:pt x="0" y="1391742"/>
                </a:lnTo>
                <a:lnTo>
                  <a:pt x="0" y="278358"/>
                </a:lnTo>
                <a:close/>
              </a:path>
            </a:pathLst>
          </a:custGeom>
          <a:ln w="12700">
            <a:solidFill>
              <a:srgbClr val="797979"/>
            </a:solidFill>
          </a:ln>
        </p:spPr>
        <p:txBody>
          <a:bodyPr wrap="square" lIns="0" tIns="0" rIns="0" bIns="0" rtlCol="0"/>
          <a:lstStyle/>
          <a:p>
            <a:pPr defTabSz="685800"/>
            <a:endParaRPr sz="1350">
              <a:solidFill>
                <a:prstClr val="black"/>
              </a:solidFill>
            </a:endParaRPr>
          </a:p>
        </p:txBody>
      </p:sp>
      <p:sp>
        <p:nvSpPr>
          <p:cNvPr id="27" name="object 27"/>
          <p:cNvSpPr txBox="1"/>
          <p:nvPr/>
        </p:nvSpPr>
        <p:spPr>
          <a:xfrm>
            <a:off x="5051931" y="4169314"/>
            <a:ext cx="694849" cy="193803"/>
          </a:xfrm>
          <a:prstGeom prst="rect">
            <a:avLst/>
          </a:prstGeom>
        </p:spPr>
        <p:txBody>
          <a:bodyPr vert="horz" wrap="square" lIns="0" tIns="9049" rIns="0" bIns="0" rtlCol="0">
            <a:spAutoFit/>
          </a:bodyPr>
          <a:lstStyle/>
          <a:p>
            <a:pPr marL="9525" defTabSz="685800">
              <a:spcBef>
                <a:spcPts val="71"/>
              </a:spcBef>
            </a:pPr>
            <a:r>
              <a:rPr sz="1200" b="1" spc="-8" dirty="0">
                <a:solidFill>
                  <a:srgbClr val="FFFFFF"/>
                </a:solidFill>
                <a:latin typeface="Trebuchet MS"/>
                <a:cs typeface="Trebuchet MS"/>
              </a:rPr>
              <a:t>Sea</a:t>
            </a:r>
            <a:r>
              <a:rPr sz="1200" b="1" spc="-34" dirty="0">
                <a:solidFill>
                  <a:srgbClr val="FFFFFF"/>
                </a:solidFill>
                <a:latin typeface="Trebuchet MS"/>
                <a:cs typeface="Trebuchet MS"/>
              </a:rPr>
              <a:t> </a:t>
            </a:r>
            <a:r>
              <a:rPr sz="1200" b="1" spc="-8" dirty="0">
                <a:solidFill>
                  <a:srgbClr val="FFFFFF"/>
                </a:solidFill>
                <a:latin typeface="Trebuchet MS"/>
                <a:cs typeface="Trebuchet MS"/>
              </a:rPr>
              <a:t>Level</a:t>
            </a:r>
            <a:endParaRPr sz="1200">
              <a:solidFill>
                <a:prstClr val="black"/>
              </a:solidFill>
              <a:latin typeface="Trebuchet MS"/>
              <a:cs typeface="Trebuchet MS"/>
            </a:endParaRPr>
          </a:p>
        </p:txBody>
      </p:sp>
      <p:sp>
        <p:nvSpPr>
          <p:cNvPr id="28" name="object 28"/>
          <p:cNvSpPr/>
          <p:nvPr/>
        </p:nvSpPr>
        <p:spPr>
          <a:xfrm>
            <a:off x="6368979" y="2321667"/>
            <a:ext cx="1441609" cy="1253014"/>
          </a:xfrm>
          <a:custGeom>
            <a:avLst/>
            <a:gdLst/>
            <a:ahLst/>
            <a:cxnLst/>
            <a:rect l="l" t="t" r="r" b="b"/>
            <a:pathLst>
              <a:path w="1922145" h="1670685">
                <a:moveTo>
                  <a:pt x="1643532" y="0"/>
                </a:moveTo>
                <a:lnTo>
                  <a:pt x="278358" y="0"/>
                </a:lnTo>
                <a:lnTo>
                  <a:pt x="233207" y="3643"/>
                </a:lnTo>
                <a:lnTo>
                  <a:pt x="190375" y="14190"/>
                </a:lnTo>
                <a:lnTo>
                  <a:pt x="150436" y="31069"/>
                </a:lnTo>
                <a:lnTo>
                  <a:pt x="113963" y="53706"/>
                </a:lnTo>
                <a:lnTo>
                  <a:pt x="81529" y="81529"/>
                </a:lnTo>
                <a:lnTo>
                  <a:pt x="53706" y="113963"/>
                </a:lnTo>
                <a:lnTo>
                  <a:pt x="31069" y="150436"/>
                </a:lnTo>
                <a:lnTo>
                  <a:pt x="14190" y="190375"/>
                </a:lnTo>
                <a:lnTo>
                  <a:pt x="3643" y="233207"/>
                </a:lnTo>
                <a:lnTo>
                  <a:pt x="0" y="278358"/>
                </a:lnTo>
                <a:lnTo>
                  <a:pt x="0" y="1391742"/>
                </a:lnTo>
                <a:lnTo>
                  <a:pt x="3643" y="1436893"/>
                </a:lnTo>
                <a:lnTo>
                  <a:pt x="14190" y="1479725"/>
                </a:lnTo>
                <a:lnTo>
                  <a:pt x="31069" y="1519664"/>
                </a:lnTo>
                <a:lnTo>
                  <a:pt x="53706" y="1556137"/>
                </a:lnTo>
                <a:lnTo>
                  <a:pt x="81529" y="1588571"/>
                </a:lnTo>
                <a:lnTo>
                  <a:pt x="113963" y="1616393"/>
                </a:lnTo>
                <a:lnTo>
                  <a:pt x="150436" y="1639030"/>
                </a:lnTo>
                <a:lnTo>
                  <a:pt x="190375" y="1655909"/>
                </a:lnTo>
                <a:lnTo>
                  <a:pt x="233207" y="1666457"/>
                </a:lnTo>
                <a:lnTo>
                  <a:pt x="278358" y="1670100"/>
                </a:lnTo>
                <a:lnTo>
                  <a:pt x="1643532" y="1670100"/>
                </a:lnTo>
                <a:lnTo>
                  <a:pt x="1688683" y="1666457"/>
                </a:lnTo>
                <a:lnTo>
                  <a:pt x="1731515" y="1655909"/>
                </a:lnTo>
                <a:lnTo>
                  <a:pt x="1771454" y="1639030"/>
                </a:lnTo>
                <a:lnTo>
                  <a:pt x="1807927" y="1616393"/>
                </a:lnTo>
                <a:lnTo>
                  <a:pt x="1840361" y="1588571"/>
                </a:lnTo>
                <a:lnTo>
                  <a:pt x="1868184" y="1556137"/>
                </a:lnTo>
                <a:lnTo>
                  <a:pt x="1890821" y="1519664"/>
                </a:lnTo>
                <a:lnTo>
                  <a:pt x="1907700" y="1479725"/>
                </a:lnTo>
                <a:lnTo>
                  <a:pt x="1918247" y="1436893"/>
                </a:lnTo>
                <a:lnTo>
                  <a:pt x="1921891" y="1391742"/>
                </a:lnTo>
                <a:lnTo>
                  <a:pt x="1921891" y="278358"/>
                </a:lnTo>
                <a:lnTo>
                  <a:pt x="1918247" y="233207"/>
                </a:lnTo>
                <a:lnTo>
                  <a:pt x="1907700" y="190375"/>
                </a:lnTo>
                <a:lnTo>
                  <a:pt x="1890821" y="150436"/>
                </a:lnTo>
                <a:lnTo>
                  <a:pt x="1868184" y="113963"/>
                </a:lnTo>
                <a:lnTo>
                  <a:pt x="1840361" y="81529"/>
                </a:lnTo>
                <a:lnTo>
                  <a:pt x="1807927" y="53706"/>
                </a:lnTo>
                <a:lnTo>
                  <a:pt x="1771454" y="31069"/>
                </a:lnTo>
                <a:lnTo>
                  <a:pt x="1731515" y="14190"/>
                </a:lnTo>
                <a:lnTo>
                  <a:pt x="1688683" y="3643"/>
                </a:lnTo>
                <a:lnTo>
                  <a:pt x="1643532" y="0"/>
                </a:lnTo>
                <a:close/>
              </a:path>
            </a:pathLst>
          </a:custGeom>
          <a:solidFill>
            <a:srgbClr val="4472C4"/>
          </a:solidFill>
        </p:spPr>
        <p:txBody>
          <a:bodyPr wrap="square" lIns="0" tIns="0" rIns="0" bIns="0" rtlCol="0"/>
          <a:lstStyle/>
          <a:p>
            <a:pPr defTabSz="685800"/>
            <a:endParaRPr sz="1350">
              <a:solidFill>
                <a:prstClr val="black"/>
              </a:solidFill>
            </a:endParaRPr>
          </a:p>
        </p:txBody>
      </p:sp>
      <p:sp>
        <p:nvSpPr>
          <p:cNvPr id="29" name="object 29"/>
          <p:cNvSpPr/>
          <p:nvPr/>
        </p:nvSpPr>
        <p:spPr>
          <a:xfrm>
            <a:off x="6368979" y="2321667"/>
            <a:ext cx="1441609" cy="1253014"/>
          </a:xfrm>
          <a:custGeom>
            <a:avLst/>
            <a:gdLst/>
            <a:ahLst/>
            <a:cxnLst/>
            <a:rect l="l" t="t" r="r" b="b"/>
            <a:pathLst>
              <a:path w="1922145" h="1670685">
                <a:moveTo>
                  <a:pt x="0" y="278358"/>
                </a:moveTo>
                <a:lnTo>
                  <a:pt x="3643" y="233207"/>
                </a:lnTo>
                <a:lnTo>
                  <a:pt x="14190" y="190375"/>
                </a:lnTo>
                <a:lnTo>
                  <a:pt x="31069" y="150436"/>
                </a:lnTo>
                <a:lnTo>
                  <a:pt x="53706" y="113963"/>
                </a:lnTo>
                <a:lnTo>
                  <a:pt x="81529" y="81529"/>
                </a:lnTo>
                <a:lnTo>
                  <a:pt x="113963" y="53706"/>
                </a:lnTo>
                <a:lnTo>
                  <a:pt x="150436" y="31069"/>
                </a:lnTo>
                <a:lnTo>
                  <a:pt x="190375" y="14190"/>
                </a:lnTo>
                <a:lnTo>
                  <a:pt x="233207" y="3643"/>
                </a:lnTo>
                <a:lnTo>
                  <a:pt x="278358" y="0"/>
                </a:lnTo>
                <a:lnTo>
                  <a:pt x="1643532" y="0"/>
                </a:lnTo>
                <a:lnTo>
                  <a:pt x="1688683" y="3643"/>
                </a:lnTo>
                <a:lnTo>
                  <a:pt x="1731515" y="14190"/>
                </a:lnTo>
                <a:lnTo>
                  <a:pt x="1771454" y="31069"/>
                </a:lnTo>
                <a:lnTo>
                  <a:pt x="1807927" y="53706"/>
                </a:lnTo>
                <a:lnTo>
                  <a:pt x="1840361" y="81529"/>
                </a:lnTo>
                <a:lnTo>
                  <a:pt x="1868184" y="113963"/>
                </a:lnTo>
                <a:lnTo>
                  <a:pt x="1890821" y="150436"/>
                </a:lnTo>
                <a:lnTo>
                  <a:pt x="1907700" y="190375"/>
                </a:lnTo>
                <a:lnTo>
                  <a:pt x="1918247" y="233207"/>
                </a:lnTo>
                <a:lnTo>
                  <a:pt x="1921891" y="278358"/>
                </a:lnTo>
                <a:lnTo>
                  <a:pt x="1921891" y="1391742"/>
                </a:lnTo>
                <a:lnTo>
                  <a:pt x="1918247" y="1436893"/>
                </a:lnTo>
                <a:lnTo>
                  <a:pt x="1907700" y="1479725"/>
                </a:lnTo>
                <a:lnTo>
                  <a:pt x="1890821" y="1519664"/>
                </a:lnTo>
                <a:lnTo>
                  <a:pt x="1868184" y="1556137"/>
                </a:lnTo>
                <a:lnTo>
                  <a:pt x="1840361" y="1588571"/>
                </a:lnTo>
                <a:lnTo>
                  <a:pt x="1807927" y="1616393"/>
                </a:lnTo>
                <a:lnTo>
                  <a:pt x="1771454" y="1639030"/>
                </a:lnTo>
                <a:lnTo>
                  <a:pt x="1731515" y="1655909"/>
                </a:lnTo>
                <a:lnTo>
                  <a:pt x="1688683" y="1666457"/>
                </a:lnTo>
                <a:lnTo>
                  <a:pt x="1643532" y="1670100"/>
                </a:lnTo>
                <a:lnTo>
                  <a:pt x="278358" y="1670100"/>
                </a:lnTo>
                <a:lnTo>
                  <a:pt x="233207" y="1666457"/>
                </a:lnTo>
                <a:lnTo>
                  <a:pt x="190375" y="1655909"/>
                </a:lnTo>
                <a:lnTo>
                  <a:pt x="150436" y="1639030"/>
                </a:lnTo>
                <a:lnTo>
                  <a:pt x="113963" y="1616393"/>
                </a:lnTo>
                <a:lnTo>
                  <a:pt x="81529" y="1588571"/>
                </a:lnTo>
                <a:lnTo>
                  <a:pt x="53706" y="1556137"/>
                </a:lnTo>
                <a:lnTo>
                  <a:pt x="31069" y="1519664"/>
                </a:lnTo>
                <a:lnTo>
                  <a:pt x="14190" y="1479725"/>
                </a:lnTo>
                <a:lnTo>
                  <a:pt x="3643" y="1436893"/>
                </a:lnTo>
                <a:lnTo>
                  <a:pt x="0" y="1391742"/>
                </a:lnTo>
                <a:lnTo>
                  <a:pt x="0" y="278358"/>
                </a:lnTo>
                <a:close/>
              </a:path>
            </a:pathLst>
          </a:custGeom>
          <a:ln w="12700">
            <a:solidFill>
              <a:srgbClr val="2F528F"/>
            </a:solidFill>
          </a:ln>
        </p:spPr>
        <p:txBody>
          <a:bodyPr wrap="square" lIns="0" tIns="0" rIns="0" bIns="0" rtlCol="0"/>
          <a:lstStyle/>
          <a:p>
            <a:pPr defTabSz="685800"/>
            <a:endParaRPr sz="1350">
              <a:solidFill>
                <a:prstClr val="black"/>
              </a:solidFill>
            </a:endParaRPr>
          </a:p>
        </p:txBody>
      </p:sp>
      <p:sp>
        <p:nvSpPr>
          <p:cNvPr id="30" name="object 30"/>
          <p:cNvSpPr txBox="1"/>
          <p:nvPr/>
        </p:nvSpPr>
        <p:spPr>
          <a:xfrm>
            <a:off x="6641656" y="2706014"/>
            <a:ext cx="895826" cy="434350"/>
          </a:xfrm>
          <a:prstGeom prst="rect">
            <a:avLst/>
          </a:prstGeom>
        </p:spPr>
        <p:txBody>
          <a:bodyPr vert="horz" wrap="square" lIns="0" tIns="9525" rIns="0" bIns="0" rtlCol="0">
            <a:spAutoFit/>
          </a:bodyPr>
          <a:lstStyle/>
          <a:p>
            <a:pPr marL="171450" marR="3810" indent="-162401" defTabSz="685800">
              <a:lnSpc>
                <a:spcPct val="114999"/>
              </a:lnSpc>
              <a:spcBef>
                <a:spcPts val="75"/>
              </a:spcBef>
            </a:pPr>
            <a:r>
              <a:rPr sz="1200" b="1" spc="-8" dirty="0">
                <a:solidFill>
                  <a:srgbClr val="FFFFFF"/>
                </a:solidFill>
                <a:latin typeface="Trebuchet MS"/>
                <a:cs typeface="Trebuchet MS"/>
              </a:rPr>
              <a:t>Glacier </a:t>
            </a:r>
            <a:r>
              <a:rPr sz="1200" b="1" spc="-4" dirty="0">
                <a:solidFill>
                  <a:srgbClr val="FFFFFF"/>
                </a:solidFill>
                <a:latin typeface="Trebuchet MS"/>
                <a:cs typeface="Trebuchet MS"/>
              </a:rPr>
              <a:t>Mass  Balance</a:t>
            </a:r>
            <a:endParaRPr sz="1200">
              <a:solidFill>
                <a:prstClr val="black"/>
              </a:solidFill>
              <a:latin typeface="Trebuchet MS"/>
              <a:cs typeface="Trebuchet MS"/>
            </a:endParaRPr>
          </a:p>
        </p:txBody>
      </p:sp>
      <p:sp>
        <p:nvSpPr>
          <p:cNvPr id="31" name="object 31"/>
          <p:cNvSpPr/>
          <p:nvPr/>
        </p:nvSpPr>
        <p:spPr>
          <a:xfrm>
            <a:off x="6368979" y="3651993"/>
            <a:ext cx="1441609" cy="1253014"/>
          </a:xfrm>
          <a:custGeom>
            <a:avLst/>
            <a:gdLst/>
            <a:ahLst/>
            <a:cxnLst/>
            <a:rect l="l" t="t" r="r" b="b"/>
            <a:pathLst>
              <a:path w="1922145" h="1670685">
                <a:moveTo>
                  <a:pt x="1643532" y="0"/>
                </a:moveTo>
                <a:lnTo>
                  <a:pt x="278358" y="0"/>
                </a:lnTo>
                <a:lnTo>
                  <a:pt x="233207" y="3643"/>
                </a:lnTo>
                <a:lnTo>
                  <a:pt x="190375" y="14190"/>
                </a:lnTo>
                <a:lnTo>
                  <a:pt x="150436" y="31069"/>
                </a:lnTo>
                <a:lnTo>
                  <a:pt x="113963" y="53706"/>
                </a:lnTo>
                <a:lnTo>
                  <a:pt x="81529" y="81529"/>
                </a:lnTo>
                <a:lnTo>
                  <a:pt x="53706" y="113963"/>
                </a:lnTo>
                <a:lnTo>
                  <a:pt x="31069" y="150436"/>
                </a:lnTo>
                <a:lnTo>
                  <a:pt x="14190" y="190375"/>
                </a:lnTo>
                <a:lnTo>
                  <a:pt x="3643" y="233207"/>
                </a:lnTo>
                <a:lnTo>
                  <a:pt x="0" y="278358"/>
                </a:lnTo>
                <a:lnTo>
                  <a:pt x="0" y="1391742"/>
                </a:lnTo>
                <a:lnTo>
                  <a:pt x="3643" y="1436893"/>
                </a:lnTo>
                <a:lnTo>
                  <a:pt x="14190" y="1479725"/>
                </a:lnTo>
                <a:lnTo>
                  <a:pt x="31069" y="1519664"/>
                </a:lnTo>
                <a:lnTo>
                  <a:pt x="53706" y="1556137"/>
                </a:lnTo>
                <a:lnTo>
                  <a:pt x="81529" y="1588571"/>
                </a:lnTo>
                <a:lnTo>
                  <a:pt x="113963" y="1616393"/>
                </a:lnTo>
                <a:lnTo>
                  <a:pt x="150436" y="1639030"/>
                </a:lnTo>
                <a:lnTo>
                  <a:pt x="190375" y="1655909"/>
                </a:lnTo>
                <a:lnTo>
                  <a:pt x="233207" y="1666457"/>
                </a:lnTo>
                <a:lnTo>
                  <a:pt x="278358" y="1670100"/>
                </a:lnTo>
                <a:lnTo>
                  <a:pt x="1643532" y="1670100"/>
                </a:lnTo>
                <a:lnTo>
                  <a:pt x="1688683" y="1666457"/>
                </a:lnTo>
                <a:lnTo>
                  <a:pt x="1731515" y="1655909"/>
                </a:lnTo>
                <a:lnTo>
                  <a:pt x="1771454" y="1639030"/>
                </a:lnTo>
                <a:lnTo>
                  <a:pt x="1807927" y="1616393"/>
                </a:lnTo>
                <a:lnTo>
                  <a:pt x="1840361" y="1588571"/>
                </a:lnTo>
                <a:lnTo>
                  <a:pt x="1868184" y="1556137"/>
                </a:lnTo>
                <a:lnTo>
                  <a:pt x="1890821" y="1519664"/>
                </a:lnTo>
                <a:lnTo>
                  <a:pt x="1907700" y="1479725"/>
                </a:lnTo>
                <a:lnTo>
                  <a:pt x="1918247" y="1436893"/>
                </a:lnTo>
                <a:lnTo>
                  <a:pt x="1921891" y="1391742"/>
                </a:lnTo>
                <a:lnTo>
                  <a:pt x="1921891" y="278358"/>
                </a:lnTo>
                <a:lnTo>
                  <a:pt x="1918247" y="233207"/>
                </a:lnTo>
                <a:lnTo>
                  <a:pt x="1907700" y="190375"/>
                </a:lnTo>
                <a:lnTo>
                  <a:pt x="1890821" y="150436"/>
                </a:lnTo>
                <a:lnTo>
                  <a:pt x="1868184" y="113963"/>
                </a:lnTo>
                <a:lnTo>
                  <a:pt x="1840361" y="81529"/>
                </a:lnTo>
                <a:lnTo>
                  <a:pt x="1807927" y="53706"/>
                </a:lnTo>
                <a:lnTo>
                  <a:pt x="1771454" y="31069"/>
                </a:lnTo>
                <a:lnTo>
                  <a:pt x="1731515" y="14190"/>
                </a:lnTo>
                <a:lnTo>
                  <a:pt x="1688683" y="3643"/>
                </a:lnTo>
                <a:lnTo>
                  <a:pt x="1643532" y="0"/>
                </a:lnTo>
                <a:close/>
              </a:path>
            </a:pathLst>
          </a:custGeom>
          <a:solidFill>
            <a:srgbClr val="4472C4"/>
          </a:solidFill>
        </p:spPr>
        <p:txBody>
          <a:bodyPr wrap="square" lIns="0" tIns="0" rIns="0" bIns="0" rtlCol="0"/>
          <a:lstStyle/>
          <a:p>
            <a:pPr defTabSz="685800"/>
            <a:endParaRPr sz="1350">
              <a:solidFill>
                <a:prstClr val="black"/>
              </a:solidFill>
            </a:endParaRPr>
          </a:p>
        </p:txBody>
      </p:sp>
      <p:sp>
        <p:nvSpPr>
          <p:cNvPr id="32" name="object 32"/>
          <p:cNvSpPr/>
          <p:nvPr/>
        </p:nvSpPr>
        <p:spPr>
          <a:xfrm>
            <a:off x="6368979" y="3651993"/>
            <a:ext cx="1441609" cy="1253014"/>
          </a:xfrm>
          <a:custGeom>
            <a:avLst/>
            <a:gdLst/>
            <a:ahLst/>
            <a:cxnLst/>
            <a:rect l="l" t="t" r="r" b="b"/>
            <a:pathLst>
              <a:path w="1922145" h="1670685">
                <a:moveTo>
                  <a:pt x="0" y="278358"/>
                </a:moveTo>
                <a:lnTo>
                  <a:pt x="3643" y="233207"/>
                </a:lnTo>
                <a:lnTo>
                  <a:pt x="14190" y="190375"/>
                </a:lnTo>
                <a:lnTo>
                  <a:pt x="31069" y="150436"/>
                </a:lnTo>
                <a:lnTo>
                  <a:pt x="53706" y="113963"/>
                </a:lnTo>
                <a:lnTo>
                  <a:pt x="81529" y="81529"/>
                </a:lnTo>
                <a:lnTo>
                  <a:pt x="113963" y="53706"/>
                </a:lnTo>
                <a:lnTo>
                  <a:pt x="150436" y="31069"/>
                </a:lnTo>
                <a:lnTo>
                  <a:pt x="190375" y="14190"/>
                </a:lnTo>
                <a:lnTo>
                  <a:pt x="233207" y="3643"/>
                </a:lnTo>
                <a:lnTo>
                  <a:pt x="278358" y="0"/>
                </a:lnTo>
                <a:lnTo>
                  <a:pt x="1643532" y="0"/>
                </a:lnTo>
                <a:lnTo>
                  <a:pt x="1688683" y="3643"/>
                </a:lnTo>
                <a:lnTo>
                  <a:pt x="1731515" y="14190"/>
                </a:lnTo>
                <a:lnTo>
                  <a:pt x="1771454" y="31069"/>
                </a:lnTo>
                <a:lnTo>
                  <a:pt x="1807927" y="53706"/>
                </a:lnTo>
                <a:lnTo>
                  <a:pt x="1840361" y="81529"/>
                </a:lnTo>
                <a:lnTo>
                  <a:pt x="1868184" y="113963"/>
                </a:lnTo>
                <a:lnTo>
                  <a:pt x="1890821" y="150436"/>
                </a:lnTo>
                <a:lnTo>
                  <a:pt x="1907700" y="190375"/>
                </a:lnTo>
                <a:lnTo>
                  <a:pt x="1918247" y="233207"/>
                </a:lnTo>
                <a:lnTo>
                  <a:pt x="1921891" y="278358"/>
                </a:lnTo>
                <a:lnTo>
                  <a:pt x="1921891" y="1391742"/>
                </a:lnTo>
                <a:lnTo>
                  <a:pt x="1918247" y="1436893"/>
                </a:lnTo>
                <a:lnTo>
                  <a:pt x="1907700" y="1479725"/>
                </a:lnTo>
                <a:lnTo>
                  <a:pt x="1890821" y="1519664"/>
                </a:lnTo>
                <a:lnTo>
                  <a:pt x="1868184" y="1556137"/>
                </a:lnTo>
                <a:lnTo>
                  <a:pt x="1840361" y="1588571"/>
                </a:lnTo>
                <a:lnTo>
                  <a:pt x="1807927" y="1616393"/>
                </a:lnTo>
                <a:lnTo>
                  <a:pt x="1771454" y="1639030"/>
                </a:lnTo>
                <a:lnTo>
                  <a:pt x="1731515" y="1655909"/>
                </a:lnTo>
                <a:lnTo>
                  <a:pt x="1688683" y="1666457"/>
                </a:lnTo>
                <a:lnTo>
                  <a:pt x="1643532" y="1670100"/>
                </a:lnTo>
                <a:lnTo>
                  <a:pt x="278358" y="1670100"/>
                </a:lnTo>
                <a:lnTo>
                  <a:pt x="233207" y="1666457"/>
                </a:lnTo>
                <a:lnTo>
                  <a:pt x="190375" y="1655909"/>
                </a:lnTo>
                <a:lnTo>
                  <a:pt x="150436" y="1639030"/>
                </a:lnTo>
                <a:lnTo>
                  <a:pt x="113963" y="1616393"/>
                </a:lnTo>
                <a:lnTo>
                  <a:pt x="81529" y="1588571"/>
                </a:lnTo>
                <a:lnTo>
                  <a:pt x="53706" y="1556137"/>
                </a:lnTo>
                <a:lnTo>
                  <a:pt x="31069" y="1519664"/>
                </a:lnTo>
                <a:lnTo>
                  <a:pt x="14190" y="1479725"/>
                </a:lnTo>
                <a:lnTo>
                  <a:pt x="3643" y="1436893"/>
                </a:lnTo>
                <a:lnTo>
                  <a:pt x="0" y="1391742"/>
                </a:lnTo>
                <a:lnTo>
                  <a:pt x="0" y="278358"/>
                </a:lnTo>
                <a:close/>
              </a:path>
            </a:pathLst>
          </a:custGeom>
          <a:ln w="12700">
            <a:solidFill>
              <a:srgbClr val="2F528F"/>
            </a:solidFill>
          </a:ln>
        </p:spPr>
        <p:txBody>
          <a:bodyPr wrap="square" lIns="0" tIns="0" rIns="0" bIns="0" rtlCol="0"/>
          <a:lstStyle/>
          <a:p>
            <a:pPr defTabSz="685800"/>
            <a:endParaRPr sz="1350">
              <a:solidFill>
                <a:prstClr val="black"/>
              </a:solidFill>
            </a:endParaRPr>
          </a:p>
        </p:txBody>
      </p:sp>
      <p:sp>
        <p:nvSpPr>
          <p:cNvPr id="33" name="object 33"/>
          <p:cNvSpPr txBox="1"/>
          <p:nvPr/>
        </p:nvSpPr>
        <p:spPr>
          <a:xfrm>
            <a:off x="6478267" y="3931183"/>
            <a:ext cx="1223010" cy="646716"/>
          </a:xfrm>
          <a:prstGeom prst="rect">
            <a:avLst/>
          </a:prstGeom>
        </p:spPr>
        <p:txBody>
          <a:bodyPr vert="horz" wrap="square" lIns="0" tIns="9525" rIns="0" bIns="0" rtlCol="0">
            <a:spAutoFit/>
          </a:bodyPr>
          <a:lstStyle/>
          <a:p>
            <a:pPr marL="9525" marR="3810" indent="-476" algn="ctr" defTabSz="685800">
              <a:lnSpc>
                <a:spcPct val="114999"/>
              </a:lnSpc>
              <a:spcBef>
                <a:spcPts val="75"/>
              </a:spcBef>
            </a:pPr>
            <a:r>
              <a:rPr sz="1200" b="1" spc="-4" dirty="0">
                <a:solidFill>
                  <a:srgbClr val="FFFFFF"/>
                </a:solidFill>
                <a:latin typeface="Trebuchet MS"/>
                <a:cs typeface="Trebuchet MS"/>
              </a:rPr>
              <a:t>Arctic and  Antarctic </a:t>
            </a:r>
            <a:r>
              <a:rPr sz="1200" b="1" spc="-8" dirty="0">
                <a:solidFill>
                  <a:srgbClr val="FFFFFF"/>
                </a:solidFill>
                <a:latin typeface="Trebuchet MS"/>
                <a:cs typeface="Trebuchet MS"/>
              </a:rPr>
              <a:t>Sea </a:t>
            </a:r>
            <a:r>
              <a:rPr sz="1200" b="1" spc="-4" dirty="0">
                <a:solidFill>
                  <a:srgbClr val="FFFFFF"/>
                </a:solidFill>
                <a:latin typeface="Trebuchet MS"/>
                <a:cs typeface="Trebuchet MS"/>
              </a:rPr>
              <a:t>Ice  Extent</a:t>
            </a:r>
            <a:endParaRPr sz="1200">
              <a:solidFill>
                <a:prstClr val="black"/>
              </a:solidFill>
              <a:latin typeface="Trebuchet MS"/>
              <a:cs typeface="Trebuchet MS"/>
            </a:endParaRPr>
          </a:p>
        </p:txBody>
      </p:sp>
      <p:sp>
        <p:nvSpPr>
          <p:cNvPr id="34" name="object 34"/>
          <p:cNvSpPr txBox="1"/>
          <p:nvPr/>
        </p:nvSpPr>
        <p:spPr>
          <a:xfrm>
            <a:off x="600892" y="4994628"/>
            <a:ext cx="8241506" cy="840615"/>
          </a:xfrm>
          <a:prstGeom prst="rect">
            <a:avLst/>
          </a:prstGeom>
        </p:spPr>
        <p:txBody>
          <a:bodyPr vert="horz" wrap="square" lIns="0" tIns="9525" rIns="0" bIns="0" rtlCol="0">
            <a:spAutoFit/>
          </a:bodyPr>
          <a:lstStyle/>
          <a:p>
            <a:pPr marL="224314" marR="3810" indent="-214789" defTabSz="685800">
              <a:spcBef>
                <a:spcPts val="75"/>
              </a:spcBef>
              <a:buFontTx/>
              <a:buChar char="•"/>
              <a:tabLst>
                <a:tab pos="224314" algn="l"/>
                <a:tab pos="224790" algn="l"/>
              </a:tabLst>
            </a:pPr>
            <a:r>
              <a:rPr spc="-135" dirty="0">
                <a:solidFill>
                  <a:prstClr val="black"/>
                </a:solidFill>
                <a:latin typeface="Arial"/>
                <a:cs typeface="Arial"/>
              </a:rPr>
              <a:t>The</a:t>
            </a:r>
            <a:r>
              <a:rPr spc="-79" dirty="0">
                <a:solidFill>
                  <a:prstClr val="black"/>
                </a:solidFill>
                <a:latin typeface="Arial"/>
                <a:cs typeface="Arial"/>
              </a:rPr>
              <a:t> </a:t>
            </a:r>
            <a:r>
              <a:rPr spc="-64" dirty="0">
                <a:solidFill>
                  <a:prstClr val="black"/>
                </a:solidFill>
                <a:latin typeface="Arial"/>
                <a:cs typeface="Arial"/>
              </a:rPr>
              <a:t>Indicators</a:t>
            </a:r>
            <a:r>
              <a:rPr spc="-105" dirty="0">
                <a:solidFill>
                  <a:prstClr val="black"/>
                </a:solidFill>
                <a:latin typeface="Arial"/>
                <a:cs typeface="Arial"/>
              </a:rPr>
              <a:t> </a:t>
            </a:r>
            <a:r>
              <a:rPr spc="-83" dirty="0">
                <a:solidFill>
                  <a:prstClr val="black"/>
                </a:solidFill>
                <a:latin typeface="Arial"/>
                <a:cs typeface="Arial"/>
              </a:rPr>
              <a:t>are</a:t>
            </a:r>
            <a:r>
              <a:rPr spc="-90" dirty="0">
                <a:solidFill>
                  <a:prstClr val="black"/>
                </a:solidFill>
                <a:latin typeface="Arial"/>
                <a:cs typeface="Arial"/>
              </a:rPr>
              <a:t> </a:t>
            </a:r>
            <a:r>
              <a:rPr spc="-56" dirty="0">
                <a:solidFill>
                  <a:prstClr val="black"/>
                </a:solidFill>
                <a:latin typeface="Arial"/>
                <a:cs typeface="Arial"/>
              </a:rPr>
              <a:t>meant</a:t>
            </a:r>
            <a:r>
              <a:rPr spc="-101" dirty="0">
                <a:solidFill>
                  <a:prstClr val="black"/>
                </a:solidFill>
                <a:latin typeface="Arial"/>
                <a:cs typeface="Arial"/>
              </a:rPr>
              <a:t> </a:t>
            </a:r>
            <a:r>
              <a:rPr spc="-83" dirty="0">
                <a:solidFill>
                  <a:prstClr val="black"/>
                </a:solidFill>
                <a:latin typeface="Arial"/>
                <a:cs typeface="Arial"/>
              </a:rPr>
              <a:t>be</a:t>
            </a:r>
            <a:r>
              <a:rPr spc="-90" dirty="0">
                <a:solidFill>
                  <a:prstClr val="black"/>
                </a:solidFill>
                <a:latin typeface="Arial"/>
                <a:cs typeface="Arial"/>
              </a:rPr>
              <a:t> </a:t>
            </a:r>
            <a:r>
              <a:rPr spc="-105" dirty="0">
                <a:solidFill>
                  <a:prstClr val="black"/>
                </a:solidFill>
                <a:latin typeface="Arial"/>
                <a:cs typeface="Arial"/>
              </a:rPr>
              <a:t>used</a:t>
            </a:r>
            <a:r>
              <a:rPr spc="-94" dirty="0">
                <a:solidFill>
                  <a:prstClr val="black"/>
                </a:solidFill>
                <a:latin typeface="Arial"/>
                <a:cs typeface="Arial"/>
              </a:rPr>
              <a:t> </a:t>
            </a:r>
            <a:r>
              <a:rPr spc="11" dirty="0">
                <a:solidFill>
                  <a:prstClr val="black"/>
                </a:solidFill>
                <a:latin typeface="Arial"/>
                <a:cs typeface="Arial"/>
              </a:rPr>
              <a:t>to</a:t>
            </a:r>
            <a:r>
              <a:rPr spc="-98" dirty="0">
                <a:solidFill>
                  <a:prstClr val="black"/>
                </a:solidFill>
                <a:latin typeface="Arial"/>
                <a:cs typeface="Arial"/>
              </a:rPr>
              <a:t> </a:t>
            </a:r>
            <a:r>
              <a:rPr dirty="0">
                <a:solidFill>
                  <a:prstClr val="black"/>
                </a:solidFill>
                <a:latin typeface="Arial"/>
                <a:cs typeface="Arial"/>
              </a:rPr>
              <a:t>tell</a:t>
            </a:r>
            <a:r>
              <a:rPr spc="-101" dirty="0">
                <a:solidFill>
                  <a:prstClr val="black"/>
                </a:solidFill>
                <a:latin typeface="Arial"/>
                <a:cs typeface="Arial"/>
              </a:rPr>
              <a:t> </a:t>
            </a:r>
            <a:r>
              <a:rPr spc="-68" dirty="0">
                <a:solidFill>
                  <a:prstClr val="black"/>
                </a:solidFill>
                <a:latin typeface="Arial"/>
                <a:cs typeface="Arial"/>
              </a:rPr>
              <a:t>stories</a:t>
            </a:r>
            <a:r>
              <a:rPr spc="-105" dirty="0">
                <a:solidFill>
                  <a:prstClr val="black"/>
                </a:solidFill>
                <a:latin typeface="Arial"/>
                <a:cs typeface="Arial"/>
              </a:rPr>
              <a:t> </a:t>
            </a:r>
            <a:r>
              <a:rPr spc="-45" dirty="0">
                <a:solidFill>
                  <a:prstClr val="black"/>
                </a:solidFill>
                <a:latin typeface="Arial"/>
                <a:cs typeface="Arial"/>
              </a:rPr>
              <a:t>about</a:t>
            </a:r>
            <a:r>
              <a:rPr spc="-94" dirty="0">
                <a:solidFill>
                  <a:prstClr val="black"/>
                </a:solidFill>
                <a:latin typeface="Arial"/>
                <a:cs typeface="Arial"/>
              </a:rPr>
              <a:t> </a:t>
            </a:r>
            <a:r>
              <a:rPr spc="-53" dirty="0">
                <a:solidFill>
                  <a:prstClr val="black"/>
                </a:solidFill>
                <a:latin typeface="Arial"/>
                <a:cs typeface="Arial"/>
              </a:rPr>
              <a:t>climate</a:t>
            </a:r>
            <a:r>
              <a:rPr spc="-105" dirty="0">
                <a:solidFill>
                  <a:prstClr val="black"/>
                </a:solidFill>
                <a:latin typeface="Arial"/>
                <a:cs typeface="Arial"/>
              </a:rPr>
              <a:t> </a:t>
            </a:r>
            <a:r>
              <a:rPr spc="-116" dirty="0">
                <a:solidFill>
                  <a:prstClr val="black"/>
                </a:solidFill>
                <a:latin typeface="Arial"/>
                <a:cs typeface="Arial"/>
              </a:rPr>
              <a:t>change</a:t>
            </a:r>
            <a:r>
              <a:rPr spc="-98" dirty="0">
                <a:solidFill>
                  <a:prstClr val="black"/>
                </a:solidFill>
                <a:latin typeface="Arial"/>
                <a:cs typeface="Arial"/>
              </a:rPr>
              <a:t> </a:t>
            </a:r>
            <a:r>
              <a:rPr spc="-23" dirty="0">
                <a:solidFill>
                  <a:prstClr val="black"/>
                </a:solidFill>
                <a:latin typeface="Arial"/>
                <a:cs typeface="Arial"/>
              </a:rPr>
              <a:t>in</a:t>
            </a:r>
            <a:r>
              <a:rPr spc="-94" dirty="0">
                <a:solidFill>
                  <a:prstClr val="black"/>
                </a:solidFill>
                <a:latin typeface="Arial"/>
                <a:cs typeface="Arial"/>
              </a:rPr>
              <a:t> </a:t>
            </a:r>
            <a:r>
              <a:rPr spc="-143" dirty="0">
                <a:solidFill>
                  <a:prstClr val="black"/>
                </a:solidFill>
                <a:latin typeface="Arial"/>
                <a:cs typeface="Arial"/>
              </a:rPr>
              <a:t>a</a:t>
            </a:r>
            <a:r>
              <a:rPr spc="-90" dirty="0">
                <a:solidFill>
                  <a:prstClr val="black"/>
                </a:solidFill>
                <a:latin typeface="Arial"/>
                <a:cs typeface="Arial"/>
              </a:rPr>
              <a:t> </a:t>
            </a:r>
            <a:r>
              <a:rPr spc="-101" dirty="0">
                <a:solidFill>
                  <a:prstClr val="black"/>
                </a:solidFill>
                <a:latin typeface="Arial"/>
                <a:cs typeface="Arial"/>
              </a:rPr>
              <a:t>way</a:t>
            </a:r>
            <a:r>
              <a:rPr spc="-98" dirty="0">
                <a:solidFill>
                  <a:prstClr val="black"/>
                </a:solidFill>
                <a:latin typeface="Arial"/>
                <a:cs typeface="Arial"/>
              </a:rPr>
              <a:t> </a:t>
            </a:r>
            <a:r>
              <a:rPr spc="-4" dirty="0">
                <a:solidFill>
                  <a:prstClr val="black"/>
                </a:solidFill>
                <a:latin typeface="Arial"/>
                <a:cs typeface="Arial"/>
              </a:rPr>
              <a:t>that</a:t>
            </a:r>
            <a:r>
              <a:rPr spc="-101" dirty="0">
                <a:solidFill>
                  <a:prstClr val="black"/>
                </a:solidFill>
                <a:latin typeface="Arial"/>
                <a:cs typeface="Arial"/>
              </a:rPr>
              <a:t> </a:t>
            </a:r>
            <a:r>
              <a:rPr spc="-116" dirty="0">
                <a:solidFill>
                  <a:prstClr val="black"/>
                </a:solidFill>
                <a:latin typeface="Arial"/>
                <a:cs typeface="Arial"/>
              </a:rPr>
              <a:t>can  </a:t>
            </a:r>
            <a:r>
              <a:rPr spc="-83" dirty="0">
                <a:solidFill>
                  <a:prstClr val="black"/>
                </a:solidFill>
                <a:latin typeface="Arial"/>
                <a:cs typeface="Arial"/>
              </a:rPr>
              <a:t>be </a:t>
            </a:r>
            <a:r>
              <a:rPr spc="-60" dirty="0">
                <a:solidFill>
                  <a:prstClr val="black"/>
                </a:solidFill>
                <a:latin typeface="Arial"/>
                <a:cs typeface="Arial"/>
              </a:rPr>
              <a:t>understood </a:t>
            </a:r>
            <a:r>
              <a:rPr spc="-79" dirty="0">
                <a:solidFill>
                  <a:prstClr val="black"/>
                </a:solidFill>
                <a:latin typeface="Arial"/>
                <a:cs typeface="Arial"/>
              </a:rPr>
              <a:t>by</a:t>
            </a:r>
            <a:r>
              <a:rPr spc="-146" dirty="0">
                <a:solidFill>
                  <a:prstClr val="black"/>
                </a:solidFill>
                <a:latin typeface="Arial"/>
                <a:cs typeface="Arial"/>
              </a:rPr>
              <a:t> </a:t>
            </a:r>
            <a:r>
              <a:rPr spc="-68" dirty="0">
                <a:solidFill>
                  <a:prstClr val="black"/>
                </a:solidFill>
                <a:latin typeface="Arial"/>
                <a:cs typeface="Arial"/>
              </a:rPr>
              <a:t>non-experts</a:t>
            </a:r>
            <a:endParaRPr>
              <a:solidFill>
                <a:prstClr val="black"/>
              </a:solidFill>
              <a:latin typeface="Arial"/>
              <a:cs typeface="Arial"/>
            </a:endParaRPr>
          </a:p>
          <a:p>
            <a:pPr marL="224314" indent="-214789" defTabSz="685800">
              <a:buFontTx/>
              <a:buChar char="•"/>
              <a:tabLst>
                <a:tab pos="224314" algn="l"/>
                <a:tab pos="224790" algn="l"/>
              </a:tabLst>
            </a:pPr>
            <a:r>
              <a:rPr spc="-135" dirty="0">
                <a:solidFill>
                  <a:prstClr val="black"/>
                </a:solidFill>
                <a:latin typeface="Arial"/>
                <a:cs typeface="Arial"/>
              </a:rPr>
              <a:t>The</a:t>
            </a:r>
            <a:r>
              <a:rPr spc="-83" dirty="0">
                <a:solidFill>
                  <a:prstClr val="black"/>
                </a:solidFill>
                <a:latin typeface="Arial"/>
                <a:cs typeface="Arial"/>
              </a:rPr>
              <a:t> </a:t>
            </a:r>
            <a:r>
              <a:rPr spc="-64" dirty="0">
                <a:solidFill>
                  <a:prstClr val="black"/>
                </a:solidFill>
                <a:latin typeface="Arial"/>
                <a:cs typeface="Arial"/>
              </a:rPr>
              <a:t>Indicators</a:t>
            </a:r>
            <a:r>
              <a:rPr spc="-109" dirty="0">
                <a:solidFill>
                  <a:prstClr val="black"/>
                </a:solidFill>
                <a:latin typeface="Arial"/>
                <a:cs typeface="Arial"/>
              </a:rPr>
              <a:t> </a:t>
            </a:r>
            <a:r>
              <a:rPr spc="-83" dirty="0">
                <a:solidFill>
                  <a:prstClr val="black"/>
                </a:solidFill>
                <a:latin typeface="Arial"/>
                <a:cs typeface="Arial"/>
              </a:rPr>
              <a:t>are</a:t>
            </a:r>
            <a:r>
              <a:rPr spc="-94" dirty="0">
                <a:solidFill>
                  <a:prstClr val="black"/>
                </a:solidFill>
                <a:latin typeface="Arial"/>
                <a:cs typeface="Arial"/>
              </a:rPr>
              <a:t> </a:t>
            </a:r>
            <a:r>
              <a:rPr spc="-8" dirty="0">
                <a:solidFill>
                  <a:prstClr val="black"/>
                </a:solidFill>
                <a:latin typeface="Arial"/>
                <a:cs typeface="Arial"/>
              </a:rPr>
              <a:t>not</a:t>
            </a:r>
            <a:r>
              <a:rPr spc="-98" dirty="0">
                <a:solidFill>
                  <a:prstClr val="black"/>
                </a:solidFill>
                <a:latin typeface="Arial"/>
                <a:cs typeface="Arial"/>
              </a:rPr>
              <a:t> </a:t>
            </a:r>
            <a:r>
              <a:rPr spc="-15" dirty="0">
                <a:solidFill>
                  <a:prstClr val="black"/>
                </a:solidFill>
                <a:latin typeface="Arial"/>
                <a:cs typeface="Arial"/>
              </a:rPr>
              <a:t>limited</a:t>
            </a:r>
            <a:r>
              <a:rPr spc="-116" dirty="0">
                <a:solidFill>
                  <a:prstClr val="black"/>
                </a:solidFill>
                <a:latin typeface="Arial"/>
                <a:cs typeface="Arial"/>
              </a:rPr>
              <a:t> </a:t>
            </a:r>
            <a:r>
              <a:rPr spc="11" dirty="0">
                <a:solidFill>
                  <a:prstClr val="black"/>
                </a:solidFill>
                <a:latin typeface="Arial"/>
                <a:cs typeface="Arial"/>
              </a:rPr>
              <a:t>to</a:t>
            </a:r>
            <a:r>
              <a:rPr spc="-101" dirty="0">
                <a:solidFill>
                  <a:prstClr val="black"/>
                </a:solidFill>
                <a:latin typeface="Arial"/>
                <a:cs typeface="Arial"/>
              </a:rPr>
              <a:t> </a:t>
            </a:r>
            <a:r>
              <a:rPr spc="-75" dirty="0">
                <a:solidFill>
                  <a:prstClr val="black"/>
                </a:solidFill>
                <a:latin typeface="Arial"/>
                <a:cs typeface="Arial"/>
              </a:rPr>
              <a:t>specific</a:t>
            </a:r>
            <a:r>
              <a:rPr spc="-105" dirty="0">
                <a:solidFill>
                  <a:prstClr val="black"/>
                </a:solidFill>
                <a:latin typeface="Arial"/>
                <a:cs typeface="Arial"/>
              </a:rPr>
              <a:t> </a:t>
            </a:r>
            <a:r>
              <a:rPr spc="-86" dirty="0">
                <a:solidFill>
                  <a:prstClr val="black"/>
                </a:solidFill>
                <a:latin typeface="Arial"/>
                <a:cs typeface="Arial"/>
              </a:rPr>
              <a:t>datasets</a:t>
            </a:r>
            <a:r>
              <a:rPr spc="-109" dirty="0">
                <a:solidFill>
                  <a:prstClr val="black"/>
                </a:solidFill>
                <a:latin typeface="Arial"/>
                <a:cs typeface="Arial"/>
              </a:rPr>
              <a:t> </a:t>
            </a:r>
            <a:r>
              <a:rPr spc="-19" dirty="0">
                <a:solidFill>
                  <a:prstClr val="black"/>
                </a:solidFill>
                <a:latin typeface="Arial"/>
                <a:cs typeface="Arial"/>
              </a:rPr>
              <a:t>or</a:t>
            </a:r>
            <a:r>
              <a:rPr spc="-101" dirty="0">
                <a:solidFill>
                  <a:prstClr val="black"/>
                </a:solidFill>
                <a:latin typeface="Arial"/>
                <a:cs typeface="Arial"/>
              </a:rPr>
              <a:t> </a:t>
            </a:r>
            <a:r>
              <a:rPr spc="-45" dirty="0">
                <a:solidFill>
                  <a:prstClr val="black"/>
                </a:solidFill>
                <a:latin typeface="Arial"/>
                <a:cs typeface="Arial"/>
              </a:rPr>
              <a:t>certain</a:t>
            </a:r>
            <a:r>
              <a:rPr spc="-113" dirty="0">
                <a:solidFill>
                  <a:prstClr val="black"/>
                </a:solidFill>
                <a:latin typeface="Arial"/>
                <a:cs typeface="Arial"/>
              </a:rPr>
              <a:t> </a:t>
            </a:r>
            <a:r>
              <a:rPr spc="-60" dirty="0">
                <a:solidFill>
                  <a:prstClr val="black"/>
                </a:solidFill>
                <a:latin typeface="Arial"/>
                <a:cs typeface="Arial"/>
              </a:rPr>
              <a:t>storylines</a:t>
            </a:r>
            <a:endParaRPr>
              <a:solidFill>
                <a:prstClr val="black"/>
              </a:solidFill>
              <a:latin typeface="Arial"/>
              <a:cs typeface="Arial"/>
            </a:endParaRPr>
          </a:p>
        </p:txBody>
      </p:sp>
    </p:spTree>
    <p:extLst>
      <p:ext uri="{BB962C8B-B14F-4D97-AF65-F5344CB8AC3E}">
        <p14:creationId xmlns:p14="http://schemas.microsoft.com/office/powerpoint/2010/main" val="342891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5473" y="14749"/>
            <a:ext cx="8849232" cy="1523524"/>
          </a:xfrm>
          <a:custGeom>
            <a:avLst/>
            <a:gdLst/>
            <a:ahLst/>
            <a:cxnLst/>
            <a:rect l="l" t="t" r="r" b="b"/>
            <a:pathLst>
              <a:path w="11771630" h="888365">
                <a:moveTo>
                  <a:pt x="0" y="888276"/>
                </a:moveTo>
                <a:lnTo>
                  <a:pt x="11771363" y="888276"/>
                </a:lnTo>
                <a:lnTo>
                  <a:pt x="11771363" y="0"/>
                </a:lnTo>
                <a:lnTo>
                  <a:pt x="0" y="0"/>
                </a:lnTo>
                <a:lnTo>
                  <a:pt x="0" y="888276"/>
                </a:lnTo>
                <a:close/>
              </a:path>
            </a:pathLst>
          </a:custGeom>
          <a:solidFill>
            <a:srgbClr val="0DADEA"/>
          </a:solidFill>
        </p:spPr>
        <p:txBody>
          <a:bodyPr wrap="square" lIns="0" tIns="0" rIns="0" bIns="0" rtlCol="0"/>
          <a:lstStyle/>
          <a:p>
            <a:endParaRPr lang="en-US" sz="3800" dirty="0" smtClean="0">
              <a:solidFill>
                <a:schemeClr val="bg1"/>
              </a:solidFill>
            </a:endParaRPr>
          </a:p>
          <a:p>
            <a:r>
              <a:rPr lang="en-US" sz="3800" dirty="0" smtClean="0">
                <a:solidFill>
                  <a:schemeClr val="bg1"/>
                </a:solidFill>
              </a:rPr>
              <a:t>Next Steps for the GOA-ON Executive Council </a:t>
            </a:r>
            <a:endParaRPr sz="3800" dirty="0">
              <a:solidFill>
                <a:schemeClr val="bg1"/>
              </a:solidFill>
            </a:endParaRPr>
          </a:p>
        </p:txBody>
      </p:sp>
      <p:sp>
        <p:nvSpPr>
          <p:cNvPr id="4" name="object 4"/>
          <p:cNvSpPr txBox="1"/>
          <p:nvPr/>
        </p:nvSpPr>
        <p:spPr>
          <a:xfrm>
            <a:off x="730269" y="1786042"/>
            <a:ext cx="7962900" cy="4263347"/>
          </a:xfrm>
          <a:prstGeom prst="rect">
            <a:avLst/>
          </a:prstGeom>
        </p:spPr>
        <p:txBody>
          <a:bodyPr vert="horz" wrap="square" lIns="0" tIns="66675" rIns="0" bIns="0" rtlCol="0">
            <a:spAutoFit/>
          </a:bodyPr>
          <a:lstStyle/>
          <a:p>
            <a:pPr marL="259556" indent="-250031">
              <a:spcBef>
                <a:spcPts val="525"/>
              </a:spcBef>
              <a:buAutoNum type="arabicPeriod"/>
              <a:tabLst>
                <a:tab pos="260033" algn="l"/>
              </a:tabLst>
            </a:pPr>
            <a:r>
              <a:rPr sz="1650" spc="-4" dirty="0">
                <a:latin typeface="Trebuchet MS"/>
                <a:cs typeface="Trebuchet MS"/>
              </a:rPr>
              <a:t>Identify where the </a:t>
            </a:r>
            <a:r>
              <a:rPr lang="en-US" sz="1650" spc="-4" dirty="0" smtClean="0">
                <a:latin typeface="Trebuchet MS"/>
                <a:cs typeface="Trebuchet MS"/>
              </a:rPr>
              <a:t>OA</a:t>
            </a:r>
            <a:r>
              <a:rPr sz="1650" spc="-4" dirty="0" smtClean="0">
                <a:latin typeface="Trebuchet MS"/>
                <a:cs typeface="Trebuchet MS"/>
              </a:rPr>
              <a:t> </a:t>
            </a:r>
            <a:r>
              <a:rPr sz="1650" spc="-4" dirty="0">
                <a:latin typeface="Trebuchet MS"/>
                <a:cs typeface="Trebuchet MS"/>
              </a:rPr>
              <a:t>indicators </a:t>
            </a:r>
            <a:r>
              <a:rPr sz="1650" spc="-8" dirty="0">
                <a:latin typeface="Trebuchet MS"/>
                <a:cs typeface="Trebuchet MS"/>
              </a:rPr>
              <a:t>are </a:t>
            </a:r>
            <a:r>
              <a:rPr sz="1650" spc="-4" dirty="0">
                <a:latin typeface="Trebuchet MS"/>
                <a:cs typeface="Trebuchet MS"/>
              </a:rPr>
              <a:t>already</a:t>
            </a:r>
            <a:r>
              <a:rPr sz="1650" spc="4" dirty="0">
                <a:latin typeface="Trebuchet MS"/>
                <a:cs typeface="Trebuchet MS"/>
              </a:rPr>
              <a:t> </a:t>
            </a:r>
            <a:r>
              <a:rPr sz="1650" spc="-4" dirty="0">
                <a:latin typeface="Trebuchet MS"/>
                <a:cs typeface="Trebuchet MS"/>
              </a:rPr>
              <a:t>used</a:t>
            </a:r>
            <a:endParaRPr sz="1650" dirty="0">
              <a:latin typeface="Trebuchet MS"/>
              <a:cs typeface="Trebuchet MS"/>
            </a:endParaRPr>
          </a:p>
          <a:p>
            <a:pPr marL="544354" lvl="1" indent="-330518">
              <a:spcBef>
                <a:spcPts val="450"/>
              </a:spcBef>
              <a:buFont typeface="Arial"/>
              <a:buChar char="•"/>
              <a:tabLst>
                <a:tab pos="544354" algn="l"/>
                <a:tab pos="544830" algn="l"/>
              </a:tabLst>
            </a:pPr>
            <a:r>
              <a:rPr sz="1650" spc="-4" dirty="0">
                <a:latin typeface="Trebuchet MS"/>
                <a:cs typeface="Trebuchet MS"/>
              </a:rPr>
              <a:t>To which </a:t>
            </a:r>
            <a:r>
              <a:rPr sz="1650" spc="-8" dirty="0">
                <a:latin typeface="Trebuchet MS"/>
                <a:cs typeface="Trebuchet MS"/>
              </a:rPr>
              <a:t>narrative are </a:t>
            </a:r>
            <a:r>
              <a:rPr sz="1650" spc="-4" dirty="0">
                <a:latin typeface="Trebuchet MS"/>
                <a:cs typeface="Trebuchet MS"/>
              </a:rPr>
              <a:t>the indicators connected?</a:t>
            </a:r>
            <a:endParaRPr sz="1650" dirty="0">
              <a:latin typeface="Trebuchet MS"/>
              <a:cs typeface="Trebuchet MS"/>
            </a:endParaRPr>
          </a:p>
          <a:p>
            <a:pPr marL="544354" lvl="1" indent="-330518">
              <a:spcBef>
                <a:spcPts val="450"/>
              </a:spcBef>
              <a:buFont typeface="Arial"/>
              <a:buChar char="•"/>
              <a:tabLst>
                <a:tab pos="544354" algn="l"/>
                <a:tab pos="544830" algn="l"/>
              </a:tabLst>
            </a:pPr>
            <a:r>
              <a:rPr sz="1650" spc="-4" dirty="0">
                <a:latin typeface="Trebuchet MS"/>
                <a:cs typeface="Trebuchet MS"/>
              </a:rPr>
              <a:t>Are they used for a climate statement, for a research project…?</a:t>
            </a:r>
            <a:endParaRPr sz="1650" dirty="0">
              <a:latin typeface="Trebuchet MS"/>
              <a:cs typeface="Trebuchet MS"/>
            </a:endParaRPr>
          </a:p>
          <a:p>
            <a:pPr marL="544354" marR="8096" lvl="1" indent="-330518">
              <a:spcBef>
                <a:spcPts val="450"/>
              </a:spcBef>
              <a:buFont typeface="Arial"/>
              <a:buChar char="•"/>
              <a:tabLst>
                <a:tab pos="544354" algn="l"/>
                <a:tab pos="544830" algn="l"/>
              </a:tabLst>
            </a:pPr>
            <a:r>
              <a:rPr sz="1650" spc="-4" dirty="0">
                <a:latin typeface="Trebuchet MS"/>
                <a:cs typeface="Trebuchet MS"/>
              </a:rPr>
              <a:t>Is there already peer reviewed material available for </a:t>
            </a:r>
            <a:r>
              <a:rPr sz="1650" spc="-8" dirty="0">
                <a:latin typeface="Trebuchet MS"/>
                <a:cs typeface="Trebuchet MS"/>
              </a:rPr>
              <a:t>an </a:t>
            </a:r>
            <a:r>
              <a:rPr sz="1650" spc="-4" dirty="0">
                <a:latin typeface="Trebuchet MS"/>
                <a:cs typeface="Trebuchet MS"/>
              </a:rPr>
              <a:t>individual indicators /  for a set of</a:t>
            </a:r>
            <a:r>
              <a:rPr sz="1650" dirty="0">
                <a:latin typeface="Trebuchet MS"/>
                <a:cs typeface="Trebuchet MS"/>
              </a:rPr>
              <a:t> </a:t>
            </a:r>
            <a:r>
              <a:rPr sz="1650" spc="-4" dirty="0">
                <a:latin typeface="Trebuchet MS"/>
                <a:cs typeface="Trebuchet MS"/>
              </a:rPr>
              <a:t>indicators?</a:t>
            </a:r>
            <a:endParaRPr sz="1650" dirty="0">
              <a:latin typeface="Trebuchet MS"/>
              <a:cs typeface="Trebuchet MS"/>
            </a:endParaRPr>
          </a:p>
          <a:p>
            <a:pPr marL="260033" indent="-250508">
              <a:spcBef>
                <a:spcPts val="450"/>
              </a:spcBef>
              <a:buAutoNum type="arabicPeriod"/>
              <a:tabLst>
                <a:tab pos="260509" algn="l"/>
              </a:tabLst>
            </a:pPr>
            <a:r>
              <a:rPr sz="1650" spc="-8" dirty="0">
                <a:latin typeface="Trebuchet MS"/>
                <a:cs typeface="Trebuchet MS"/>
              </a:rPr>
              <a:t>Discuss:</a:t>
            </a:r>
            <a:endParaRPr sz="1650" dirty="0">
              <a:latin typeface="Trebuchet MS"/>
              <a:cs typeface="Trebuchet MS"/>
            </a:endParaRPr>
          </a:p>
          <a:p>
            <a:pPr marL="544354" marR="314325" lvl="1" indent="-330518">
              <a:spcBef>
                <a:spcPts val="450"/>
              </a:spcBef>
              <a:buFont typeface="Arial"/>
              <a:buChar char="•"/>
              <a:tabLst>
                <a:tab pos="544354" algn="l"/>
                <a:tab pos="544830" algn="l"/>
              </a:tabLst>
            </a:pPr>
            <a:r>
              <a:rPr sz="1650" spc="-4" dirty="0">
                <a:latin typeface="Trebuchet MS"/>
                <a:cs typeface="Trebuchet MS"/>
              </a:rPr>
              <a:t>Which baselines are used. Indicators do not have common baseline periods,  but the baselines </a:t>
            </a:r>
            <a:r>
              <a:rPr sz="1650" spc="-8" dirty="0">
                <a:latin typeface="Trebuchet MS"/>
                <a:cs typeface="Trebuchet MS"/>
              </a:rPr>
              <a:t>are</a:t>
            </a:r>
            <a:r>
              <a:rPr sz="1650" dirty="0">
                <a:latin typeface="Trebuchet MS"/>
                <a:cs typeface="Trebuchet MS"/>
              </a:rPr>
              <a:t> </a:t>
            </a:r>
            <a:r>
              <a:rPr sz="1650" spc="-4" dirty="0">
                <a:latin typeface="Trebuchet MS"/>
                <a:cs typeface="Trebuchet MS"/>
              </a:rPr>
              <a:t>relevant.</a:t>
            </a:r>
            <a:endParaRPr sz="1650" dirty="0">
              <a:latin typeface="Trebuchet MS"/>
              <a:cs typeface="Trebuchet MS"/>
            </a:endParaRPr>
          </a:p>
          <a:p>
            <a:pPr marL="544354" marR="3810" lvl="1" indent="-330518">
              <a:spcBef>
                <a:spcPts val="450"/>
              </a:spcBef>
              <a:buFont typeface="Arial"/>
              <a:buChar char="•"/>
              <a:tabLst>
                <a:tab pos="544354" algn="l"/>
                <a:tab pos="544830" algn="l"/>
                <a:tab pos="3453289" algn="l"/>
              </a:tabLst>
            </a:pPr>
            <a:r>
              <a:rPr sz="1650" spc="-4" dirty="0">
                <a:latin typeface="Trebuchet MS"/>
                <a:cs typeface="Trebuchet MS"/>
              </a:rPr>
              <a:t>Which methods </a:t>
            </a:r>
            <a:r>
              <a:rPr sz="1650" spc="-8" dirty="0">
                <a:latin typeface="Trebuchet MS"/>
                <a:cs typeface="Trebuchet MS"/>
              </a:rPr>
              <a:t>are</a:t>
            </a:r>
            <a:r>
              <a:rPr sz="1650" spc="8" dirty="0">
                <a:latin typeface="Trebuchet MS"/>
                <a:cs typeface="Trebuchet MS"/>
              </a:rPr>
              <a:t> </a:t>
            </a:r>
            <a:r>
              <a:rPr sz="1650" spc="-4" dirty="0">
                <a:latin typeface="Trebuchet MS"/>
                <a:cs typeface="Trebuchet MS"/>
              </a:rPr>
              <a:t>used.</a:t>
            </a:r>
            <a:r>
              <a:rPr sz="1650" spc="4" dirty="0">
                <a:latin typeface="Trebuchet MS"/>
                <a:cs typeface="Trebuchet MS"/>
              </a:rPr>
              <a:t> </a:t>
            </a:r>
            <a:r>
              <a:rPr sz="1650" spc="-4" dirty="0">
                <a:latin typeface="Trebuchet MS"/>
                <a:cs typeface="Trebuchet MS"/>
              </a:rPr>
              <a:t>The	measurements do not have common methods or  time periods for the above</a:t>
            </a:r>
            <a:r>
              <a:rPr sz="1650" dirty="0">
                <a:latin typeface="Trebuchet MS"/>
                <a:cs typeface="Trebuchet MS"/>
              </a:rPr>
              <a:t> </a:t>
            </a:r>
            <a:r>
              <a:rPr sz="1650" spc="-8" dirty="0">
                <a:latin typeface="Trebuchet MS"/>
                <a:cs typeface="Trebuchet MS"/>
              </a:rPr>
              <a:t>reason.</a:t>
            </a:r>
            <a:endParaRPr sz="1650" dirty="0">
              <a:latin typeface="Trebuchet MS"/>
              <a:cs typeface="Trebuchet MS"/>
            </a:endParaRPr>
          </a:p>
          <a:p>
            <a:pPr marL="544354" lvl="1" indent="-330518">
              <a:spcBef>
                <a:spcPts val="450"/>
              </a:spcBef>
              <a:buFont typeface="Arial"/>
              <a:buChar char="•"/>
              <a:tabLst>
                <a:tab pos="544354" algn="l"/>
                <a:tab pos="544830" algn="l"/>
              </a:tabLst>
            </a:pPr>
            <a:r>
              <a:rPr sz="1650" spc="-4" dirty="0">
                <a:latin typeface="Trebuchet MS"/>
                <a:cs typeface="Trebuchet MS"/>
              </a:rPr>
              <a:t>What does the communication expert require </a:t>
            </a:r>
            <a:r>
              <a:rPr sz="1650" spc="-8" dirty="0">
                <a:latin typeface="Trebuchet MS"/>
                <a:cs typeface="Trebuchet MS"/>
              </a:rPr>
              <a:t>on</a:t>
            </a:r>
            <a:r>
              <a:rPr sz="1650" dirty="0">
                <a:latin typeface="Trebuchet MS"/>
                <a:cs typeface="Trebuchet MS"/>
              </a:rPr>
              <a:t> </a:t>
            </a:r>
            <a:r>
              <a:rPr sz="1650" spc="-4" dirty="0">
                <a:latin typeface="Trebuchet MS"/>
                <a:cs typeface="Trebuchet MS"/>
              </a:rPr>
              <a:t>information.</a:t>
            </a:r>
            <a:endParaRPr sz="1650" dirty="0">
              <a:latin typeface="Trebuchet MS"/>
              <a:cs typeface="Trebuchet MS"/>
            </a:endParaRPr>
          </a:p>
          <a:p>
            <a:pPr marL="544354" lvl="1" indent="-330518">
              <a:spcBef>
                <a:spcPts val="450"/>
              </a:spcBef>
              <a:buFont typeface="Arial"/>
              <a:buChar char="•"/>
              <a:tabLst>
                <a:tab pos="544354" algn="l"/>
                <a:tab pos="544830" algn="l"/>
              </a:tabLst>
            </a:pPr>
            <a:r>
              <a:rPr sz="1650" spc="-4" dirty="0">
                <a:latin typeface="Trebuchet MS"/>
                <a:cs typeface="Trebuchet MS"/>
              </a:rPr>
              <a:t>What kind of </a:t>
            </a:r>
            <a:r>
              <a:rPr sz="1650" spc="-8" dirty="0">
                <a:latin typeface="Trebuchet MS"/>
                <a:cs typeface="Trebuchet MS"/>
              </a:rPr>
              <a:t>information </a:t>
            </a:r>
            <a:r>
              <a:rPr sz="1650" spc="-4" dirty="0">
                <a:latin typeface="Trebuchet MS"/>
                <a:cs typeface="Trebuchet MS"/>
              </a:rPr>
              <a:t>is already</a:t>
            </a:r>
            <a:r>
              <a:rPr sz="1650" spc="19" dirty="0">
                <a:latin typeface="Trebuchet MS"/>
                <a:cs typeface="Trebuchet MS"/>
              </a:rPr>
              <a:t> </a:t>
            </a:r>
            <a:r>
              <a:rPr sz="1650" spc="-4" dirty="0">
                <a:latin typeface="Trebuchet MS"/>
                <a:cs typeface="Trebuchet MS"/>
              </a:rPr>
              <a:t>available?</a:t>
            </a:r>
            <a:endParaRPr sz="1650" dirty="0">
              <a:latin typeface="Trebuchet MS"/>
              <a:cs typeface="Trebuchet MS"/>
            </a:endParaRPr>
          </a:p>
          <a:p>
            <a:pPr marL="544354" lvl="1" indent="-330518">
              <a:spcBef>
                <a:spcPts val="450"/>
              </a:spcBef>
              <a:buFont typeface="Arial"/>
              <a:buChar char="•"/>
              <a:tabLst>
                <a:tab pos="544354" algn="l"/>
                <a:tab pos="544830" algn="l"/>
              </a:tabLst>
            </a:pPr>
            <a:r>
              <a:rPr sz="1650" spc="-4" dirty="0">
                <a:latin typeface="Trebuchet MS"/>
                <a:cs typeface="Trebuchet MS"/>
              </a:rPr>
              <a:t>What needs to be done to motivate better</a:t>
            </a:r>
            <a:r>
              <a:rPr sz="1650" spc="4" dirty="0">
                <a:latin typeface="Trebuchet MS"/>
                <a:cs typeface="Trebuchet MS"/>
              </a:rPr>
              <a:t> </a:t>
            </a:r>
            <a:r>
              <a:rPr sz="1650" spc="-4" dirty="0">
                <a:latin typeface="Trebuchet MS"/>
                <a:cs typeface="Trebuchet MS"/>
              </a:rPr>
              <a:t>communication?</a:t>
            </a:r>
            <a:endParaRPr sz="1650" dirty="0">
              <a:latin typeface="Trebuchet MS"/>
              <a:cs typeface="Trebuchet MS"/>
            </a:endParaRPr>
          </a:p>
          <a:p>
            <a:pPr marL="259556" indent="-250031">
              <a:spcBef>
                <a:spcPts val="450"/>
              </a:spcBef>
              <a:buAutoNum type="arabicPeriod"/>
              <a:tabLst>
                <a:tab pos="260033" algn="l"/>
              </a:tabLst>
            </a:pPr>
            <a:r>
              <a:rPr sz="1650" spc="-4" dirty="0">
                <a:latin typeface="Trebuchet MS"/>
                <a:cs typeface="Trebuchet MS"/>
              </a:rPr>
              <a:t>Agree </a:t>
            </a:r>
            <a:r>
              <a:rPr sz="1650" spc="-8" dirty="0">
                <a:latin typeface="Trebuchet MS"/>
                <a:cs typeface="Trebuchet MS"/>
              </a:rPr>
              <a:t>on </a:t>
            </a:r>
            <a:r>
              <a:rPr sz="1650" spc="-4" dirty="0">
                <a:latin typeface="Trebuchet MS"/>
                <a:cs typeface="Trebuchet MS"/>
              </a:rPr>
              <a:t>a </a:t>
            </a:r>
            <a:r>
              <a:rPr sz="1650" spc="-8" dirty="0">
                <a:latin typeface="Trebuchet MS"/>
                <a:cs typeface="Trebuchet MS"/>
              </a:rPr>
              <a:t>work</a:t>
            </a:r>
            <a:r>
              <a:rPr sz="1650" spc="4" dirty="0">
                <a:latin typeface="Trebuchet MS"/>
                <a:cs typeface="Trebuchet MS"/>
              </a:rPr>
              <a:t> </a:t>
            </a:r>
            <a:r>
              <a:rPr sz="1650" spc="-4" dirty="0">
                <a:latin typeface="Trebuchet MS"/>
                <a:cs typeface="Trebuchet MS"/>
              </a:rPr>
              <a:t>plan</a:t>
            </a:r>
            <a:endParaRPr sz="1650" dirty="0">
              <a:latin typeface="Trebuchet MS"/>
              <a:cs typeface="Trebuchet MS"/>
            </a:endParaRPr>
          </a:p>
        </p:txBody>
      </p:sp>
      <p:sp>
        <p:nvSpPr>
          <p:cNvPr id="5" name="Title 4"/>
          <p:cNvSpPr>
            <a:spLocks noGrp="1"/>
          </p:cNvSpPr>
          <p:nvPr>
            <p:ph type="title"/>
          </p:nvPr>
        </p:nvSpPr>
        <p:spPr>
          <a:xfrm>
            <a:off x="60097" y="322444"/>
            <a:ext cx="9023805" cy="415498"/>
          </a:xfrm>
        </p:spPr>
        <p:txBody>
          <a:bodyPr/>
          <a:lstStyle/>
          <a:p>
            <a:r>
              <a:rPr lang="en-US" dirty="0" smtClean="0"/>
              <a:t>    </a:t>
            </a:r>
            <a:endParaRPr lang="en-US" dirty="0"/>
          </a:p>
        </p:txBody>
      </p:sp>
    </p:spTree>
    <p:extLst>
      <p:ext uri="{BB962C8B-B14F-4D97-AF65-F5344CB8AC3E}">
        <p14:creationId xmlns:p14="http://schemas.microsoft.com/office/powerpoint/2010/main" val="1919329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24465" y="373808"/>
            <a:ext cx="8303341" cy="6463308"/>
          </a:xfrm>
          <a:prstGeom prst="rect">
            <a:avLst/>
          </a:prstGeom>
        </p:spPr>
        <p:txBody>
          <a:bodyPr wrap="square">
            <a:spAutoFit/>
          </a:bodyPr>
          <a:lstStyle/>
          <a:p>
            <a:r>
              <a:rPr lang="en-US" dirty="0">
                <a:solidFill>
                  <a:srgbClr val="000000"/>
                </a:solidFill>
                <a:latin typeface="Helvetica" charset="0"/>
              </a:rPr>
              <a:t>Dear Richard,  </a:t>
            </a:r>
          </a:p>
          <a:p>
            <a:endParaRPr lang="en-US" dirty="0">
              <a:solidFill>
                <a:srgbClr val="000000"/>
              </a:solidFill>
              <a:latin typeface="Helvetica" charset="0"/>
            </a:endParaRPr>
          </a:p>
          <a:p>
            <a:r>
              <a:rPr lang="en-US" dirty="0">
                <a:solidFill>
                  <a:srgbClr val="000000"/>
                </a:solidFill>
                <a:latin typeface="Helvetica" charset="0"/>
              </a:rPr>
              <a:t>As a priority, </a:t>
            </a:r>
            <a:r>
              <a:rPr lang="en-US" b="1" i="1" dirty="0">
                <a:solidFill>
                  <a:srgbClr val="000000"/>
                </a:solidFill>
                <a:latin typeface="Helvetica" charset="0"/>
              </a:rPr>
              <a:t>we need an agreed data source</a:t>
            </a:r>
            <a:r>
              <a:rPr lang="en-US" dirty="0">
                <a:solidFill>
                  <a:srgbClr val="000000"/>
                </a:solidFill>
                <a:latin typeface="Helvetica" charset="0"/>
              </a:rPr>
              <a:t>, which is regularly updated. For most indicators, we aim for </a:t>
            </a:r>
            <a:r>
              <a:rPr lang="en-US" b="1" i="1" dirty="0">
                <a:solidFill>
                  <a:srgbClr val="000000"/>
                </a:solidFill>
                <a:latin typeface="Helvetica" charset="0"/>
              </a:rPr>
              <a:t>annual updates </a:t>
            </a:r>
            <a:r>
              <a:rPr lang="en-US" dirty="0">
                <a:solidFill>
                  <a:srgbClr val="000000"/>
                </a:solidFill>
                <a:latin typeface="Helvetica" charset="0"/>
              </a:rPr>
              <a:t>but for some, we </a:t>
            </a:r>
            <a:r>
              <a:rPr lang="en-US" dirty="0" smtClean="0">
                <a:solidFill>
                  <a:srgbClr val="000000"/>
                </a:solidFill>
                <a:latin typeface="Helvetica" charset="0"/>
              </a:rPr>
              <a:t>recognize </a:t>
            </a:r>
            <a:r>
              <a:rPr lang="en-US" dirty="0">
                <a:solidFill>
                  <a:srgbClr val="000000"/>
                </a:solidFill>
                <a:latin typeface="Helvetica" charset="0"/>
              </a:rPr>
              <a:t>that there can be a delay (particularly for chemistry). An </a:t>
            </a:r>
            <a:r>
              <a:rPr lang="en-US" b="1" i="1" dirty="0">
                <a:solidFill>
                  <a:srgbClr val="000000"/>
                </a:solidFill>
                <a:latin typeface="Helvetica" charset="0"/>
              </a:rPr>
              <a:t>example plot</a:t>
            </a:r>
            <a:r>
              <a:rPr lang="en-US" dirty="0">
                <a:solidFill>
                  <a:srgbClr val="000000"/>
                </a:solidFill>
                <a:latin typeface="Helvetica" charset="0"/>
              </a:rPr>
              <a:t>, and other relevant figures are also useful. We can then advise other groups (e.g. WMO, Copernicus, </a:t>
            </a:r>
            <a:r>
              <a:rPr lang="en-US" dirty="0" err="1">
                <a:solidFill>
                  <a:srgbClr val="000000"/>
                </a:solidFill>
                <a:latin typeface="Helvetica" charset="0"/>
              </a:rPr>
              <a:t>etc</a:t>
            </a:r>
            <a:r>
              <a:rPr lang="en-US" dirty="0">
                <a:solidFill>
                  <a:srgbClr val="000000"/>
                </a:solidFill>
                <a:latin typeface="Helvetica" charset="0"/>
              </a:rPr>
              <a:t>) on how Ocean Acidification should be represented. There is no hard deadline, but your input will be very useful as soon as you have an agreed view. </a:t>
            </a:r>
          </a:p>
          <a:p>
            <a:endParaRPr lang="en-US" dirty="0">
              <a:solidFill>
                <a:srgbClr val="000000"/>
              </a:solidFill>
              <a:latin typeface="Helvetica" charset="0"/>
            </a:endParaRPr>
          </a:p>
          <a:p>
            <a:r>
              <a:rPr lang="en-US" dirty="0">
                <a:solidFill>
                  <a:srgbClr val="000000"/>
                </a:solidFill>
                <a:latin typeface="Helvetica" charset="0"/>
              </a:rPr>
              <a:t>For the WMO state of the climate report, work on framing this will begin in July, </a:t>
            </a:r>
            <a:r>
              <a:rPr lang="en-US" b="1" i="1" dirty="0">
                <a:solidFill>
                  <a:srgbClr val="000000"/>
                </a:solidFill>
                <a:latin typeface="Helvetica" charset="0"/>
              </a:rPr>
              <a:t>so advice on this timeframe would be particularly useful</a:t>
            </a:r>
            <a:r>
              <a:rPr lang="en-US" dirty="0">
                <a:solidFill>
                  <a:srgbClr val="000000"/>
                </a:solidFill>
                <a:latin typeface="Helvetica" charset="0"/>
              </a:rPr>
              <a:t>. Usually the report comprises </a:t>
            </a:r>
            <a:r>
              <a:rPr lang="en-US" b="1" i="1" dirty="0">
                <a:solidFill>
                  <a:srgbClr val="000000"/>
                </a:solidFill>
                <a:latin typeface="Helvetica" charset="0"/>
              </a:rPr>
              <a:t>an annual update on the specific climate statistics, plus some contextual information in text boxes</a:t>
            </a:r>
            <a:r>
              <a:rPr lang="en-US" dirty="0">
                <a:solidFill>
                  <a:srgbClr val="000000"/>
                </a:solidFill>
                <a:latin typeface="Helvetica" charset="0"/>
              </a:rPr>
              <a:t>. Previous reports can be found here: </a:t>
            </a:r>
            <a:r>
              <a:rPr lang="en-US" dirty="0">
                <a:solidFill>
                  <a:srgbClr val="000000"/>
                </a:solidFill>
                <a:latin typeface="Helvetica" charset="0"/>
                <a:hlinkClick r:id="rId3"/>
              </a:rPr>
              <a:t>https://public.wmo.int/en/wmo-statement-state-of-global-climate</a:t>
            </a:r>
            <a:r>
              <a:rPr lang="en-US" dirty="0">
                <a:solidFill>
                  <a:srgbClr val="000000"/>
                </a:solidFill>
                <a:latin typeface="Helvetica" charset="0"/>
              </a:rPr>
              <a:t>. In the 2017 report, Ocean Acidification information was included (see page 13), and this information was provided through Salvatore's team at IOC. For this, it would be great to </a:t>
            </a:r>
            <a:r>
              <a:rPr lang="en-US" b="1" i="1" dirty="0">
                <a:solidFill>
                  <a:srgbClr val="000000"/>
                </a:solidFill>
                <a:latin typeface="Helvetica" charset="0"/>
              </a:rPr>
              <a:t>have an agreed and most current dataset/figure for Ocean Acidification, as well as any new developments in the current year </a:t>
            </a:r>
            <a:r>
              <a:rPr lang="en-US" dirty="0">
                <a:solidFill>
                  <a:srgbClr val="000000"/>
                </a:solidFill>
                <a:latin typeface="Helvetica" charset="0"/>
              </a:rPr>
              <a:t>(both in terms of Ocean Acidification events/impacts and also developments in the observing system itself and our capability to measure OA.   </a:t>
            </a:r>
          </a:p>
          <a:p>
            <a:endParaRPr lang="en-US" dirty="0">
              <a:solidFill>
                <a:srgbClr val="000000"/>
              </a:solidFill>
              <a:latin typeface="Helvetica" charset="0"/>
            </a:endParaRPr>
          </a:p>
          <a:p>
            <a:r>
              <a:rPr lang="en-US" dirty="0">
                <a:solidFill>
                  <a:srgbClr val="000000"/>
                </a:solidFill>
                <a:latin typeface="Helvetica" charset="0"/>
              </a:rPr>
              <a:t>Katy Hill</a:t>
            </a:r>
          </a:p>
        </p:txBody>
      </p:sp>
    </p:spTree>
    <p:extLst>
      <p:ext uri="{BB962C8B-B14F-4D97-AF65-F5344CB8AC3E}">
        <p14:creationId xmlns:p14="http://schemas.microsoft.com/office/powerpoint/2010/main" val="572482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325" y="1680270"/>
            <a:ext cx="8650953" cy="1143000"/>
          </a:xfrm>
        </p:spPr>
        <p:txBody>
          <a:bodyPr/>
          <a:lstStyle/>
          <a:p>
            <a:pPr algn="l"/>
            <a:r>
              <a:rPr lang="en-US" b="1" dirty="0" smtClean="0"/>
              <a:t>   GOA-ON OA Indicators</a:t>
            </a:r>
            <a:br>
              <a:rPr lang="en-US" b="1" dirty="0" smtClean="0"/>
            </a:br>
            <a:r>
              <a:rPr lang="en-US" b="1" dirty="0"/>
              <a:t/>
            </a:r>
            <a:br>
              <a:rPr lang="en-US" b="1" dirty="0"/>
            </a:br>
            <a:r>
              <a:rPr lang="en-US" sz="4000" b="1" u="heavy" dirty="0" smtClean="0"/>
              <a:t>What do we need to decide on today</a:t>
            </a:r>
            <a:br>
              <a:rPr lang="en-US" sz="4000" b="1" u="heavy" dirty="0" smtClean="0"/>
            </a:br>
            <a:r>
              <a:rPr lang="en-US" sz="2800" b="1" dirty="0" smtClean="0"/>
              <a:t>1. What data and datasets we want to report on? </a:t>
            </a:r>
            <a:br>
              <a:rPr lang="en-US" sz="2800" b="1" dirty="0" smtClean="0"/>
            </a:br>
            <a:r>
              <a:rPr lang="en-US" sz="2800" b="1" dirty="0"/>
              <a:t> </a:t>
            </a:r>
            <a:r>
              <a:rPr lang="en-US" sz="2800" b="1" dirty="0" smtClean="0"/>
              <a:t>         What: surface pH, surface </a:t>
            </a:r>
            <a:r>
              <a:rPr lang="en-US" sz="2800" b="1" i="1" dirty="0" smtClean="0"/>
              <a:t>p</a:t>
            </a:r>
            <a:r>
              <a:rPr lang="en-US" sz="2800" b="1" dirty="0" smtClean="0"/>
              <a:t>CO</a:t>
            </a:r>
            <a:r>
              <a:rPr lang="en-US" sz="2800" b="1" baseline="-25000" dirty="0" smtClean="0"/>
              <a:t>2</a:t>
            </a:r>
            <a:r>
              <a:rPr lang="en-US" sz="2800" b="1" dirty="0" smtClean="0"/>
              <a:t>, etc.</a:t>
            </a:r>
            <a:br>
              <a:rPr lang="en-US" sz="2800" b="1" dirty="0" smtClean="0"/>
            </a:br>
            <a:r>
              <a:rPr lang="en-US" sz="2800" b="1" dirty="0"/>
              <a:t> </a:t>
            </a:r>
            <a:r>
              <a:rPr lang="en-US" sz="2800" b="1" dirty="0" smtClean="0"/>
              <a:t>         Where: HOTS, BATS, ESTOC, etc.</a:t>
            </a:r>
            <a:br>
              <a:rPr lang="en-US" sz="2800" b="1" dirty="0" smtClean="0"/>
            </a:br>
            <a:r>
              <a:rPr lang="en-US" sz="2800" b="1" dirty="0"/>
              <a:t> </a:t>
            </a:r>
            <a:r>
              <a:rPr lang="en-US" sz="2800" b="1" dirty="0" smtClean="0"/>
              <a:t>             How: Agreed Upon constants, standards, depth </a:t>
            </a:r>
            <a:br>
              <a:rPr lang="en-US" sz="2800" b="1" dirty="0" smtClean="0"/>
            </a:br>
            <a:r>
              <a:rPr lang="en-US" sz="2800" b="1" dirty="0"/>
              <a:t> </a:t>
            </a:r>
            <a:r>
              <a:rPr lang="en-US" sz="2800" b="1" dirty="0" smtClean="0"/>
              <a:t>                        ranges, metadata. </a:t>
            </a:r>
            <a:r>
              <a:rPr lang="en-US" sz="2800" b="1" dirty="0" err="1" smtClean="0"/>
              <a:t>etc</a:t>
            </a:r>
            <a:r>
              <a:rPr lang="en-US" sz="2800" b="1" dirty="0" smtClean="0"/>
              <a:t/>
            </a:r>
            <a:br>
              <a:rPr lang="en-US" sz="2800" b="1" dirty="0" smtClean="0"/>
            </a:br>
            <a:endParaRPr lang="en-US" sz="2800" b="1" dirty="0"/>
          </a:p>
        </p:txBody>
      </p:sp>
      <p:grpSp>
        <p:nvGrpSpPr>
          <p:cNvPr id="11" name="Group 10">
            <a:extLst>
              <a:ext uri="{FF2B5EF4-FFF2-40B4-BE49-F238E27FC236}">
                <a16:creationId xmlns:a16="http://schemas.microsoft.com/office/drawing/2014/main" id="{6B40294C-ED53-4323-92DD-1197F9D334C3}"/>
              </a:ext>
            </a:extLst>
          </p:cNvPr>
          <p:cNvGrpSpPr/>
          <p:nvPr/>
        </p:nvGrpSpPr>
        <p:grpSpPr>
          <a:xfrm>
            <a:off x="6508552" y="68632"/>
            <a:ext cx="2480172" cy="1398998"/>
            <a:chOff x="7283450" y="20638"/>
            <a:chExt cx="1936750" cy="1046162"/>
          </a:xfrm>
        </p:grpSpPr>
        <p:sp>
          <p:nvSpPr>
            <p:cNvPr id="12" name="Rounded Rectangle 6">
              <a:extLst>
                <a:ext uri="{FF2B5EF4-FFF2-40B4-BE49-F238E27FC236}">
                  <a16:creationId xmlns:a16="http://schemas.microsoft.com/office/drawing/2014/main" id="{AF45DE4F-2D63-4F94-962D-75B7A3AA446E}"/>
                </a:ext>
              </a:extLst>
            </p:cNvPr>
            <p:cNvSpPr/>
            <p:nvPr/>
          </p:nvSpPr>
          <p:spPr>
            <a:xfrm>
              <a:off x="7283450" y="20638"/>
              <a:ext cx="1936750" cy="10461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D57FC613-13C7-47D3-9F92-634545E454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932" y="76200"/>
              <a:ext cx="1673868" cy="91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ectangle 3"/>
          <p:cNvSpPr/>
          <p:nvPr/>
        </p:nvSpPr>
        <p:spPr>
          <a:xfrm>
            <a:off x="3575573" y="6373306"/>
            <a:ext cx="1992853" cy="369332"/>
          </a:xfrm>
          <a:prstGeom prst="rect">
            <a:avLst/>
          </a:prstGeom>
        </p:spPr>
        <p:txBody>
          <a:bodyPr wrap="none">
            <a:spAutoFit/>
          </a:bodyPr>
          <a:lstStyle/>
          <a:p>
            <a:pPr lvl="0" algn="ctr" defTabSz="914400" fontAlgn="base">
              <a:spcBef>
                <a:spcPct val="0"/>
              </a:spcBef>
              <a:spcAft>
                <a:spcPct val="0"/>
              </a:spcAft>
              <a:defRPr/>
            </a:pPr>
            <a:r>
              <a:rPr lang="en-US" b="1" kern="0">
                <a:latin typeface="Arial" charset="0"/>
                <a:ea typeface="ＭＳ Ｐゴシック" charset="0"/>
                <a:cs typeface="Arial" charset="0"/>
              </a:rPr>
              <a:t>www.goa-on.org</a:t>
            </a:r>
            <a:endParaRPr lang="en-US" b="1" kern="0" dirty="0">
              <a:latin typeface="Arial" charset="0"/>
              <a:ea typeface="ＭＳ Ｐゴシック" charset="0"/>
              <a:cs typeface="Arial" charset="0"/>
            </a:endParaRPr>
          </a:p>
        </p:txBody>
      </p:sp>
    </p:spTree>
    <p:extLst>
      <p:ext uri="{BB962C8B-B14F-4D97-AF65-F5344CB8AC3E}">
        <p14:creationId xmlns:p14="http://schemas.microsoft.com/office/powerpoint/2010/main" val="335024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325" y="1743403"/>
            <a:ext cx="8650953" cy="1143000"/>
          </a:xfrm>
        </p:spPr>
        <p:txBody>
          <a:bodyPr/>
          <a:lstStyle/>
          <a:p>
            <a:pPr algn="l"/>
            <a:r>
              <a:rPr lang="en-US" b="1" dirty="0" smtClean="0"/>
              <a:t>   GOA-ON OA Indicators</a:t>
            </a:r>
            <a:br>
              <a:rPr lang="en-US" b="1" dirty="0" smtClean="0"/>
            </a:br>
            <a:r>
              <a:rPr lang="en-US" b="1" dirty="0"/>
              <a:t/>
            </a:r>
            <a:br>
              <a:rPr lang="en-US" b="1" dirty="0"/>
            </a:br>
            <a:r>
              <a:rPr lang="en-US" sz="4000" b="1" u="heavy" dirty="0" smtClean="0"/>
              <a:t>What do we need to decide on today</a:t>
            </a:r>
            <a:br>
              <a:rPr lang="en-US" sz="4000" b="1" u="heavy" dirty="0" smtClean="0"/>
            </a:br>
            <a:r>
              <a:rPr lang="en-US" sz="2800" b="1" dirty="0" smtClean="0"/>
              <a:t>1. What data and datasets we want to report on? </a:t>
            </a:r>
            <a:br>
              <a:rPr lang="en-US" sz="2800" b="1" dirty="0" smtClean="0"/>
            </a:br>
            <a:r>
              <a:rPr lang="en-US" sz="2800" b="1" dirty="0"/>
              <a:t> </a:t>
            </a:r>
            <a:r>
              <a:rPr lang="en-US" sz="2800" b="1" dirty="0" smtClean="0"/>
              <a:t>         pH, </a:t>
            </a:r>
            <a:r>
              <a:rPr lang="en-US" sz="2800" b="1" i="1" dirty="0" smtClean="0"/>
              <a:t>p</a:t>
            </a:r>
            <a:r>
              <a:rPr lang="en-US" sz="2800" b="1" dirty="0" smtClean="0"/>
              <a:t>CO</a:t>
            </a:r>
            <a:r>
              <a:rPr lang="en-US" sz="2800" b="1" baseline="-25000" dirty="0" smtClean="0"/>
              <a:t>2</a:t>
            </a:r>
            <a:r>
              <a:rPr lang="en-US" sz="2800" b="1" dirty="0" smtClean="0"/>
              <a:t>, etc.</a:t>
            </a:r>
            <a:br>
              <a:rPr lang="en-US" sz="2800" b="1" dirty="0" smtClean="0"/>
            </a:br>
            <a:r>
              <a:rPr lang="en-US" sz="2800" b="1" dirty="0" smtClean="0"/>
              <a:t>2</a:t>
            </a:r>
            <a:r>
              <a:rPr lang="en-US" sz="2700" b="1" dirty="0" smtClean="0"/>
              <a:t>. How do we want the data to be presented? What units? </a:t>
            </a:r>
            <a:br>
              <a:rPr lang="en-US" sz="2700" b="1" dirty="0" smtClean="0"/>
            </a:br>
            <a:r>
              <a:rPr lang="en-US" sz="2700" b="1" dirty="0"/>
              <a:t> </a:t>
            </a:r>
            <a:r>
              <a:rPr lang="en-US" sz="2700" b="1" dirty="0" smtClean="0"/>
              <a:t>        Plots, Maps, Tables? Associated text and metadata?</a:t>
            </a:r>
            <a:br>
              <a:rPr lang="en-US" sz="2700" b="1" dirty="0" smtClean="0"/>
            </a:br>
            <a:endParaRPr lang="en-US" sz="2700" b="1" dirty="0"/>
          </a:p>
        </p:txBody>
      </p:sp>
      <p:grpSp>
        <p:nvGrpSpPr>
          <p:cNvPr id="11" name="Group 10">
            <a:extLst>
              <a:ext uri="{FF2B5EF4-FFF2-40B4-BE49-F238E27FC236}">
                <a16:creationId xmlns:a16="http://schemas.microsoft.com/office/drawing/2014/main" id="{6B40294C-ED53-4323-92DD-1197F9D334C3}"/>
              </a:ext>
            </a:extLst>
          </p:cNvPr>
          <p:cNvGrpSpPr/>
          <p:nvPr/>
        </p:nvGrpSpPr>
        <p:grpSpPr>
          <a:xfrm>
            <a:off x="6485106" y="209308"/>
            <a:ext cx="2480172" cy="1398998"/>
            <a:chOff x="7283450" y="20638"/>
            <a:chExt cx="1936750" cy="1046162"/>
          </a:xfrm>
        </p:grpSpPr>
        <p:sp>
          <p:nvSpPr>
            <p:cNvPr id="12" name="Rounded Rectangle 6">
              <a:extLst>
                <a:ext uri="{FF2B5EF4-FFF2-40B4-BE49-F238E27FC236}">
                  <a16:creationId xmlns:a16="http://schemas.microsoft.com/office/drawing/2014/main" id="{AF45DE4F-2D63-4F94-962D-75B7A3AA446E}"/>
                </a:ext>
              </a:extLst>
            </p:cNvPr>
            <p:cNvSpPr/>
            <p:nvPr/>
          </p:nvSpPr>
          <p:spPr>
            <a:xfrm>
              <a:off x="7283450" y="20638"/>
              <a:ext cx="1936750" cy="10461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D57FC613-13C7-47D3-9F92-634545E454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932" y="76200"/>
              <a:ext cx="1673868" cy="91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ectangle 3"/>
          <p:cNvSpPr/>
          <p:nvPr/>
        </p:nvSpPr>
        <p:spPr>
          <a:xfrm>
            <a:off x="3575573" y="6373306"/>
            <a:ext cx="1992853" cy="369332"/>
          </a:xfrm>
          <a:prstGeom prst="rect">
            <a:avLst/>
          </a:prstGeom>
        </p:spPr>
        <p:txBody>
          <a:bodyPr wrap="none">
            <a:spAutoFit/>
          </a:bodyPr>
          <a:lstStyle/>
          <a:p>
            <a:pPr lvl="0" algn="ctr" defTabSz="914400" fontAlgn="base">
              <a:spcBef>
                <a:spcPct val="0"/>
              </a:spcBef>
              <a:spcAft>
                <a:spcPct val="0"/>
              </a:spcAft>
              <a:defRPr/>
            </a:pPr>
            <a:r>
              <a:rPr lang="en-US" b="1" kern="0">
                <a:latin typeface="Arial" charset="0"/>
                <a:ea typeface="ＭＳ Ｐゴシック" charset="0"/>
                <a:cs typeface="Arial" charset="0"/>
              </a:rPr>
              <a:t>www.goa-on.org</a:t>
            </a:r>
            <a:endParaRPr lang="en-US" b="1" kern="0" dirty="0">
              <a:latin typeface="Arial" charset="0"/>
              <a:ea typeface="ＭＳ Ｐゴシック" charset="0"/>
              <a:cs typeface="Arial" charset="0"/>
            </a:endParaRPr>
          </a:p>
        </p:txBody>
      </p:sp>
      <p:grpSp>
        <p:nvGrpSpPr>
          <p:cNvPr id="8" name="Group 7"/>
          <p:cNvGrpSpPr/>
          <p:nvPr/>
        </p:nvGrpSpPr>
        <p:grpSpPr>
          <a:xfrm>
            <a:off x="0" y="3657600"/>
            <a:ext cx="9144000" cy="3142189"/>
            <a:chOff x="0" y="3657600"/>
            <a:chExt cx="9144000" cy="3142189"/>
          </a:xfrm>
        </p:grpSpPr>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83743" y="3866428"/>
              <a:ext cx="3253076" cy="2506878"/>
            </a:xfrm>
            <a:prstGeom prst="rect">
              <a:avLst/>
            </a:prstGeom>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450702" y="4000500"/>
              <a:ext cx="2693298" cy="238407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657600"/>
              <a:ext cx="3169860" cy="3142189"/>
            </a:xfrm>
            <a:prstGeom prst="rect">
              <a:avLst/>
            </a:prstGeom>
          </p:spPr>
        </p:pic>
      </p:grpSp>
    </p:spTree>
    <p:extLst>
      <p:ext uri="{BB962C8B-B14F-4D97-AF65-F5344CB8AC3E}">
        <p14:creationId xmlns:p14="http://schemas.microsoft.com/office/powerpoint/2010/main" val="107003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325" y="1679499"/>
            <a:ext cx="8650953" cy="1143000"/>
          </a:xfrm>
        </p:spPr>
        <p:txBody>
          <a:bodyPr/>
          <a:lstStyle/>
          <a:p>
            <a:pPr algn="l"/>
            <a:r>
              <a:rPr lang="en-US" b="1" dirty="0" smtClean="0"/>
              <a:t>   GOA-ON OA Indicators</a:t>
            </a:r>
            <a:br>
              <a:rPr lang="en-US" b="1" dirty="0" smtClean="0"/>
            </a:br>
            <a:r>
              <a:rPr lang="en-US" b="1" dirty="0"/>
              <a:t/>
            </a:r>
            <a:br>
              <a:rPr lang="en-US" b="1" dirty="0"/>
            </a:br>
            <a:r>
              <a:rPr lang="en-US" sz="4000" b="1" u="heavy" dirty="0" smtClean="0"/>
              <a:t>What do we need to decide on today</a:t>
            </a:r>
            <a:br>
              <a:rPr lang="en-US" sz="4000" b="1" u="heavy" dirty="0" smtClean="0"/>
            </a:br>
            <a:r>
              <a:rPr lang="en-US" sz="2800" b="1" dirty="0" smtClean="0"/>
              <a:t>1. What data and datasets we want to report on? </a:t>
            </a:r>
            <a:br>
              <a:rPr lang="en-US" sz="2800" b="1" dirty="0" smtClean="0"/>
            </a:br>
            <a:r>
              <a:rPr lang="en-US" sz="2800" b="1" dirty="0"/>
              <a:t> </a:t>
            </a:r>
            <a:r>
              <a:rPr lang="en-US" sz="2800" b="1" dirty="0" smtClean="0"/>
              <a:t>         pH, </a:t>
            </a:r>
            <a:r>
              <a:rPr lang="en-US" sz="2800" b="1" i="1" dirty="0" smtClean="0"/>
              <a:t>p</a:t>
            </a:r>
            <a:r>
              <a:rPr lang="en-US" sz="2800" b="1" dirty="0" smtClean="0"/>
              <a:t>CO</a:t>
            </a:r>
            <a:r>
              <a:rPr lang="en-US" sz="2800" b="1" baseline="-25000" dirty="0" smtClean="0"/>
              <a:t>2</a:t>
            </a:r>
            <a:r>
              <a:rPr lang="en-US" sz="2800" b="1" dirty="0" smtClean="0"/>
              <a:t>, etc.</a:t>
            </a:r>
            <a:br>
              <a:rPr lang="en-US" sz="2800" b="1" dirty="0" smtClean="0"/>
            </a:br>
            <a:r>
              <a:rPr lang="en-US" sz="2800" b="1" dirty="0" smtClean="0"/>
              <a:t>2. How do we want the data to be presented? </a:t>
            </a:r>
            <a:br>
              <a:rPr lang="en-US" sz="2800" b="1" dirty="0" smtClean="0"/>
            </a:br>
            <a:r>
              <a:rPr lang="en-US" sz="2800" b="1" dirty="0"/>
              <a:t> </a:t>
            </a:r>
            <a:r>
              <a:rPr lang="en-US" sz="2800" b="1" dirty="0" smtClean="0"/>
              <a:t>        Plots, Maps, Tables? Associated text and metadata?</a:t>
            </a:r>
            <a:br>
              <a:rPr lang="en-US" sz="2800" b="1" dirty="0" smtClean="0"/>
            </a:br>
            <a:endParaRPr lang="en-US" sz="2800" b="1" dirty="0"/>
          </a:p>
        </p:txBody>
      </p:sp>
      <p:grpSp>
        <p:nvGrpSpPr>
          <p:cNvPr id="11" name="Group 10">
            <a:extLst>
              <a:ext uri="{FF2B5EF4-FFF2-40B4-BE49-F238E27FC236}">
                <a16:creationId xmlns:a16="http://schemas.microsoft.com/office/drawing/2014/main" id="{6B40294C-ED53-4323-92DD-1197F9D334C3}"/>
              </a:ext>
            </a:extLst>
          </p:cNvPr>
          <p:cNvGrpSpPr/>
          <p:nvPr/>
        </p:nvGrpSpPr>
        <p:grpSpPr>
          <a:xfrm>
            <a:off x="6485106" y="209308"/>
            <a:ext cx="2480172" cy="1398998"/>
            <a:chOff x="7283450" y="20638"/>
            <a:chExt cx="1936750" cy="1046162"/>
          </a:xfrm>
        </p:grpSpPr>
        <p:sp>
          <p:nvSpPr>
            <p:cNvPr id="12" name="Rounded Rectangle 6">
              <a:extLst>
                <a:ext uri="{FF2B5EF4-FFF2-40B4-BE49-F238E27FC236}">
                  <a16:creationId xmlns:a16="http://schemas.microsoft.com/office/drawing/2014/main" id="{AF45DE4F-2D63-4F94-962D-75B7A3AA446E}"/>
                </a:ext>
              </a:extLst>
            </p:cNvPr>
            <p:cNvSpPr/>
            <p:nvPr/>
          </p:nvSpPr>
          <p:spPr>
            <a:xfrm>
              <a:off x="7283450" y="20638"/>
              <a:ext cx="1936750" cy="10461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D57FC613-13C7-47D3-9F92-634545E454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932" y="76200"/>
              <a:ext cx="1673868" cy="91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ectangle 3"/>
          <p:cNvSpPr/>
          <p:nvPr/>
        </p:nvSpPr>
        <p:spPr>
          <a:xfrm>
            <a:off x="3575573" y="6373306"/>
            <a:ext cx="1992853" cy="369332"/>
          </a:xfrm>
          <a:prstGeom prst="rect">
            <a:avLst/>
          </a:prstGeom>
        </p:spPr>
        <p:txBody>
          <a:bodyPr wrap="none">
            <a:spAutoFit/>
          </a:bodyPr>
          <a:lstStyle/>
          <a:p>
            <a:pPr lvl="0" algn="ctr" defTabSz="914400" fontAlgn="base">
              <a:spcBef>
                <a:spcPct val="0"/>
              </a:spcBef>
              <a:spcAft>
                <a:spcPct val="0"/>
              </a:spcAft>
              <a:defRPr/>
            </a:pPr>
            <a:r>
              <a:rPr lang="en-US" b="1" kern="0" dirty="0" err="1">
                <a:latin typeface="Arial" charset="0"/>
                <a:ea typeface="ＭＳ Ｐゴシック" charset="0"/>
                <a:cs typeface="Arial" charset="0"/>
              </a:rPr>
              <a:t>www.goa-on.org</a:t>
            </a:r>
            <a:endParaRPr lang="en-US" b="1" kern="0" dirty="0">
              <a:latin typeface="Arial" charset="0"/>
              <a:ea typeface="ＭＳ Ｐゴシック" charset="0"/>
              <a:cs typeface="Arial" charset="0"/>
            </a:endParaRPr>
          </a:p>
        </p:txBody>
      </p:sp>
      <p:pic>
        <p:nvPicPr>
          <p:cNvPr id="3" name="Picture 2"/>
          <p:cNvPicPr>
            <a:picLocks noChangeAspect="1"/>
          </p:cNvPicPr>
          <p:nvPr/>
        </p:nvPicPr>
        <p:blipFill>
          <a:blip r:embed="rId4"/>
          <a:stretch>
            <a:fillRect/>
          </a:stretch>
        </p:blipFill>
        <p:spPr>
          <a:xfrm>
            <a:off x="0" y="3772859"/>
            <a:ext cx="3393397" cy="3133902"/>
          </a:xfrm>
          <a:prstGeom prst="rect">
            <a:avLst/>
          </a:prstGeom>
        </p:spPr>
      </p:pic>
      <p:pic>
        <p:nvPicPr>
          <p:cNvPr id="5" name="Picture 4"/>
          <p:cNvPicPr>
            <a:picLocks noChangeAspect="1"/>
          </p:cNvPicPr>
          <p:nvPr/>
        </p:nvPicPr>
        <p:blipFill>
          <a:blip r:embed="rId5"/>
          <a:stretch>
            <a:fillRect/>
          </a:stretch>
        </p:blipFill>
        <p:spPr>
          <a:xfrm>
            <a:off x="3228283" y="3819751"/>
            <a:ext cx="3069421" cy="2969779"/>
          </a:xfrm>
          <a:prstGeom prst="rect">
            <a:avLst/>
          </a:prstGeom>
        </p:spPr>
      </p:pic>
      <p:sp>
        <p:nvSpPr>
          <p:cNvPr id="6" name="TextBox 5"/>
          <p:cNvSpPr txBox="1"/>
          <p:nvPr/>
        </p:nvSpPr>
        <p:spPr>
          <a:xfrm>
            <a:off x="6297704" y="4283240"/>
            <a:ext cx="2667574" cy="1477328"/>
          </a:xfrm>
          <a:prstGeom prst="rect">
            <a:avLst/>
          </a:prstGeom>
          <a:noFill/>
        </p:spPr>
        <p:txBody>
          <a:bodyPr wrap="square" rtlCol="0">
            <a:spAutoFit/>
          </a:bodyPr>
          <a:lstStyle/>
          <a:p>
            <a:r>
              <a:rPr lang="en-US" dirty="0" smtClean="0"/>
              <a:t>Differences in calculated pH and pCO</a:t>
            </a:r>
            <a:r>
              <a:rPr lang="en-US" baseline="-25000" dirty="0" smtClean="0"/>
              <a:t>2</a:t>
            </a:r>
            <a:r>
              <a:rPr lang="en-US" dirty="0" smtClean="0"/>
              <a:t> between two different measurement teams using the same data.</a:t>
            </a:r>
            <a:endParaRPr lang="en-US" dirty="0"/>
          </a:p>
        </p:txBody>
      </p:sp>
    </p:spTree>
    <p:extLst>
      <p:ext uri="{BB962C8B-B14F-4D97-AF65-F5344CB8AC3E}">
        <p14:creationId xmlns:p14="http://schemas.microsoft.com/office/powerpoint/2010/main" val="1693995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resentationSlideMaster">
  <a:themeElements>
    <a:clrScheme name="IPCC_ColourPalette">
      <a:dk1>
        <a:srgbClr val="FFFFFF"/>
      </a:dk1>
      <a:lt1>
        <a:srgbClr val="000000"/>
      </a:lt1>
      <a:dk2>
        <a:srgbClr val="990002"/>
      </a:dk2>
      <a:lt2>
        <a:srgbClr val="5492CD"/>
      </a:lt2>
      <a:accent1>
        <a:srgbClr val="C8DEF4"/>
      </a:accent1>
      <a:accent2>
        <a:srgbClr val="E1C0BC"/>
      </a:accent2>
      <a:accent3>
        <a:srgbClr val="E8D4B2"/>
      </a:accent3>
      <a:accent4>
        <a:srgbClr val="C47900"/>
      </a:accent4>
      <a:accent5>
        <a:srgbClr val="EF550F"/>
      </a:accent5>
      <a:accent6>
        <a:srgbClr val="5492CD"/>
      </a:accent6>
      <a:hlink>
        <a:srgbClr val="0000FF"/>
      </a:hlink>
      <a:folHlink>
        <a:srgbClr val="800080"/>
      </a:folHlink>
    </a:clrScheme>
    <a:fontScheme name="IPCC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2297</TotalTime>
  <Words>374</Words>
  <Application>Microsoft Office PowerPoint</Application>
  <PresentationFormat>On-screen Show (4:3)</PresentationFormat>
  <Paragraphs>84</Paragraphs>
  <Slides>14</Slides>
  <Notes>10</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14</vt:i4>
      </vt:variant>
    </vt:vector>
  </HeadingPairs>
  <TitlesOfParts>
    <vt:vector size="34" baseType="lpstr">
      <vt:lpstr>MS PGothic</vt:lpstr>
      <vt:lpstr>MS PGothic</vt:lpstr>
      <vt:lpstr>Arial</vt:lpstr>
      <vt:lpstr>Calibri</vt:lpstr>
      <vt:lpstr>Helvetica</vt:lpstr>
      <vt:lpstr>Trebuchet MS</vt:lpstr>
      <vt:lpstr>Trebuchet-BoldItalic</vt:lpstr>
      <vt:lpstr>23_Custom Design</vt:lpstr>
      <vt:lpstr>13_Custom Design</vt:lpstr>
      <vt:lpstr>1_PresentationSlideMaster</vt:lpstr>
      <vt:lpstr>24_Custom Design</vt:lpstr>
      <vt:lpstr>4_Office Theme</vt:lpstr>
      <vt:lpstr>3_Custom Design</vt:lpstr>
      <vt:lpstr>4_Custom Design</vt:lpstr>
      <vt:lpstr>25_Custom Design</vt:lpstr>
      <vt:lpstr>22_Custom Design</vt:lpstr>
      <vt:lpstr>5_Custom Design</vt:lpstr>
      <vt:lpstr>10_Office Theme</vt:lpstr>
      <vt:lpstr>1_Office Theme</vt:lpstr>
      <vt:lpstr>2_Office Theme</vt:lpstr>
      <vt:lpstr>PowerPoint Presentation</vt:lpstr>
      <vt:lpstr>THE  GLOBAL  CLIMATE  INDICATORS</vt:lpstr>
      <vt:lpstr>Criteria for physical indicators</vt:lpstr>
      <vt:lpstr>Global Climate Indicators</vt:lpstr>
      <vt:lpstr>    </vt:lpstr>
      <vt:lpstr>PowerPoint Presentation</vt:lpstr>
      <vt:lpstr>   GOA-ON OA Indicators  What do we need to decide on today 1. What data and datasets we want to report on?            What: surface pH, surface pCO2, etc.           Where: HOTS, BATS, ESTOC, etc.               How: Agreed Upon constants, standards, depth                           ranges, metadata. etc </vt:lpstr>
      <vt:lpstr>   GOA-ON OA Indicators  What do we need to decide on today 1. What data and datasets we want to report on?            pH, pCO2, etc. 2. How do we want the data to be presented? What units?           Plots, Maps, Tables? Associated text and metadata? </vt:lpstr>
      <vt:lpstr>   GOA-ON OA Indicators  What do we need to decide on today 1. What data and datasets we want to report on?            pH, pCO2, etc. 2. How do we want the data to be presented?           Plots, Maps, Tables? Associated text and metadata? </vt:lpstr>
      <vt:lpstr>   GOA-ON OA Indicators  What do we need to decide on today 1. What data and datasets we want to report on?            pH, pCO2, etc. 2. How do we want the data to be presented?           Plots, Maps, Tables? Associated text and metadata? </vt:lpstr>
      <vt:lpstr>   GOA-ON OA Indicators  What do we need to decide on today 1. What data and datasets we want to report on?            pH, pCO2, etc. 2. How do we want the data to be presented?           Plots, Maps, Tables? Associated text and metadata? 3. Where is the data going to be located?        GOA-ON Website, GOA-ON data portal? </vt:lpstr>
      <vt:lpstr>   GOA-ON OA Indicators  What do we need to decide on today 1. What data and datasets we want to report on?            pH, pCO2, etc. 2. How do we want the data to be presented?           Plots, Maps, Tables? Associated text and metadata? 3. Where is the data going to be located?        GOA-ON Website, GOA-ON data portal? 4. How often will the information be updated?   </vt:lpstr>
      <vt:lpstr>   GOA-ON OA Indicators  What do we need to decide on today 1. What data and datasets we want to report on?            pH, pCO2, etc. 2. How do we want the data to be presented?           Plots, Maps, Tables? Associated text and metadata? 3. Where is the data going to be located?        GOA-ON Website, GOA-ON data portal? 4. How often will the information be updated?   5. Who will do the work and how will it be funded?</vt:lpstr>
      <vt:lpstr>   GOA-ON OA Indicators  What do we need to decide on today 1. What data and datasets we want to report on?            pH, pCO2, etc. 2. How do we want the data to be presented?           Plots, Maps, Tables? Associated text and metadata? 3. Where is the data going to be located?        GOA-ON Website, GOA-ON data portal? 4. How often will the information be updated?   5. Who will do the work and how will it be funded? 6. How do we want this product to grow over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NEWTON</dc:creator>
  <cp:lastModifiedBy>Isensee, Kirsten</cp:lastModifiedBy>
  <cp:revision>99</cp:revision>
  <dcterms:created xsi:type="dcterms:W3CDTF">2017-10-25T18:25:09Z</dcterms:created>
  <dcterms:modified xsi:type="dcterms:W3CDTF">2018-05-27T06:16:11Z</dcterms:modified>
</cp:coreProperties>
</file>