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678" r:id="rId5"/>
    <p:sldId id="680" r:id="rId6"/>
    <p:sldId id="687" r:id="rId7"/>
    <p:sldId id="683" r:id="rId8"/>
    <p:sldId id="684" r:id="rId9"/>
    <p:sldId id="665" r:id="rId10"/>
    <p:sldId id="685" r:id="rId11"/>
    <p:sldId id="679" r:id="rId12"/>
    <p:sldId id="686" r:id="rId13"/>
    <p:sldId id="619" r:id="rId14"/>
  </p:sldIdLst>
  <p:sldSz cx="12192000" cy="6858000"/>
  <p:notesSz cx="6735763" cy="9866313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eline Byrne" initials="CB" lastIdx="5" clrIdx="0">
    <p:extLst>
      <p:ext uri="{19B8F6BF-5375-455C-9EA6-DF929625EA0E}">
        <p15:presenceInfo xmlns:p15="http://schemas.microsoft.com/office/powerpoint/2012/main" userId="S-1-5-21-1123561945-1035525444-1801674531-13015" providerId="AD"/>
      </p:ext>
    </p:extLst>
  </p:cmAuthor>
  <p:cmAuthor id="2" name="Terhi Minkkinen" initials="TM" lastIdx="7" clrIdx="1">
    <p:extLst>
      <p:ext uri="{19B8F6BF-5375-455C-9EA6-DF929625EA0E}">
        <p15:presenceInfo xmlns:p15="http://schemas.microsoft.com/office/powerpoint/2012/main" userId="S-1-5-21-1123561945-1035525444-1801674531-535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65A"/>
    <a:srgbClr val="2569C4"/>
    <a:srgbClr val="62D0F3"/>
    <a:srgbClr val="05629B"/>
    <a:srgbClr val="1AAD9B"/>
    <a:srgbClr val="E8530F"/>
    <a:srgbClr val="579DD0"/>
    <a:srgbClr val="3E80C4"/>
    <a:srgbClr val="01265A"/>
    <a:srgbClr val="EE52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91" autoAdjust="0"/>
    <p:restoredTop sz="94414" autoAdjust="0"/>
  </p:normalViewPr>
  <p:slideViewPr>
    <p:cSldViewPr snapToGrid="0">
      <p:cViewPr varScale="1">
        <p:scale>
          <a:sx n="119" d="100"/>
          <a:sy n="119" d="100"/>
        </p:scale>
        <p:origin x="10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78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66E911-F793-4838-A7E0-22F5DC2E219F}" type="datetimeFigureOut">
              <a:rPr lang="da-DK" smtClean="0"/>
              <a:t>20-03-2019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9DA88-E9CB-4BD6-A3AA-E9F01D61D70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86495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5AB57C-F4AB-4436-BB58-49EFE53B444C}" type="datetimeFigureOut">
              <a:rPr lang="da-DK" smtClean="0"/>
              <a:t>20-03-2019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543CFF-2846-4826-85A3-2E376A3644AE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49956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967B2-BC3F-9745-817C-0B67DDE31FE8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8842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43CFF-2846-4826-85A3-2E376A3644AE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22601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43CFF-2846-4826-85A3-2E376A3644AE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76641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43CFF-2846-4826-85A3-2E376A3644AE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47467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43CFF-2846-4826-85A3-2E376A3644AE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27441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 smtClean="0"/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8C326-8E7A-4E1E-B3BE-BAEDE0F5C24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983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967B2-BC3F-9745-817C-0B67DDE31FE8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685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275" y="5345359"/>
            <a:ext cx="1724025" cy="898278"/>
          </a:xfrm>
          <a:prstGeom prst="rect">
            <a:avLst/>
          </a:prstGeom>
        </p:spPr>
      </p:pic>
      <p:sp>
        <p:nvSpPr>
          <p:cNvPr id="14" name="Pladsholder til tekst 13"/>
          <p:cNvSpPr>
            <a:spLocks noGrp="1"/>
          </p:cNvSpPr>
          <p:nvPr>
            <p:ph type="body" sz="quarter" idx="10" hasCustomPrompt="1"/>
          </p:nvPr>
        </p:nvSpPr>
        <p:spPr>
          <a:xfrm>
            <a:off x="638174" y="769938"/>
            <a:ext cx="9220201" cy="997730"/>
          </a:xfrm>
        </p:spPr>
        <p:txBody>
          <a:bodyPr>
            <a:noAutofit/>
          </a:bodyPr>
          <a:lstStyle>
            <a:lvl1pPr marL="0" indent="0">
              <a:buNone/>
              <a:defRPr sz="7000" baseline="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da-DK" dirty="0" err="1" smtClean="0"/>
              <a:t>Powerpoint</a:t>
            </a:r>
            <a:r>
              <a:rPr lang="da-DK" dirty="0" smtClean="0"/>
              <a:t> </a:t>
            </a:r>
            <a:r>
              <a:rPr lang="da-DK" dirty="0" err="1" smtClean="0"/>
              <a:t>title</a:t>
            </a:r>
            <a:endParaRPr lang="da-DK" dirty="0"/>
          </a:p>
        </p:txBody>
      </p:sp>
      <p:sp>
        <p:nvSpPr>
          <p:cNvPr id="20" name="Pladsholder til tekst 18"/>
          <p:cNvSpPr>
            <a:spLocks noGrp="1"/>
          </p:cNvSpPr>
          <p:nvPr>
            <p:ph type="body" sz="quarter" idx="12" hasCustomPrompt="1"/>
          </p:nvPr>
        </p:nvSpPr>
        <p:spPr>
          <a:xfrm>
            <a:off x="676276" y="1767668"/>
            <a:ext cx="9182100" cy="2674938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da-DK" dirty="0" smtClean="0"/>
              <a:t>Subheader</a:t>
            </a:r>
            <a:endParaRPr lang="da-DK" dirty="0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383" y="6195173"/>
            <a:ext cx="2560542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310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275" y="5345359"/>
            <a:ext cx="1724025" cy="898278"/>
          </a:xfrm>
          <a:prstGeom prst="rect">
            <a:avLst/>
          </a:prstGeom>
        </p:spPr>
      </p:pic>
      <p:sp>
        <p:nvSpPr>
          <p:cNvPr id="14" name="Pladsholder til tekst 13"/>
          <p:cNvSpPr>
            <a:spLocks noGrp="1"/>
          </p:cNvSpPr>
          <p:nvPr>
            <p:ph type="body" sz="quarter" idx="10" hasCustomPrompt="1"/>
          </p:nvPr>
        </p:nvSpPr>
        <p:spPr>
          <a:xfrm>
            <a:off x="638174" y="769938"/>
            <a:ext cx="9220201" cy="997730"/>
          </a:xfrm>
        </p:spPr>
        <p:txBody>
          <a:bodyPr>
            <a:noAutofit/>
          </a:bodyPr>
          <a:lstStyle>
            <a:lvl1pPr marL="0" indent="0">
              <a:buNone/>
              <a:defRPr sz="7000" baseline="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da-DK" dirty="0" err="1" smtClean="0"/>
              <a:t>Powerpoint</a:t>
            </a:r>
            <a:r>
              <a:rPr lang="da-DK" dirty="0" smtClean="0"/>
              <a:t> </a:t>
            </a:r>
            <a:r>
              <a:rPr lang="da-DK" dirty="0" err="1" smtClean="0"/>
              <a:t>title</a:t>
            </a:r>
            <a:endParaRPr lang="da-DK" dirty="0"/>
          </a:p>
        </p:txBody>
      </p:sp>
      <p:sp>
        <p:nvSpPr>
          <p:cNvPr id="20" name="Pladsholder til tekst 18"/>
          <p:cNvSpPr>
            <a:spLocks noGrp="1"/>
          </p:cNvSpPr>
          <p:nvPr>
            <p:ph type="body" sz="quarter" idx="12" hasCustomPrompt="1"/>
          </p:nvPr>
        </p:nvSpPr>
        <p:spPr>
          <a:xfrm>
            <a:off x="676276" y="1767668"/>
            <a:ext cx="9182100" cy="2674938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da-DK" dirty="0" smtClean="0"/>
              <a:t>Subheader</a:t>
            </a:r>
            <a:endParaRPr lang="da-DK" dirty="0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383" y="6195173"/>
            <a:ext cx="2560542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804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3174" y="627063"/>
            <a:ext cx="1247775" cy="561975"/>
          </a:xfrm>
          <a:prstGeom prst="rect">
            <a:avLst/>
          </a:prstGeom>
        </p:spPr>
      </p:pic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647700" y="427037"/>
            <a:ext cx="9343323" cy="1063625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265A"/>
                </a:solidFill>
                <a:latin typeface="+mn-lt"/>
              </a:defRPr>
            </a:lvl1pPr>
          </a:lstStyle>
          <a:p>
            <a:r>
              <a:rPr lang="da-DK" dirty="0" smtClean="0"/>
              <a:t>Slide </a:t>
            </a:r>
            <a:r>
              <a:rPr lang="da-DK" dirty="0" err="1" smtClean="0"/>
              <a:t>title</a:t>
            </a:r>
            <a:endParaRPr lang="da-DK" dirty="0"/>
          </a:p>
        </p:txBody>
      </p:sp>
      <p:sp>
        <p:nvSpPr>
          <p:cNvPr id="12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676273" y="1524000"/>
            <a:ext cx="10734675" cy="4619625"/>
          </a:xfrm>
        </p:spPr>
        <p:txBody>
          <a:bodyPr/>
          <a:lstStyle>
            <a:lvl1pPr algn="l">
              <a:lnSpc>
                <a:spcPts val="1700"/>
              </a:lnSpc>
              <a:spcBef>
                <a:spcPts val="1100"/>
              </a:spcBef>
              <a:buSzPct val="95000"/>
              <a:defRPr sz="2800"/>
            </a:lvl1pPr>
          </a:lstStyle>
          <a:p>
            <a:pPr algn="l">
              <a:lnSpc>
                <a:spcPts val="1700"/>
              </a:lnSpc>
              <a:spcBef>
                <a:spcPts val="1100"/>
              </a:spcBef>
            </a:pPr>
            <a:r>
              <a:rPr lang="da-DK" sz="1300" dirty="0" err="1" smtClean="0"/>
              <a:t>Aperibuscimod</a:t>
            </a:r>
            <a:r>
              <a:rPr lang="da-DK" sz="1300" dirty="0" smtClean="0"/>
              <a:t> </a:t>
            </a:r>
            <a:r>
              <a:rPr lang="da-DK" sz="1300" dirty="0" err="1" smtClean="0"/>
              <a:t>quatem</a:t>
            </a:r>
            <a:r>
              <a:rPr lang="da-DK" sz="1300" dirty="0" smtClean="0"/>
              <a:t> lam </a:t>
            </a:r>
            <a:r>
              <a:rPr lang="da-DK" sz="1300" dirty="0" err="1" smtClean="0"/>
              <a:t>faccullabor</a:t>
            </a:r>
            <a:r>
              <a:rPr lang="da-DK" sz="1300" dirty="0" smtClean="0"/>
              <a:t> re </a:t>
            </a:r>
            <a:r>
              <a:rPr lang="da-DK" sz="1300" dirty="0" err="1" smtClean="0"/>
              <a:t>quidit</a:t>
            </a:r>
            <a:r>
              <a:rPr lang="da-DK" sz="1300" dirty="0" smtClean="0"/>
              <a:t> </a:t>
            </a:r>
            <a:r>
              <a:rPr lang="da-DK" sz="1300" dirty="0" err="1" smtClean="0"/>
              <a:t>dolo</a:t>
            </a:r>
            <a:r>
              <a:rPr lang="da-DK" sz="1300" dirty="0" smtClean="0"/>
              <a:t> </a:t>
            </a:r>
            <a:r>
              <a:rPr lang="da-DK" sz="1300" dirty="0" err="1" smtClean="0"/>
              <a:t>quas</a:t>
            </a:r>
            <a:r>
              <a:rPr lang="da-DK" sz="1300" dirty="0" smtClean="0"/>
              <a:t> ea nos et la </a:t>
            </a:r>
            <a:r>
              <a:rPr lang="da-DK" sz="1300" dirty="0" err="1" smtClean="0"/>
              <a:t>velenim</a:t>
            </a:r>
            <a:r>
              <a:rPr lang="da-DK" sz="1300" dirty="0" smtClean="0"/>
              <a:t> </a:t>
            </a:r>
            <a:r>
              <a:rPr lang="da-DK" sz="1300" dirty="0" err="1" smtClean="0"/>
              <a:t>aximus</a:t>
            </a:r>
            <a:r>
              <a:rPr lang="da-DK" sz="1300" dirty="0" smtClean="0"/>
              <a:t>, </a:t>
            </a:r>
            <a:r>
              <a:rPr lang="da-DK" sz="1300" dirty="0" err="1" smtClean="0"/>
              <a:t>commosantur</a:t>
            </a:r>
            <a:r>
              <a:rPr lang="da-DK" sz="1300" dirty="0" smtClean="0"/>
              <a:t>?</a:t>
            </a:r>
          </a:p>
          <a:p>
            <a:pPr algn="l">
              <a:lnSpc>
                <a:spcPts val="1700"/>
              </a:lnSpc>
              <a:spcBef>
                <a:spcPts val="1100"/>
              </a:spcBef>
            </a:pPr>
            <a:r>
              <a:rPr lang="da-DK" sz="1300" dirty="0" err="1" smtClean="0"/>
              <a:t>Harios</a:t>
            </a:r>
            <a:r>
              <a:rPr lang="da-DK" sz="1300" dirty="0" smtClean="0"/>
              <a:t> </a:t>
            </a:r>
            <a:r>
              <a:rPr lang="da-DK" sz="1300" dirty="0" err="1" smtClean="0"/>
              <a:t>dollabo</a:t>
            </a:r>
            <a:r>
              <a:rPr lang="da-DK" sz="1300" dirty="0" smtClean="0"/>
              <a:t>. Nam </a:t>
            </a:r>
            <a:r>
              <a:rPr lang="da-DK" sz="1300" dirty="0" err="1" smtClean="0"/>
              <a:t>quis</a:t>
            </a:r>
            <a:r>
              <a:rPr lang="da-DK" sz="1300" dirty="0" smtClean="0"/>
              <a:t> </a:t>
            </a:r>
            <a:r>
              <a:rPr lang="da-DK" sz="1300" dirty="0" err="1" smtClean="0"/>
              <a:t>mollacc</a:t>
            </a:r>
            <a:r>
              <a:rPr lang="da-DK" sz="1300" dirty="0" smtClean="0"/>
              <a:t> </a:t>
            </a:r>
            <a:r>
              <a:rPr lang="da-DK" sz="1300" dirty="0" err="1" smtClean="0"/>
              <a:t>usapic</a:t>
            </a:r>
            <a:r>
              <a:rPr lang="da-DK" sz="1300" dirty="0" smtClean="0"/>
              <a:t> to od et, </a:t>
            </a:r>
            <a:r>
              <a:rPr lang="da-DK" sz="1300" dirty="0" err="1" smtClean="0"/>
              <a:t>que</a:t>
            </a:r>
            <a:r>
              <a:rPr lang="da-DK" sz="1300" dirty="0" smtClean="0"/>
              <a:t> et </a:t>
            </a:r>
            <a:r>
              <a:rPr lang="da-DK" sz="1300" dirty="0" err="1" smtClean="0"/>
              <a:t>aperore</a:t>
            </a:r>
            <a:r>
              <a:rPr lang="da-DK" sz="1300" dirty="0" smtClean="0"/>
              <a:t>, </a:t>
            </a:r>
            <a:r>
              <a:rPr lang="da-DK" sz="1300" dirty="0" err="1" smtClean="0"/>
              <a:t>cusandi</a:t>
            </a:r>
            <a:r>
              <a:rPr lang="da-DK" sz="1300" dirty="0" smtClean="0"/>
              <a:t> </a:t>
            </a:r>
            <a:r>
              <a:rPr lang="da-DK" sz="1300" dirty="0" err="1" smtClean="0"/>
              <a:t>aut</a:t>
            </a:r>
            <a:r>
              <a:rPr lang="da-DK" sz="1300" dirty="0" smtClean="0"/>
              <a:t> </a:t>
            </a:r>
            <a:r>
              <a:rPr lang="da-DK" sz="1300" dirty="0" err="1" smtClean="0"/>
              <a:t>pelicii</a:t>
            </a:r>
            <a:r>
              <a:rPr lang="da-DK" sz="1300" dirty="0" smtClean="0"/>
              <a:t> </a:t>
            </a:r>
            <a:r>
              <a:rPr lang="da-DK" sz="1300" dirty="0" err="1" smtClean="0"/>
              <a:t>stotam</a:t>
            </a:r>
            <a:r>
              <a:rPr lang="da-DK" sz="1300" dirty="0" smtClean="0"/>
              <a:t> </a:t>
            </a:r>
            <a:r>
              <a:rPr lang="da-DK" sz="1300" dirty="0" err="1" smtClean="0"/>
              <a:t>disciis</a:t>
            </a:r>
            <a:r>
              <a:rPr lang="da-DK" sz="1300" dirty="0" smtClean="0"/>
              <a:t> si te pa </a:t>
            </a:r>
            <a:r>
              <a:rPr lang="da-DK" sz="1300" dirty="0" err="1" smtClean="0"/>
              <a:t>voles</a:t>
            </a:r>
            <a:r>
              <a:rPr lang="da-DK" sz="1300" dirty="0" smtClean="0"/>
              <a:t> </a:t>
            </a:r>
            <a:r>
              <a:rPr lang="da-DK" sz="1300" dirty="0" err="1" smtClean="0"/>
              <a:t>esendi</a:t>
            </a:r>
            <a:r>
              <a:rPr lang="da-DK" sz="1300" dirty="0" smtClean="0"/>
              <a:t> </a:t>
            </a:r>
            <a:r>
              <a:rPr lang="da-DK" sz="1300" dirty="0" err="1" smtClean="0"/>
              <a:t>volupiet</a:t>
            </a:r>
            <a:r>
              <a:rPr lang="da-DK" sz="1300" dirty="0" smtClean="0"/>
              <a:t> </a:t>
            </a:r>
            <a:r>
              <a:rPr lang="da-DK" sz="1300" dirty="0" err="1" smtClean="0"/>
              <a:t>omnis</a:t>
            </a:r>
            <a:r>
              <a:rPr lang="da-DK" sz="1300" dirty="0" smtClean="0"/>
              <a:t> </a:t>
            </a:r>
            <a:r>
              <a:rPr lang="da-DK" sz="1300" dirty="0" err="1" smtClean="0"/>
              <a:t>enihili</a:t>
            </a:r>
            <a:r>
              <a:rPr lang="da-DK" sz="1300" dirty="0" smtClean="0"/>
              <a:t> </a:t>
            </a:r>
            <a:r>
              <a:rPr lang="da-DK" sz="1300" dirty="0" err="1" smtClean="0"/>
              <a:t>tatiandam</a:t>
            </a:r>
            <a:r>
              <a:rPr lang="da-DK" sz="1300" dirty="0" smtClean="0"/>
              <a:t> et </a:t>
            </a:r>
            <a:r>
              <a:rPr lang="da-DK" sz="1300" dirty="0" err="1" smtClean="0"/>
              <a:t>hari</a:t>
            </a:r>
            <a:r>
              <a:rPr lang="da-DK" sz="1300" dirty="0" smtClean="0"/>
              <a:t> </a:t>
            </a:r>
            <a:r>
              <a:rPr lang="da-DK" sz="1300" dirty="0" err="1" smtClean="0"/>
              <a:t>ate</a:t>
            </a:r>
            <a:r>
              <a:rPr lang="da-DK" sz="1300" dirty="0" smtClean="0"/>
              <a:t> </a:t>
            </a:r>
            <a:r>
              <a:rPr lang="da-DK" sz="1300" dirty="0" err="1" smtClean="0"/>
              <a:t>aut</a:t>
            </a:r>
            <a:r>
              <a:rPr lang="da-DK" sz="1300" dirty="0" smtClean="0"/>
              <a:t> re peribus et </a:t>
            </a:r>
            <a:r>
              <a:rPr lang="da-DK" sz="1300" dirty="0" err="1" smtClean="0"/>
              <a:t>ellabo</a:t>
            </a:r>
            <a:r>
              <a:rPr lang="da-DK" sz="1300" dirty="0" smtClean="0"/>
              <a:t>. </a:t>
            </a:r>
            <a:r>
              <a:rPr lang="da-DK" sz="1300" dirty="0" err="1" smtClean="0"/>
              <a:t>Um</a:t>
            </a:r>
            <a:r>
              <a:rPr lang="da-DK" sz="1300" dirty="0" smtClean="0"/>
              <a:t> </a:t>
            </a:r>
            <a:r>
              <a:rPr lang="da-DK" sz="1300" dirty="0" err="1" smtClean="0"/>
              <a:t>quat</a:t>
            </a:r>
            <a:r>
              <a:rPr lang="da-DK" sz="1300" dirty="0" smtClean="0"/>
              <a:t>.</a:t>
            </a:r>
          </a:p>
          <a:p>
            <a:pPr algn="l">
              <a:lnSpc>
                <a:spcPts val="1700"/>
              </a:lnSpc>
              <a:spcBef>
                <a:spcPts val="1100"/>
              </a:spcBef>
            </a:pPr>
            <a:r>
              <a:rPr lang="da-DK" sz="1300" dirty="0" err="1" smtClean="0"/>
              <a:t>Beaquamus</a:t>
            </a:r>
            <a:r>
              <a:rPr lang="da-DK" sz="1300" dirty="0" smtClean="0"/>
              <a:t> </a:t>
            </a:r>
            <a:r>
              <a:rPr lang="da-DK" sz="1300" dirty="0" err="1" smtClean="0"/>
              <a:t>quasin</a:t>
            </a:r>
            <a:r>
              <a:rPr lang="da-DK" sz="1300" dirty="0" smtClean="0"/>
              <a:t> </a:t>
            </a:r>
            <a:r>
              <a:rPr lang="da-DK" sz="1300" dirty="0" err="1" smtClean="0"/>
              <a:t>conseque</a:t>
            </a:r>
            <a:r>
              <a:rPr lang="da-DK" sz="1300" dirty="0" smtClean="0"/>
              <a:t> </a:t>
            </a:r>
            <a:r>
              <a:rPr lang="da-DK" sz="1300" dirty="0" err="1" smtClean="0"/>
              <a:t>commod</a:t>
            </a:r>
            <a:r>
              <a:rPr lang="da-DK" sz="1300" dirty="0" smtClean="0"/>
              <a:t> </a:t>
            </a:r>
            <a:r>
              <a:rPr lang="da-DK" sz="1300" dirty="0" err="1" smtClean="0"/>
              <a:t>quamenistrum</a:t>
            </a:r>
            <a:r>
              <a:rPr lang="da-DK" sz="1300" dirty="0" smtClean="0"/>
              <a:t> </a:t>
            </a:r>
            <a:r>
              <a:rPr lang="da-DK" sz="1300" dirty="0" err="1" smtClean="0"/>
              <a:t>ipsunto</a:t>
            </a:r>
            <a:r>
              <a:rPr lang="da-DK" sz="1300" dirty="0" smtClean="0"/>
              <a:t> te </a:t>
            </a:r>
            <a:r>
              <a:rPr lang="da-DK" sz="1300" dirty="0" err="1" smtClean="0"/>
              <a:t>volum</a:t>
            </a:r>
            <a:r>
              <a:rPr lang="da-DK" sz="1300" dirty="0" smtClean="0"/>
              <a:t> re </a:t>
            </a:r>
            <a:r>
              <a:rPr lang="da-DK" sz="1300" dirty="0" err="1" smtClean="0"/>
              <a:t>omnimpo</a:t>
            </a:r>
            <a:r>
              <a:rPr lang="da-DK" sz="1300" dirty="0" smtClean="0"/>
              <a:t> </a:t>
            </a:r>
            <a:r>
              <a:rPr lang="da-DK" sz="1300" dirty="0" err="1" smtClean="0"/>
              <a:t>reiciae</a:t>
            </a:r>
            <a:r>
              <a:rPr lang="da-DK" sz="1300" dirty="0" smtClean="0"/>
              <a:t> </a:t>
            </a:r>
            <a:r>
              <a:rPr lang="da-DK" sz="1300" dirty="0" err="1" smtClean="0"/>
              <a:t>ctiandi</a:t>
            </a:r>
            <a:r>
              <a:rPr lang="da-DK" sz="1300" dirty="0" smtClean="0"/>
              <a:t> </a:t>
            </a:r>
            <a:r>
              <a:rPr lang="da-DK" sz="1300" dirty="0" err="1" smtClean="0"/>
              <a:t>tatem</a:t>
            </a:r>
            <a:r>
              <a:rPr lang="da-DK" sz="1300" dirty="0" smtClean="0"/>
              <a:t>. </a:t>
            </a:r>
            <a:r>
              <a:rPr lang="da-DK" sz="1300" dirty="0" err="1" smtClean="0"/>
              <a:t>Olupiendis</a:t>
            </a:r>
            <a:r>
              <a:rPr lang="da-DK" sz="1300" dirty="0" smtClean="0"/>
              <a:t> a </a:t>
            </a:r>
            <a:r>
              <a:rPr lang="da-DK" sz="1300" dirty="0" err="1" smtClean="0"/>
              <a:t>parum</a:t>
            </a:r>
            <a:r>
              <a:rPr lang="da-DK" sz="1300" dirty="0" smtClean="0"/>
              <a:t> </a:t>
            </a:r>
            <a:r>
              <a:rPr lang="da-DK" sz="1300" dirty="0" err="1" smtClean="0"/>
              <a:t>eum</a:t>
            </a:r>
            <a:r>
              <a:rPr lang="da-DK" sz="1300" dirty="0" smtClean="0"/>
              <a:t> </a:t>
            </a:r>
            <a:r>
              <a:rPr lang="da-DK" sz="1300" dirty="0" err="1" smtClean="0"/>
              <a:t>inum</a:t>
            </a:r>
            <a:r>
              <a:rPr lang="da-DK" sz="1300" dirty="0" smtClean="0"/>
              <a:t> </a:t>
            </a:r>
            <a:r>
              <a:rPr lang="da-DK" sz="1300" dirty="0" err="1" smtClean="0"/>
              <a:t>quae</a:t>
            </a:r>
            <a:r>
              <a:rPr lang="da-DK" sz="1300" dirty="0" smtClean="0"/>
              <a:t> ex et </a:t>
            </a:r>
            <a:r>
              <a:rPr lang="da-DK" sz="1300" dirty="0" err="1" smtClean="0"/>
              <a:t>et</a:t>
            </a:r>
            <a:r>
              <a:rPr lang="da-DK" sz="1300" dirty="0" smtClean="0"/>
              <a:t> </a:t>
            </a:r>
            <a:r>
              <a:rPr lang="da-DK" sz="1300" dirty="0" err="1" smtClean="0"/>
              <a:t>dendis</a:t>
            </a:r>
            <a:r>
              <a:rPr lang="da-DK" sz="1300" dirty="0" smtClean="0"/>
              <a:t> </a:t>
            </a:r>
            <a:r>
              <a:rPr lang="da-DK" sz="1300" dirty="0" err="1" smtClean="0"/>
              <a:t>doluptatibus</a:t>
            </a:r>
            <a:r>
              <a:rPr lang="da-DK" sz="1300" dirty="0" smtClean="0"/>
              <a:t> </a:t>
            </a:r>
            <a:r>
              <a:rPr lang="da-DK" sz="1300" dirty="0" err="1" smtClean="0"/>
              <a:t>audignis</a:t>
            </a:r>
            <a:r>
              <a:rPr lang="da-DK" sz="1300" dirty="0" smtClean="0"/>
              <a:t> </a:t>
            </a:r>
            <a:r>
              <a:rPr lang="da-DK" sz="1300" dirty="0" err="1" smtClean="0"/>
              <a:t>apidel</a:t>
            </a:r>
            <a:r>
              <a:rPr lang="da-DK" sz="1300" dirty="0" smtClean="0"/>
              <a:t> </a:t>
            </a:r>
            <a:r>
              <a:rPr lang="da-DK" sz="1300" dirty="0" err="1" smtClean="0"/>
              <a:t>ipis</a:t>
            </a:r>
            <a:r>
              <a:rPr lang="da-DK" sz="1300" dirty="0" smtClean="0"/>
              <a:t> et </a:t>
            </a:r>
            <a:r>
              <a:rPr lang="da-DK" sz="1300" dirty="0" err="1" smtClean="0"/>
              <a:t>vellorr</a:t>
            </a:r>
            <a:r>
              <a:rPr lang="da-DK" sz="1300" dirty="0" smtClean="0"/>
              <a:t> </a:t>
            </a:r>
            <a:r>
              <a:rPr lang="da-DK" sz="1300" dirty="0" err="1" smtClean="0"/>
              <a:t>orporeiument</a:t>
            </a:r>
            <a:r>
              <a:rPr lang="da-DK" sz="1300" dirty="0" smtClean="0"/>
              <a:t> </a:t>
            </a:r>
            <a:r>
              <a:rPr lang="da-DK" sz="1300" dirty="0" err="1" smtClean="0"/>
              <a:t>quiste</a:t>
            </a:r>
            <a:r>
              <a:rPr lang="da-DK" sz="1300" dirty="0" smtClean="0"/>
              <a:t> </a:t>
            </a:r>
            <a:r>
              <a:rPr lang="da-DK" sz="1300" dirty="0" err="1" smtClean="0"/>
              <a:t>num</a:t>
            </a:r>
            <a:r>
              <a:rPr lang="da-DK" sz="1300" dirty="0" smtClean="0"/>
              <a:t> </a:t>
            </a:r>
            <a:r>
              <a:rPr lang="da-DK" sz="1300" dirty="0" err="1" smtClean="0"/>
              <a:t>volum</a:t>
            </a:r>
            <a:r>
              <a:rPr lang="da-DK" sz="1300" dirty="0" smtClean="0"/>
              <a:t> </a:t>
            </a:r>
            <a:r>
              <a:rPr lang="da-DK" sz="1300" dirty="0" err="1" smtClean="0"/>
              <a:t>voluptatquae</a:t>
            </a:r>
            <a:r>
              <a:rPr lang="da-DK" sz="1300" dirty="0" smtClean="0"/>
              <a:t> </a:t>
            </a:r>
            <a:r>
              <a:rPr lang="da-DK" sz="1300" dirty="0" err="1" smtClean="0"/>
              <a:t>iusdam</a:t>
            </a:r>
            <a:r>
              <a:rPr lang="da-DK" sz="1300" dirty="0" smtClean="0"/>
              <a:t> </a:t>
            </a:r>
            <a:r>
              <a:rPr lang="da-DK" sz="1300" dirty="0" err="1" smtClean="0"/>
              <a:t>aut</a:t>
            </a:r>
            <a:r>
              <a:rPr lang="da-DK" sz="1300" dirty="0" smtClean="0"/>
              <a:t> </a:t>
            </a:r>
            <a:r>
              <a:rPr lang="da-DK" sz="1300" dirty="0" err="1" smtClean="0"/>
              <a:t>ditate</a:t>
            </a:r>
            <a:r>
              <a:rPr lang="da-DK" sz="1300" dirty="0" smtClean="0"/>
              <a:t> et </a:t>
            </a:r>
            <a:r>
              <a:rPr lang="da-DK" sz="1300" dirty="0" err="1" smtClean="0"/>
              <a:t>dolorru</a:t>
            </a:r>
            <a:r>
              <a:rPr lang="da-DK" sz="1300" dirty="0" smtClean="0"/>
              <a:t> </a:t>
            </a:r>
            <a:r>
              <a:rPr lang="da-DK" sz="1300" dirty="0" err="1" smtClean="0"/>
              <a:t>mquam</a:t>
            </a:r>
            <a:r>
              <a:rPr lang="da-DK" sz="1300" dirty="0" smtClean="0"/>
              <a:t>, </a:t>
            </a:r>
            <a:r>
              <a:rPr lang="da-DK" sz="1300" dirty="0" err="1" smtClean="0"/>
              <a:t>cuptur</a:t>
            </a:r>
            <a:r>
              <a:rPr lang="da-DK" sz="1300" dirty="0" smtClean="0"/>
              <a:t> </a:t>
            </a:r>
            <a:r>
              <a:rPr lang="da-DK" sz="1300" dirty="0" err="1" smtClean="0"/>
              <a:t>aliqui</a:t>
            </a:r>
            <a:r>
              <a:rPr lang="da-DK" sz="1300" dirty="0" smtClean="0"/>
              <a:t> tempos </a:t>
            </a:r>
            <a:r>
              <a:rPr lang="da-DK" sz="1300" dirty="0" err="1" smtClean="0"/>
              <a:t>provit</a:t>
            </a:r>
            <a:r>
              <a:rPr lang="da-DK" sz="1300" dirty="0" smtClean="0"/>
              <a:t> </a:t>
            </a:r>
            <a:r>
              <a:rPr lang="da-DK" sz="1300" dirty="0" err="1" smtClean="0"/>
              <a:t>qui</a:t>
            </a:r>
            <a:r>
              <a:rPr lang="da-DK" sz="1300" dirty="0" smtClean="0"/>
              <a:t> </a:t>
            </a:r>
            <a:r>
              <a:rPr lang="da-DK" sz="1300" dirty="0" err="1" smtClean="0"/>
              <a:t>testendam</a:t>
            </a:r>
            <a:r>
              <a:rPr lang="da-DK" sz="1300" dirty="0" smtClean="0"/>
              <a:t> </a:t>
            </a:r>
            <a:r>
              <a:rPr lang="da-DK" sz="1300" dirty="0" err="1" smtClean="0"/>
              <a:t>aut</a:t>
            </a:r>
            <a:r>
              <a:rPr lang="da-DK" sz="1300" dirty="0" smtClean="0"/>
              <a:t> </a:t>
            </a:r>
            <a:r>
              <a:rPr lang="da-DK" sz="1300" dirty="0" err="1" smtClean="0"/>
              <a:t>auda</a:t>
            </a:r>
            <a:r>
              <a:rPr lang="da-DK" sz="1300" dirty="0" smtClean="0"/>
              <a:t> imi, is </a:t>
            </a:r>
            <a:r>
              <a:rPr lang="da-DK" sz="1300" dirty="0" err="1" smtClean="0"/>
              <a:t>essequi</a:t>
            </a:r>
            <a:r>
              <a:rPr lang="da-DK" sz="1300" dirty="0" smtClean="0"/>
              <a:t> </a:t>
            </a:r>
            <a:r>
              <a:rPr lang="da-DK" sz="1300" dirty="0" err="1" smtClean="0"/>
              <a:t>bera</a:t>
            </a:r>
            <a:r>
              <a:rPr lang="da-DK" sz="1300" dirty="0" smtClean="0"/>
              <a:t> </a:t>
            </a:r>
            <a:r>
              <a:rPr lang="da-DK" sz="1300" dirty="0" err="1" smtClean="0"/>
              <a:t>vernate</a:t>
            </a:r>
            <a:r>
              <a:rPr lang="da-DK" sz="1300" dirty="0" smtClean="0"/>
              <a:t> </a:t>
            </a:r>
            <a:r>
              <a:rPr lang="da-DK" sz="1300" dirty="0" err="1" smtClean="0"/>
              <a:t>esto</a:t>
            </a:r>
            <a:r>
              <a:rPr lang="da-DK" sz="1300" dirty="0" smtClean="0"/>
              <a:t> </a:t>
            </a:r>
            <a:r>
              <a:rPr lang="da-DK" sz="1300" dirty="0" err="1" smtClean="0"/>
              <a:t>conse</a:t>
            </a:r>
            <a:r>
              <a:rPr lang="da-DK" sz="1300" dirty="0" smtClean="0"/>
              <a:t> non </a:t>
            </a:r>
            <a:r>
              <a:rPr lang="da-DK" sz="1300" dirty="0" err="1" smtClean="0"/>
              <a:t>consequi</a:t>
            </a:r>
            <a:r>
              <a:rPr lang="da-DK" sz="1300" dirty="0" smtClean="0"/>
              <a:t> </a:t>
            </a:r>
            <a:r>
              <a:rPr lang="da-DK" sz="1300" dirty="0" err="1" smtClean="0"/>
              <a:t>ducipic</a:t>
            </a:r>
            <a:r>
              <a:rPr lang="da-DK" sz="1300" dirty="0" smtClean="0"/>
              <a:t> </a:t>
            </a:r>
            <a:r>
              <a:rPr lang="da-DK" sz="1300" dirty="0" err="1" smtClean="0"/>
              <a:t>totaquo</a:t>
            </a:r>
            <a:r>
              <a:rPr lang="da-DK" sz="1300" dirty="0" smtClean="0"/>
              <a:t> es </a:t>
            </a:r>
            <a:r>
              <a:rPr lang="da-DK" sz="1300" dirty="0" err="1" smtClean="0"/>
              <a:t>quid</a:t>
            </a:r>
            <a:r>
              <a:rPr lang="da-DK" sz="1300" dirty="0" smtClean="0"/>
              <a:t> </a:t>
            </a:r>
            <a:r>
              <a:rPr lang="da-DK" sz="1300" dirty="0" err="1" smtClean="0"/>
              <a:t>utaturibus</a:t>
            </a:r>
            <a:r>
              <a:rPr lang="da-DK" sz="1300" dirty="0" smtClean="0"/>
              <a:t> </a:t>
            </a:r>
            <a:r>
              <a:rPr lang="da-DK" sz="1300" dirty="0" err="1" smtClean="0"/>
              <a:t>eum</a:t>
            </a:r>
            <a:r>
              <a:rPr lang="da-DK" sz="1300" dirty="0" smtClean="0"/>
              <a:t> </a:t>
            </a:r>
            <a:r>
              <a:rPr lang="da-DK" sz="1300" dirty="0" err="1" smtClean="0"/>
              <a:t>voleseque</a:t>
            </a:r>
            <a:r>
              <a:rPr lang="da-DK" sz="1300" dirty="0" smtClean="0"/>
              <a:t> </a:t>
            </a:r>
            <a:r>
              <a:rPr lang="da-DK" sz="1300" dirty="0" err="1" smtClean="0"/>
              <a:t>landell</a:t>
            </a:r>
            <a:r>
              <a:rPr lang="da-DK" sz="1300" dirty="0" smtClean="0"/>
              <a:t> </a:t>
            </a:r>
            <a:r>
              <a:rPr lang="da-DK" sz="1300" dirty="0" err="1" smtClean="0"/>
              <a:t>ectur</a:t>
            </a:r>
            <a:r>
              <a:rPr lang="da-DK" sz="1300" dirty="0" smtClean="0"/>
              <a:t>? </a:t>
            </a:r>
            <a:r>
              <a:rPr lang="da-DK" sz="1300" dirty="0" err="1" smtClean="0"/>
              <a:t>Qui</a:t>
            </a:r>
            <a:r>
              <a:rPr lang="da-DK" sz="1300" dirty="0" smtClean="0"/>
              <a:t> </a:t>
            </a:r>
            <a:r>
              <a:rPr lang="da-DK" sz="1300" dirty="0" err="1" smtClean="0"/>
              <a:t>nullandi</a:t>
            </a:r>
            <a:r>
              <a:rPr lang="da-DK" sz="1300" dirty="0" smtClean="0"/>
              <a:t> dis et </a:t>
            </a:r>
            <a:r>
              <a:rPr lang="da-DK" sz="1300" dirty="0" err="1" smtClean="0"/>
              <a:t>que</a:t>
            </a:r>
            <a:r>
              <a:rPr lang="da-DK" sz="1300" dirty="0" smtClean="0"/>
              <a:t> </a:t>
            </a:r>
            <a:r>
              <a:rPr lang="da-DK" sz="1300" dirty="0" err="1" smtClean="0"/>
              <a:t>perum</a:t>
            </a:r>
            <a:r>
              <a:rPr lang="da-DK" sz="1300" dirty="0" smtClean="0"/>
              <a:t> </a:t>
            </a:r>
            <a:r>
              <a:rPr lang="da-DK" sz="1300" dirty="0" err="1" smtClean="0"/>
              <a:t>rectusae</a:t>
            </a:r>
            <a:r>
              <a:rPr lang="da-DK" sz="1300" dirty="0" smtClean="0"/>
              <a:t> et </a:t>
            </a:r>
            <a:r>
              <a:rPr lang="da-DK" sz="1300" dirty="0" err="1" smtClean="0"/>
              <a:t>aditas</a:t>
            </a:r>
            <a:r>
              <a:rPr lang="da-DK" sz="1300" dirty="0" smtClean="0"/>
              <a:t> </a:t>
            </a:r>
            <a:r>
              <a:rPr lang="da-DK" sz="1300" dirty="0" err="1" smtClean="0"/>
              <a:t>dolor</a:t>
            </a:r>
            <a:r>
              <a:rPr lang="da-DK" sz="1300" dirty="0" smtClean="0"/>
              <a:t> </a:t>
            </a:r>
            <a:r>
              <a:rPr lang="da-DK" sz="1300" dirty="0" err="1" smtClean="0"/>
              <a:t>ant</a:t>
            </a:r>
            <a:r>
              <a:rPr lang="da-DK" sz="1300" dirty="0" smtClean="0"/>
              <a:t> </a:t>
            </a:r>
            <a:r>
              <a:rPr lang="da-DK" sz="1300" dirty="0" err="1" smtClean="0"/>
              <a:t>liquunt</a:t>
            </a:r>
            <a:r>
              <a:rPr lang="da-DK" sz="1300" dirty="0" smtClean="0"/>
              <a:t> fuga. </a:t>
            </a:r>
            <a:r>
              <a:rPr lang="da-DK" sz="1300" dirty="0" err="1" smtClean="0"/>
              <a:t>Itat</a:t>
            </a:r>
            <a:r>
              <a:rPr lang="da-DK" sz="1300" dirty="0" smtClean="0"/>
              <a:t> </a:t>
            </a:r>
            <a:r>
              <a:rPr lang="da-DK" sz="1300" dirty="0" err="1" smtClean="0"/>
              <a:t>earchilis</a:t>
            </a:r>
            <a:r>
              <a:rPr lang="da-DK" sz="1300" dirty="0" smtClean="0"/>
              <a:t> </a:t>
            </a:r>
            <a:r>
              <a:rPr lang="da-DK" sz="1300" dirty="0" err="1" smtClean="0"/>
              <a:t>accuptat</a:t>
            </a:r>
            <a:r>
              <a:rPr lang="da-DK" sz="1300" dirty="0" smtClean="0"/>
              <a:t>.</a:t>
            </a:r>
          </a:p>
          <a:p>
            <a:pPr algn="l">
              <a:lnSpc>
                <a:spcPts val="1700"/>
              </a:lnSpc>
              <a:spcBef>
                <a:spcPts val="1100"/>
              </a:spcBef>
            </a:pPr>
            <a:r>
              <a:rPr lang="da-DK" sz="1300" dirty="0" err="1" smtClean="0"/>
              <a:t>Ebis</a:t>
            </a:r>
            <a:r>
              <a:rPr lang="da-DK" sz="1300" dirty="0" smtClean="0"/>
              <a:t> </a:t>
            </a:r>
            <a:r>
              <a:rPr lang="da-DK" sz="1300" dirty="0" err="1" smtClean="0"/>
              <a:t>evelest</a:t>
            </a:r>
            <a:r>
              <a:rPr lang="da-DK" sz="1300" dirty="0" smtClean="0"/>
              <a:t> et res rest </a:t>
            </a:r>
            <a:r>
              <a:rPr lang="da-DK" sz="1300" dirty="0" err="1" smtClean="0"/>
              <a:t>que</a:t>
            </a:r>
            <a:r>
              <a:rPr lang="da-DK" sz="1300" dirty="0" smtClean="0"/>
              <a:t> </a:t>
            </a:r>
            <a:r>
              <a:rPr lang="da-DK" sz="1300" dirty="0" err="1" smtClean="0"/>
              <a:t>conserum</a:t>
            </a:r>
            <a:r>
              <a:rPr lang="da-DK" sz="1300" dirty="0" smtClean="0"/>
              <a:t> </a:t>
            </a:r>
            <a:r>
              <a:rPr lang="da-DK" sz="1300" dirty="0" err="1" smtClean="0"/>
              <a:t>lautaectem</a:t>
            </a:r>
            <a:r>
              <a:rPr lang="da-DK" sz="1300" dirty="0" smtClean="0"/>
              <a:t> </a:t>
            </a:r>
            <a:r>
              <a:rPr lang="da-DK" sz="1300" dirty="0" err="1" smtClean="0"/>
              <a:t>volorpo</a:t>
            </a:r>
            <a:r>
              <a:rPr lang="da-DK" sz="1300" dirty="0" smtClean="0"/>
              <a:t> </a:t>
            </a:r>
            <a:r>
              <a:rPr lang="da-DK" sz="1300" dirty="0" err="1" smtClean="0"/>
              <a:t>remporrum</a:t>
            </a:r>
            <a:r>
              <a:rPr lang="da-DK" sz="1300" dirty="0" smtClean="0"/>
              <a:t> </a:t>
            </a:r>
            <a:r>
              <a:rPr lang="da-DK" sz="1300" dirty="0" err="1" smtClean="0"/>
              <a:t>velloru</a:t>
            </a:r>
            <a:r>
              <a:rPr lang="da-DK" sz="1300" dirty="0" smtClean="0"/>
              <a:t> </a:t>
            </a:r>
            <a:r>
              <a:rPr lang="da-DK" sz="1300" dirty="0" err="1" smtClean="0"/>
              <a:t>ptatquia</a:t>
            </a:r>
            <a:r>
              <a:rPr lang="da-DK" sz="1300" dirty="0" smtClean="0"/>
              <a:t> </a:t>
            </a:r>
            <a:r>
              <a:rPr lang="da-DK" sz="1300" dirty="0" err="1" smtClean="0"/>
              <a:t>conserum</a:t>
            </a:r>
            <a:r>
              <a:rPr lang="da-DK" sz="1300" dirty="0" smtClean="0"/>
              <a:t> </a:t>
            </a:r>
            <a:r>
              <a:rPr lang="da-DK" sz="1300" dirty="0" err="1" smtClean="0"/>
              <a:t>velignis</a:t>
            </a:r>
            <a:r>
              <a:rPr lang="da-DK" sz="1300" dirty="0" smtClean="0"/>
              <a:t> </a:t>
            </a:r>
            <a:r>
              <a:rPr lang="da-DK" sz="1300" dirty="0" err="1" smtClean="0"/>
              <a:t>alique</a:t>
            </a:r>
            <a:r>
              <a:rPr lang="da-DK" sz="1300" dirty="0" smtClean="0"/>
              <a:t> </a:t>
            </a:r>
            <a:r>
              <a:rPr lang="da-DK" sz="1300" dirty="0" err="1" smtClean="0"/>
              <a:t>volupta</a:t>
            </a:r>
            <a:r>
              <a:rPr lang="da-DK" sz="1300" dirty="0" smtClean="0"/>
              <a:t> </a:t>
            </a:r>
            <a:r>
              <a:rPr lang="da-DK" sz="1300" dirty="0" err="1" smtClean="0"/>
              <a:t>tiusam</a:t>
            </a:r>
            <a:r>
              <a:rPr lang="da-DK" sz="1300" dirty="0" smtClean="0"/>
              <a:t> sin nus, quos nitatur? </a:t>
            </a:r>
            <a:r>
              <a:rPr lang="da-DK" sz="1300" dirty="0" err="1" smtClean="0"/>
              <a:t>Qui</a:t>
            </a:r>
            <a:r>
              <a:rPr lang="da-DK" sz="1300" dirty="0" smtClean="0"/>
              <a:t> </a:t>
            </a:r>
            <a:r>
              <a:rPr lang="da-DK" sz="1300" dirty="0" err="1" smtClean="0"/>
              <a:t>quis</a:t>
            </a:r>
            <a:r>
              <a:rPr lang="da-DK" sz="1300" dirty="0" smtClean="0"/>
              <a:t> </a:t>
            </a:r>
            <a:r>
              <a:rPr lang="da-DK" sz="1300" dirty="0" err="1" smtClean="0"/>
              <a:t>dolorem</a:t>
            </a:r>
            <a:r>
              <a:rPr lang="da-DK" sz="1300" dirty="0" smtClean="0"/>
              <a:t> ea </a:t>
            </a:r>
            <a:r>
              <a:rPr lang="da-DK" sz="1300" dirty="0" err="1" smtClean="0"/>
              <a:t>delasd</a:t>
            </a:r>
            <a:r>
              <a:rPr lang="da-DK" sz="1300" dirty="0" smtClean="0"/>
              <a:t> </a:t>
            </a:r>
            <a:r>
              <a:rPr lang="da-DK" sz="1300" dirty="0" err="1" smtClean="0"/>
              <a:t>asdm</a:t>
            </a:r>
            <a:r>
              <a:rPr lang="da-DK" sz="1300" dirty="0" smtClean="0"/>
              <a:t> </a:t>
            </a:r>
            <a:r>
              <a:rPr lang="da-DK" sz="1300" dirty="0" err="1" smtClean="0"/>
              <a:t>quis</a:t>
            </a:r>
            <a:r>
              <a:rPr lang="da-DK" sz="1300" dirty="0" smtClean="0"/>
              <a:t> </a:t>
            </a:r>
            <a:r>
              <a:rPr lang="da-DK" sz="1300" dirty="0" err="1" smtClean="0"/>
              <a:t>mollacc</a:t>
            </a:r>
            <a:r>
              <a:rPr lang="da-DK" sz="1300" dirty="0" smtClean="0"/>
              <a:t> </a:t>
            </a:r>
            <a:r>
              <a:rPr lang="da-DK" sz="1300" dirty="0" err="1" smtClean="0"/>
              <a:t>usapic</a:t>
            </a:r>
            <a:r>
              <a:rPr lang="da-DK" sz="1300" dirty="0" smtClean="0"/>
              <a:t> to od et, </a:t>
            </a:r>
            <a:r>
              <a:rPr lang="da-DK" sz="1300" dirty="0" err="1" smtClean="0"/>
              <a:t>que</a:t>
            </a:r>
            <a:r>
              <a:rPr lang="da-DK" sz="1300" dirty="0" smtClean="0"/>
              <a:t> et </a:t>
            </a:r>
            <a:r>
              <a:rPr lang="da-DK" sz="1300" dirty="0" err="1" smtClean="0"/>
              <a:t>aperore</a:t>
            </a:r>
            <a:r>
              <a:rPr lang="da-DK" sz="1300" dirty="0" smtClean="0"/>
              <a:t>, </a:t>
            </a:r>
            <a:r>
              <a:rPr lang="da-DK" sz="1300" dirty="0" err="1" smtClean="0"/>
              <a:t>cusandi</a:t>
            </a:r>
            <a:r>
              <a:rPr lang="da-DK" sz="1300" dirty="0" smtClean="0"/>
              <a:t> </a:t>
            </a:r>
            <a:r>
              <a:rPr lang="da-DK" sz="1300" dirty="0" err="1" smtClean="0"/>
              <a:t>aut</a:t>
            </a:r>
            <a:r>
              <a:rPr lang="da-DK" sz="1300" dirty="0" smtClean="0"/>
              <a:t> </a:t>
            </a:r>
            <a:r>
              <a:rPr lang="da-DK" sz="1300" dirty="0" err="1" smtClean="0"/>
              <a:t>pelicii</a:t>
            </a:r>
            <a:r>
              <a:rPr lang="da-DK" sz="1300" dirty="0" smtClean="0"/>
              <a:t> </a:t>
            </a:r>
            <a:r>
              <a:rPr lang="da-DK" sz="1300" dirty="0" err="1" smtClean="0"/>
              <a:t>stotam</a:t>
            </a:r>
            <a:r>
              <a:rPr lang="da-DK" sz="1300" dirty="0" smtClean="0"/>
              <a:t> </a:t>
            </a:r>
            <a:r>
              <a:rPr lang="da-DK" sz="1300" dirty="0" err="1" smtClean="0"/>
              <a:t>disciis</a:t>
            </a:r>
            <a:r>
              <a:rPr lang="da-DK" sz="1300" dirty="0" smtClean="0"/>
              <a:t> si te pa </a:t>
            </a:r>
            <a:r>
              <a:rPr lang="da-DK" sz="1300" dirty="0" err="1" smtClean="0"/>
              <a:t>voles</a:t>
            </a:r>
            <a:r>
              <a:rPr lang="da-DK" sz="1300" dirty="0" smtClean="0"/>
              <a:t> </a:t>
            </a:r>
            <a:r>
              <a:rPr lang="da-DK" sz="1300" dirty="0" err="1" smtClean="0"/>
              <a:t>esendi</a:t>
            </a:r>
            <a:r>
              <a:rPr lang="da-DK" sz="1300" dirty="0" smtClean="0"/>
              <a:t> </a:t>
            </a:r>
            <a:r>
              <a:rPr lang="da-DK" sz="1300" dirty="0" err="1" smtClean="0"/>
              <a:t>volupiet</a:t>
            </a:r>
            <a:r>
              <a:rPr lang="da-DK" sz="1300" dirty="0" smtClean="0"/>
              <a:t> </a:t>
            </a:r>
            <a:r>
              <a:rPr lang="da-DK" sz="1300" dirty="0" err="1" smtClean="0"/>
              <a:t>omnis</a:t>
            </a:r>
            <a:r>
              <a:rPr lang="da-DK" sz="1300" dirty="0" smtClean="0"/>
              <a:t> </a:t>
            </a:r>
            <a:r>
              <a:rPr lang="da-DK" sz="1300" dirty="0" err="1" smtClean="0"/>
              <a:t>enihili</a:t>
            </a:r>
            <a:r>
              <a:rPr lang="da-DK" sz="1300" dirty="0" smtClean="0"/>
              <a:t> </a:t>
            </a:r>
            <a:r>
              <a:rPr lang="da-DK" sz="1300" dirty="0" err="1" smtClean="0"/>
              <a:t>tatiandam</a:t>
            </a:r>
            <a:r>
              <a:rPr lang="da-DK" sz="1300" dirty="0" smtClean="0"/>
              <a:t> et </a:t>
            </a:r>
            <a:r>
              <a:rPr lang="da-DK" sz="1300" dirty="0" err="1" smtClean="0"/>
              <a:t>hari</a:t>
            </a:r>
            <a:r>
              <a:rPr lang="da-DK" sz="1300" dirty="0" smtClean="0"/>
              <a:t> </a:t>
            </a:r>
            <a:r>
              <a:rPr lang="da-DK" sz="1300" dirty="0" err="1" smtClean="0"/>
              <a:t>ate</a:t>
            </a:r>
            <a:r>
              <a:rPr lang="da-DK" sz="1300" dirty="0" smtClean="0"/>
              <a:t> </a:t>
            </a:r>
            <a:r>
              <a:rPr lang="da-DK" sz="1300" dirty="0" err="1" smtClean="0"/>
              <a:t>aut</a:t>
            </a:r>
            <a:r>
              <a:rPr lang="da-DK" sz="1300" dirty="0" smtClean="0"/>
              <a:t> re peribus et </a:t>
            </a:r>
            <a:r>
              <a:rPr lang="da-DK" sz="1300" dirty="0" err="1" smtClean="0"/>
              <a:t>ellabo</a:t>
            </a:r>
            <a:r>
              <a:rPr lang="da-DK" sz="1300" dirty="0" smtClean="0"/>
              <a:t>. </a:t>
            </a:r>
            <a:r>
              <a:rPr lang="da-DK" sz="1300" dirty="0" err="1" smtClean="0"/>
              <a:t>Um</a:t>
            </a:r>
            <a:r>
              <a:rPr lang="da-DK" sz="1300" dirty="0" smtClean="0"/>
              <a:t> </a:t>
            </a:r>
            <a:r>
              <a:rPr lang="da-DK" sz="1300" dirty="0" err="1" smtClean="0"/>
              <a:t>quat</a:t>
            </a:r>
            <a:r>
              <a:rPr lang="da-DK" sz="1300" dirty="0" smtClean="0"/>
              <a:t>.</a:t>
            </a:r>
          </a:p>
          <a:p>
            <a:pPr algn="l">
              <a:lnSpc>
                <a:spcPts val="1700"/>
              </a:lnSpc>
              <a:spcBef>
                <a:spcPts val="1100"/>
              </a:spcBef>
            </a:pPr>
            <a:r>
              <a:rPr lang="da-DK" sz="1300" dirty="0" err="1" smtClean="0"/>
              <a:t>Beaquamus</a:t>
            </a:r>
            <a:r>
              <a:rPr lang="da-DK" sz="1300" dirty="0" smtClean="0"/>
              <a:t> </a:t>
            </a:r>
            <a:r>
              <a:rPr lang="da-DK" sz="1300" dirty="0" err="1" smtClean="0"/>
              <a:t>quasin</a:t>
            </a:r>
            <a:r>
              <a:rPr lang="da-DK" sz="1300" dirty="0" smtClean="0"/>
              <a:t> </a:t>
            </a:r>
            <a:r>
              <a:rPr lang="da-DK" sz="1300" dirty="0" err="1" smtClean="0"/>
              <a:t>conseque</a:t>
            </a:r>
            <a:r>
              <a:rPr lang="da-DK" sz="1300" dirty="0" smtClean="0"/>
              <a:t> </a:t>
            </a:r>
            <a:r>
              <a:rPr lang="da-DK" sz="1300" dirty="0" err="1" smtClean="0"/>
              <a:t>commod</a:t>
            </a:r>
            <a:r>
              <a:rPr lang="da-DK" sz="1300" dirty="0" smtClean="0"/>
              <a:t> </a:t>
            </a:r>
            <a:r>
              <a:rPr lang="da-DK" sz="1300" dirty="0" err="1" smtClean="0"/>
              <a:t>quamenistrum</a:t>
            </a:r>
            <a:r>
              <a:rPr lang="da-DK" sz="1300" dirty="0" smtClean="0"/>
              <a:t> </a:t>
            </a:r>
            <a:r>
              <a:rPr lang="da-DK" sz="1300" dirty="0" err="1" smtClean="0"/>
              <a:t>ipsunto</a:t>
            </a:r>
            <a:r>
              <a:rPr lang="da-DK" sz="1300" dirty="0" smtClean="0"/>
              <a:t> te </a:t>
            </a:r>
            <a:r>
              <a:rPr lang="da-DK" sz="1300" dirty="0" err="1" smtClean="0"/>
              <a:t>volum</a:t>
            </a:r>
            <a:r>
              <a:rPr lang="da-DK" sz="1300" dirty="0" smtClean="0"/>
              <a:t> re </a:t>
            </a:r>
            <a:r>
              <a:rPr lang="da-DK" sz="1300" dirty="0" err="1" smtClean="0"/>
              <a:t>omnimpo</a:t>
            </a:r>
            <a:r>
              <a:rPr lang="da-DK" sz="1300" dirty="0" smtClean="0"/>
              <a:t> </a:t>
            </a:r>
            <a:r>
              <a:rPr lang="da-DK" sz="1300" dirty="0" err="1" smtClean="0"/>
              <a:t>reiciae</a:t>
            </a:r>
            <a:r>
              <a:rPr lang="da-DK" sz="1300" dirty="0" smtClean="0"/>
              <a:t> </a:t>
            </a:r>
            <a:r>
              <a:rPr lang="da-DK" sz="1300" dirty="0" err="1" smtClean="0"/>
              <a:t>ctiandi</a:t>
            </a:r>
            <a:r>
              <a:rPr lang="da-DK" sz="1300" dirty="0" smtClean="0"/>
              <a:t> </a:t>
            </a:r>
            <a:r>
              <a:rPr lang="da-DK" sz="1300" dirty="0" err="1" smtClean="0"/>
              <a:t>tatem</a:t>
            </a:r>
            <a:r>
              <a:rPr lang="da-DK" sz="1300" dirty="0" smtClean="0"/>
              <a:t>. </a:t>
            </a:r>
            <a:r>
              <a:rPr lang="da-DK" sz="1300" dirty="0" err="1" smtClean="0"/>
              <a:t>Olupiendis</a:t>
            </a:r>
            <a:r>
              <a:rPr lang="da-DK" sz="1300" dirty="0" smtClean="0"/>
              <a:t> a </a:t>
            </a:r>
            <a:r>
              <a:rPr lang="da-DK" sz="1300" dirty="0" err="1" smtClean="0"/>
              <a:t>parum</a:t>
            </a:r>
            <a:r>
              <a:rPr lang="da-DK" sz="1300" dirty="0" smtClean="0"/>
              <a:t> </a:t>
            </a:r>
            <a:r>
              <a:rPr lang="da-DK" sz="1300" dirty="0" err="1" smtClean="0"/>
              <a:t>eum</a:t>
            </a:r>
            <a:r>
              <a:rPr lang="da-DK" sz="1300" dirty="0" smtClean="0"/>
              <a:t> </a:t>
            </a:r>
            <a:r>
              <a:rPr lang="da-DK" sz="1300" dirty="0" err="1" smtClean="0"/>
              <a:t>inum</a:t>
            </a:r>
            <a:r>
              <a:rPr lang="da-DK" sz="1300" dirty="0" smtClean="0"/>
              <a:t> </a:t>
            </a:r>
            <a:r>
              <a:rPr lang="da-DK" sz="1300" dirty="0" err="1" smtClean="0"/>
              <a:t>quae</a:t>
            </a:r>
            <a:r>
              <a:rPr lang="da-DK" sz="1300" dirty="0" smtClean="0"/>
              <a:t> ex et </a:t>
            </a:r>
            <a:r>
              <a:rPr lang="da-DK" sz="1300" dirty="0" err="1" smtClean="0"/>
              <a:t>et</a:t>
            </a:r>
            <a:r>
              <a:rPr lang="da-DK" sz="1300" dirty="0" smtClean="0"/>
              <a:t> </a:t>
            </a:r>
            <a:r>
              <a:rPr lang="da-DK" sz="1300" dirty="0" err="1" smtClean="0"/>
              <a:t>dendis</a:t>
            </a:r>
            <a:r>
              <a:rPr lang="da-DK" sz="1300" dirty="0" smtClean="0"/>
              <a:t> </a:t>
            </a:r>
            <a:r>
              <a:rPr lang="da-DK" sz="1300" dirty="0" err="1" smtClean="0"/>
              <a:t>doluptatibus</a:t>
            </a:r>
            <a:r>
              <a:rPr lang="da-DK" sz="1300" dirty="0" smtClean="0"/>
              <a:t> </a:t>
            </a:r>
            <a:r>
              <a:rPr lang="da-DK" sz="1300" dirty="0" err="1" smtClean="0"/>
              <a:t>audignis</a:t>
            </a:r>
            <a:r>
              <a:rPr lang="da-DK" sz="1300" dirty="0" smtClean="0"/>
              <a:t> </a:t>
            </a:r>
            <a:r>
              <a:rPr lang="da-DK" sz="1300" dirty="0" err="1" smtClean="0"/>
              <a:t>apidel</a:t>
            </a:r>
            <a:r>
              <a:rPr lang="da-DK" sz="1300" dirty="0" smtClean="0"/>
              <a:t> </a:t>
            </a:r>
            <a:r>
              <a:rPr lang="da-DK" sz="1300" dirty="0" err="1" smtClean="0"/>
              <a:t>ipis</a:t>
            </a:r>
            <a:r>
              <a:rPr lang="da-DK" sz="1300" dirty="0" smtClean="0"/>
              <a:t> et </a:t>
            </a:r>
            <a:r>
              <a:rPr lang="da-DK" sz="1300" dirty="0" err="1" smtClean="0"/>
              <a:t>vellorr</a:t>
            </a:r>
            <a:r>
              <a:rPr lang="da-DK" sz="1300" dirty="0" smtClean="0"/>
              <a:t> </a:t>
            </a:r>
            <a:r>
              <a:rPr lang="da-DK" sz="1300" dirty="0" err="1" smtClean="0"/>
              <a:t>orporeiument</a:t>
            </a:r>
            <a:r>
              <a:rPr lang="da-DK" sz="1300" dirty="0" smtClean="0"/>
              <a:t> </a:t>
            </a:r>
            <a:r>
              <a:rPr lang="da-DK" sz="1300" dirty="0" err="1" smtClean="0"/>
              <a:t>quiste</a:t>
            </a:r>
            <a:r>
              <a:rPr lang="da-DK" sz="1300" dirty="0" smtClean="0"/>
              <a:t> </a:t>
            </a:r>
            <a:r>
              <a:rPr lang="da-DK" sz="1300" dirty="0" err="1" smtClean="0"/>
              <a:t>num</a:t>
            </a:r>
            <a:r>
              <a:rPr lang="da-DK" sz="1300" dirty="0" smtClean="0"/>
              <a:t> </a:t>
            </a:r>
            <a:r>
              <a:rPr lang="da-DK" sz="1300" dirty="0" err="1" smtClean="0"/>
              <a:t>volum</a:t>
            </a:r>
            <a:r>
              <a:rPr lang="da-DK" sz="1300" dirty="0" smtClean="0"/>
              <a:t> </a:t>
            </a:r>
            <a:r>
              <a:rPr lang="da-DK" sz="1300" dirty="0" err="1" smtClean="0"/>
              <a:t>voluptatquae</a:t>
            </a:r>
            <a:r>
              <a:rPr lang="da-DK" sz="1300" dirty="0" smtClean="0"/>
              <a:t> </a:t>
            </a:r>
            <a:r>
              <a:rPr lang="da-DK" sz="1300" dirty="0" err="1" smtClean="0"/>
              <a:t>iusdam</a:t>
            </a:r>
            <a:r>
              <a:rPr lang="da-DK" sz="1300" dirty="0" smtClean="0"/>
              <a:t> </a:t>
            </a:r>
            <a:r>
              <a:rPr lang="da-DK" sz="1300" dirty="0" err="1" smtClean="0"/>
              <a:t>aut</a:t>
            </a:r>
            <a:r>
              <a:rPr lang="da-DK" sz="1300" dirty="0" smtClean="0"/>
              <a:t> </a:t>
            </a:r>
            <a:r>
              <a:rPr lang="da-DK" sz="1300" dirty="0" err="1" smtClean="0"/>
              <a:t>ditate</a:t>
            </a:r>
            <a:r>
              <a:rPr lang="da-DK" sz="1300" dirty="0" smtClean="0"/>
              <a:t> et </a:t>
            </a:r>
            <a:r>
              <a:rPr lang="da-DK" sz="1300" dirty="0" err="1" smtClean="0"/>
              <a:t>dolorru</a:t>
            </a:r>
            <a:r>
              <a:rPr lang="da-DK" sz="1300" dirty="0" smtClean="0"/>
              <a:t> </a:t>
            </a:r>
            <a:r>
              <a:rPr lang="da-DK" sz="1300" dirty="0" err="1" smtClean="0"/>
              <a:t>mquam</a:t>
            </a:r>
            <a:r>
              <a:rPr lang="da-DK" sz="1300" dirty="0" smtClean="0"/>
              <a:t>, </a:t>
            </a:r>
            <a:r>
              <a:rPr lang="da-DK" sz="1300" dirty="0" err="1" smtClean="0"/>
              <a:t>cuptur</a:t>
            </a:r>
            <a:r>
              <a:rPr lang="da-DK" sz="1300" dirty="0" smtClean="0"/>
              <a:t> </a:t>
            </a:r>
            <a:r>
              <a:rPr lang="da-DK" sz="1300" dirty="0" err="1" smtClean="0"/>
              <a:t>aliqui</a:t>
            </a:r>
            <a:r>
              <a:rPr lang="da-DK" sz="1300" dirty="0" smtClean="0"/>
              <a:t> tempos </a:t>
            </a:r>
            <a:r>
              <a:rPr lang="da-DK" sz="1300" dirty="0" err="1" smtClean="0"/>
              <a:t>provit</a:t>
            </a:r>
            <a:r>
              <a:rPr lang="da-DK" sz="1300" dirty="0" smtClean="0"/>
              <a:t> </a:t>
            </a:r>
            <a:r>
              <a:rPr lang="da-DK" sz="1300" dirty="0" err="1" smtClean="0"/>
              <a:t>qui</a:t>
            </a:r>
            <a:r>
              <a:rPr lang="da-DK" sz="1300" dirty="0" smtClean="0"/>
              <a:t> </a:t>
            </a:r>
            <a:r>
              <a:rPr lang="da-DK" sz="1300" dirty="0" err="1" smtClean="0"/>
              <a:t>testendam</a:t>
            </a:r>
            <a:r>
              <a:rPr lang="da-DK" sz="1300" dirty="0" smtClean="0"/>
              <a:t> </a:t>
            </a:r>
            <a:r>
              <a:rPr lang="da-DK" sz="1300" dirty="0" err="1" smtClean="0"/>
              <a:t>aut</a:t>
            </a:r>
            <a:r>
              <a:rPr lang="da-DK" sz="1300" dirty="0" smtClean="0"/>
              <a:t> </a:t>
            </a:r>
            <a:r>
              <a:rPr lang="da-DK" sz="1300" dirty="0" err="1" smtClean="0"/>
              <a:t>auda</a:t>
            </a:r>
            <a:r>
              <a:rPr lang="da-DK" sz="1300" dirty="0" smtClean="0"/>
              <a:t> imi, is </a:t>
            </a:r>
            <a:r>
              <a:rPr lang="da-DK" sz="1300" dirty="0" err="1" smtClean="0"/>
              <a:t>essequi</a:t>
            </a:r>
            <a:r>
              <a:rPr lang="da-DK" sz="1300" dirty="0" smtClean="0"/>
              <a:t> </a:t>
            </a:r>
            <a:r>
              <a:rPr lang="da-DK" sz="1300" dirty="0" err="1" smtClean="0"/>
              <a:t>bera</a:t>
            </a:r>
            <a:r>
              <a:rPr lang="da-DK" sz="1300" dirty="0" smtClean="0"/>
              <a:t> </a:t>
            </a:r>
            <a:r>
              <a:rPr lang="da-DK" sz="1300" dirty="0" err="1" smtClean="0"/>
              <a:t>vernate</a:t>
            </a:r>
            <a:r>
              <a:rPr lang="da-DK" sz="1300" dirty="0" smtClean="0"/>
              <a:t> </a:t>
            </a:r>
            <a:r>
              <a:rPr lang="da-DK" sz="1300" dirty="0" err="1" smtClean="0"/>
              <a:t>esto</a:t>
            </a:r>
            <a:r>
              <a:rPr lang="da-DK" sz="1300" dirty="0" smtClean="0"/>
              <a:t> </a:t>
            </a:r>
            <a:r>
              <a:rPr lang="da-DK" sz="1300" dirty="0" err="1" smtClean="0"/>
              <a:t>conse</a:t>
            </a:r>
            <a:r>
              <a:rPr lang="da-DK" sz="1300" dirty="0" smtClean="0"/>
              <a:t> non </a:t>
            </a:r>
            <a:r>
              <a:rPr lang="da-DK" sz="1300" dirty="0" err="1" smtClean="0"/>
              <a:t>consequi</a:t>
            </a:r>
            <a:r>
              <a:rPr lang="da-DK" sz="1300" dirty="0" smtClean="0"/>
              <a:t> </a:t>
            </a:r>
            <a:r>
              <a:rPr lang="da-DK" sz="1300" dirty="0" err="1" smtClean="0"/>
              <a:t>ducipic</a:t>
            </a:r>
            <a:r>
              <a:rPr lang="da-DK" sz="1300" dirty="0" smtClean="0"/>
              <a:t> </a:t>
            </a:r>
            <a:r>
              <a:rPr lang="da-DK" sz="1300" dirty="0" err="1" smtClean="0"/>
              <a:t>totaquo</a:t>
            </a:r>
            <a:r>
              <a:rPr lang="da-DK" sz="1300" dirty="0" smtClean="0"/>
              <a:t> es </a:t>
            </a:r>
            <a:r>
              <a:rPr lang="da-DK" sz="1300" dirty="0" err="1" smtClean="0"/>
              <a:t>quid</a:t>
            </a:r>
            <a:r>
              <a:rPr lang="da-DK" sz="1300" dirty="0" smtClean="0"/>
              <a:t> </a:t>
            </a:r>
            <a:r>
              <a:rPr lang="da-DK" sz="1300" dirty="0" err="1" smtClean="0"/>
              <a:t>utaturibus</a:t>
            </a:r>
            <a:r>
              <a:rPr lang="da-DK" sz="1300" dirty="0" smtClean="0"/>
              <a:t> </a:t>
            </a:r>
            <a:r>
              <a:rPr lang="da-DK" sz="1300" dirty="0" err="1" smtClean="0"/>
              <a:t>eum</a:t>
            </a:r>
            <a:r>
              <a:rPr lang="da-DK" sz="1300" dirty="0" smtClean="0"/>
              <a:t> </a:t>
            </a:r>
            <a:r>
              <a:rPr lang="da-DK" sz="1300" dirty="0" err="1" smtClean="0"/>
              <a:t>voleseque</a:t>
            </a:r>
            <a:r>
              <a:rPr lang="da-DK" sz="1300" dirty="0" smtClean="0"/>
              <a:t> </a:t>
            </a:r>
            <a:r>
              <a:rPr lang="da-DK" sz="1300" dirty="0" err="1" smtClean="0"/>
              <a:t>landell</a:t>
            </a:r>
            <a:r>
              <a:rPr lang="da-DK" sz="1300" dirty="0" smtClean="0"/>
              <a:t> </a:t>
            </a:r>
            <a:r>
              <a:rPr lang="da-DK" sz="1300" dirty="0" err="1" smtClean="0"/>
              <a:t>ectur</a:t>
            </a:r>
            <a:r>
              <a:rPr lang="da-DK" sz="1300" dirty="0" smtClean="0"/>
              <a:t>? </a:t>
            </a:r>
            <a:r>
              <a:rPr lang="da-DK" sz="1300" dirty="0" err="1" smtClean="0"/>
              <a:t>Qui</a:t>
            </a:r>
            <a:r>
              <a:rPr lang="da-DK" sz="1300" dirty="0" smtClean="0"/>
              <a:t> </a:t>
            </a:r>
            <a:r>
              <a:rPr lang="da-DK" sz="1300" dirty="0" err="1" smtClean="0"/>
              <a:t>nullandi</a:t>
            </a:r>
            <a:r>
              <a:rPr lang="da-DK" sz="1300" dirty="0" smtClean="0"/>
              <a:t> dis et </a:t>
            </a:r>
            <a:r>
              <a:rPr lang="da-DK" sz="1300" dirty="0" err="1" smtClean="0"/>
              <a:t>que</a:t>
            </a:r>
            <a:r>
              <a:rPr lang="da-DK" sz="1300" dirty="0" smtClean="0"/>
              <a:t> </a:t>
            </a:r>
            <a:r>
              <a:rPr lang="da-DK" sz="1300" dirty="0" err="1" smtClean="0"/>
              <a:t>perum</a:t>
            </a:r>
            <a:r>
              <a:rPr lang="da-DK" sz="1300" dirty="0" smtClean="0"/>
              <a:t> </a:t>
            </a:r>
            <a:r>
              <a:rPr lang="da-DK" sz="1300" dirty="0" err="1" smtClean="0"/>
              <a:t>rectusae</a:t>
            </a:r>
            <a:r>
              <a:rPr lang="da-DK" sz="1300" dirty="0" smtClean="0"/>
              <a:t> et </a:t>
            </a:r>
            <a:r>
              <a:rPr lang="da-DK" sz="1300" dirty="0" err="1" smtClean="0"/>
              <a:t>aditas</a:t>
            </a:r>
            <a:r>
              <a:rPr lang="da-DK" sz="1300" dirty="0" smtClean="0"/>
              <a:t> </a:t>
            </a:r>
            <a:r>
              <a:rPr lang="da-DK" sz="1300" dirty="0" err="1" smtClean="0"/>
              <a:t>dolor</a:t>
            </a:r>
            <a:r>
              <a:rPr lang="da-DK" sz="1300" dirty="0" smtClean="0"/>
              <a:t> </a:t>
            </a:r>
            <a:r>
              <a:rPr lang="da-DK" sz="1300" dirty="0" err="1" smtClean="0"/>
              <a:t>ant</a:t>
            </a:r>
            <a:r>
              <a:rPr lang="da-DK" sz="1300" dirty="0" smtClean="0"/>
              <a:t> </a:t>
            </a:r>
            <a:r>
              <a:rPr lang="da-DK" sz="1300" dirty="0" err="1" smtClean="0"/>
              <a:t>liquunt</a:t>
            </a:r>
            <a:r>
              <a:rPr lang="da-DK" sz="1300" dirty="0" smtClean="0"/>
              <a:t> fuga. </a:t>
            </a:r>
            <a:r>
              <a:rPr lang="da-DK" sz="1300" dirty="0" err="1" smtClean="0"/>
              <a:t>Itat</a:t>
            </a:r>
            <a:r>
              <a:rPr lang="da-DK" sz="1300" dirty="0" smtClean="0"/>
              <a:t> </a:t>
            </a:r>
            <a:r>
              <a:rPr lang="da-DK" sz="1300" dirty="0" err="1" smtClean="0"/>
              <a:t>earchilis</a:t>
            </a:r>
            <a:r>
              <a:rPr lang="da-DK" sz="1300" dirty="0" smtClean="0"/>
              <a:t> </a:t>
            </a:r>
            <a:r>
              <a:rPr lang="da-DK" sz="1300" dirty="0" err="1" smtClean="0"/>
              <a:t>accuptat</a:t>
            </a:r>
            <a:r>
              <a:rPr lang="da-DK" sz="1300" dirty="0" smtClean="0"/>
              <a:t>.</a:t>
            </a:r>
          </a:p>
          <a:p>
            <a:pPr algn="l">
              <a:lnSpc>
                <a:spcPts val="1700"/>
              </a:lnSpc>
              <a:spcBef>
                <a:spcPts val="1100"/>
              </a:spcBef>
            </a:pPr>
            <a:r>
              <a:rPr lang="da-DK" sz="1300" dirty="0" err="1" smtClean="0"/>
              <a:t>Ebis</a:t>
            </a:r>
            <a:r>
              <a:rPr lang="da-DK" sz="1300" dirty="0" smtClean="0"/>
              <a:t> </a:t>
            </a:r>
            <a:r>
              <a:rPr lang="da-DK" sz="1300" dirty="0" err="1" smtClean="0"/>
              <a:t>evelest</a:t>
            </a:r>
            <a:r>
              <a:rPr lang="da-DK" sz="1300" dirty="0" smtClean="0"/>
              <a:t> et res rest </a:t>
            </a:r>
            <a:r>
              <a:rPr lang="da-DK" sz="1300" dirty="0" err="1" smtClean="0"/>
              <a:t>que</a:t>
            </a:r>
            <a:r>
              <a:rPr lang="da-DK" sz="1300" dirty="0" smtClean="0"/>
              <a:t> </a:t>
            </a:r>
            <a:r>
              <a:rPr lang="da-DK" sz="1300" dirty="0" err="1" smtClean="0"/>
              <a:t>conserum</a:t>
            </a:r>
            <a:r>
              <a:rPr lang="da-DK" sz="1300" dirty="0" smtClean="0"/>
              <a:t> </a:t>
            </a:r>
            <a:r>
              <a:rPr lang="da-DK" sz="1300" dirty="0" err="1" smtClean="0"/>
              <a:t>lautaectem</a:t>
            </a:r>
            <a:r>
              <a:rPr lang="da-DK" sz="1300" dirty="0" smtClean="0"/>
              <a:t> </a:t>
            </a:r>
            <a:r>
              <a:rPr lang="da-DK" sz="1300" dirty="0" err="1" smtClean="0"/>
              <a:t>volorpo</a:t>
            </a:r>
            <a:r>
              <a:rPr lang="da-DK" sz="1300" dirty="0" smtClean="0"/>
              <a:t> </a:t>
            </a:r>
            <a:r>
              <a:rPr lang="da-DK" sz="1300" dirty="0" err="1" smtClean="0"/>
              <a:t>remporrum</a:t>
            </a:r>
            <a:r>
              <a:rPr lang="da-DK" sz="1300" dirty="0" smtClean="0"/>
              <a:t> </a:t>
            </a:r>
            <a:r>
              <a:rPr lang="da-DK" sz="1300" dirty="0" err="1" smtClean="0"/>
              <a:t>velloru</a:t>
            </a:r>
            <a:r>
              <a:rPr lang="da-DK" sz="1300" dirty="0" smtClean="0"/>
              <a:t> </a:t>
            </a:r>
            <a:r>
              <a:rPr lang="da-DK" sz="1300" dirty="0" err="1" smtClean="0"/>
              <a:t>ptatquia</a:t>
            </a:r>
            <a:r>
              <a:rPr lang="da-DK" sz="1300" dirty="0" smtClean="0"/>
              <a:t> </a:t>
            </a:r>
            <a:r>
              <a:rPr lang="da-DK" sz="1300" dirty="0" err="1" smtClean="0"/>
              <a:t>conserum</a:t>
            </a:r>
            <a:r>
              <a:rPr lang="da-DK" sz="1300" dirty="0" smtClean="0"/>
              <a:t> </a:t>
            </a:r>
            <a:r>
              <a:rPr lang="da-DK" sz="1300" dirty="0" err="1" smtClean="0"/>
              <a:t>velignis</a:t>
            </a:r>
            <a:r>
              <a:rPr lang="da-DK" sz="1300" dirty="0" smtClean="0"/>
              <a:t> </a:t>
            </a:r>
            <a:r>
              <a:rPr lang="da-DK" sz="1300" dirty="0" err="1" smtClean="0"/>
              <a:t>alique</a:t>
            </a:r>
            <a:r>
              <a:rPr lang="da-DK" sz="1300" dirty="0" smtClean="0"/>
              <a:t> </a:t>
            </a:r>
            <a:r>
              <a:rPr lang="da-DK" sz="1300" dirty="0" err="1" smtClean="0"/>
              <a:t>volupta</a:t>
            </a:r>
            <a:r>
              <a:rPr lang="da-DK" sz="1300" dirty="0" smtClean="0"/>
              <a:t> </a:t>
            </a:r>
            <a:r>
              <a:rPr lang="da-DK" sz="1300" dirty="0" err="1" smtClean="0"/>
              <a:t>tiusam</a:t>
            </a:r>
            <a:r>
              <a:rPr lang="da-DK" sz="1300" dirty="0" smtClean="0"/>
              <a:t> sin nus, quos nitatur? </a:t>
            </a:r>
            <a:r>
              <a:rPr lang="da-DK" sz="1300" dirty="0" err="1" smtClean="0"/>
              <a:t>Qui</a:t>
            </a:r>
            <a:r>
              <a:rPr lang="da-DK" sz="1300" dirty="0" smtClean="0"/>
              <a:t> </a:t>
            </a:r>
            <a:r>
              <a:rPr lang="da-DK" sz="1300" dirty="0" err="1" smtClean="0"/>
              <a:t>quis</a:t>
            </a:r>
            <a:r>
              <a:rPr lang="da-DK" sz="1300" dirty="0" smtClean="0"/>
              <a:t> </a:t>
            </a:r>
            <a:r>
              <a:rPr lang="da-DK" sz="1300" dirty="0" err="1" smtClean="0"/>
              <a:t>dolorem</a:t>
            </a:r>
            <a:r>
              <a:rPr lang="da-DK" sz="1300" dirty="0" smtClean="0"/>
              <a:t> ea </a:t>
            </a:r>
            <a:r>
              <a:rPr lang="da-DK" sz="1300" dirty="0" err="1" smtClean="0"/>
              <a:t>delasd</a:t>
            </a:r>
            <a:r>
              <a:rPr lang="da-DK" sz="1300" dirty="0" smtClean="0"/>
              <a:t> </a:t>
            </a:r>
            <a:r>
              <a:rPr lang="da-DK" sz="1300" dirty="0" err="1" smtClean="0"/>
              <a:t>asdlautaectem</a:t>
            </a:r>
            <a:r>
              <a:rPr lang="da-DK" sz="1300" dirty="0" smtClean="0"/>
              <a:t> </a:t>
            </a:r>
            <a:r>
              <a:rPr lang="da-DK" sz="1300" dirty="0" err="1" smtClean="0"/>
              <a:t>volorpo</a:t>
            </a:r>
            <a:r>
              <a:rPr lang="da-DK" sz="1300" dirty="0" smtClean="0"/>
              <a:t> </a:t>
            </a:r>
            <a:r>
              <a:rPr lang="da-DK" sz="1300" dirty="0" err="1" smtClean="0"/>
              <a:t>remporrum</a:t>
            </a:r>
            <a:r>
              <a:rPr lang="da-DK" sz="1300" dirty="0" smtClean="0"/>
              <a:t> </a:t>
            </a:r>
            <a:r>
              <a:rPr lang="da-DK" sz="1300" dirty="0" err="1" smtClean="0"/>
              <a:t>velloru</a:t>
            </a:r>
            <a:r>
              <a:rPr lang="da-DK" sz="1300" dirty="0" smtClean="0"/>
              <a:t> </a:t>
            </a:r>
            <a:r>
              <a:rPr lang="da-DK" sz="1300" dirty="0" err="1" smtClean="0"/>
              <a:t>ptatquia</a:t>
            </a:r>
            <a:r>
              <a:rPr lang="da-DK" sz="1300" dirty="0" smtClean="0"/>
              <a:t> </a:t>
            </a:r>
            <a:r>
              <a:rPr lang="da-DK" sz="1300" dirty="0" err="1" smtClean="0"/>
              <a:t>conserum</a:t>
            </a:r>
            <a:r>
              <a:rPr lang="da-DK" sz="1300" dirty="0" smtClean="0"/>
              <a:t> </a:t>
            </a:r>
            <a:r>
              <a:rPr lang="da-DK" sz="1300" dirty="0" err="1" smtClean="0"/>
              <a:t>velignis</a:t>
            </a:r>
            <a:r>
              <a:rPr lang="da-DK" sz="1300" dirty="0" smtClean="0"/>
              <a:t> </a:t>
            </a:r>
            <a:r>
              <a:rPr lang="da-DK" sz="1300" dirty="0" err="1" smtClean="0"/>
              <a:t>alique</a:t>
            </a:r>
            <a:r>
              <a:rPr lang="da-DK" sz="1300" dirty="0" smtClean="0"/>
              <a:t> </a:t>
            </a:r>
            <a:r>
              <a:rPr lang="da-DK" sz="1300" dirty="0" err="1" smtClean="0"/>
              <a:t>volupta</a:t>
            </a:r>
            <a:r>
              <a:rPr lang="da-DK" sz="1300" dirty="0" smtClean="0"/>
              <a:t> </a:t>
            </a:r>
            <a:r>
              <a:rPr lang="da-DK" sz="1300" dirty="0" err="1" smtClean="0"/>
              <a:t>tiusam</a:t>
            </a:r>
            <a:r>
              <a:rPr lang="da-DK" sz="1300" dirty="0" smtClean="0"/>
              <a:t> sin nus, quos nitatur? </a:t>
            </a:r>
            <a:r>
              <a:rPr lang="da-DK" sz="1300" dirty="0" err="1" smtClean="0"/>
              <a:t>Qui</a:t>
            </a:r>
            <a:r>
              <a:rPr lang="da-DK" sz="1300" dirty="0" smtClean="0"/>
              <a:t> </a:t>
            </a:r>
            <a:r>
              <a:rPr lang="da-DK" sz="1300" dirty="0" err="1" smtClean="0"/>
              <a:t>quis</a:t>
            </a:r>
            <a:r>
              <a:rPr lang="da-DK" sz="1300" dirty="0" smtClean="0"/>
              <a:t> </a:t>
            </a:r>
            <a:r>
              <a:rPr lang="da-DK" sz="1300" dirty="0" err="1" smtClean="0"/>
              <a:t>dolorem</a:t>
            </a:r>
            <a:r>
              <a:rPr lang="da-DK" sz="1300" dirty="0" smtClean="0"/>
              <a:t> ea </a:t>
            </a:r>
            <a:r>
              <a:rPr lang="da-DK" sz="1300" dirty="0" err="1" smtClean="0"/>
              <a:t>delasd</a:t>
            </a:r>
            <a:r>
              <a:rPr lang="da-DK" sz="1300" dirty="0" smtClean="0"/>
              <a:t> </a:t>
            </a:r>
            <a:r>
              <a:rPr lang="da-DK" sz="1300" dirty="0" err="1" smtClean="0"/>
              <a:t>asd</a:t>
            </a:r>
            <a:r>
              <a:rPr lang="da-DK" sz="1300" dirty="0" smtClean="0"/>
              <a:t>.</a:t>
            </a:r>
            <a:endParaRPr lang="da-DK" sz="1300" dirty="0"/>
          </a:p>
        </p:txBody>
      </p:sp>
      <p:pic>
        <p:nvPicPr>
          <p:cNvPr id="6" name="Billed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733" y="6418914"/>
            <a:ext cx="2560542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801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object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5810249" y="1825625"/>
            <a:ext cx="5600700" cy="3739133"/>
          </a:xfr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3174" y="627063"/>
            <a:ext cx="1247775" cy="561975"/>
          </a:xfrm>
          <a:prstGeom prst="rect">
            <a:avLst/>
          </a:prstGeom>
        </p:spPr>
      </p:pic>
      <p:sp>
        <p:nvSpPr>
          <p:cNvPr id="9" name="Rektangel 8"/>
          <p:cNvSpPr/>
          <p:nvPr userDrawn="1"/>
        </p:nvSpPr>
        <p:spPr>
          <a:xfrm>
            <a:off x="-1" y="6296025"/>
            <a:ext cx="12192001" cy="561975"/>
          </a:xfrm>
          <a:prstGeom prst="rect">
            <a:avLst/>
          </a:prstGeom>
          <a:solidFill>
            <a:srgbClr val="002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647700" y="427037"/>
            <a:ext cx="9343323" cy="1063625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265A"/>
                </a:solidFill>
                <a:latin typeface="+mn-lt"/>
              </a:defRPr>
            </a:lvl1pPr>
          </a:lstStyle>
          <a:p>
            <a:r>
              <a:rPr lang="da-DK" dirty="0" smtClean="0"/>
              <a:t>Slide </a:t>
            </a:r>
            <a:r>
              <a:rPr lang="da-DK" dirty="0" err="1" smtClean="0"/>
              <a:t>title</a:t>
            </a:r>
            <a:endParaRPr lang="da-DK" dirty="0"/>
          </a:p>
        </p:txBody>
      </p:sp>
      <p:sp>
        <p:nvSpPr>
          <p:cNvPr id="19" name="Pladsholder til tekst 17"/>
          <p:cNvSpPr>
            <a:spLocks noGrp="1"/>
          </p:cNvSpPr>
          <p:nvPr>
            <p:ph type="body" sz="quarter" idx="10" hasCustomPrompt="1"/>
          </p:nvPr>
        </p:nvSpPr>
        <p:spPr>
          <a:xfrm>
            <a:off x="676805" y="1809750"/>
            <a:ext cx="3751263" cy="4333875"/>
          </a:xfrm>
        </p:spPr>
        <p:txBody>
          <a:bodyPr/>
          <a:lstStyle>
            <a:lvl1pPr algn="l">
              <a:lnSpc>
                <a:spcPts val="1700"/>
              </a:lnSpc>
              <a:spcBef>
                <a:spcPts val="1100"/>
              </a:spcBef>
              <a:defRPr sz="2800"/>
            </a:lvl1pPr>
          </a:lstStyle>
          <a:p>
            <a:pPr algn="l">
              <a:lnSpc>
                <a:spcPts val="1700"/>
              </a:lnSpc>
              <a:spcBef>
                <a:spcPts val="1100"/>
              </a:spcBef>
            </a:pPr>
            <a:r>
              <a:rPr lang="da-DK" sz="1300" dirty="0" err="1" smtClean="0"/>
              <a:t>Aperibuscimod</a:t>
            </a:r>
            <a:r>
              <a:rPr lang="da-DK" sz="1300" dirty="0" smtClean="0"/>
              <a:t> </a:t>
            </a:r>
            <a:r>
              <a:rPr lang="da-DK" sz="1300" dirty="0" err="1" smtClean="0"/>
              <a:t>quatem</a:t>
            </a:r>
            <a:r>
              <a:rPr lang="da-DK" sz="1300" dirty="0" smtClean="0"/>
              <a:t> lam </a:t>
            </a:r>
            <a:r>
              <a:rPr lang="da-DK" sz="1300" dirty="0" err="1" smtClean="0"/>
              <a:t>faccullabor</a:t>
            </a:r>
            <a:r>
              <a:rPr lang="da-DK" sz="1300" dirty="0" smtClean="0"/>
              <a:t> re </a:t>
            </a:r>
            <a:r>
              <a:rPr lang="da-DK" sz="1300" dirty="0" err="1" smtClean="0"/>
              <a:t>quidit</a:t>
            </a:r>
            <a:r>
              <a:rPr lang="da-DK" sz="1300" dirty="0" smtClean="0"/>
              <a:t> </a:t>
            </a:r>
            <a:r>
              <a:rPr lang="da-DK" sz="1300" dirty="0" err="1" smtClean="0"/>
              <a:t>dolo</a:t>
            </a:r>
            <a:r>
              <a:rPr lang="da-DK" sz="1300" dirty="0" smtClean="0"/>
              <a:t> </a:t>
            </a:r>
            <a:r>
              <a:rPr lang="da-DK" sz="1300" dirty="0" err="1" smtClean="0"/>
              <a:t>quas</a:t>
            </a:r>
            <a:r>
              <a:rPr lang="da-DK" sz="1300" dirty="0" smtClean="0"/>
              <a:t> ea nos et la </a:t>
            </a:r>
            <a:r>
              <a:rPr lang="da-DK" sz="1300" dirty="0" err="1" smtClean="0"/>
              <a:t>velenim</a:t>
            </a:r>
            <a:r>
              <a:rPr lang="da-DK" sz="1300" dirty="0" smtClean="0"/>
              <a:t> </a:t>
            </a:r>
            <a:r>
              <a:rPr lang="da-DK" sz="1300" dirty="0" err="1" smtClean="0"/>
              <a:t>aximus</a:t>
            </a:r>
            <a:r>
              <a:rPr lang="da-DK" sz="1300" dirty="0" smtClean="0"/>
              <a:t>, </a:t>
            </a:r>
            <a:r>
              <a:rPr lang="da-DK" sz="1300" dirty="0" err="1" smtClean="0"/>
              <a:t>commosantur</a:t>
            </a:r>
            <a:r>
              <a:rPr lang="da-DK" sz="1300" dirty="0" smtClean="0"/>
              <a:t>?</a:t>
            </a:r>
          </a:p>
          <a:p>
            <a:pPr algn="l">
              <a:lnSpc>
                <a:spcPts val="1700"/>
              </a:lnSpc>
              <a:spcBef>
                <a:spcPts val="1100"/>
              </a:spcBef>
            </a:pPr>
            <a:r>
              <a:rPr lang="da-DK" sz="1300" dirty="0" err="1" smtClean="0"/>
              <a:t>Harios</a:t>
            </a:r>
            <a:r>
              <a:rPr lang="da-DK" sz="1300" dirty="0" smtClean="0"/>
              <a:t> </a:t>
            </a:r>
            <a:r>
              <a:rPr lang="da-DK" sz="1300" dirty="0" err="1" smtClean="0"/>
              <a:t>dollabo</a:t>
            </a:r>
            <a:r>
              <a:rPr lang="da-DK" sz="1300" dirty="0" smtClean="0"/>
              <a:t>. Nam </a:t>
            </a:r>
            <a:r>
              <a:rPr lang="da-DK" sz="1300" dirty="0" err="1" smtClean="0"/>
              <a:t>quis</a:t>
            </a:r>
            <a:r>
              <a:rPr lang="da-DK" sz="1300" dirty="0" smtClean="0"/>
              <a:t> </a:t>
            </a:r>
            <a:r>
              <a:rPr lang="da-DK" sz="1300" dirty="0" err="1" smtClean="0"/>
              <a:t>mollacc</a:t>
            </a:r>
            <a:r>
              <a:rPr lang="da-DK" sz="1300" dirty="0" smtClean="0"/>
              <a:t> </a:t>
            </a:r>
            <a:r>
              <a:rPr lang="da-DK" sz="1300" dirty="0" err="1" smtClean="0"/>
              <a:t>usapic</a:t>
            </a:r>
            <a:r>
              <a:rPr lang="da-DK" sz="1300" dirty="0" smtClean="0"/>
              <a:t> to od et, </a:t>
            </a:r>
            <a:r>
              <a:rPr lang="da-DK" sz="1300" dirty="0" err="1" smtClean="0"/>
              <a:t>que</a:t>
            </a:r>
            <a:r>
              <a:rPr lang="da-DK" sz="1300" dirty="0" smtClean="0"/>
              <a:t> et </a:t>
            </a:r>
            <a:r>
              <a:rPr lang="da-DK" sz="1300" dirty="0" err="1" smtClean="0"/>
              <a:t>aperore</a:t>
            </a:r>
            <a:r>
              <a:rPr lang="da-DK" sz="1300" dirty="0" smtClean="0"/>
              <a:t>, </a:t>
            </a:r>
            <a:r>
              <a:rPr lang="da-DK" sz="1300" dirty="0" err="1" smtClean="0"/>
              <a:t>cusandi</a:t>
            </a:r>
            <a:r>
              <a:rPr lang="da-DK" sz="1300" dirty="0" smtClean="0"/>
              <a:t> </a:t>
            </a:r>
            <a:r>
              <a:rPr lang="da-DK" sz="1300" dirty="0" err="1" smtClean="0"/>
              <a:t>aut</a:t>
            </a:r>
            <a:r>
              <a:rPr lang="da-DK" sz="1300" dirty="0" smtClean="0"/>
              <a:t> </a:t>
            </a:r>
            <a:r>
              <a:rPr lang="da-DK" sz="1300" dirty="0" err="1" smtClean="0"/>
              <a:t>pelicii</a:t>
            </a:r>
            <a:r>
              <a:rPr lang="da-DK" sz="1300" dirty="0" smtClean="0"/>
              <a:t> </a:t>
            </a:r>
            <a:r>
              <a:rPr lang="da-DK" sz="1300" dirty="0" err="1" smtClean="0"/>
              <a:t>stotam</a:t>
            </a:r>
            <a:r>
              <a:rPr lang="da-DK" sz="1300" dirty="0" smtClean="0"/>
              <a:t> </a:t>
            </a:r>
            <a:r>
              <a:rPr lang="da-DK" sz="1300" dirty="0" err="1" smtClean="0"/>
              <a:t>disciis</a:t>
            </a:r>
            <a:r>
              <a:rPr lang="da-DK" sz="1300" dirty="0" smtClean="0"/>
              <a:t> si te pa </a:t>
            </a:r>
            <a:r>
              <a:rPr lang="da-DK" sz="1300" dirty="0" err="1" smtClean="0"/>
              <a:t>voles</a:t>
            </a:r>
            <a:r>
              <a:rPr lang="da-DK" sz="1300" dirty="0" smtClean="0"/>
              <a:t> </a:t>
            </a:r>
            <a:r>
              <a:rPr lang="da-DK" sz="1300" dirty="0" err="1" smtClean="0"/>
              <a:t>esendi</a:t>
            </a:r>
            <a:r>
              <a:rPr lang="da-DK" sz="1300" dirty="0" smtClean="0"/>
              <a:t> </a:t>
            </a:r>
            <a:r>
              <a:rPr lang="da-DK" sz="1300" dirty="0" err="1" smtClean="0"/>
              <a:t>volupiet</a:t>
            </a:r>
            <a:r>
              <a:rPr lang="da-DK" sz="1300" dirty="0" smtClean="0"/>
              <a:t> </a:t>
            </a:r>
            <a:r>
              <a:rPr lang="da-DK" sz="1300" dirty="0" err="1" smtClean="0"/>
              <a:t>omnis</a:t>
            </a:r>
            <a:r>
              <a:rPr lang="da-DK" sz="1300" dirty="0" smtClean="0"/>
              <a:t> </a:t>
            </a:r>
            <a:r>
              <a:rPr lang="da-DK" sz="1300" dirty="0" err="1" smtClean="0"/>
              <a:t>enihili</a:t>
            </a:r>
            <a:r>
              <a:rPr lang="da-DK" sz="1300" dirty="0" smtClean="0"/>
              <a:t> </a:t>
            </a:r>
            <a:r>
              <a:rPr lang="da-DK" sz="1300" dirty="0" err="1" smtClean="0"/>
              <a:t>tatiandam</a:t>
            </a:r>
            <a:r>
              <a:rPr lang="da-DK" sz="1300" dirty="0" smtClean="0"/>
              <a:t> et </a:t>
            </a:r>
            <a:r>
              <a:rPr lang="da-DK" sz="1300" dirty="0" err="1" smtClean="0"/>
              <a:t>hari</a:t>
            </a:r>
            <a:r>
              <a:rPr lang="da-DK" sz="1300" dirty="0" smtClean="0"/>
              <a:t> </a:t>
            </a:r>
            <a:r>
              <a:rPr lang="da-DK" sz="1300" dirty="0" err="1" smtClean="0"/>
              <a:t>ate</a:t>
            </a:r>
            <a:r>
              <a:rPr lang="da-DK" sz="1300" dirty="0" smtClean="0"/>
              <a:t> </a:t>
            </a:r>
            <a:r>
              <a:rPr lang="da-DK" sz="1300" dirty="0" err="1" smtClean="0"/>
              <a:t>aut</a:t>
            </a:r>
            <a:r>
              <a:rPr lang="da-DK" sz="1300" dirty="0" smtClean="0"/>
              <a:t> re peribus et </a:t>
            </a:r>
            <a:r>
              <a:rPr lang="da-DK" sz="1300" dirty="0" err="1" smtClean="0"/>
              <a:t>ellabo</a:t>
            </a:r>
            <a:r>
              <a:rPr lang="da-DK" sz="1300" dirty="0" smtClean="0"/>
              <a:t>. </a:t>
            </a:r>
            <a:r>
              <a:rPr lang="da-DK" sz="1300" dirty="0" err="1" smtClean="0"/>
              <a:t>Um</a:t>
            </a:r>
            <a:r>
              <a:rPr lang="da-DK" sz="1300" dirty="0" smtClean="0"/>
              <a:t> </a:t>
            </a:r>
            <a:r>
              <a:rPr lang="da-DK" sz="1300" dirty="0" err="1" smtClean="0"/>
              <a:t>quat</a:t>
            </a:r>
            <a:r>
              <a:rPr lang="da-DK" sz="1300" dirty="0" smtClean="0"/>
              <a:t>.</a:t>
            </a:r>
          </a:p>
          <a:p>
            <a:pPr algn="l">
              <a:lnSpc>
                <a:spcPts val="1700"/>
              </a:lnSpc>
              <a:spcBef>
                <a:spcPts val="1100"/>
              </a:spcBef>
            </a:pPr>
            <a:r>
              <a:rPr lang="da-DK" sz="1300" dirty="0" err="1" smtClean="0"/>
              <a:t>Beaquamus</a:t>
            </a:r>
            <a:r>
              <a:rPr lang="da-DK" sz="1300" dirty="0" smtClean="0"/>
              <a:t> </a:t>
            </a:r>
            <a:r>
              <a:rPr lang="da-DK" sz="1300" dirty="0" err="1" smtClean="0"/>
              <a:t>quasin</a:t>
            </a:r>
            <a:r>
              <a:rPr lang="da-DK" sz="1300" dirty="0" smtClean="0"/>
              <a:t> </a:t>
            </a:r>
            <a:r>
              <a:rPr lang="da-DK" sz="1300" dirty="0" err="1" smtClean="0"/>
              <a:t>conseque</a:t>
            </a:r>
            <a:r>
              <a:rPr lang="da-DK" sz="1300" dirty="0" smtClean="0"/>
              <a:t> </a:t>
            </a:r>
            <a:r>
              <a:rPr lang="da-DK" sz="1300" dirty="0" err="1" smtClean="0"/>
              <a:t>commod</a:t>
            </a:r>
            <a:r>
              <a:rPr lang="da-DK" sz="1300" dirty="0" smtClean="0"/>
              <a:t> </a:t>
            </a:r>
            <a:r>
              <a:rPr lang="da-DK" sz="1300" dirty="0" err="1" smtClean="0"/>
              <a:t>quamenistrum</a:t>
            </a:r>
            <a:r>
              <a:rPr lang="da-DK" sz="1300" dirty="0" smtClean="0"/>
              <a:t> </a:t>
            </a:r>
            <a:r>
              <a:rPr lang="da-DK" sz="1300" dirty="0" err="1" smtClean="0"/>
              <a:t>ipsunto</a:t>
            </a:r>
            <a:r>
              <a:rPr lang="da-DK" sz="1300" dirty="0" smtClean="0"/>
              <a:t> te </a:t>
            </a:r>
            <a:r>
              <a:rPr lang="da-DK" sz="1300" dirty="0" err="1" smtClean="0"/>
              <a:t>volum</a:t>
            </a:r>
            <a:r>
              <a:rPr lang="da-DK" sz="1300" dirty="0" smtClean="0"/>
              <a:t> re </a:t>
            </a:r>
            <a:r>
              <a:rPr lang="da-DK" sz="1300" dirty="0" err="1" smtClean="0"/>
              <a:t>omnimpo</a:t>
            </a:r>
            <a:r>
              <a:rPr lang="da-DK" sz="1300" dirty="0" smtClean="0"/>
              <a:t> </a:t>
            </a:r>
            <a:r>
              <a:rPr lang="da-DK" sz="1300" dirty="0" err="1" smtClean="0"/>
              <a:t>reiciae</a:t>
            </a:r>
            <a:r>
              <a:rPr lang="da-DK" sz="1300" dirty="0" smtClean="0"/>
              <a:t> </a:t>
            </a:r>
            <a:r>
              <a:rPr lang="da-DK" sz="1300" dirty="0" err="1" smtClean="0"/>
              <a:t>ctiandi</a:t>
            </a:r>
            <a:r>
              <a:rPr lang="da-DK" sz="1300" dirty="0" smtClean="0"/>
              <a:t> </a:t>
            </a:r>
            <a:r>
              <a:rPr lang="da-DK" sz="1300" dirty="0" err="1" smtClean="0"/>
              <a:t>tatem</a:t>
            </a:r>
            <a:r>
              <a:rPr lang="da-DK" sz="1300" dirty="0" smtClean="0"/>
              <a:t>. </a:t>
            </a:r>
            <a:r>
              <a:rPr lang="da-DK" sz="1300" dirty="0" err="1" smtClean="0"/>
              <a:t>Olupiendis</a:t>
            </a:r>
            <a:r>
              <a:rPr lang="da-DK" sz="1300" dirty="0" smtClean="0"/>
              <a:t> a </a:t>
            </a:r>
            <a:r>
              <a:rPr lang="da-DK" sz="1300" dirty="0" err="1" smtClean="0"/>
              <a:t>parum</a:t>
            </a:r>
            <a:r>
              <a:rPr lang="da-DK" sz="1300" dirty="0" smtClean="0"/>
              <a:t> </a:t>
            </a:r>
            <a:r>
              <a:rPr lang="da-DK" sz="1300" dirty="0" err="1" smtClean="0"/>
              <a:t>eum</a:t>
            </a:r>
            <a:r>
              <a:rPr lang="da-DK" sz="1300" dirty="0" smtClean="0"/>
              <a:t> </a:t>
            </a:r>
            <a:r>
              <a:rPr lang="da-DK" sz="1300" dirty="0" err="1" smtClean="0"/>
              <a:t>inum</a:t>
            </a:r>
            <a:r>
              <a:rPr lang="da-DK" sz="1300" dirty="0" smtClean="0"/>
              <a:t> </a:t>
            </a:r>
            <a:r>
              <a:rPr lang="da-DK" sz="1300" dirty="0" err="1" smtClean="0"/>
              <a:t>quae</a:t>
            </a:r>
            <a:r>
              <a:rPr lang="da-DK" sz="1300" dirty="0" smtClean="0"/>
              <a:t> ex et </a:t>
            </a:r>
            <a:r>
              <a:rPr lang="da-DK" sz="1300" dirty="0" err="1" smtClean="0"/>
              <a:t>et</a:t>
            </a:r>
            <a:r>
              <a:rPr lang="da-DK" sz="1300" dirty="0" smtClean="0"/>
              <a:t> </a:t>
            </a:r>
            <a:r>
              <a:rPr lang="da-DK" sz="1300" dirty="0" err="1" smtClean="0"/>
              <a:t>dendis</a:t>
            </a:r>
            <a:r>
              <a:rPr lang="da-DK" sz="1300" dirty="0" smtClean="0"/>
              <a:t> </a:t>
            </a:r>
            <a:r>
              <a:rPr lang="da-DK" sz="1300" dirty="0" err="1" smtClean="0"/>
              <a:t>doluptatibus</a:t>
            </a:r>
            <a:r>
              <a:rPr lang="da-DK" sz="1300" dirty="0" smtClean="0"/>
              <a:t> </a:t>
            </a:r>
            <a:r>
              <a:rPr lang="da-DK" sz="1300" dirty="0" err="1" smtClean="0"/>
              <a:t>audignis</a:t>
            </a:r>
            <a:r>
              <a:rPr lang="da-DK" sz="1300" dirty="0" smtClean="0"/>
              <a:t> </a:t>
            </a:r>
            <a:r>
              <a:rPr lang="da-DK" sz="1300" dirty="0" err="1" smtClean="0"/>
              <a:t>apidel</a:t>
            </a:r>
            <a:r>
              <a:rPr lang="da-DK" sz="1300" dirty="0" smtClean="0"/>
              <a:t> </a:t>
            </a:r>
            <a:r>
              <a:rPr lang="da-DK" sz="1300" dirty="0" err="1" smtClean="0"/>
              <a:t>ipis</a:t>
            </a:r>
            <a:r>
              <a:rPr lang="da-DK" sz="1300" dirty="0" smtClean="0"/>
              <a:t> et </a:t>
            </a:r>
            <a:r>
              <a:rPr lang="da-DK" sz="1300" dirty="0" err="1" smtClean="0"/>
              <a:t>vellorr</a:t>
            </a:r>
            <a:r>
              <a:rPr lang="da-DK" sz="1300" dirty="0" smtClean="0"/>
              <a:t> </a:t>
            </a:r>
            <a:r>
              <a:rPr lang="da-DK" sz="1300" dirty="0" err="1" smtClean="0"/>
              <a:t>orporeiument</a:t>
            </a:r>
            <a:r>
              <a:rPr lang="da-DK" sz="1300" dirty="0" smtClean="0"/>
              <a:t> </a:t>
            </a:r>
            <a:r>
              <a:rPr lang="da-DK" sz="1300" dirty="0" err="1" smtClean="0"/>
              <a:t>quiste</a:t>
            </a:r>
            <a:r>
              <a:rPr lang="da-DK" sz="1300" dirty="0" smtClean="0"/>
              <a:t> </a:t>
            </a:r>
            <a:r>
              <a:rPr lang="da-DK" sz="1300" dirty="0" err="1" smtClean="0"/>
              <a:t>num</a:t>
            </a:r>
            <a:r>
              <a:rPr lang="da-DK" sz="1300" dirty="0" smtClean="0"/>
              <a:t> </a:t>
            </a:r>
            <a:r>
              <a:rPr lang="da-DK" sz="1300" dirty="0" err="1" smtClean="0"/>
              <a:t>volum</a:t>
            </a:r>
            <a:r>
              <a:rPr lang="da-DK" sz="1300" dirty="0" smtClean="0"/>
              <a:t> </a:t>
            </a:r>
            <a:r>
              <a:rPr lang="da-DK" sz="1300" dirty="0" err="1" smtClean="0"/>
              <a:t>voluptatquae</a:t>
            </a:r>
            <a:r>
              <a:rPr lang="da-DK" sz="1300" dirty="0" smtClean="0"/>
              <a:t> </a:t>
            </a:r>
            <a:r>
              <a:rPr lang="da-DK" sz="1300" dirty="0" err="1" smtClean="0"/>
              <a:t>iusdam</a:t>
            </a:r>
            <a:r>
              <a:rPr lang="da-DK" sz="1300" dirty="0" smtClean="0"/>
              <a:t> </a:t>
            </a:r>
            <a:r>
              <a:rPr lang="da-DK" sz="1300" dirty="0" err="1" smtClean="0"/>
              <a:t>aut</a:t>
            </a:r>
            <a:r>
              <a:rPr lang="da-DK" sz="1300" dirty="0" smtClean="0"/>
              <a:t> </a:t>
            </a:r>
            <a:r>
              <a:rPr lang="da-DK" sz="1300" dirty="0" err="1" smtClean="0"/>
              <a:t>ditate</a:t>
            </a:r>
            <a:r>
              <a:rPr lang="da-DK" sz="1300" dirty="0" smtClean="0"/>
              <a:t> et </a:t>
            </a:r>
            <a:r>
              <a:rPr lang="da-DK" sz="1300" dirty="0" err="1" smtClean="0"/>
              <a:t>dolorru</a:t>
            </a:r>
            <a:r>
              <a:rPr lang="da-DK" sz="1300" dirty="0" smtClean="0"/>
              <a:t> </a:t>
            </a:r>
            <a:r>
              <a:rPr lang="da-DK" sz="1300" dirty="0" err="1" smtClean="0"/>
              <a:t>mquam</a:t>
            </a:r>
            <a:r>
              <a:rPr lang="da-DK" sz="1300" dirty="0" smtClean="0"/>
              <a:t>, </a:t>
            </a:r>
            <a:r>
              <a:rPr lang="da-DK" sz="1300" dirty="0" err="1" smtClean="0"/>
              <a:t>cuptur</a:t>
            </a:r>
            <a:r>
              <a:rPr lang="da-DK" sz="1300" dirty="0" smtClean="0"/>
              <a:t> </a:t>
            </a:r>
            <a:r>
              <a:rPr lang="da-DK" sz="1300" dirty="0" err="1" smtClean="0"/>
              <a:t>aliqui</a:t>
            </a:r>
            <a:r>
              <a:rPr lang="da-DK" sz="1300" dirty="0" smtClean="0"/>
              <a:t> tempos </a:t>
            </a:r>
            <a:r>
              <a:rPr lang="da-DK" sz="1300" dirty="0" err="1" smtClean="0"/>
              <a:t>provit</a:t>
            </a:r>
            <a:r>
              <a:rPr lang="da-DK" sz="1300" dirty="0" smtClean="0"/>
              <a:t> </a:t>
            </a:r>
            <a:r>
              <a:rPr lang="da-DK" sz="1300" dirty="0" err="1" smtClean="0"/>
              <a:t>qui</a:t>
            </a:r>
            <a:r>
              <a:rPr lang="da-DK" sz="1300" dirty="0" smtClean="0"/>
              <a:t> </a:t>
            </a:r>
            <a:r>
              <a:rPr lang="da-DK" sz="1300" dirty="0" err="1" smtClean="0"/>
              <a:t>testendam</a:t>
            </a:r>
            <a:r>
              <a:rPr lang="da-DK" sz="1300" dirty="0" smtClean="0"/>
              <a:t> </a:t>
            </a:r>
            <a:r>
              <a:rPr lang="da-DK" sz="1300" dirty="0" err="1" smtClean="0"/>
              <a:t>aut</a:t>
            </a:r>
            <a:r>
              <a:rPr lang="da-DK" sz="1300" dirty="0" smtClean="0"/>
              <a:t> au</a:t>
            </a:r>
            <a:endParaRPr lang="da-DK" sz="1300" dirty="0"/>
          </a:p>
        </p:txBody>
      </p:sp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733" y="6418914"/>
            <a:ext cx="2560542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038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objects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 userDrawn="1"/>
        </p:nvSpPr>
        <p:spPr>
          <a:xfrm>
            <a:off x="-1" y="6296025"/>
            <a:ext cx="12192001" cy="561975"/>
          </a:xfrm>
          <a:prstGeom prst="rect">
            <a:avLst/>
          </a:prstGeom>
          <a:solidFill>
            <a:srgbClr val="EC52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5810249" y="1825625"/>
            <a:ext cx="5600700" cy="3739133"/>
          </a:xfr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3174" y="627063"/>
            <a:ext cx="1247775" cy="561975"/>
          </a:xfrm>
          <a:prstGeom prst="rect">
            <a:avLst/>
          </a:prstGeom>
        </p:spPr>
      </p:pic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647700" y="427037"/>
            <a:ext cx="9343323" cy="1063625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265A"/>
                </a:solidFill>
                <a:latin typeface="+mn-lt"/>
              </a:defRPr>
            </a:lvl1pPr>
          </a:lstStyle>
          <a:p>
            <a:r>
              <a:rPr lang="da-DK" dirty="0" smtClean="0"/>
              <a:t>Slide </a:t>
            </a:r>
            <a:r>
              <a:rPr lang="da-DK" dirty="0" err="1" smtClean="0"/>
              <a:t>title</a:t>
            </a:r>
            <a:endParaRPr lang="da-DK" dirty="0"/>
          </a:p>
        </p:txBody>
      </p:sp>
      <p:sp>
        <p:nvSpPr>
          <p:cNvPr id="19" name="Pladsholder til tekst 17"/>
          <p:cNvSpPr>
            <a:spLocks noGrp="1"/>
          </p:cNvSpPr>
          <p:nvPr>
            <p:ph type="body" sz="quarter" idx="10" hasCustomPrompt="1"/>
          </p:nvPr>
        </p:nvSpPr>
        <p:spPr>
          <a:xfrm>
            <a:off x="676805" y="1809750"/>
            <a:ext cx="3751263" cy="4333875"/>
          </a:xfrm>
        </p:spPr>
        <p:txBody>
          <a:bodyPr/>
          <a:lstStyle>
            <a:lvl1pPr algn="l">
              <a:lnSpc>
                <a:spcPts val="1700"/>
              </a:lnSpc>
              <a:spcBef>
                <a:spcPts val="1100"/>
              </a:spcBef>
              <a:defRPr sz="2800"/>
            </a:lvl1pPr>
          </a:lstStyle>
          <a:p>
            <a:pPr algn="l">
              <a:lnSpc>
                <a:spcPts val="1700"/>
              </a:lnSpc>
              <a:spcBef>
                <a:spcPts val="1100"/>
              </a:spcBef>
            </a:pPr>
            <a:r>
              <a:rPr lang="da-DK" sz="1300" dirty="0" err="1" smtClean="0"/>
              <a:t>Aperibuscimod</a:t>
            </a:r>
            <a:r>
              <a:rPr lang="da-DK" sz="1300" dirty="0" smtClean="0"/>
              <a:t> </a:t>
            </a:r>
            <a:r>
              <a:rPr lang="da-DK" sz="1300" dirty="0" err="1" smtClean="0"/>
              <a:t>quatem</a:t>
            </a:r>
            <a:r>
              <a:rPr lang="da-DK" sz="1300" dirty="0" smtClean="0"/>
              <a:t> lam </a:t>
            </a:r>
            <a:r>
              <a:rPr lang="da-DK" sz="1300" dirty="0" err="1" smtClean="0"/>
              <a:t>faccullabor</a:t>
            </a:r>
            <a:r>
              <a:rPr lang="da-DK" sz="1300" dirty="0" smtClean="0"/>
              <a:t> re </a:t>
            </a:r>
            <a:r>
              <a:rPr lang="da-DK" sz="1300" dirty="0" err="1" smtClean="0"/>
              <a:t>quidit</a:t>
            </a:r>
            <a:r>
              <a:rPr lang="da-DK" sz="1300" dirty="0" smtClean="0"/>
              <a:t> </a:t>
            </a:r>
            <a:r>
              <a:rPr lang="da-DK" sz="1300" dirty="0" err="1" smtClean="0"/>
              <a:t>dolo</a:t>
            </a:r>
            <a:r>
              <a:rPr lang="da-DK" sz="1300" dirty="0" smtClean="0"/>
              <a:t> </a:t>
            </a:r>
            <a:r>
              <a:rPr lang="da-DK" sz="1300" dirty="0" err="1" smtClean="0"/>
              <a:t>quas</a:t>
            </a:r>
            <a:r>
              <a:rPr lang="da-DK" sz="1300" dirty="0" smtClean="0"/>
              <a:t> ea nos et la </a:t>
            </a:r>
            <a:r>
              <a:rPr lang="da-DK" sz="1300" dirty="0" err="1" smtClean="0"/>
              <a:t>velenim</a:t>
            </a:r>
            <a:r>
              <a:rPr lang="da-DK" sz="1300" dirty="0" smtClean="0"/>
              <a:t> </a:t>
            </a:r>
            <a:r>
              <a:rPr lang="da-DK" sz="1300" dirty="0" err="1" smtClean="0"/>
              <a:t>aximus</a:t>
            </a:r>
            <a:r>
              <a:rPr lang="da-DK" sz="1300" dirty="0" smtClean="0"/>
              <a:t>, </a:t>
            </a:r>
            <a:r>
              <a:rPr lang="da-DK" sz="1300" dirty="0" err="1" smtClean="0"/>
              <a:t>commosantur</a:t>
            </a:r>
            <a:r>
              <a:rPr lang="da-DK" sz="1300" dirty="0" smtClean="0"/>
              <a:t>?</a:t>
            </a:r>
          </a:p>
          <a:p>
            <a:pPr algn="l">
              <a:lnSpc>
                <a:spcPts val="1700"/>
              </a:lnSpc>
              <a:spcBef>
                <a:spcPts val="1100"/>
              </a:spcBef>
            </a:pPr>
            <a:r>
              <a:rPr lang="da-DK" sz="1300" dirty="0" err="1" smtClean="0"/>
              <a:t>Harios</a:t>
            </a:r>
            <a:r>
              <a:rPr lang="da-DK" sz="1300" dirty="0" smtClean="0"/>
              <a:t> </a:t>
            </a:r>
            <a:r>
              <a:rPr lang="da-DK" sz="1300" dirty="0" err="1" smtClean="0"/>
              <a:t>dollabo</a:t>
            </a:r>
            <a:r>
              <a:rPr lang="da-DK" sz="1300" dirty="0" smtClean="0"/>
              <a:t>. Nam </a:t>
            </a:r>
            <a:r>
              <a:rPr lang="da-DK" sz="1300" dirty="0" err="1" smtClean="0"/>
              <a:t>quis</a:t>
            </a:r>
            <a:r>
              <a:rPr lang="da-DK" sz="1300" dirty="0" smtClean="0"/>
              <a:t> </a:t>
            </a:r>
            <a:r>
              <a:rPr lang="da-DK" sz="1300" dirty="0" err="1" smtClean="0"/>
              <a:t>mollacc</a:t>
            </a:r>
            <a:r>
              <a:rPr lang="da-DK" sz="1300" dirty="0" smtClean="0"/>
              <a:t> </a:t>
            </a:r>
            <a:r>
              <a:rPr lang="da-DK" sz="1300" dirty="0" err="1" smtClean="0"/>
              <a:t>usapic</a:t>
            </a:r>
            <a:r>
              <a:rPr lang="da-DK" sz="1300" dirty="0" smtClean="0"/>
              <a:t> to od et, </a:t>
            </a:r>
            <a:r>
              <a:rPr lang="da-DK" sz="1300" dirty="0" err="1" smtClean="0"/>
              <a:t>que</a:t>
            </a:r>
            <a:r>
              <a:rPr lang="da-DK" sz="1300" dirty="0" smtClean="0"/>
              <a:t> et </a:t>
            </a:r>
            <a:r>
              <a:rPr lang="da-DK" sz="1300" dirty="0" err="1" smtClean="0"/>
              <a:t>aperore</a:t>
            </a:r>
            <a:r>
              <a:rPr lang="da-DK" sz="1300" dirty="0" smtClean="0"/>
              <a:t>, </a:t>
            </a:r>
            <a:r>
              <a:rPr lang="da-DK" sz="1300" dirty="0" err="1" smtClean="0"/>
              <a:t>cusandi</a:t>
            </a:r>
            <a:r>
              <a:rPr lang="da-DK" sz="1300" dirty="0" smtClean="0"/>
              <a:t> </a:t>
            </a:r>
            <a:r>
              <a:rPr lang="da-DK" sz="1300" dirty="0" err="1" smtClean="0"/>
              <a:t>aut</a:t>
            </a:r>
            <a:r>
              <a:rPr lang="da-DK" sz="1300" dirty="0" smtClean="0"/>
              <a:t> </a:t>
            </a:r>
            <a:r>
              <a:rPr lang="da-DK" sz="1300" dirty="0" err="1" smtClean="0"/>
              <a:t>pelicii</a:t>
            </a:r>
            <a:r>
              <a:rPr lang="da-DK" sz="1300" dirty="0" smtClean="0"/>
              <a:t> </a:t>
            </a:r>
            <a:r>
              <a:rPr lang="da-DK" sz="1300" dirty="0" err="1" smtClean="0"/>
              <a:t>stotam</a:t>
            </a:r>
            <a:r>
              <a:rPr lang="da-DK" sz="1300" dirty="0" smtClean="0"/>
              <a:t> </a:t>
            </a:r>
            <a:r>
              <a:rPr lang="da-DK" sz="1300" dirty="0" err="1" smtClean="0"/>
              <a:t>disciis</a:t>
            </a:r>
            <a:r>
              <a:rPr lang="da-DK" sz="1300" dirty="0" smtClean="0"/>
              <a:t> si te pa </a:t>
            </a:r>
            <a:r>
              <a:rPr lang="da-DK" sz="1300" dirty="0" err="1" smtClean="0"/>
              <a:t>voles</a:t>
            </a:r>
            <a:r>
              <a:rPr lang="da-DK" sz="1300" dirty="0" smtClean="0"/>
              <a:t> </a:t>
            </a:r>
            <a:r>
              <a:rPr lang="da-DK" sz="1300" dirty="0" err="1" smtClean="0"/>
              <a:t>esendi</a:t>
            </a:r>
            <a:r>
              <a:rPr lang="da-DK" sz="1300" dirty="0" smtClean="0"/>
              <a:t> </a:t>
            </a:r>
            <a:r>
              <a:rPr lang="da-DK" sz="1300" dirty="0" err="1" smtClean="0"/>
              <a:t>volupiet</a:t>
            </a:r>
            <a:r>
              <a:rPr lang="da-DK" sz="1300" dirty="0" smtClean="0"/>
              <a:t> </a:t>
            </a:r>
            <a:r>
              <a:rPr lang="da-DK" sz="1300" dirty="0" err="1" smtClean="0"/>
              <a:t>omnis</a:t>
            </a:r>
            <a:r>
              <a:rPr lang="da-DK" sz="1300" dirty="0" smtClean="0"/>
              <a:t> </a:t>
            </a:r>
            <a:r>
              <a:rPr lang="da-DK" sz="1300" dirty="0" err="1" smtClean="0"/>
              <a:t>enihili</a:t>
            </a:r>
            <a:r>
              <a:rPr lang="da-DK" sz="1300" dirty="0" smtClean="0"/>
              <a:t> </a:t>
            </a:r>
            <a:r>
              <a:rPr lang="da-DK" sz="1300" dirty="0" err="1" smtClean="0"/>
              <a:t>tatiandam</a:t>
            </a:r>
            <a:r>
              <a:rPr lang="da-DK" sz="1300" dirty="0" smtClean="0"/>
              <a:t> et </a:t>
            </a:r>
            <a:r>
              <a:rPr lang="da-DK" sz="1300" dirty="0" err="1" smtClean="0"/>
              <a:t>hari</a:t>
            </a:r>
            <a:r>
              <a:rPr lang="da-DK" sz="1300" dirty="0" smtClean="0"/>
              <a:t> </a:t>
            </a:r>
            <a:r>
              <a:rPr lang="da-DK" sz="1300" dirty="0" err="1" smtClean="0"/>
              <a:t>ate</a:t>
            </a:r>
            <a:r>
              <a:rPr lang="da-DK" sz="1300" dirty="0" smtClean="0"/>
              <a:t> </a:t>
            </a:r>
            <a:r>
              <a:rPr lang="da-DK" sz="1300" dirty="0" err="1" smtClean="0"/>
              <a:t>aut</a:t>
            </a:r>
            <a:r>
              <a:rPr lang="da-DK" sz="1300" dirty="0" smtClean="0"/>
              <a:t> re peribus et </a:t>
            </a:r>
            <a:r>
              <a:rPr lang="da-DK" sz="1300" dirty="0" err="1" smtClean="0"/>
              <a:t>ellabo</a:t>
            </a:r>
            <a:r>
              <a:rPr lang="da-DK" sz="1300" dirty="0" smtClean="0"/>
              <a:t>. </a:t>
            </a:r>
            <a:r>
              <a:rPr lang="da-DK" sz="1300" dirty="0" err="1" smtClean="0"/>
              <a:t>Um</a:t>
            </a:r>
            <a:r>
              <a:rPr lang="da-DK" sz="1300" dirty="0" smtClean="0"/>
              <a:t> </a:t>
            </a:r>
            <a:r>
              <a:rPr lang="da-DK" sz="1300" dirty="0" err="1" smtClean="0"/>
              <a:t>quat</a:t>
            </a:r>
            <a:r>
              <a:rPr lang="da-DK" sz="1300" dirty="0" smtClean="0"/>
              <a:t>.</a:t>
            </a:r>
          </a:p>
          <a:p>
            <a:pPr algn="l">
              <a:lnSpc>
                <a:spcPts val="1700"/>
              </a:lnSpc>
              <a:spcBef>
                <a:spcPts val="1100"/>
              </a:spcBef>
            </a:pPr>
            <a:r>
              <a:rPr lang="da-DK" sz="1300" dirty="0" err="1" smtClean="0"/>
              <a:t>Beaquamus</a:t>
            </a:r>
            <a:r>
              <a:rPr lang="da-DK" sz="1300" dirty="0" smtClean="0"/>
              <a:t> </a:t>
            </a:r>
            <a:r>
              <a:rPr lang="da-DK" sz="1300" dirty="0" err="1" smtClean="0"/>
              <a:t>quasin</a:t>
            </a:r>
            <a:r>
              <a:rPr lang="da-DK" sz="1300" dirty="0" smtClean="0"/>
              <a:t> </a:t>
            </a:r>
            <a:r>
              <a:rPr lang="da-DK" sz="1300" dirty="0" err="1" smtClean="0"/>
              <a:t>conseque</a:t>
            </a:r>
            <a:r>
              <a:rPr lang="da-DK" sz="1300" dirty="0" smtClean="0"/>
              <a:t> </a:t>
            </a:r>
            <a:r>
              <a:rPr lang="da-DK" sz="1300" dirty="0" err="1" smtClean="0"/>
              <a:t>commod</a:t>
            </a:r>
            <a:r>
              <a:rPr lang="da-DK" sz="1300" dirty="0" smtClean="0"/>
              <a:t> </a:t>
            </a:r>
            <a:r>
              <a:rPr lang="da-DK" sz="1300" dirty="0" err="1" smtClean="0"/>
              <a:t>quamenistrum</a:t>
            </a:r>
            <a:r>
              <a:rPr lang="da-DK" sz="1300" dirty="0" smtClean="0"/>
              <a:t> </a:t>
            </a:r>
            <a:r>
              <a:rPr lang="da-DK" sz="1300" dirty="0" err="1" smtClean="0"/>
              <a:t>ipsunto</a:t>
            </a:r>
            <a:r>
              <a:rPr lang="da-DK" sz="1300" dirty="0" smtClean="0"/>
              <a:t> te </a:t>
            </a:r>
            <a:r>
              <a:rPr lang="da-DK" sz="1300" dirty="0" err="1" smtClean="0"/>
              <a:t>volum</a:t>
            </a:r>
            <a:r>
              <a:rPr lang="da-DK" sz="1300" dirty="0" smtClean="0"/>
              <a:t> re </a:t>
            </a:r>
            <a:r>
              <a:rPr lang="da-DK" sz="1300" dirty="0" err="1" smtClean="0"/>
              <a:t>omnimpo</a:t>
            </a:r>
            <a:r>
              <a:rPr lang="da-DK" sz="1300" dirty="0" smtClean="0"/>
              <a:t> </a:t>
            </a:r>
            <a:r>
              <a:rPr lang="da-DK" sz="1300" dirty="0" err="1" smtClean="0"/>
              <a:t>reiciae</a:t>
            </a:r>
            <a:r>
              <a:rPr lang="da-DK" sz="1300" dirty="0" smtClean="0"/>
              <a:t> </a:t>
            </a:r>
            <a:r>
              <a:rPr lang="da-DK" sz="1300" dirty="0" err="1" smtClean="0"/>
              <a:t>ctiandi</a:t>
            </a:r>
            <a:r>
              <a:rPr lang="da-DK" sz="1300" dirty="0" smtClean="0"/>
              <a:t> </a:t>
            </a:r>
            <a:r>
              <a:rPr lang="da-DK" sz="1300" dirty="0" err="1" smtClean="0"/>
              <a:t>tatem</a:t>
            </a:r>
            <a:r>
              <a:rPr lang="da-DK" sz="1300" dirty="0" smtClean="0"/>
              <a:t>. </a:t>
            </a:r>
            <a:r>
              <a:rPr lang="da-DK" sz="1300" dirty="0" err="1" smtClean="0"/>
              <a:t>Olupiendis</a:t>
            </a:r>
            <a:r>
              <a:rPr lang="da-DK" sz="1300" dirty="0" smtClean="0"/>
              <a:t> a </a:t>
            </a:r>
            <a:r>
              <a:rPr lang="da-DK" sz="1300" dirty="0" err="1" smtClean="0"/>
              <a:t>parum</a:t>
            </a:r>
            <a:r>
              <a:rPr lang="da-DK" sz="1300" dirty="0" smtClean="0"/>
              <a:t> </a:t>
            </a:r>
            <a:r>
              <a:rPr lang="da-DK" sz="1300" dirty="0" err="1" smtClean="0"/>
              <a:t>eum</a:t>
            </a:r>
            <a:r>
              <a:rPr lang="da-DK" sz="1300" dirty="0" smtClean="0"/>
              <a:t> </a:t>
            </a:r>
            <a:r>
              <a:rPr lang="da-DK" sz="1300" dirty="0" err="1" smtClean="0"/>
              <a:t>inum</a:t>
            </a:r>
            <a:r>
              <a:rPr lang="da-DK" sz="1300" dirty="0" smtClean="0"/>
              <a:t> </a:t>
            </a:r>
            <a:r>
              <a:rPr lang="da-DK" sz="1300" dirty="0" err="1" smtClean="0"/>
              <a:t>quae</a:t>
            </a:r>
            <a:r>
              <a:rPr lang="da-DK" sz="1300" dirty="0" smtClean="0"/>
              <a:t> ex et </a:t>
            </a:r>
            <a:r>
              <a:rPr lang="da-DK" sz="1300" dirty="0" err="1" smtClean="0"/>
              <a:t>et</a:t>
            </a:r>
            <a:r>
              <a:rPr lang="da-DK" sz="1300" dirty="0" smtClean="0"/>
              <a:t> </a:t>
            </a:r>
            <a:r>
              <a:rPr lang="da-DK" sz="1300" dirty="0" err="1" smtClean="0"/>
              <a:t>dendis</a:t>
            </a:r>
            <a:r>
              <a:rPr lang="da-DK" sz="1300" dirty="0" smtClean="0"/>
              <a:t> </a:t>
            </a:r>
            <a:r>
              <a:rPr lang="da-DK" sz="1300" dirty="0" err="1" smtClean="0"/>
              <a:t>doluptatibus</a:t>
            </a:r>
            <a:r>
              <a:rPr lang="da-DK" sz="1300" dirty="0" smtClean="0"/>
              <a:t> </a:t>
            </a:r>
            <a:r>
              <a:rPr lang="da-DK" sz="1300" dirty="0" err="1" smtClean="0"/>
              <a:t>audignis</a:t>
            </a:r>
            <a:r>
              <a:rPr lang="da-DK" sz="1300" dirty="0" smtClean="0"/>
              <a:t> </a:t>
            </a:r>
            <a:r>
              <a:rPr lang="da-DK" sz="1300" dirty="0" err="1" smtClean="0"/>
              <a:t>apidel</a:t>
            </a:r>
            <a:r>
              <a:rPr lang="da-DK" sz="1300" dirty="0" smtClean="0"/>
              <a:t> </a:t>
            </a:r>
            <a:r>
              <a:rPr lang="da-DK" sz="1300" dirty="0" err="1" smtClean="0"/>
              <a:t>ipis</a:t>
            </a:r>
            <a:r>
              <a:rPr lang="da-DK" sz="1300" dirty="0" smtClean="0"/>
              <a:t> et </a:t>
            </a:r>
            <a:r>
              <a:rPr lang="da-DK" sz="1300" dirty="0" err="1" smtClean="0"/>
              <a:t>vellorr</a:t>
            </a:r>
            <a:r>
              <a:rPr lang="da-DK" sz="1300" dirty="0" smtClean="0"/>
              <a:t> </a:t>
            </a:r>
            <a:r>
              <a:rPr lang="da-DK" sz="1300" dirty="0" err="1" smtClean="0"/>
              <a:t>orporeiument</a:t>
            </a:r>
            <a:r>
              <a:rPr lang="da-DK" sz="1300" dirty="0" smtClean="0"/>
              <a:t> </a:t>
            </a:r>
            <a:r>
              <a:rPr lang="da-DK" sz="1300" dirty="0" err="1" smtClean="0"/>
              <a:t>quiste</a:t>
            </a:r>
            <a:r>
              <a:rPr lang="da-DK" sz="1300" dirty="0" smtClean="0"/>
              <a:t> </a:t>
            </a:r>
            <a:r>
              <a:rPr lang="da-DK" sz="1300" dirty="0" err="1" smtClean="0"/>
              <a:t>num</a:t>
            </a:r>
            <a:r>
              <a:rPr lang="da-DK" sz="1300" dirty="0" smtClean="0"/>
              <a:t> </a:t>
            </a:r>
            <a:r>
              <a:rPr lang="da-DK" sz="1300" dirty="0" err="1" smtClean="0"/>
              <a:t>volum</a:t>
            </a:r>
            <a:r>
              <a:rPr lang="da-DK" sz="1300" dirty="0" smtClean="0"/>
              <a:t> </a:t>
            </a:r>
            <a:r>
              <a:rPr lang="da-DK" sz="1300" dirty="0" err="1" smtClean="0"/>
              <a:t>voluptatquae</a:t>
            </a:r>
            <a:r>
              <a:rPr lang="da-DK" sz="1300" dirty="0" smtClean="0"/>
              <a:t> </a:t>
            </a:r>
            <a:r>
              <a:rPr lang="da-DK" sz="1300" dirty="0" err="1" smtClean="0"/>
              <a:t>iusdam</a:t>
            </a:r>
            <a:r>
              <a:rPr lang="da-DK" sz="1300" dirty="0" smtClean="0"/>
              <a:t> </a:t>
            </a:r>
            <a:r>
              <a:rPr lang="da-DK" sz="1300" dirty="0" err="1" smtClean="0"/>
              <a:t>aut</a:t>
            </a:r>
            <a:r>
              <a:rPr lang="da-DK" sz="1300" dirty="0" smtClean="0"/>
              <a:t> </a:t>
            </a:r>
            <a:r>
              <a:rPr lang="da-DK" sz="1300" dirty="0" err="1" smtClean="0"/>
              <a:t>ditate</a:t>
            </a:r>
            <a:r>
              <a:rPr lang="da-DK" sz="1300" dirty="0" smtClean="0"/>
              <a:t> et </a:t>
            </a:r>
            <a:r>
              <a:rPr lang="da-DK" sz="1300" dirty="0" err="1" smtClean="0"/>
              <a:t>dolorru</a:t>
            </a:r>
            <a:r>
              <a:rPr lang="da-DK" sz="1300" dirty="0" smtClean="0"/>
              <a:t> </a:t>
            </a:r>
            <a:r>
              <a:rPr lang="da-DK" sz="1300" dirty="0" err="1" smtClean="0"/>
              <a:t>mquam</a:t>
            </a:r>
            <a:r>
              <a:rPr lang="da-DK" sz="1300" dirty="0" smtClean="0"/>
              <a:t>, </a:t>
            </a:r>
            <a:r>
              <a:rPr lang="da-DK" sz="1300" dirty="0" err="1" smtClean="0"/>
              <a:t>cuptur</a:t>
            </a:r>
            <a:r>
              <a:rPr lang="da-DK" sz="1300" dirty="0" smtClean="0"/>
              <a:t> </a:t>
            </a:r>
            <a:r>
              <a:rPr lang="da-DK" sz="1300" dirty="0" err="1" smtClean="0"/>
              <a:t>aliqui</a:t>
            </a:r>
            <a:r>
              <a:rPr lang="da-DK" sz="1300" dirty="0" smtClean="0"/>
              <a:t> tempos </a:t>
            </a:r>
            <a:r>
              <a:rPr lang="da-DK" sz="1300" dirty="0" err="1" smtClean="0"/>
              <a:t>provit</a:t>
            </a:r>
            <a:r>
              <a:rPr lang="da-DK" sz="1300" dirty="0" smtClean="0"/>
              <a:t> </a:t>
            </a:r>
            <a:r>
              <a:rPr lang="da-DK" sz="1300" dirty="0" err="1" smtClean="0"/>
              <a:t>qui</a:t>
            </a:r>
            <a:r>
              <a:rPr lang="da-DK" sz="1300" dirty="0" smtClean="0"/>
              <a:t> </a:t>
            </a:r>
            <a:r>
              <a:rPr lang="da-DK" sz="1300" dirty="0" err="1" smtClean="0"/>
              <a:t>testendam</a:t>
            </a:r>
            <a:r>
              <a:rPr lang="da-DK" sz="1300" dirty="0" smtClean="0"/>
              <a:t> </a:t>
            </a:r>
            <a:r>
              <a:rPr lang="da-DK" sz="1300" dirty="0" err="1" smtClean="0"/>
              <a:t>aut</a:t>
            </a:r>
            <a:r>
              <a:rPr lang="da-DK" sz="1300" dirty="0" smtClean="0"/>
              <a:t> au</a:t>
            </a:r>
            <a:endParaRPr lang="da-DK" sz="1300" dirty="0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733" y="6418914"/>
            <a:ext cx="2560542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370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objects - Turquo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 userDrawn="1"/>
        </p:nvSpPr>
        <p:spPr>
          <a:xfrm>
            <a:off x="-1" y="6296025"/>
            <a:ext cx="12192001" cy="561975"/>
          </a:xfrm>
          <a:prstGeom prst="rect">
            <a:avLst/>
          </a:prstGeom>
          <a:solidFill>
            <a:srgbClr val="00A6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5810249" y="1825625"/>
            <a:ext cx="5600700" cy="3739133"/>
          </a:xfr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3174" y="627063"/>
            <a:ext cx="1247775" cy="561975"/>
          </a:xfrm>
          <a:prstGeom prst="rect">
            <a:avLst/>
          </a:prstGeom>
        </p:spPr>
      </p:pic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647700" y="427037"/>
            <a:ext cx="9343323" cy="1063625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265A"/>
                </a:solidFill>
                <a:latin typeface="+mn-lt"/>
              </a:defRPr>
            </a:lvl1pPr>
          </a:lstStyle>
          <a:p>
            <a:r>
              <a:rPr lang="da-DK" dirty="0" smtClean="0"/>
              <a:t>Slide </a:t>
            </a:r>
            <a:r>
              <a:rPr lang="da-DK" dirty="0" err="1" smtClean="0"/>
              <a:t>title</a:t>
            </a:r>
            <a:endParaRPr lang="da-DK" dirty="0"/>
          </a:p>
        </p:txBody>
      </p:sp>
      <p:sp>
        <p:nvSpPr>
          <p:cNvPr id="19" name="Pladsholder til tekst 17"/>
          <p:cNvSpPr>
            <a:spLocks noGrp="1"/>
          </p:cNvSpPr>
          <p:nvPr>
            <p:ph type="body" sz="quarter" idx="10" hasCustomPrompt="1"/>
          </p:nvPr>
        </p:nvSpPr>
        <p:spPr>
          <a:xfrm>
            <a:off x="676805" y="1809750"/>
            <a:ext cx="3751263" cy="4333875"/>
          </a:xfrm>
        </p:spPr>
        <p:txBody>
          <a:bodyPr/>
          <a:lstStyle>
            <a:lvl1pPr algn="l">
              <a:lnSpc>
                <a:spcPts val="1700"/>
              </a:lnSpc>
              <a:spcBef>
                <a:spcPts val="1100"/>
              </a:spcBef>
              <a:defRPr sz="2800"/>
            </a:lvl1pPr>
          </a:lstStyle>
          <a:p>
            <a:pPr algn="l">
              <a:lnSpc>
                <a:spcPts val="1700"/>
              </a:lnSpc>
              <a:spcBef>
                <a:spcPts val="1100"/>
              </a:spcBef>
            </a:pPr>
            <a:r>
              <a:rPr lang="da-DK" sz="1300" dirty="0" err="1" smtClean="0"/>
              <a:t>Aperibuscimod</a:t>
            </a:r>
            <a:r>
              <a:rPr lang="da-DK" sz="1300" dirty="0" smtClean="0"/>
              <a:t> </a:t>
            </a:r>
            <a:r>
              <a:rPr lang="da-DK" sz="1300" dirty="0" err="1" smtClean="0"/>
              <a:t>quatem</a:t>
            </a:r>
            <a:r>
              <a:rPr lang="da-DK" sz="1300" dirty="0" smtClean="0"/>
              <a:t> lam </a:t>
            </a:r>
            <a:r>
              <a:rPr lang="da-DK" sz="1300" dirty="0" err="1" smtClean="0"/>
              <a:t>faccullabor</a:t>
            </a:r>
            <a:r>
              <a:rPr lang="da-DK" sz="1300" dirty="0" smtClean="0"/>
              <a:t> re </a:t>
            </a:r>
            <a:r>
              <a:rPr lang="da-DK" sz="1300" dirty="0" err="1" smtClean="0"/>
              <a:t>quidit</a:t>
            </a:r>
            <a:r>
              <a:rPr lang="da-DK" sz="1300" dirty="0" smtClean="0"/>
              <a:t> </a:t>
            </a:r>
            <a:r>
              <a:rPr lang="da-DK" sz="1300" dirty="0" err="1" smtClean="0"/>
              <a:t>dolo</a:t>
            </a:r>
            <a:r>
              <a:rPr lang="da-DK" sz="1300" dirty="0" smtClean="0"/>
              <a:t> </a:t>
            </a:r>
            <a:r>
              <a:rPr lang="da-DK" sz="1300" dirty="0" err="1" smtClean="0"/>
              <a:t>quas</a:t>
            </a:r>
            <a:r>
              <a:rPr lang="da-DK" sz="1300" dirty="0" smtClean="0"/>
              <a:t> ea nos et la </a:t>
            </a:r>
            <a:r>
              <a:rPr lang="da-DK" sz="1300" dirty="0" err="1" smtClean="0"/>
              <a:t>velenim</a:t>
            </a:r>
            <a:r>
              <a:rPr lang="da-DK" sz="1300" dirty="0" smtClean="0"/>
              <a:t> </a:t>
            </a:r>
            <a:r>
              <a:rPr lang="da-DK" sz="1300" dirty="0" err="1" smtClean="0"/>
              <a:t>aximus</a:t>
            </a:r>
            <a:r>
              <a:rPr lang="da-DK" sz="1300" dirty="0" smtClean="0"/>
              <a:t>, </a:t>
            </a:r>
            <a:r>
              <a:rPr lang="da-DK" sz="1300" dirty="0" err="1" smtClean="0"/>
              <a:t>commosantur</a:t>
            </a:r>
            <a:r>
              <a:rPr lang="da-DK" sz="1300" dirty="0" smtClean="0"/>
              <a:t>?</a:t>
            </a:r>
          </a:p>
          <a:p>
            <a:pPr algn="l">
              <a:lnSpc>
                <a:spcPts val="1700"/>
              </a:lnSpc>
              <a:spcBef>
                <a:spcPts val="1100"/>
              </a:spcBef>
            </a:pPr>
            <a:r>
              <a:rPr lang="da-DK" sz="1300" dirty="0" err="1" smtClean="0"/>
              <a:t>Harios</a:t>
            </a:r>
            <a:r>
              <a:rPr lang="da-DK" sz="1300" dirty="0" smtClean="0"/>
              <a:t> </a:t>
            </a:r>
            <a:r>
              <a:rPr lang="da-DK" sz="1300" dirty="0" err="1" smtClean="0"/>
              <a:t>dollabo</a:t>
            </a:r>
            <a:r>
              <a:rPr lang="da-DK" sz="1300" dirty="0" smtClean="0"/>
              <a:t>. Nam </a:t>
            </a:r>
            <a:r>
              <a:rPr lang="da-DK" sz="1300" dirty="0" err="1" smtClean="0"/>
              <a:t>quis</a:t>
            </a:r>
            <a:r>
              <a:rPr lang="da-DK" sz="1300" dirty="0" smtClean="0"/>
              <a:t> </a:t>
            </a:r>
            <a:r>
              <a:rPr lang="da-DK" sz="1300" dirty="0" err="1" smtClean="0"/>
              <a:t>mollacc</a:t>
            </a:r>
            <a:r>
              <a:rPr lang="da-DK" sz="1300" dirty="0" smtClean="0"/>
              <a:t> </a:t>
            </a:r>
            <a:r>
              <a:rPr lang="da-DK" sz="1300" dirty="0" err="1" smtClean="0"/>
              <a:t>usapic</a:t>
            </a:r>
            <a:r>
              <a:rPr lang="da-DK" sz="1300" dirty="0" smtClean="0"/>
              <a:t> to od et, </a:t>
            </a:r>
            <a:r>
              <a:rPr lang="da-DK" sz="1300" dirty="0" err="1" smtClean="0"/>
              <a:t>que</a:t>
            </a:r>
            <a:r>
              <a:rPr lang="da-DK" sz="1300" dirty="0" smtClean="0"/>
              <a:t> et </a:t>
            </a:r>
            <a:r>
              <a:rPr lang="da-DK" sz="1300" dirty="0" err="1" smtClean="0"/>
              <a:t>aperore</a:t>
            </a:r>
            <a:r>
              <a:rPr lang="da-DK" sz="1300" dirty="0" smtClean="0"/>
              <a:t>, </a:t>
            </a:r>
            <a:r>
              <a:rPr lang="da-DK" sz="1300" dirty="0" err="1" smtClean="0"/>
              <a:t>cusandi</a:t>
            </a:r>
            <a:r>
              <a:rPr lang="da-DK" sz="1300" dirty="0" smtClean="0"/>
              <a:t> </a:t>
            </a:r>
            <a:r>
              <a:rPr lang="da-DK" sz="1300" dirty="0" err="1" smtClean="0"/>
              <a:t>aut</a:t>
            </a:r>
            <a:r>
              <a:rPr lang="da-DK" sz="1300" dirty="0" smtClean="0"/>
              <a:t> </a:t>
            </a:r>
            <a:r>
              <a:rPr lang="da-DK" sz="1300" dirty="0" err="1" smtClean="0"/>
              <a:t>pelicii</a:t>
            </a:r>
            <a:r>
              <a:rPr lang="da-DK" sz="1300" dirty="0" smtClean="0"/>
              <a:t> </a:t>
            </a:r>
            <a:r>
              <a:rPr lang="da-DK" sz="1300" dirty="0" err="1" smtClean="0"/>
              <a:t>stotam</a:t>
            </a:r>
            <a:r>
              <a:rPr lang="da-DK" sz="1300" dirty="0" smtClean="0"/>
              <a:t> </a:t>
            </a:r>
            <a:r>
              <a:rPr lang="da-DK" sz="1300" dirty="0" err="1" smtClean="0"/>
              <a:t>disciis</a:t>
            </a:r>
            <a:r>
              <a:rPr lang="da-DK" sz="1300" dirty="0" smtClean="0"/>
              <a:t> si te pa </a:t>
            </a:r>
            <a:r>
              <a:rPr lang="da-DK" sz="1300" dirty="0" err="1" smtClean="0"/>
              <a:t>voles</a:t>
            </a:r>
            <a:r>
              <a:rPr lang="da-DK" sz="1300" dirty="0" smtClean="0"/>
              <a:t> </a:t>
            </a:r>
            <a:r>
              <a:rPr lang="da-DK" sz="1300" dirty="0" err="1" smtClean="0"/>
              <a:t>esendi</a:t>
            </a:r>
            <a:r>
              <a:rPr lang="da-DK" sz="1300" dirty="0" smtClean="0"/>
              <a:t> </a:t>
            </a:r>
            <a:r>
              <a:rPr lang="da-DK" sz="1300" dirty="0" err="1" smtClean="0"/>
              <a:t>volupiet</a:t>
            </a:r>
            <a:r>
              <a:rPr lang="da-DK" sz="1300" dirty="0" smtClean="0"/>
              <a:t> </a:t>
            </a:r>
            <a:r>
              <a:rPr lang="da-DK" sz="1300" dirty="0" err="1" smtClean="0"/>
              <a:t>omnis</a:t>
            </a:r>
            <a:r>
              <a:rPr lang="da-DK" sz="1300" dirty="0" smtClean="0"/>
              <a:t> </a:t>
            </a:r>
            <a:r>
              <a:rPr lang="da-DK" sz="1300" dirty="0" err="1" smtClean="0"/>
              <a:t>enihili</a:t>
            </a:r>
            <a:r>
              <a:rPr lang="da-DK" sz="1300" dirty="0" smtClean="0"/>
              <a:t> </a:t>
            </a:r>
            <a:r>
              <a:rPr lang="da-DK" sz="1300" dirty="0" err="1" smtClean="0"/>
              <a:t>tatiandam</a:t>
            </a:r>
            <a:r>
              <a:rPr lang="da-DK" sz="1300" dirty="0" smtClean="0"/>
              <a:t> et </a:t>
            </a:r>
            <a:r>
              <a:rPr lang="da-DK" sz="1300" dirty="0" err="1" smtClean="0"/>
              <a:t>hari</a:t>
            </a:r>
            <a:r>
              <a:rPr lang="da-DK" sz="1300" dirty="0" smtClean="0"/>
              <a:t> </a:t>
            </a:r>
            <a:r>
              <a:rPr lang="da-DK" sz="1300" dirty="0" err="1" smtClean="0"/>
              <a:t>ate</a:t>
            </a:r>
            <a:r>
              <a:rPr lang="da-DK" sz="1300" dirty="0" smtClean="0"/>
              <a:t> </a:t>
            </a:r>
            <a:r>
              <a:rPr lang="da-DK" sz="1300" dirty="0" err="1" smtClean="0"/>
              <a:t>aut</a:t>
            </a:r>
            <a:r>
              <a:rPr lang="da-DK" sz="1300" dirty="0" smtClean="0"/>
              <a:t> re peribus et </a:t>
            </a:r>
            <a:r>
              <a:rPr lang="da-DK" sz="1300" dirty="0" err="1" smtClean="0"/>
              <a:t>ellabo</a:t>
            </a:r>
            <a:r>
              <a:rPr lang="da-DK" sz="1300" dirty="0" smtClean="0"/>
              <a:t>. </a:t>
            </a:r>
            <a:r>
              <a:rPr lang="da-DK" sz="1300" dirty="0" err="1" smtClean="0"/>
              <a:t>Um</a:t>
            </a:r>
            <a:r>
              <a:rPr lang="da-DK" sz="1300" dirty="0" smtClean="0"/>
              <a:t> </a:t>
            </a:r>
            <a:r>
              <a:rPr lang="da-DK" sz="1300" dirty="0" err="1" smtClean="0"/>
              <a:t>quat</a:t>
            </a:r>
            <a:r>
              <a:rPr lang="da-DK" sz="1300" dirty="0" smtClean="0"/>
              <a:t>.</a:t>
            </a:r>
          </a:p>
          <a:p>
            <a:pPr algn="l">
              <a:lnSpc>
                <a:spcPts val="1700"/>
              </a:lnSpc>
              <a:spcBef>
                <a:spcPts val="1100"/>
              </a:spcBef>
            </a:pPr>
            <a:r>
              <a:rPr lang="da-DK" sz="1300" dirty="0" err="1" smtClean="0"/>
              <a:t>Beaquamus</a:t>
            </a:r>
            <a:r>
              <a:rPr lang="da-DK" sz="1300" dirty="0" smtClean="0"/>
              <a:t> </a:t>
            </a:r>
            <a:r>
              <a:rPr lang="da-DK" sz="1300" dirty="0" err="1" smtClean="0"/>
              <a:t>quasin</a:t>
            </a:r>
            <a:r>
              <a:rPr lang="da-DK" sz="1300" dirty="0" smtClean="0"/>
              <a:t> </a:t>
            </a:r>
            <a:r>
              <a:rPr lang="da-DK" sz="1300" dirty="0" err="1" smtClean="0"/>
              <a:t>conseque</a:t>
            </a:r>
            <a:r>
              <a:rPr lang="da-DK" sz="1300" dirty="0" smtClean="0"/>
              <a:t> </a:t>
            </a:r>
            <a:r>
              <a:rPr lang="da-DK" sz="1300" dirty="0" err="1" smtClean="0"/>
              <a:t>commod</a:t>
            </a:r>
            <a:r>
              <a:rPr lang="da-DK" sz="1300" dirty="0" smtClean="0"/>
              <a:t> </a:t>
            </a:r>
            <a:r>
              <a:rPr lang="da-DK" sz="1300" dirty="0" err="1" smtClean="0"/>
              <a:t>quamenistrum</a:t>
            </a:r>
            <a:r>
              <a:rPr lang="da-DK" sz="1300" dirty="0" smtClean="0"/>
              <a:t> </a:t>
            </a:r>
            <a:r>
              <a:rPr lang="da-DK" sz="1300" dirty="0" err="1" smtClean="0"/>
              <a:t>ipsunto</a:t>
            </a:r>
            <a:r>
              <a:rPr lang="da-DK" sz="1300" dirty="0" smtClean="0"/>
              <a:t> te </a:t>
            </a:r>
            <a:r>
              <a:rPr lang="da-DK" sz="1300" dirty="0" err="1" smtClean="0"/>
              <a:t>volum</a:t>
            </a:r>
            <a:r>
              <a:rPr lang="da-DK" sz="1300" dirty="0" smtClean="0"/>
              <a:t> re </a:t>
            </a:r>
            <a:r>
              <a:rPr lang="da-DK" sz="1300" dirty="0" err="1" smtClean="0"/>
              <a:t>omnimpo</a:t>
            </a:r>
            <a:r>
              <a:rPr lang="da-DK" sz="1300" dirty="0" smtClean="0"/>
              <a:t> </a:t>
            </a:r>
            <a:r>
              <a:rPr lang="da-DK" sz="1300" dirty="0" err="1" smtClean="0"/>
              <a:t>reiciae</a:t>
            </a:r>
            <a:r>
              <a:rPr lang="da-DK" sz="1300" dirty="0" smtClean="0"/>
              <a:t> </a:t>
            </a:r>
            <a:r>
              <a:rPr lang="da-DK" sz="1300" dirty="0" err="1" smtClean="0"/>
              <a:t>ctiandi</a:t>
            </a:r>
            <a:r>
              <a:rPr lang="da-DK" sz="1300" dirty="0" smtClean="0"/>
              <a:t> </a:t>
            </a:r>
            <a:r>
              <a:rPr lang="da-DK" sz="1300" dirty="0" err="1" smtClean="0"/>
              <a:t>tatem</a:t>
            </a:r>
            <a:r>
              <a:rPr lang="da-DK" sz="1300" dirty="0" smtClean="0"/>
              <a:t>. </a:t>
            </a:r>
            <a:r>
              <a:rPr lang="da-DK" sz="1300" dirty="0" err="1" smtClean="0"/>
              <a:t>Olupiendis</a:t>
            </a:r>
            <a:r>
              <a:rPr lang="da-DK" sz="1300" dirty="0" smtClean="0"/>
              <a:t> a </a:t>
            </a:r>
            <a:r>
              <a:rPr lang="da-DK" sz="1300" dirty="0" err="1" smtClean="0"/>
              <a:t>parum</a:t>
            </a:r>
            <a:r>
              <a:rPr lang="da-DK" sz="1300" dirty="0" smtClean="0"/>
              <a:t> </a:t>
            </a:r>
            <a:r>
              <a:rPr lang="da-DK" sz="1300" dirty="0" err="1" smtClean="0"/>
              <a:t>eum</a:t>
            </a:r>
            <a:r>
              <a:rPr lang="da-DK" sz="1300" dirty="0" smtClean="0"/>
              <a:t> </a:t>
            </a:r>
            <a:r>
              <a:rPr lang="da-DK" sz="1300" dirty="0" err="1" smtClean="0"/>
              <a:t>inum</a:t>
            </a:r>
            <a:r>
              <a:rPr lang="da-DK" sz="1300" dirty="0" smtClean="0"/>
              <a:t> </a:t>
            </a:r>
            <a:r>
              <a:rPr lang="da-DK" sz="1300" dirty="0" err="1" smtClean="0"/>
              <a:t>quae</a:t>
            </a:r>
            <a:r>
              <a:rPr lang="da-DK" sz="1300" dirty="0" smtClean="0"/>
              <a:t> ex et </a:t>
            </a:r>
            <a:r>
              <a:rPr lang="da-DK" sz="1300" dirty="0" err="1" smtClean="0"/>
              <a:t>et</a:t>
            </a:r>
            <a:r>
              <a:rPr lang="da-DK" sz="1300" dirty="0" smtClean="0"/>
              <a:t> </a:t>
            </a:r>
            <a:r>
              <a:rPr lang="da-DK" sz="1300" dirty="0" err="1" smtClean="0"/>
              <a:t>dendis</a:t>
            </a:r>
            <a:r>
              <a:rPr lang="da-DK" sz="1300" dirty="0" smtClean="0"/>
              <a:t> </a:t>
            </a:r>
            <a:r>
              <a:rPr lang="da-DK" sz="1300" dirty="0" err="1" smtClean="0"/>
              <a:t>doluptatibus</a:t>
            </a:r>
            <a:r>
              <a:rPr lang="da-DK" sz="1300" dirty="0" smtClean="0"/>
              <a:t> </a:t>
            </a:r>
            <a:r>
              <a:rPr lang="da-DK" sz="1300" dirty="0" err="1" smtClean="0"/>
              <a:t>audignis</a:t>
            </a:r>
            <a:r>
              <a:rPr lang="da-DK" sz="1300" dirty="0" smtClean="0"/>
              <a:t> </a:t>
            </a:r>
            <a:r>
              <a:rPr lang="da-DK" sz="1300" dirty="0" err="1" smtClean="0"/>
              <a:t>apidel</a:t>
            </a:r>
            <a:r>
              <a:rPr lang="da-DK" sz="1300" dirty="0" smtClean="0"/>
              <a:t> </a:t>
            </a:r>
            <a:r>
              <a:rPr lang="da-DK" sz="1300" dirty="0" err="1" smtClean="0"/>
              <a:t>ipis</a:t>
            </a:r>
            <a:r>
              <a:rPr lang="da-DK" sz="1300" dirty="0" smtClean="0"/>
              <a:t> et </a:t>
            </a:r>
            <a:r>
              <a:rPr lang="da-DK" sz="1300" dirty="0" err="1" smtClean="0"/>
              <a:t>vellorr</a:t>
            </a:r>
            <a:r>
              <a:rPr lang="da-DK" sz="1300" dirty="0" smtClean="0"/>
              <a:t> </a:t>
            </a:r>
            <a:r>
              <a:rPr lang="da-DK" sz="1300" dirty="0" err="1" smtClean="0"/>
              <a:t>orporeiument</a:t>
            </a:r>
            <a:r>
              <a:rPr lang="da-DK" sz="1300" dirty="0" smtClean="0"/>
              <a:t> </a:t>
            </a:r>
            <a:r>
              <a:rPr lang="da-DK" sz="1300" dirty="0" err="1" smtClean="0"/>
              <a:t>quiste</a:t>
            </a:r>
            <a:r>
              <a:rPr lang="da-DK" sz="1300" dirty="0" smtClean="0"/>
              <a:t> </a:t>
            </a:r>
            <a:r>
              <a:rPr lang="da-DK" sz="1300" dirty="0" err="1" smtClean="0"/>
              <a:t>num</a:t>
            </a:r>
            <a:r>
              <a:rPr lang="da-DK" sz="1300" dirty="0" smtClean="0"/>
              <a:t> </a:t>
            </a:r>
            <a:r>
              <a:rPr lang="da-DK" sz="1300" dirty="0" err="1" smtClean="0"/>
              <a:t>volum</a:t>
            </a:r>
            <a:r>
              <a:rPr lang="da-DK" sz="1300" dirty="0" smtClean="0"/>
              <a:t> </a:t>
            </a:r>
            <a:r>
              <a:rPr lang="da-DK" sz="1300" dirty="0" err="1" smtClean="0"/>
              <a:t>voluptatquae</a:t>
            </a:r>
            <a:r>
              <a:rPr lang="da-DK" sz="1300" dirty="0" smtClean="0"/>
              <a:t> </a:t>
            </a:r>
            <a:r>
              <a:rPr lang="da-DK" sz="1300" dirty="0" err="1" smtClean="0"/>
              <a:t>iusdam</a:t>
            </a:r>
            <a:r>
              <a:rPr lang="da-DK" sz="1300" dirty="0" smtClean="0"/>
              <a:t> </a:t>
            </a:r>
            <a:r>
              <a:rPr lang="da-DK" sz="1300" dirty="0" err="1" smtClean="0"/>
              <a:t>aut</a:t>
            </a:r>
            <a:r>
              <a:rPr lang="da-DK" sz="1300" dirty="0" smtClean="0"/>
              <a:t> </a:t>
            </a:r>
            <a:r>
              <a:rPr lang="da-DK" sz="1300" dirty="0" err="1" smtClean="0"/>
              <a:t>ditate</a:t>
            </a:r>
            <a:r>
              <a:rPr lang="da-DK" sz="1300" dirty="0" smtClean="0"/>
              <a:t> et </a:t>
            </a:r>
            <a:r>
              <a:rPr lang="da-DK" sz="1300" dirty="0" err="1" smtClean="0"/>
              <a:t>dolorru</a:t>
            </a:r>
            <a:r>
              <a:rPr lang="da-DK" sz="1300" dirty="0" smtClean="0"/>
              <a:t> </a:t>
            </a:r>
            <a:r>
              <a:rPr lang="da-DK" sz="1300" dirty="0" err="1" smtClean="0"/>
              <a:t>mquam</a:t>
            </a:r>
            <a:r>
              <a:rPr lang="da-DK" sz="1300" dirty="0" smtClean="0"/>
              <a:t>, </a:t>
            </a:r>
            <a:r>
              <a:rPr lang="da-DK" sz="1300" dirty="0" err="1" smtClean="0"/>
              <a:t>cuptur</a:t>
            </a:r>
            <a:r>
              <a:rPr lang="da-DK" sz="1300" dirty="0" smtClean="0"/>
              <a:t> </a:t>
            </a:r>
            <a:r>
              <a:rPr lang="da-DK" sz="1300" dirty="0" err="1" smtClean="0"/>
              <a:t>aliqui</a:t>
            </a:r>
            <a:r>
              <a:rPr lang="da-DK" sz="1300" dirty="0" smtClean="0"/>
              <a:t> tempos </a:t>
            </a:r>
            <a:r>
              <a:rPr lang="da-DK" sz="1300" dirty="0" err="1" smtClean="0"/>
              <a:t>provit</a:t>
            </a:r>
            <a:r>
              <a:rPr lang="da-DK" sz="1300" dirty="0" smtClean="0"/>
              <a:t> </a:t>
            </a:r>
            <a:r>
              <a:rPr lang="da-DK" sz="1300" dirty="0" err="1" smtClean="0"/>
              <a:t>qui</a:t>
            </a:r>
            <a:r>
              <a:rPr lang="da-DK" sz="1300" dirty="0" smtClean="0"/>
              <a:t> </a:t>
            </a:r>
            <a:r>
              <a:rPr lang="da-DK" sz="1300" dirty="0" err="1" smtClean="0"/>
              <a:t>testendam</a:t>
            </a:r>
            <a:r>
              <a:rPr lang="da-DK" sz="1300" dirty="0" smtClean="0"/>
              <a:t> </a:t>
            </a:r>
            <a:r>
              <a:rPr lang="da-DK" sz="1300" dirty="0" err="1" smtClean="0"/>
              <a:t>aut</a:t>
            </a:r>
            <a:r>
              <a:rPr lang="da-DK" sz="1300" dirty="0" smtClean="0"/>
              <a:t> au</a:t>
            </a:r>
            <a:endParaRPr lang="da-DK" sz="1300" dirty="0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733" y="6418914"/>
            <a:ext cx="2560542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265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3174" y="627063"/>
            <a:ext cx="1247775" cy="561975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647700" y="427037"/>
            <a:ext cx="9343323" cy="1063625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265A"/>
                </a:solidFill>
                <a:latin typeface="+mn-lt"/>
              </a:defRPr>
            </a:lvl1pPr>
          </a:lstStyle>
          <a:p>
            <a:r>
              <a:rPr lang="da-DK" dirty="0" smtClean="0"/>
              <a:t>Slide </a:t>
            </a:r>
            <a:r>
              <a:rPr lang="da-DK" dirty="0" err="1" smtClean="0"/>
              <a:t>title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81100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3174" y="627063"/>
            <a:ext cx="1247775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141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174" y="627063"/>
            <a:ext cx="1247775" cy="561975"/>
          </a:xfrm>
          <a:prstGeom prst="rect">
            <a:avLst/>
          </a:prstGeom>
        </p:spPr>
      </p:pic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647700" y="427037"/>
            <a:ext cx="9343323" cy="1063625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265A"/>
                </a:solidFill>
                <a:latin typeface="+mn-lt"/>
              </a:defRPr>
            </a:lvl1pPr>
          </a:lstStyle>
          <a:p>
            <a:r>
              <a:rPr lang="da-DK" dirty="0" smtClean="0"/>
              <a:t>Slide </a:t>
            </a:r>
            <a:r>
              <a:rPr lang="da-DK" dirty="0" err="1" smtClean="0"/>
              <a:t>title</a:t>
            </a:r>
            <a:endParaRPr lang="da-DK" dirty="0"/>
          </a:p>
        </p:txBody>
      </p:sp>
      <p:pic>
        <p:nvPicPr>
          <p:cNvPr id="6" name="Billed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733" y="6418914"/>
            <a:ext cx="2560542" cy="384081"/>
          </a:xfrm>
          <a:prstGeom prst="rect">
            <a:avLst/>
          </a:prstGeom>
        </p:spPr>
      </p:pic>
      <p:sp>
        <p:nvSpPr>
          <p:cNvPr id="10" name="Pladsholder til indhold 4"/>
          <p:cNvSpPr>
            <a:spLocks noGrp="1"/>
          </p:cNvSpPr>
          <p:nvPr>
            <p:ph sz="quarter" idx="10" hasCustomPrompt="1"/>
          </p:nvPr>
        </p:nvSpPr>
        <p:spPr>
          <a:xfrm>
            <a:off x="680720" y="1534160"/>
            <a:ext cx="10749280" cy="4622801"/>
          </a:xfrm>
        </p:spPr>
        <p:txBody>
          <a:bodyPr>
            <a:normAutofit/>
          </a:bodyPr>
          <a:lstStyle>
            <a:lvl1pPr>
              <a:defRPr sz="1300"/>
            </a:lvl1pPr>
          </a:lstStyle>
          <a:p>
            <a:r>
              <a:rPr lang="da-DK" dirty="0" err="1" smtClean="0"/>
              <a:t>Aperibuscimod</a:t>
            </a:r>
            <a:r>
              <a:rPr lang="da-DK" dirty="0" smtClean="0"/>
              <a:t> </a:t>
            </a:r>
            <a:r>
              <a:rPr lang="da-DK" dirty="0" err="1" smtClean="0"/>
              <a:t>quatem</a:t>
            </a:r>
            <a:r>
              <a:rPr lang="da-DK" dirty="0" smtClean="0"/>
              <a:t> lam </a:t>
            </a:r>
            <a:r>
              <a:rPr lang="da-DK" dirty="0" err="1" smtClean="0"/>
              <a:t>faccullabor</a:t>
            </a:r>
            <a:r>
              <a:rPr lang="da-DK" dirty="0" smtClean="0"/>
              <a:t> re </a:t>
            </a:r>
            <a:r>
              <a:rPr lang="da-DK" dirty="0" err="1" smtClean="0"/>
              <a:t>quidit</a:t>
            </a:r>
            <a:r>
              <a:rPr lang="da-DK" dirty="0" smtClean="0"/>
              <a:t> </a:t>
            </a:r>
            <a:r>
              <a:rPr lang="da-DK" dirty="0" err="1" smtClean="0"/>
              <a:t>dolo</a:t>
            </a:r>
            <a:r>
              <a:rPr lang="da-DK" dirty="0" smtClean="0"/>
              <a:t> </a:t>
            </a:r>
            <a:r>
              <a:rPr lang="da-DK" dirty="0" err="1" smtClean="0"/>
              <a:t>quas</a:t>
            </a:r>
            <a:r>
              <a:rPr lang="da-DK" dirty="0" smtClean="0"/>
              <a:t> ea nos et la </a:t>
            </a:r>
            <a:r>
              <a:rPr lang="da-DK" dirty="0" err="1" smtClean="0"/>
              <a:t>velenim</a:t>
            </a:r>
            <a:r>
              <a:rPr lang="da-DK" dirty="0" smtClean="0"/>
              <a:t> </a:t>
            </a:r>
            <a:r>
              <a:rPr lang="da-DK" dirty="0" err="1" smtClean="0"/>
              <a:t>aximus</a:t>
            </a:r>
            <a:r>
              <a:rPr lang="da-DK" dirty="0" smtClean="0"/>
              <a:t>, </a:t>
            </a:r>
            <a:r>
              <a:rPr lang="da-DK" dirty="0" err="1" smtClean="0"/>
              <a:t>commosantur</a:t>
            </a:r>
            <a:r>
              <a:rPr lang="da-DK" dirty="0" smtClean="0"/>
              <a:t>?</a:t>
            </a:r>
          </a:p>
          <a:p>
            <a:r>
              <a:rPr lang="da-DK" dirty="0" err="1" smtClean="0"/>
              <a:t>Harios</a:t>
            </a:r>
            <a:r>
              <a:rPr lang="da-DK" dirty="0" smtClean="0"/>
              <a:t> </a:t>
            </a:r>
            <a:r>
              <a:rPr lang="da-DK" dirty="0" err="1" smtClean="0"/>
              <a:t>dollabo</a:t>
            </a:r>
            <a:r>
              <a:rPr lang="da-DK" dirty="0" smtClean="0"/>
              <a:t>. Nam </a:t>
            </a:r>
            <a:r>
              <a:rPr lang="da-DK" dirty="0" err="1" smtClean="0"/>
              <a:t>quis</a:t>
            </a:r>
            <a:r>
              <a:rPr lang="da-DK" dirty="0" smtClean="0"/>
              <a:t> </a:t>
            </a:r>
            <a:r>
              <a:rPr lang="da-DK" dirty="0" err="1" smtClean="0"/>
              <a:t>mollacc</a:t>
            </a:r>
            <a:r>
              <a:rPr lang="da-DK" dirty="0" smtClean="0"/>
              <a:t> </a:t>
            </a:r>
            <a:r>
              <a:rPr lang="da-DK" dirty="0" err="1" smtClean="0"/>
              <a:t>usapic</a:t>
            </a:r>
            <a:r>
              <a:rPr lang="da-DK" dirty="0" smtClean="0"/>
              <a:t> to od et, </a:t>
            </a:r>
            <a:r>
              <a:rPr lang="da-DK" dirty="0" err="1" smtClean="0"/>
              <a:t>que</a:t>
            </a:r>
            <a:r>
              <a:rPr lang="da-DK" dirty="0" smtClean="0"/>
              <a:t> et </a:t>
            </a:r>
            <a:r>
              <a:rPr lang="da-DK" dirty="0" err="1" smtClean="0"/>
              <a:t>aperore</a:t>
            </a:r>
            <a:r>
              <a:rPr lang="da-DK" dirty="0" smtClean="0"/>
              <a:t>, </a:t>
            </a:r>
            <a:r>
              <a:rPr lang="da-DK" dirty="0" err="1" smtClean="0"/>
              <a:t>cusandi</a:t>
            </a:r>
            <a:r>
              <a:rPr lang="da-DK" dirty="0" smtClean="0"/>
              <a:t> </a:t>
            </a:r>
            <a:r>
              <a:rPr lang="da-DK" dirty="0" err="1" smtClean="0"/>
              <a:t>aut</a:t>
            </a:r>
            <a:r>
              <a:rPr lang="da-DK" dirty="0" smtClean="0"/>
              <a:t> </a:t>
            </a:r>
            <a:r>
              <a:rPr lang="da-DK" dirty="0" err="1" smtClean="0"/>
              <a:t>pelicii</a:t>
            </a:r>
            <a:r>
              <a:rPr lang="da-DK" dirty="0" smtClean="0"/>
              <a:t> </a:t>
            </a:r>
            <a:r>
              <a:rPr lang="da-DK" dirty="0" err="1" smtClean="0"/>
              <a:t>stotam</a:t>
            </a:r>
            <a:r>
              <a:rPr lang="da-DK" dirty="0" smtClean="0"/>
              <a:t> </a:t>
            </a:r>
            <a:r>
              <a:rPr lang="da-DK" dirty="0" err="1" smtClean="0"/>
              <a:t>disciis</a:t>
            </a:r>
            <a:r>
              <a:rPr lang="da-DK" dirty="0" smtClean="0"/>
              <a:t> si te pa </a:t>
            </a:r>
            <a:r>
              <a:rPr lang="da-DK" dirty="0" err="1" smtClean="0"/>
              <a:t>voles</a:t>
            </a:r>
            <a:r>
              <a:rPr lang="da-DK" dirty="0" smtClean="0"/>
              <a:t> </a:t>
            </a:r>
            <a:r>
              <a:rPr lang="da-DK" dirty="0" err="1" smtClean="0"/>
              <a:t>esendi</a:t>
            </a:r>
            <a:r>
              <a:rPr lang="da-DK" dirty="0" smtClean="0"/>
              <a:t> </a:t>
            </a:r>
            <a:r>
              <a:rPr lang="da-DK" dirty="0" err="1" smtClean="0"/>
              <a:t>volupiet</a:t>
            </a:r>
            <a:r>
              <a:rPr lang="da-DK" dirty="0" smtClean="0"/>
              <a:t> </a:t>
            </a:r>
            <a:r>
              <a:rPr lang="da-DK" dirty="0" err="1" smtClean="0"/>
              <a:t>omnis</a:t>
            </a:r>
            <a:r>
              <a:rPr lang="da-DK" dirty="0" smtClean="0"/>
              <a:t> </a:t>
            </a:r>
            <a:r>
              <a:rPr lang="da-DK" dirty="0" err="1" smtClean="0"/>
              <a:t>enihili</a:t>
            </a:r>
            <a:r>
              <a:rPr lang="da-DK" dirty="0" smtClean="0"/>
              <a:t> </a:t>
            </a:r>
            <a:r>
              <a:rPr lang="da-DK" dirty="0" err="1" smtClean="0"/>
              <a:t>tatiandam</a:t>
            </a:r>
            <a:r>
              <a:rPr lang="da-DK" dirty="0" smtClean="0"/>
              <a:t> et </a:t>
            </a:r>
            <a:r>
              <a:rPr lang="da-DK" dirty="0" err="1" smtClean="0"/>
              <a:t>hari</a:t>
            </a:r>
            <a:r>
              <a:rPr lang="da-DK" dirty="0" smtClean="0"/>
              <a:t> </a:t>
            </a:r>
            <a:r>
              <a:rPr lang="da-DK" dirty="0" err="1" smtClean="0"/>
              <a:t>ate</a:t>
            </a:r>
            <a:r>
              <a:rPr lang="da-DK" dirty="0" smtClean="0"/>
              <a:t> </a:t>
            </a:r>
            <a:r>
              <a:rPr lang="da-DK" dirty="0" err="1" smtClean="0"/>
              <a:t>aut</a:t>
            </a:r>
            <a:r>
              <a:rPr lang="da-DK" dirty="0" smtClean="0"/>
              <a:t> re peribus et </a:t>
            </a:r>
            <a:r>
              <a:rPr lang="da-DK" dirty="0" err="1" smtClean="0"/>
              <a:t>ellabo</a:t>
            </a:r>
            <a:r>
              <a:rPr lang="da-DK" dirty="0" smtClean="0"/>
              <a:t>. </a:t>
            </a:r>
            <a:r>
              <a:rPr lang="da-DK" dirty="0" err="1" smtClean="0"/>
              <a:t>Um</a:t>
            </a:r>
            <a:r>
              <a:rPr lang="da-DK" dirty="0" smtClean="0"/>
              <a:t> </a:t>
            </a:r>
            <a:r>
              <a:rPr lang="da-DK" dirty="0" err="1" smtClean="0"/>
              <a:t>quat</a:t>
            </a:r>
            <a:r>
              <a:rPr lang="da-DK" dirty="0" smtClean="0"/>
              <a:t>.</a:t>
            </a:r>
          </a:p>
          <a:p>
            <a:r>
              <a:rPr lang="da-DK" dirty="0" err="1" smtClean="0"/>
              <a:t>Beaquamus</a:t>
            </a:r>
            <a:r>
              <a:rPr lang="da-DK" dirty="0" smtClean="0"/>
              <a:t> </a:t>
            </a:r>
            <a:r>
              <a:rPr lang="da-DK" dirty="0" err="1" smtClean="0"/>
              <a:t>quasin</a:t>
            </a:r>
            <a:r>
              <a:rPr lang="da-DK" dirty="0" smtClean="0"/>
              <a:t> </a:t>
            </a:r>
            <a:r>
              <a:rPr lang="da-DK" dirty="0" err="1" smtClean="0"/>
              <a:t>conseque</a:t>
            </a:r>
            <a:r>
              <a:rPr lang="da-DK" dirty="0" smtClean="0"/>
              <a:t> </a:t>
            </a:r>
            <a:r>
              <a:rPr lang="da-DK" dirty="0" err="1" smtClean="0"/>
              <a:t>commod</a:t>
            </a:r>
            <a:r>
              <a:rPr lang="da-DK" dirty="0" smtClean="0"/>
              <a:t> </a:t>
            </a:r>
            <a:r>
              <a:rPr lang="da-DK" dirty="0" err="1" smtClean="0"/>
              <a:t>quamenistrum</a:t>
            </a:r>
            <a:r>
              <a:rPr lang="da-DK" dirty="0" smtClean="0"/>
              <a:t> </a:t>
            </a:r>
            <a:r>
              <a:rPr lang="da-DK" dirty="0" err="1" smtClean="0"/>
              <a:t>ipsunto</a:t>
            </a:r>
            <a:r>
              <a:rPr lang="da-DK" dirty="0" smtClean="0"/>
              <a:t> te </a:t>
            </a:r>
            <a:r>
              <a:rPr lang="da-DK" dirty="0" err="1" smtClean="0"/>
              <a:t>volum</a:t>
            </a:r>
            <a:r>
              <a:rPr lang="da-DK" dirty="0" smtClean="0"/>
              <a:t> re </a:t>
            </a:r>
            <a:r>
              <a:rPr lang="da-DK" dirty="0" err="1" smtClean="0"/>
              <a:t>omnimpo</a:t>
            </a:r>
            <a:r>
              <a:rPr lang="da-DK" dirty="0" smtClean="0"/>
              <a:t> </a:t>
            </a:r>
            <a:r>
              <a:rPr lang="da-DK" dirty="0" err="1" smtClean="0"/>
              <a:t>reiciae</a:t>
            </a:r>
            <a:r>
              <a:rPr lang="da-DK" dirty="0" smtClean="0"/>
              <a:t> </a:t>
            </a:r>
            <a:r>
              <a:rPr lang="da-DK" dirty="0" err="1" smtClean="0"/>
              <a:t>ctiandi</a:t>
            </a:r>
            <a:r>
              <a:rPr lang="da-DK" dirty="0" smtClean="0"/>
              <a:t> </a:t>
            </a:r>
            <a:r>
              <a:rPr lang="da-DK" dirty="0" err="1" smtClean="0"/>
              <a:t>tatem</a:t>
            </a:r>
            <a:r>
              <a:rPr lang="da-DK" dirty="0" smtClean="0"/>
              <a:t>. </a:t>
            </a:r>
            <a:r>
              <a:rPr lang="da-DK" dirty="0" err="1" smtClean="0"/>
              <a:t>Olupiendis</a:t>
            </a:r>
            <a:r>
              <a:rPr lang="da-DK" dirty="0" smtClean="0"/>
              <a:t> a </a:t>
            </a:r>
            <a:r>
              <a:rPr lang="da-DK" dirty="0" err="1" smtClean="0"/>
              <a:t>parum</a:t>
            </a:r>
            <a:r>
              <a:rPr lang="da-DK" dirty="0" smtClean="0"/>
              <a:t> </a:t>
            </a:r>
            <a:r>
              <a:rPr lang="da-DK" dirty="0" err="1" smtClean="0"/>
              <a:t>eum</a:t>
            </a:r>
            <a:r>
              <a:rPr lang="da-DK" dirty="0" smtClean="0"/>
              <a:t> </a:t>
            </a:r>
            <a:r>
              <a:rPr lang="da-DK" dirty="0" err="1" smtClean="0"/>
              <a:t>inum</a:t>
            </a:r>
            <a:r>
              <a:rPr lang="da-DK" dirty="0" smtClean="0"/>
              <a:t> </a:t>
            </a:r>
            <a:r>
              <a:rPr lang="da-DK" dirty="0" err="1" smtClean="0"/>
              <a:t>quae</a:t>
            </a:r>
            <a:r>
              <a:rPr lang="da-DK" dirty="0" smtClean="0"/>
              <a:t> ex et </a:t>
            </a:r>
            <a:r>
              <a:rPr lang="da-DK" dirty="0" err="1" smtClean="0"/>
              <a:t>et</a:t>
            </a:r>
            <a:r>
              <a:rPr lang="da-DK" dirty="0" smtClean="0"/>
              <a:t> </a:t>
            </a:r>
            <a:r>
              <a:rPr lang="da-DK" dirty="0" err="1" smtClean="0"/>
              <a:t>dendis</a:t>
            </a:r>
            <a:r>
              <a:rPr lang="da-DK" dirty="0" smtClean="0"/>
              <a:t> </a:t>
            </a:r>
            <a:r>
              <a:rPr lang="da-DK" dirty="0" err="1" smtClean="0"/>
              <a:t>doluptatibus</a:t>
            </a:r>
            <a:r>
              <a:rPr lang="da-DK" dirty="0" smtClean="0"/>
              <a:t> </a:t>
            </a:r>
            <a:r>
              <a:rPr lang="da-DK" dirty="0" err="1" smtClean="0"/>
              <a:t>audignis</a:t>
            </a:r>
            <a:r>
              <a:rPr lang="da-DK" dirty="0" smtClean="0"/>
              <a:t> </a:t>
            </a:r>
            <a:r>
              <a:rPr lang="da-DK" dirty="0" err="1" smtClean="0"/>
              <a:t>apidel</a:t>
            </a:r>
            <a:r>
              <a:rPr lang="da-DK" dirty="0" smtClean="0"/>
              <a:t> </a:t>
            </a:r>
            <a:r>
              <a:rPr lang="da-DK" dirty="0" err="1" smtClean="0"/>
              <a:t>ipis</a:t>
            </a:r>
            <a:r>
              <a:rPr lang="da-DK" dirty="0" smtClean="0"/>
              <a:t> et </a:t>
            </a:r>
            <a:r>
              <a:rPr lang="da-DK" dirty="0" err="1" smtClean="0"/>
              <a:t>vellorr</a:t>
            </a:r>
            <a:r>
              <a:rPr lang="da-DK" dirty="0" smtClean="0"/>
              <a:t> </a:t>
            </a:r>
            <a:r>
              <a:rPr lang="da-DK" dirty="0" err="1" smtClean="0"/>
              <a:t>orporeiument</a:t>
            </a:r>
            <a:r>
              <a:rPr lang="da-DK" dirty="0" smtClean="0"/>
              <a:t> </a:t>
            </a:r>
            <a:r>
              <a:rPr lang="da-DK" dirty="0" err="1" smtClean="0"/>
              <a:t>quiste</a:t>
            </a:r>
            <a:r>
              <a:rPr lang="da-DK" dirty="0" smtClean="0"/>
              <a:t> </a:t>
            </a:r>
            <a:r>
              <a:rPr lang="da-DK" dirty="0" err="1" smtClean="0"/>
              <a:t>num</a:t>
            </a:r>
            <a:r>
              <a:rPr lang="da-DK" dirty="0" smtClean="0"/>
              <a:t> </a:t>
            </a:r>
            <a:r>
              <a:rPr lang="da-DK" dirty="0" err="1" smtClean="0"/>
              <a:t>volum</a:t>
            </a:r>
            <a:r>
              <a:rPr lang="da-DK" dirty="0" smtClean="0"/>
              <a:t> </a:t>
            </a:r>
            <a:r>
              <a:rPr lang="da-DK" dirty="0" err="1" smtClean="0"/>
              <a:t>voluptatquae</a:t>
            </a:r>
            <a:r>
              <a:rPr lang="da-DK" dirty="0" smtClean="0"/>
              <a:t> </a:t>
            </a:r>
            <a:r>
              <a:rPr lang="da-DK" dirty="0" err="1" smtClean="0"/>
              <a:t>iusdam</a:t>
            </a:r>
            <a:r>
              <a:rPr lang="da-DK" dirty="0" smtClean="0"/>
              <a:t> </a:t>
            </a:r>
            <a:r>
              <a:rPr lang="da-DK" dirty="0" err="1" smtClean="0"/>
              <a:t>aut</a:t>
            </a:r>
            <a:r>
              <a:rPr lang="da-DK" dirty="0" smtClean="0"/>
              <a:t> </a:t>
            </a:r>
            <a:r>
              <a:rPr lang="da-DK" dirty="0" err="1" smtClean="0"/>
              <a:t>ditate</a:t>
            </a:r>
            <a:r>
              <a:rPr lang="da-DK" dirty="0" smtClean="0"/>
              <a:t> et </a:t>
            </a:r>
            <a:r>
              <a:rPr lang="da-DK" dirty="0" err="1" smtClean="0"/>
              <a:t>dolorru</a:t>
            </a:r>
            <a:r>
              <a:rPr lang="da-DK" dirty="0" smtClean="0"/>
              <a:t> </a:t>
            </a:r>
            <a:r>
              <a:rPr lang="da-DK" dirty="0" err="1" smtClean="0"/>
              <a:t>mquam</a:t>
            </a:r>
            <a:r>
              <a:rPr lang="da-DK" dirty="0" smtClean="0"/>
              <a:t>, </a:t>
            </a:r>
            <a:r>
              <a:rPr lang="da-DK" dirty="0" err="1" smtClean="0"/>
              <a:t>cuptur</a:t>
            </a:r>
            <a:r>
              <a:rPr lang="da-DK" dirty="0" smtClean="0"/>
              <a:t> </a:t>
            </a:r>
            <a:r>
              <a:rPr lang="da-DK" dirty="0" err="1" smtClean="0"/>
              <a:t>aliqui</a:t>
            </a:r>
            <a:r>
              <a:rPr lang="da-DK" dirty="0" smtClean="0"/>
              <a:t> tempos </a:t>
            </a:r>
            <a:r>
              <a:rPr lang="da-DK" dirty="0" err="1" smtClean="0"/>
              <a:t>provit</a:t>
            </a:r>
            <a:r>
              <a:rPr lang="da-DK" dirty="0" smtClean="0"/>
              <a:t> </a:t>
            </a:r>
            <a:r>
              <a:rPr lang="da-DK" dirty="0" err="1" smtClean="0"/>
              <a:t>qui</a:t>
            </a:r>
            <a:r>
              <a:rPr lang="da-DK" dirty="0" smtClean="0"/>
              <a:t> </a:t>
            </a:r>
            <a:r>
              <a:rPr lang="da-DK" dirty="0" err="1" smtClean="0"/>
              <a:t>testendam</a:t>
            </a:r>
            <a:r>
              <a:rPr lang="da-DK" dirty="0" smtClean="0"/>
              <a:t> </a:t>
            </a:r>
            <a:r>
              <a:rPr lang="da-DK" dirty="0" err="1" smtClean="0"/>
              <a:t>aut</a:t>
            </a:r>
            <a:r>
              <a:rPr lang="da-DK" dirty="0" smtClean="0"/>
              <a:t> </a:t>
            </a:r>
            <a:r>
              <a:rPr lang="da-DK" dirty="0" err="1" smtClean="0"/>
              <a:t>auda</a:t>
            </a:r>
            <a:r>
              <a:rPr lang="da-DK" dirty="0" smtClean="0"/>
              <a:t> imi, is </a:t>
            </a:r>
            <a:r>
              <a:rPr lang="da-DK" dirty="0" err="1" smtClean="0"/>
              <a:t>essequi</a:t>
            </a:r>
            <a:r>
              <a:rPr lang="da-DK" dirty="0" smtClean="0"/>
              <a:t> </a:t>
            </a:r>
            <a:r>
              <a:rPr lang="da-DK" dirty="0" err="1" smtClean="0"/>
              <a:t>bera</a:t>
            </a:r>
            <a:r>
              <a:rPr lang="da-DK" dirty="0" smtClean="0"/>
              <a:t> </a:t>
            </a:r>
            <a:r>
              <a:rPr lang="da-DK" dirty="0" err="1" smtClean="0"/>
              <a:t>vernate</a:t>
            </a:r>
            <a:r>
              <a:rPr lang="da-DK" dirty="0" smtClean="0"/>
              <a:t> </a:t>
            </a:r>
            <a:r>
              <a:rPr lang="da-DK" dirty="0" err="1" smtClean="0"/>
              <a:t>esto</a:t>
            </a:r>
            <a:r>
              <a:rPr lang="da-DK" dirty="0" smtClean="0"/>
              <a:t> </a:t>
            </a:r>
            <a:r>
              <a:rPr lang="da-DK" dirty="0" err="1" smtClean="0"/>
              <a:t>conse</a:t>
            </a:r>
            <a:r>
              <a:rPr lang="da-DK" dirty="0" smtClean="0"/>
              <a:t> non </a:t>
            </a:r>
            <a:r>
              <a:rPr lang="da-DK" dirty="0" err="1" smtClean="0"/>
              <a:t>consequi</a:t>
            </a:r>
            <a:r>
              <a:rPr lang="da-DK" dirty="0" smtClean="0"/>
              <a:t> </a:t>
            </a:r>
            <a:r>
              <a:rPr lang="da-DK" dirty="0" err="1" smtClean="0"/>
              <a:t>ducipic</a:t>
            </a:r>
            <a:r>
              <a:rPr lang="da-DK" dirty="0" smtClean="0"/>
              <a:t> </a:t>
            </a:r>
            <a:r>
              <a:rPr lang="da-DK" dirty="0" err="1" smtClean="0"/>
              <a:t>totaquo</a:t>
            </a:r>
            <a:r>
              <a:rPr lang="da-DK" dirty="0" smtClean="0"/>
              <a:t> es </a:t>
            </a:r>
            <a:r>
              <a:rPr lang="da-DK" dirty="0" err="1" smtClean="0"/>
              <a:t>quid</a:t>
            </a:r>
            <a:r>
              <a:rPr lang="da-DK" dirty="0" smtClean="0"/>
              <a:t> </a:t>
            </a:r>
            <a:r>
              <a:rPr lang="da-DK" dirty="0" err="1" smtClean="0"/>
              <a:t>utaturibus</a:t>
            </a:r>
            <a:r>
              <a:rPr lang="da-DK" dirty="0" smtClean="0"/>
              <a:t> </a:t>
            </a:r>
            <a:r>
              <a:rPr lang="da-DK" dirty="0" err="1" smtClean="0"/>
              <a:t>eum</a:t>
            </a:r>
            <a:r>
              <a:rPr lang="da-DK" dirty="0" smtClean="0"/>
              <a:t> </a:t>
            </a:r>
            <a:r>
              <a:rPr lang="da-DK" dirty="0" err="1" smtClean="0"/>
              <a:t>voleseque</a:t>
            </a:r>
            <a:r>
              <a:rPr lang="da-DK" dirty="0" smtClean="0"/>
              <a:t> </a:t>
            </a:r>
            <a:r>
              <a:rPr lang="da-DK" dirty="0" err="1" smtClean="0"/>
              <a:t>landell</a:t>
            </a:r>
            <a:r>
              <a:rPr lang="da-DK" dirty="0" smtClean="0"/>
              <a:t> </a:t>
            </a:r>
            <a:r>
              <a:rPr lang="da-DK" dirty="0" err="1" smtClean="0"/>
              <a:t>ectur</a:t>
            </a:r>
            <a:r>
              <a:rPr lang="da-DK" dirty="0" smtClean="0"/>
              <a:t>? </a:t>
            </a:r>
            <a:r>
              <a:rPr lang="da-DK" dirty="0" err="1" smtClean="0"/>
              <a:t>Qui</a:t>
            </a:r>
            <a:r>
              <a:rPr lang="da-DK" dirty="0" smtClean="0"/>
              <a:t> </a:t>
            </a:r>
            <a:r>
              <a:rPr lang="da-DK" dirty="0" err="1" smtClean="0"/>
              <a:t>nullandi</a:t>
            </a:r>
            <a:r>
              <a:rPr lang="da-DK" dirty="0" smtClean="0"/>
              <a:t> dis et </a:t>
            </a:r>
            <a:r>
              <a:rPr lang="da-DK" dirty="0" err="1" smtClean="0"/>
              <a:t>que</a:t>
            </a:r>
            <a:r>
              <a:rPr lang="da-DK" dirty="0" smtClean="0"/>
              <a:t> </a:t>
            </a:r>
            <a:r>
              <a:rPr lang="da-DK" dirty="0" err="1" smtClean="0"/>
              <a:t>perum</a:t>
            </a:r>
            <a:r>
              <a:rPr lang="da-DK" dirty="0" smtClean="0"/>
              <a:t> </a:t>
            </a:r>
            <a:r>
              <a:rPr lang="da-DK" dirty="0" err="1" smtClean="0"/>
              <a:t>rectusae</a:t>
            </a:r>
            <a:r>
              <a:rPr lang="da-DK" dirty="0" smtClean="0"/>
              <a:t> et </a:t>
            </a:r>
            <a:r>
              <a:rPr lang="da-DK" dirty="0" err="1" smtClean="0"/>
              <a:t>aditas</a:t>
            </a:r>
            <a:r>
              <a:rPr lang="da-DK" dirty="0" smtClean="0"/>
              <a:t> </a:t>
            </a:r>
            <a:r>
              <a:rPr lang="da-DK" dirty="0" err="1" smtClean="0"/>
              <a:t>dolor</a:t>
            </a:r>
            <a:r>
              <a:rPr lang="da-DK" dirty="0" smtClean="0"/>
              <a:t> </a:t>
            </a:r>
            <a:r>
              <a:rPr lang="da-DK" dirty="0" err="1" smtClean="0"/>
              <a:t>ant</a:t>
            </a:r>
            <a:r>
              <a:rPr lang="da-DK" dirty="0" smtClean="0"/>
              <a:t> </a:t>
            </a:r>
            <a:r>
              <a:rPr lang="da-DK" dirty="0" err="1" smtClean="0"/>
              <a:t>liquunt</a:t>
            </a:r>
            <a:r>
              <a:rPr lang="da-DK" dirty="0" smtClean="0"/>
              <a:t> fuga. </a:t>
            </a:r>
            <a:r>
              <a:rPr lang="da-DK" dirty="0" err="1" smtClean="0"/>
              <a:t>Itat</a:t>
            </a:r>
            <a:r>
              <a:rPr lang="da-DK" dirty="0" smtClean="0"/>
              <a:t> </a:t>
            </a:r>
            <a:r>
              <a:rPr lang="da-DK" dirty="0" err="1" smtClean="0"/>
              <a:t>earchilis</a:t>
            </a:r>
            <a:r>
              <a:rPr lang="da-DK" dirty="0" smtClean="0"/>
              <a:t> </a:t>
            </a:r>
            <a:r>
              <a:rPr lang="da-DK" dirty="0" err="1" smtClean="0"/>
              <a:t>accuptat</a:t>
            </a:r>
            <a:r>
              <a:rPr lang="da-DK" dirty="0" smtClean="0"/>
              <a:t>.</a:t>
            </a:r>
          </a:p>
          <a:p>
            <a:r>
              <a:rPr lang="da-DK" dirty="0" err="1" smtClean="0"/>
              <a:t>Ebis</a:t>
            </a:r>
            <a:r>
              <a:rPr lang="da-DK" dirty="0" smtClean="0"/>
              <a:t> </a:t>
            </a:r>
            <a:r>
              <a:rPr lang="da-DK" dirty="0" err="1" smtClean="0"/>
              <a:t>evelest</a:t>
            </a:r>
            <a:r>
              <a:rPr lang="da-DK" dirty="0" smtClean="0"/>
              <a:t> et res rest </a:t>
            </a:r>
            <a:r>
              <a:rPr lang="da-DK" dirty="0" err="1" smtClean="0"/>
              <a:t>que</a:t>
            </a:r>
            <a:r>
              <a:rPr lang="da-DK" dirty="0" smtClean="0"/>
              <a:t> </a:t>
            </a:r>
            <a:r>
              <a:rPr lang="da-DK" dirty="0" err="1" smtClean="0"/>
              <a:t>conserum</a:t>
            </a:r>
            <a:r>
              <a:rPr lang="da-DK" dirty="0" smtClean="0"/>
              <a:t> </a:t>
            </a:r>
            <a:r>
              <a:rPr lang="da-DK" dirty="0" err="1" smtClean="0"/>
              <a:t>lautaectem</a:t>
            </a:r>
            <a:r>
              <a:rPr lang="da-DK" dirty="0" smtClean="0"/>
              <a:t> </a:t>
            </a:r>
            <a:r>
              <a:rPr lang="da-DK" dirty="0" err="1" smtClean="0"/>
              <a:t>volorpo</a:t>
            </a:r>
            <a:r>
              <a:rPr lang="da-DK" dirty="0" smtClean="0"/>
              <a:t> </a:t>
            </a:r>
            <a:r>
              <a:rPr lang="da-DK" dirty="0" err="1" smtClean="0"/>
              <a:t>remporrum</a:t>
            </a:r>
            <a:r>
              <a:rPr lang="da-DK" dirty="0" smtClean="0"/>
              <a:t> </a:t>
            </a:r>
            <a:r>
              <a:rPr lang="da-DK" dirty="0" err="1" smtClean="0"/>
              <a:t>velloru</a:t>
            </a:r>
            <a:r>
              <a:rPr lang="da-DK" dirty="0" smtClean="0"/>
              <a:t> </a:t>
            </a:r>
            <a:r>
              <a:rPr lang="da-DK" dirty="0" err="1" smtClean="0"/>
              <a:t>ptatquia</a:t>
            </a:r>
            <a:r>
              <a:rPr lang="da-DK" dirty="0" smtClean="0"/>
              <a:t> </a:t>
            </a:r>
            <a:r>
              <a:rPr lang="da-DK" dirty="0" err="1" smtClean="0"/>
              <a:t>conserum</a:t>
            </a:r>
            <a:r>
              <a:rPr lang="da-DK" dirty="0" smtClean="0"/>
              <a:t> </a:t>
            </a:r>
            <a:r>
              <a:rPr lang="da-DK" dirty="0" err="1" smtClean="0"/>
              <a:t>velignis</a:t>
            </a:r>
            <a:r>
              <a:rPr lang="da-DK" dirty="0" smtClean="0"/>
              <a:t> </a:t>
            </a:r>
            <a:r>
              <a:rPr lang="da-DK" dirty="0" err="1" smtClean="0"/>
              <a:t>alique</a:t>
            </a:r>
            <a:r>
              <a:rPr lang="da-DK" dirty="0" smtClean="0"/>
              <a:t> </a:t>
            </a:r>
            <a:r>
              <a:rPr lang="da-DK" dirty="0" err="1" smtClean="0"/>
              <a:t>volupta</a:t>
            </a:r>
            <a:r>
              <a:rPr lang="da-DK" dirty="0" smtClean="0"/>
              <a:t> </a:t>
            </a:r>
            <a:r>
              <a:rPr lang="da-DK" dirty="0" err="1" smtClean="0"/>
              <a:t>tiusam</a:t>
            </a:r>
            <a:r>
              <a:rPr lang="da-DK" dirty="0" smtClean="0"/>
              <a:t> sin nus, quos nitatur? </a:t>
            </a:r>
            <a:r>
              <a:rPr lang="da-DK" dirty="0" err="1" smtClean="0"/>
              <a:t>Qui</a:t>
            </a:r>
            <a:r>
              <a:rPr lang="da-DK" dirty="0" smtClean="0"/>
              <a:t> </a:t>
            </a:r>
            <a:r>
              <a:rPr lang="da-DK" dirty="0" err="1" smtClean="0"/>
              <a:t>quis</a:t>
            </a:r>
            <a:r>
              <a:rPr lang="da-DK" dirty="0" smtClean="0"/>
              <a:t> </a:t>
            </a:r>
            <a:r>
              <a:rPr lang="da-DK" dirty="0" err="1" smtClean="0"/>
              <a:t>dolorem</a:t>
            </a:r>
            <a:r>
              <a:rPr lang="da-DK" dirty="0" smtClean="0"/>
              <a:t> ea </a:t>
            </a:r>
            <a:r>
              <a:rPr lang="da-DK" dirty="0" err="1" smtClean="0"/>
              <a:t>delasd</a:t>
            </a:r>
            <a:r>
              <a:rPr lang="da-DK" dirty="0" smtClean="0"/>
              <a:t> </a:t>
            </a:r>
            <a:r>
              <a:rPr lang="da-DK" dirty="0" err="1" smtClean="0"/>
              <a:t>asdm</a:t>
            </a:r>
            <a:r>
              <a:rPr lang="da-DK" dirty="0" smtClean="0"/>
              <a:t> </a:t>
            </a:r>
            <a:r>
              <a:rPr lang="da-DK" dirty="0" err="1" smtClean="0"/>
              <a:t>quis</a:t>
            </a:r>
            <a:r>
              <a:rPr lang="da-DK" dirty="0" smtClean="0"/>
              <a:t> </a:t>
            </a:r>
            <a:r>
              <a:rPr lang="da-DK" dirty="0" err="1" smtClean="0"/>
              <a:t>mollacc</a:t>
            </a:r>
            <a:r>
              <a:rPr lang="da-DK" dirty="0" smtClean="0"/>
              <a:t> </a:t>
            </a:r>
            <a:r>
              <a:rPr lang="da-DK" dirty="0" err="1" smtClean="0"/>
              <a:t>usapic</a:t>
            </a:r>
            <a:r>
              <a:rPr lang="da-DK" dirty="0" smtClean="0"/>
              <a:t> to od et, </a:t>
            </a:r>
            <a:r>
              <a:rPr lang="da-DK" dirty="0" err="1" smtClean="0"/>
              <a:t>que</a:t>
            </a:r>
            <a:r>
              <a:rPr lang="da-DK" dirty="0" smtClean="0"/>
              <a:t> et </a:t>
            </a:r>
            <a:r>
              <a:rPr lang="da-DK" dirty="0" err="1" smtClean="0"/>
              <a:t>aperore</a:t>
            </a:r>
            <a:r>
              <a:rPr lang="da-DK" dirty="0" smtClean="0"/>
              <a:t>, </a:t>
            </a:r>
            <a:r>
              <a:rPr lang="da-DK" dirty="0" err="1" smtClean="0"/>
              <a:t>cusandi</a:t>
            </a:r>
            <a:r>
              <a:rPr lang="da-DK" dirty="0" smtClean="0"/>
              <a:t> </a:t>
            </a:r>
            <a:r>
              <a:rPr lang="da-DK" dirty="0" err="1" smtClean="0"/>
              <a:t>aut</a:t>
            </a:r>
            <a:r>
              <a:rPr lang="da-DK" dirty="0" smtClean="0"/>
              <a:t> </a:t>
            </a:r>
            <a:r>
              <a:rPr lang="da-DK" dirty="0" err="1" smtClean="0"/>
              <a:t>pelicii</a:t>
            </a:r>
            <a:r>
              <a:rPr lang="da-DK" dirty="0" smtClean="0"/>
              <a:t> </a:t>
            </a:r>
            <a:r>
              <a:rPr lang="da-DK" dirty="0" err="1" smtClean="0"/>
              <a:t>stotam</a:t>
            </a:r>
            <a:r>
              <a:rPr lang="da-DK" dirty="0" smtClean="0"/>
              <a:t> </a:t>
            </a:r>
            <a:r>
              <a:rPr lang="da-DK" dirty="0" err="1" smtClean="0"/>
              <a:t>disciis</a:t>
            </a:r>
            <a:r>
              <a:rPr lang="da-DK" dirty="0" smtClean="0"/>
              <a:t> si te pa </a:t>
            </a:r>
            <a:r>
              <a:rPr lang="da-DK" dirty="0" err="1" smtClean="0"/>
              <a:t>voles</a:t>
            </a:r>
            <a:r>
              <a:rPr lang="da-DK" dirty="0" smtClean="0"/>
              <a:t> </a:t>
            </a:r>
            <a:r>
              <a:rPr lang="da-DK" dirty="0" err="1" smtClean="0"/>
              <a:t>esendi</a:t>
            </a:r>
            <a:r>
              <a:rPr lang="da-DK" dirty="0" smtClean="0"/>
              <a:t> </a:t>
            </a:r>
            <a:r>
              <a:rPr lang="da-DK" dirty="0" err="1" smtClean="0"/>
              <a:t>volupiet</a:t>
            </a:r>
            <a:r>
              <a:rPr lang="da-DK" dirty="0" smtClean="0"/>
              <a:t> </a:t>
            </a:r>
            <a:r>
              <a:rPr lang="da-DK" dirty="0" err="1" smtClean="0"/>
              <a:t>omnis</a:t>
            </a:r>
            <a:r>
              <a:rPr lang="da-DK" dirty="0" smtClean="0"/>
              <a:t> </a:t>
            </a:r>
            <a:r>
              <a:rPr lang="da-DK" dirty="0" err="1" smtClean="0"/>
              <a:t>enihili</a:t>
            </a:r>
            <a:r>
              <a:rPr lang="da-DK" dirty="0" smtClean="0"/>
              <a:t> </a:t>
            </a:r>
            <a:r>
              <a:rPr lang="da-DK" dirty="0" err="1" smtClean="0"/>
              <a:t>tatiandam</a:t>
            </a:r>
            <a:r>
              <a:rPr lang="da-DK" dirty="0" smtClean="0"/>
              <a:t> et </a:t>
            </a:r>
            <a:r>
              <a:rPr lang="da-DK" dirty="0" err="1" smtClean="0"/>
              <a:t>hari</a:t>
            </a:r>
            <a:r>
              <a:rPr lang="da-DK" dirty="0" smtClean="0"/>
              <a:t> </a:t>
            </a:r>
            <a:r>
              <a:rPr lang="da-DK" dirty="0" err="1" smtClean="0"/>
              <a:t>ate</a:t>
            </a:r>
            <a:r>
              <a:rPr lang="da-DK" dirty="0" smtClean="0"/>
              <a:t> </a:t>
            </a:r>
            <a:r>
              <a:rPr lang="da-DK" dirty="0" err="1" smtClean="0"/>
              <a:t>aut</a:t>
            </a:r>
            <a:r>
              <a:rPr lang="da-DK" dirty="0" smtClean="0"/>
              <a:t> re peribus et </a:t>
            </a:r>
            <a:r>
              <a:rPr lang="da-DK" dirty="0" err="1" smtClean="0"/>
              <a:t>ellabo</a:t>
            </a:r>
            <a:r>
              <a:rPr lang="da-DK" dirty="0" smtClean="0"/>
              <a:t>. </a:t>
            </a:r>
            <a:r>
              <a:rPr lang="da-DK" dirty="0" err="1" smtClean="0"/>
              <a:t>Um</a:t>
            </a:r>
            <a:r>
              <a:rPr lang="da-DK" dirty="0" smtClean="0"/>
              <a:t> </a:t>
            </a:r>
            <a:r>
              <a:rPr lang="da-DK" dirty="0" err="1" smtClean="0"/>
              <a:t>quat</a:t>
            </a:r>
            <a:r>
              <a:rPr lang="da-DK" dirty="0" smtClean="0"/>
              <a:t>.</a:t>
            </a:r>
          </a:p>
          <a:p>
            <a:r>
              <a:rPr lang="da-DK" dirty="0" err="1" smtClean="0"/>
              <a:t>Beaquamus</a:t>
            </a:r>
            <a:r>
              <a:rPr lang="da-DK" dirty="0" smtClean="0"/>
              <a:t> </a:t>
            </a:r>
            <a:r>
              <a:rPr lang="da-DK" dirty="0" err="1" smtClean="0"/>
              <a:t>quasin</a:t>
            </a:r>
            <a:r>
              <a:rPr lang="da-DK" dirty="0" smtClean="0"/>
              <a:t> </a:t>
            </a:r>
            <a:r>
              <a:rPr lang="da-DK" dirty="0" err="1" smtClean="0"/>
              <a:t>conseque</a:t>
            </a:r>
            <a:r>
              <a:rPr lang="da-DK" dirty="0" smtClean="0"/>
              <a:t> </a:t>
            </a:r>
            <a:r>
              <a:rPr lang="da-DK" dirty="0" err="1" smtClean="0"/>
              <a:t>commod</a:t>
            </a:r>
            <a:r>
              <a:rPr lang="da-DK" dirty="0" smtClean="0"/>
              <a:t> </a:t>
            </a:r>
            <a:r>
              <a:rPr lang="da-DK" dirty="0" err="1" smtClean="0"/>
              <a:t>quamenistrum</a:t>
            </a:r>
            <a:r>
              <a:rPr lang="da-DK" dirty="0" smtClean="0"/>
              <a:t> </a:t>
            </a:r>
            <a:r>
              <a:rPr lang="da-DK" dirty="0" err="1" smtClean="0"/>
              <a:t>ipsunto</a:t>
            </a:r>
            <a:r>
              <a:rPr lang="da-DK" dirty="0" smtClean="0"/>
              <a:t> te </a:t>
            </a:r>
            <a:r>
              <a:rPr lang="da-DK" dirty="0" err="1" smtClean="0"/>
              <a:t>volum</a:t>
            </a:r>
            <a:r>
              <a:rPr lang="da-DK" dirty="0" smtClean="0"/>
              <a:t> re </a:t>
            </a:r>
            <a:r>
              <a:rPr lang="da-DK" dirty="0" err="1" smtClean="0"/>
              <a:t>omnimpo</a:t>
            </a:r>
            <a:r>
              <a:rPr lang="da-DK" dirty="0" smtClean="0"/>
              <a:t> </a:t>
            </a:r>
            <a:r>
              <a:rPr lang="da-DK" dirty="0" err="1" smtClean="0"/>
              <a:t>reiciae</a:t>
            </a:r>
            <a:r>
              <a:rPr lang="da-DK" dirty="0" smtClean="0"/>
              <a:t> </a:t>
            </a:r>
            <a:r>
              <a:rPr lang="da-DK" dirty="0" err="1" smtClean="0"/>
              <a:t>ctiandi</a:t>
            </a:r>
            <a:r>
              <a:rPr lang="da-DK" dirty="0" smtClean="0"/>
              <a:t> </a:t>
            </a:r>
            <a:r>
              <a:rPr lang="da-DK" dirty="0" err="1" smtClean="0"/>
              <a:t>tatem</a:t>
            </a:r>
            <a:r>
              <a:rPr lang="da-DK" dirty="0" smtClean="0"/>
              <a:t>. </a:t>
            </a:r>
            <a:r>
              <a:rPr lang="da-DK" dirty="0" err="1" smtClean="0"/>
              <a:t>Olupiendis</a:t>
            </a:r>
            <a:r>
              <a:rPr lang="da-DK" dirty="0" smtClean="0"/>
              <a:t> a </a:t>
            </a:r>
            <a:r>
              <a:rPr lang="da-DK" dirty="0" err="1" smtClean="0"/>
              <a:t>parum</a:t>
            </a:r>
            <a:r>
              <a:rPr lang="da-DK" dirty="0" smtClean="0"/>
              <a:t> </a:t>
            </a:r>
            <a:r>
              <a:rPr lang="da-DK" dirty="0" err="1" smtClean="0"/>
              <a:t>eum</a:t>
            </a:r>
            <a:r>
              <a:rPr lang="da-DK" dirty="0" smtClean="0"/>
              <a:t> </a:t>
            </a:r>
            <a:r>
              <a:rPr lang="da-DK" dirty="0" err="1" smtClean="0"/>
              <a:t>inum</a:t>
            </a:r>
            <a:r>
              <a:rPr lang="da-DK" dirty="0" smtClean="0"/>
              <a:t> </a:t>
            </a:r>
            <a:r>
              <a:rPr lang="da-DK" dirty="0" err="1" smtClean="0"/>
              <a:t>quae</a:t>
            </a:r>
            <a:r>
              <a:rPr lang="da-DK" dirty="0" smtClean="0"/>
              <a:t> ex et </a:t>
            </a:r>
            <a:r>
              <a:rPr lang="da-DK" dirty="0" err="1" smtClean="0"/>
              <a:t>et</a:t>
            </a:r>
            <a:r>
              <a:rPr lang="da-DK" dirty="0" smtClean="0"/>
              <a:t> </a:t>
            </a:r>
            <a:r>
              <a:rPr lang="da-DK" dirty="0" err="1" smtClean="0"/>
              <a:t>dendis</a:t>
            </a:r>
            <a:r>
              <a:rPr lang="da-DK" dirty="0" smtClean="0"/>
              <a:t> </a:t>
            </a:r>
            <a:r>
              <a:rPr lang="da-DK" dirty="0" err="1" smtClean="0"/>
              <a:t>doluptatibus</a:t>
            </a:r>
            <a:r>
              <a:rPr lang="da-DK" dirty="0" smtClean="0"/>
              <a:t> </a:t>
            </a:r>
            <a:r>
              <a:rPr lang="da-DK" dirty="0" err="1" smtClean="0"/>
              <a:t>audignis</a:t>
            </a:r>
            <a:r>
              <a:rPr lang="da-DK" dirty="0" smtClean="0"/>
              <a:t> </a:t>
            </a:r>
            <a:r>
              <a:rPr lang="da-DK" dirty="0" err="1" smtClean="0"/>
              <a:t>apidel</a:t>
            </a:r>
            <a:r>
              <a:rPr lang="da-DK" dirty="0" smtClean="0"/>
              <a:t> </a:t>
            </a:r>
            <a:r>
              <a:rPr lang="da-DK" dirty="0" err="1" smtClean="0"/>
              <a:t>ipis</a:t>
            </a:r>
            <a:r>
              <a:rPr lang="da-DK" dirty="0" smtClean="0"/>
              <a:t> et </a:t>
            </a:r>
            <a:r>
              <a:rPr lang="da-DK" dirty="0" err="1" smtClean="0"/>
              <a:t>vellorr</a:t>
            </a:r>
            <a:r>
              <a:rPr lang="da-DK" dirty="0" smtClean="0"/>
              <a:t> </a:t>
            </a:r>
            <a:r>
              <a:rPr lang="da-DK" dirty="0" err="1" smtClean="0"/>
              <a:t>orporeiument</a:t>
            </a:r>
            <a:r>
              <a:rPr lang="da-DK" dirty="0" smtClean="0"/>
              <a:t> </a:t>
            </a:r>
            <a:r>
              <a:rPr lang="da-DK" dirty="0" err="1" smtClean="0"/>
              <a:t>quiste</a:t>
            </a:r>
            <a:r>
              <a:rPr lang="da-DK" dirty="0" smtClean="0"/>
              <a:t> </a:t>
            </a:r>
            <a:r>
              <a:rPr lang="da-DK" dirty="0" err="1" smtClean="0"/>
              <a:t>num</a:t>
            </a:r>
            <a:r>
              <a:rPr lang="da-DK" dirty="0" smtClean="0"/>
              <a:t> </a:t>
            </a:r>
            <a:r>
              <a:rPr lang="da-DK" dirty="0" err="1" smtClean="0"/>
              <a:t>volum</a:t>
            </a:r>
            <a:r>
              <a:rPr lang="da-DK" dirty="0" smtClean="0"/>
              <a:t> </a:t>
            </a:r>
            <a:r>
              <a:rPr lang="da-DK" dirty="0" err="1" smtClean="0"/>
              <a:t>voluptatquae</a:t>
            </a:r>
            <a:r>
              <a:rPr lang="da-DK" dirty="0" smtClean="0"/>
              <a:t> </a:t>
            </a:r>
            <a:r>
              <a:rPr lang="da-DK" dirty="0" err="1" smtClean="0"/>
              <a:t>iusdam</a:t>
            </a:r>
            <a:r>
              <a:rPr lang="da-DK" dirty="0" smtClean="0"/>
              <a:t> </a:t>
            </a:r>
            <a:r>
              <a:rPr lang="da-DK" dirty="0" err="1" smtClean="0"/>
              <a:t>aut</a:t>
            </a:r>
            <a:r>
              <a:rPr lang="da-DK" dirty="0" smtClean="0"/>
              <a:t> </a:t>
            </a:r>
            <a:r>
              <a:rPr lang="da-DK" dirty="0" err="1" smtClean="0"/>
              <a:t>ditate</a:t>
            </a:r>
            <a:r>
              <a:rPr lang="da-DK" dirty="0" smtClean="0"/>
              <a:t> et </a:t>
            </a:r>
            <a:r>
              <a:rPr lang="da-DK" dirty="0" err="1" smtClean="0"/>
              <a:t>dolorru</a:t>
            </a:r>
            <a:r>
              <a:rPr lang="da-DK" dirty="0" smtClean="0"/>
              <a:t> </a:t>
            </a:r>
            <a:r>
              <a:rPr lang="da-DK" dirty="0" err="1" smtClean="0"/>
              <a:t>mquam</a:t>
            </a:r>
            <a:r>
              <a:rPr lang="da-DK" dirty="0" smtClean="0"/>
              <a:t>, </a:t>
            </a:r>
            <a:r>
              <a:rPr lang="da-DK" dirty="0" err="1" smtClean="0"/>
              <a:t>cuptur</a:t>
            </a:r>
            <a:r>
              <a:rPr lang="da-DK" dirty="0" smtClean="0"/>
              <a:t> </a:t>
            </a:r>
            <a:r>
              <a:rPr lang="da-DK" dirty="0" err="1" smtClean="0"/>
              <a:t>aliqui</a:t>
            </a:r>
            <a:r>
              <a:rPr lang="da-DK" dirty="0" smtClean="0"/>
              <a:t> tempos </a:t>
            </a:r>
            <a:r>
              <a:rPr lang="da-DK" dirty="0" err="1" smtClean="0"/>
              <a:t>provit</a:t>
            </a:r>
            <a:r>
              <a:rPr lang="da-DK" dirty="0" smtClean="0"/>
              <a:t> </a:t>
            </a:r>
            <a:r>
              <a:rPr lang="da-DK" dirty="0" err="1" smtClean="0"/>
              <a:t>qui</a:t>
            </a:r>
            <a:r>
              <a:rPr lang="da-DK" dirty="0" smtClean="0"/>
              <a:t> </a:t>
            </a:r>
            <a:r>
              <a:rPr lang="da-DK" dirty="0" err="1" smtClean="0"/>
              <a:t>testendam</a:t>
            </a:r>
            <a:r>
              <a:rPr lang="da-DK" dirty="0" smtClean="0"/>
              <a:t> </a:t>
            </a:r>
            <a:r>
              <a:rPr lang="da-DK" dirty="0" err="1" smtClean="0"/>
              <a:t>aut</a:t>
            </a:r>
            <a:r>
              <a:rPr lang="da-DK" dirty="0" smtClean="0"/>
              <a:t> </a:t>
            </a:r>
            <a:r>
              <a:rPr lang="da-DK" dirty="0" err="1" smtClean="0"/>
              <a:t>auda</a:t>
            </a:r>
            <a:r>
              <a:rPr lang="da-DK" dirty="0" smtClean="0"/>
              <a:t> imi, is </a:t>
            </a:r>
            <a:r>
              <a:rPr lang="da-DK" dirty="0" err="1" smtClean="0"/>
              <a:t>essequi</a:t>
            </a:r>
            <a:r>
              <a:rPr lang="da-DK" dirty="0" smtClean="0"/>
              <a:t> </a:t>
            </a:r>
            <a:r>
              <a:rPr lang="da-DK" dirty="0" err="1" smtClean="0"/>
              <a:t>bera</a:t>
            </a:r>
            <a:r>
              <a:rPr lang="da-DK" dirty="0" smtClean="0"/>
              <a:t> </a:t>
            </a:r>
            <a:r>
              <a:rPr lang="da-DK" dirty="0" err="1" smtClean="0"/>
              <a:t>vernate</a:t>
            </a:r>
            <a:r>
              <a:rPr lang="da-DK" dirty="0" smtClean="0"/>
              <a:t> </a:t>
            </a:r>
            <a:r>
              <a:rPr lang="da-DK" dirty="0" err="1" smtClean="0"/>
              <a:t>esto</a:t>
            </a:r>
            <a:r>
              <a:rPr lang="da-DK" dirty="0" smtClean="0"/>
              <a:t> </a:t>
            </a:r>
            <a:r>
              <a:rPr lang="da-DK" dirty="0" err="1" smtClean="0"/>
              <a:t>conse</a:t>
            </a:r>
            <a:r>
              <a:rPr lang="da-DK" dirty="0" smtClean="0"/>
              <a:t> non </a:t>
            </a:r>
            <a:r>
              <a:rPr lang="da-DK" dirty="0" err="1" smtClean="0"/>
              <a:t>consequi</a:t>
            </a:r>
            <a:r>
              <a:rPr lang="da-DK" dirty="0" smtClean="0"/>
              <a:t> </a:t>
            </a:r>
            <a:r>
              <a:rPr lang="da-DK" dirty="0" err="1" smtClean="0"/>
              <a:t>ducipic</a:t>
            </a:r>
            <a:r>
              <a:rPr lang="da-DK" dirty="0" smtClean="0"/>
              <a:t> </a:t>
            </a:r>
            <a:r>
              <a:rPr lang="da-DK" dirty="0" err="1" smtClean="0"/>
              <a:t>totaquo</a:t>
            </a:r>
            <a:r>
              <a:rPr lang="da-DK" dirty="0" smtClean="0"/>
              <a:t> es </a:t>
            </a:r>
            <a:r>
              <a:rPr lang="da-DK" dirty="0" err="1" smtClean="0"/>
              <a:t>quid</a:t>
            </a:r>
            <a:r>
              <a:rPr lang="da-DK" dirty="0" smtClean="0"/>
              <a:t> </a:t>
            </a:r>
            <a:r>
              <a:rPr lang="da-DK" dirty="0" err="1" smtClean="0"/>
              <a:t>utaturibus</a:t>
            </a:r>
            <a:r>
              <a:rPr lang="da-DK" dirty="0" smtClean="0"/>
              <a:t> </a:t>
            </a:r>
            <a:r>
              <a:rPr lang="da-DK" dirty="0" err="1" smtClean="0"/>
              <a:t>eum</a:t>
            </a:r>
            <a:r>
              <a:rPr lang="da-DK" dirty="0" smtClean="0"/>
              <a:t> </a:t>
            </a:r>
            <a:r>
              <a:rPr lang="da-DK" dirty="0" err="1" smtClean="0"/>
              <a:t>voleseque</a:t>
            </a:r>
            <a:r>
              <a:rPr lang="da-DK" dirty="0" smtClean="0"/>
              <a:t> </a:t>
            </a:r>
            <a:r>
              <a:rPr lang="da-DK" dirty="0" err="1" smtClean="0"/>
              <a:t>landell</a:t>
            </a:r>
            <a:r>
              <a:rPr lang="da-DK" dirty="0" smtClean="0"/>
              <a:t> </a:t>
            </a:r>
            <a:r>
              <a:rPr lang="da-DK" dirty="0" err="1" smtClean="0"/>
              <a:t>ectur</a:t>
            </a:r>
            <a:r>
              <a:rPr lang="da-DK" dirty="0" smtClean="0"/>
              <a:t>? </a:t>
            </a:r>
            <a:r>
              <a:rPr lang="da-DK" dirty="0" err="1" smtClean="0"/>
              <a:t>Qui</a:t>
            </a:r>
            <a:r>
              <a:rPr lang="da-DK" dirty="0" smtClean="0"/>
              <a:t> </a:t>
            </a:r>
            <a:r>
              <a:rPr lang="da-DK" dirty="0" err="1" smtClean="0"/>
              <a:t>nullandi</a:t>
            </a:r>
            <a:r>
              <a:rPr lang="da-DK" dirty="0" smtClean="0"/>
              <a:t> dis et </a:t>
            </a:r>
            <a:r>
              <a:rPr lang="da-DK" dirty="0" err="1" smtClean="0"/>
              <a:t>que</a:t>
            </a:r>
            <a:r>
              <a:rPr lang="da-DK" dirty="0" smtClean="0"/>
              <a:t> </a:t>
            </a:r>
            <a:r>
              <a:rPr lang="da-DK" dirty="0" err="1" smtClean="0"/>
              <a:t>perum</a:t>
            </a:r>
            <a:r>
              <a:rPr lang="da-DK" dirty="0" smtClean="0"/>
              <a:t> </a:t>
            </a:r>
            <a:r>
              <a:rPr lang="da-DK" dirty="0" err="1" smtClean="0"/>
              <a:t>rectusae</a:t>
            </a:r>
            <a:r>
              <a:rPr lang="da-DK" dirty="0" smtClean="0"/>
              <a:t> et </a:t>
            </a:r>
            <a:r>
              <a:rPr lang="da-DK" dirty="0" err="1" smtClean="0"/>
              <a:t>aditas</a:t>
            </a:r>
            <a:r>
              <a:rPr lang="da-DK" dirty="0" smtClean="0"/>
              <a:t> </a:t>
            </a:r>
            <a:r>
              <a:rPr lang="da-DK" dirty="0" err="1" smtClean="0"/>
              <a:t>dolor</a:t>
            </a:r>
            <a:r>
              <a:rPr lang="da-DK" dirty="0" smtClean="0"/>
              <a:t> </a:t>
            </a:r>
            <a:r>
              <a:rPr lang="da-DK" dirty="0" err="1" smtClean="0"/>
              <a:t>ant</a:t>
            </a:r>
            <a:r>
              <a:rPr lang="da-DK" dirty="0" smtClean="0"/>
              <a:t> </a:t>
            </a:r>
            <a:r>
              <a:rPr lang="da-DK" dirty="0" err="1" smtClean="0"/>
              <a:t>liquunt</a:t>
            </a:r>
            <a:r>
              <a:rPr lang="da-DK" dirty="0" smtClean="0"/>
              <a:t> fuga. </a:t>
            </a:r>
            <a:r>
              <a:rPr lang="da-DK" dirty="0" err="1" smtClean="0"/>
              <a:t>Itat</a:t>
            </a:r>
            <a:r>
              <a:rPr lang="da-DK" dirty="0" smtClean="0"/>
              <a:t> </a:t>
            </a:r>
            <a:r>
              <a:rPr lang="da-DK" dirty="0" err="1" smtClean="0"/>
              <a:t>earchilis</a:t>
            </a:r>
            <a:r>
              <a:rPr lang="da-DK" dirty="0" smtClean="0"/>
              <a:t> </a:t>
            </a:r>
            <a:r>
              <a:rPr lang="da-DK" dirty="0" err="1" smtClean="0"/>
              <a:t>accuptat</a:t>
            </a:r>
            <a:r>
              <a:rPr lang="da-DK" dirty="0" smtClean="0"/>
              <a:t>.</a:t>
            </a:r>
          </a:p>
          <a:p>
            <a:r>
              <a:rPr lang="da-DK" dirty="0" err="1" smtClean="0"/>
              <a:t>Ebis</a:t>
            </a:r>
            <a:r>
              <a:rPr lang="da-DK" dirty="0" smtClean="0"/>
              <a:t> </a:t>
            </a:r>
            <a:r>
              <a:rPr lang="da-DK" dirty="0" err="1" smtClean="0"/>
              <a:t>evelest</a:t>
            </a:r>
            <a:r>
              <a:rPr lang="da-DK" dirty="0" smtClean="0"/>
              <a:t> et res rest </a:t>
            </a:r>
            <a:r>
              <a:rPr lang="da-DK" dirty="0" err="1" smtClean="0"/>
              <a:t>que</a:t>
            </a:r>
            <a:r>
              <a:rPr lang="da-DK" dirty="0" smtClean="0"/>
              <a:t> </a:t>
            </a:r>
            <a:r>
              <a:rPr lang="da-DK" dirty="0" err="1" smtClean="0"/>
              <a:t>conserum</a:t>
            </a:r>
            <a:r>
              <a:rPr lang="da-DK" dirty="0" smtClean="0"/>
              <a:t> </a:t>
            </a:r>
            <a:r>
              <a:rPr lang="da-DK" dirty="0" err="1" smtClean="0"/>
              <a:t>lautaectem</a:t>
            </a:r>
            <a:r>
              <a:rPr lang="da-DK" dirty="0" smtClean="0"/>
              <a:t> </a:t>
            </a:r>
            <a:r>
              <a:rPr lang="da-DK" dirty="0" err="1" smtClean="0"/>
              <a:t>volorpo</a:t>
            </a:r>
            <a:r>
              <a:rPr lang="da-DK" dirty="0" smtClean="0"/>
              <a:t> </a:t>
            </a:r>
            <a:r>
              <a:rPr lang="da-DK" dirty="0" err="1" smtClean="0"/>
              <a:t>remporrum</a:t>
            </a:r>
            <a:r>
              <a:rPr lang="da-DK" dirty="0" smtClean="0"/>
              <a:t> </a:t>
            </a:r>
            <a:r>
              <a:rPr lang="da-DK" dirty="0" err="1" smtClean="0"/>
              <a:t>velloru</a:t>
            </a:r>
            <a:r>
              <a:rPr lang="da-DK" dirty="0" smtClean="0"/>
              <a:t> </a:t>
            </a:r>
            <a:r>
              <a:rPr lang="da-DK" dirty="0" err="1" smtClean="0"/>
              <a:t>ptatquia</a:t>
            </a:r>
            <a:r>
              <a:rPr lang="da-DK" dirty="0" smtClean="0"/>
              <a:t> </a:t>
            </a:r>
            <a:r>
              <a:rPr lang="da-DK" dirty="0" err="1" smtClean="0"/>
              <a:t>conserum</a:t>
            </a:r>
            <a:r>
              <a:rPr lang="da-DK" dirty="0" smtClean="0"/>
              <a:t> </a:t>
            </a:r>
            <a:r>
              <a:rPr lang="da-DK" dirty="0" err="1" smtClean="0"/>
              <a:t>velignis</a:t>
            </a:r>
            <a:r>
              <a:rPr lang="da-DK" dirty="0" smtClean="0"/>
              <a:t> </a:t>
            </a:r>
            <a:r>
              <a:rPr lang="da-DK" dirty="0" err="1" smtClean="0"/>
              <a:t>alique</a:t>
            </a:r>
            <a:r>
              <a:rPr lang="da-DK" dirty="0" smtClean="0"/>
              <a:t> </a:t>
            </a:r>
            <a:r>
              <a:rPr lang="da-DK" dirty="0" err="1" smtClean="0"/>
              <a:t>volupta</a:t>
            </a:r>
            <a:r>
              <a:rPr lang="da-DK" dirty="0" smtClean="0"/>
              <a:t> </a:t>
            </a:r>
            <a:r>
              <a:rPr lang="da-DK" dirty="0" err="1" smtClean="0"/>
              <a:t>tiusam</a:t>
            </a:r>
            <a:r>
              <a:rPr lang="da-DK" dirty="0" smtClean="0"/>
              <a:t> sin nus, quos nitatur? </a:t>
            </a:r>
            <a:r>
              <a:rPr lang="da-DK" dirty="0" err="1" smtClean="0"/>
              <a:t>Qui</a:t>
            </a:r>
            <a:r>
              <a:rPr lang="da-DK" dirty="0" smtClean="0"/>
              <a:t> </a:t>
            </a:r>
            <a:r>
              <a:rPr lang="da-DK" dirty="0" err="1" smtClean="0"/>
              <a:t>quis</a:t>
            </a:r>
            <a:r>
              <a:rPr lang="da-DK" dirty="0" smtClean="0"/>
              <a:t> </a:t>
            </a:r>
            <a:r>
              <a:rPr lang="da-DK" dirty="0" err="1" smtClean="0"/>
              <a:t>dolorem</a:t>
            </a:r>
            <a:r>
              <a:rPr lang="da-DK" dirty="0" smtClean="0"/>
              <a:t> ea </a:t>
            </a:r>
            <a:r>
              <a:rPr lang="da-DK" dirty="0" err="1" smtClean="0"/>
              <a:t>delasd</a:t>
            </a:r>
            <a:r>
              <a:rPr lang="da-DK" dirty="0" smtClean="0"/>
              <a:t> </a:t>
            </a:r>
            <a:r>
              <a:rPr lang="da-DK" dirty="0" err="1" smtClean="0"/>
              <a:t>asdlautaectem</a:t>
            </a:r>
            <a:r>
              <a:rPr lang="da-DK" dirty="0" smtClean="0"/>
              <a:t> </a:t>
            </a:r>
            <a:r>
              <a:rPr lang="da-DK" dirty="0" err="1" smtClean="0"/>
              <a:t>volorpo</a:t>
            </a:r>
            <a:r>
              <a:rPr lang="da-DK" dirty="0" smtClean="0"/>
              <a:t> </a:t>
            </a:r>
            <a:r>
              <a:rPr lang="da-DK" dirty="0" err="1" smtClean="0"/>
              <a:t>remporrum</a:t>
            </a:r>
            <a:r>
              <a:rPr lang="da-DK" dirty="0" smtClean="0"/>
              <a:t> </a:t>
            </a:r>
            <a:r>
              <a:rPr lang="da-DK" dirty="0" err="1" smtClean="0"/>
              <a:t>velloru</a:t>
            </a:r>
            <a:r>
              <a:rPr lang="da-DK" dirty="0" smtClean="0"/>
              <a:t> </a:t>
            </a:r>
            <a:r>
              <a:rPr lang="da-DK" dirty="0" err="1" smtClean="0"/>
              <a:t>ptatquia</a:t>
            </a:r>
            <a:r>
              <a:rPr lang="da-DK" dirty="0" smtClean="0"/>
              <a:t> </a:t>
            </a:r>
            <a:r>
              <a:rPr lang="da-DK" dirty="0" err="1" smtClean="0"/>
              <a:t>conserum</a:t>
            </a:r>
            <a:r>
              <a:rPr lang="da-DK" dirty="0" smtClean="0"/>
              <a:t> </a:t>
            </a:r>
            <a:r>
              <a:rPr lang="da-DK" dirty="0" err="1" smtClean="0"/>
              <a:t>velignis</a:t>
            </a:r>
            <a:r>
              <a:rPr lang="da-DK" dirty="0" smtClean="0"/>
              <a:t> </a:t>
            </a:r>
            <a:r>
              <a:rPr lang="da-DK" dirty="0" err="1" smtClean="0"/>
              <a:t>alique</a:t>
            </a:r>
            <a:r>
              <a:rPr lang="da-DK" dirty="0" smtClean="0"/>
              <a:t> </a:t>
            </a:r>
            <a:r>
              <a:rPr lang="da-DK" dirty="0" err="1" smtClean="0"/>
              <a:t>volupta</a:t>
            </a:r>
            <a:r>
              <a:rPr lang="da-DK" dirty="0" smtClean="0"/>
              <a:t> </a:t>
            </a:r>
            <a:r>
              <a:rPr lang="da-DK" dirty="0" err="1" smtClean="0"/>
              <a:t>tiusam</a:t>
            </a:r>
            <a:r>
              <a:rPr lang="da-DK" dirty="0" smtClean="0"/>
              <a:t> sin nus, quos nitatur? </a:t>
            </a:r>
            <a:r>
              <a:rPr lang="da-DK" dirty="0" err="1" smtClean="0"/>
              <a:t>Qui</a:t>
            </a:r>
            <a:r>
              <a:rPr lang="da-DK" dirty="0" smtClean="0"/>
              <a:t> </a:t>
            </a:r>
            <a:r>
              <a:rPr lang="da-DK" dirty="0" err="1" smtClean="0"/>
              <a:t>quis</a:t>
            </a:r>
            <a:r>
              <a:rPr lang="da-DK" dirty="0" smtClean="0"/>
              <a:t> </a:t>
            </a:r>
            <a:r>
              <a:rPr lang="da-DK" dirty="0" err="1" smtClean="0"/>
              <a:t>dolorem</a:t>
            </a:r>
            <a:r>
              <a:rPr lang="da-DK" dirty="0" smtClean="0"/>
              <a:t> ea </a:t>
            </a:r>
            <a:r>
              <a:rPr lang="da-DK" dirty="0" err="1" smtClean="0"/>
              <a:t>delasd</a:t>
            </a:r>
            <a:r>
              <a:rPr lang="da-DK" dirty="0" smtClean="0"/>
              <a:t> </a:t>
            </a:r>
            <a:r>
              <a:rPr lang="da-DK" dirty="0" err="1" smtClean="0"/>
              <a:t>asd</a:t>
            </a:r>
            <a:r>
              <a:rPr lang="da-DK" dirty="0" smtClean="0"/>
              <a:t>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16729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2D6F0-204A-4BC0-82EC-9EC76EE7100D}" type="datetimeFigureOut">
              <a:rPr lang="da-DK" smtClean="0"/>
              <a:t>20-03-2019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4FF06-C454-4623-956E-1F8C554A9E70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9487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2" r:id="rId4"/>
    <p:sldLayoutId id="2147483661" r:id="rId5"/>
    <p:sldLayoutId id="2147483662" r:id="rId6"/>
    <p:sldLayoutId id="2147483654" r:id="rId7"/>
    <p:sldLayoutId id="2147483655" r:id="rId8"/>
    <p:sldLayoutId id="214748366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9" b="51421"/>
          <a:stretch/>
        </p:blipFill>
        <p:spPr>
          <a:xfrm>
            <a:off x="0" y="-451382"/>
            <a:ext cx="12192000" cy="7808976"/>
          </a:xfrm>
          <a:prstGeom prst="rect">
            <a:avLst/>
          </a:prstGeom>
        </p:spPr>
      </p:pic>
      <p:sp>
        <p:nvSpPr>
          <p:cNvPr id="3" name="Pladsholder til tekst 8"/>
          <p:cNvSpPr txBox="1">
            <a:spLocks/>
          </p:cNvSpPr>
          <p:nvPr/>
        </p:nvSpPr>
        <p:spPr>
          <a:xfrm>
            <a:off x="574032" y="1347823"/>
            <a:ext cx="9182100" cy="210528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a-DK" sz="2400" dirty="0" smtClean="0">
              <a:latin typeface="Soho Gothic Pro Light" panose="020B0303030504020204" pitchFamily="34" charset="0"/>
            </a:endParaRPr>
          </a:p>
        </p:txBody>
      </p:sp>
      <p:sp>
        <p:nvSpPr>
          <p:cNvPr id="4" name="Pladsholder til tekst 9"/>
          <p:cNvSpPr txBox="1">
            <a:spLocks/>
          </p:cNvSpPr>
          <p:nvPr/>
        </p:nvSpPr>
        <p:spPr>
          <a:xfrm>
            <a:off x="127818" y="-226150"/>
            <a:ext cx="9536965" cy="28120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GB" sz="4400" dirty="0">
                <a:latin typeface="Soho Gothic Pro Medium" panose="020B0603030504020204"/>
              </a:rPr>
              <a:t>From d</a:t>
            </a:r>
            <a:r>
              <a:rPr lang="en-GB" sz="4400" dirty="0" smtClean="0">
                <a:latin typeface="Soho Gothic Pro Medium" panose="020B0603030504020204"/>
              </a:rPr>
              <a:t>ata </a:t>
            </a:r>
            <a:r>
              <a:rPr lang="en-GB" sz="4400" dirty="0">
                <a:latin typeface="Soho Gothic Pro Medium" panose="020B0603030504020204"/>
              </a:rPr>
              <a:t>to science, to scientific evidence </a:t>
            </a:r>
            <a:r>
              <a:rPr lang="en-GB" sz="4400" dirty="0" smtClean="0">
                <a:latin typeface="Soho Gothic Pro Medium" panose="020B0603030504020204"/>
              </a:rPr>
              <a:t>as </a:t>
            </a:r>
            <a:r>
              <a:rPr lang="en-GB" sz="4400" dirty="0">
                <a:latin typeface="Soho Gothic Pro Medium" panose="020B0603030504020204"/>
              </a:rPr>
              <a:t>a basis for decision-making on sustainable use of the </a:t>
            </a:r>
            <a:r>
              <a:rPr lang="en-GB" sz="4400" dirty="0" smtClean="0">
                <a:latin typeface="Soho Gothic Pro Medium" panose="020B0603030504020204"/>
              </a:rPr>
              <a:t>ocean</a:t>
            </a:r>
            <a:endParaRPr lang="en-GB" sz="4400" dirty="0">
              <a:latin typeface="Soho Gothic Pro Medium" panose="020B060303050402020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384" y="522507"/>
            <a:ext cx="1789248" cy="8058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0146" y="5606231"/>
            <a:ext cx="5282482" cy="1080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265A"/>
                </a:solidFill>
              </a:rPr>
              <a:t>S</a:t>
            </a:r>
            <a:r>
              <a:rPr lang="en-GB" dirty="0" smtClean="0">
                <a:solidFill>
                  <a:srgbClr val="00265A"/>
                </a:solidFill>
              </a:rPr>
              <a:t>ide event</a:t>
            </a:r>
          </a:p>
          <a:p>
            <a:pPr algn="ctr"/>
            <a:r>
              <a:rPr lang="en-GB" dirty="0" smtClean="0">
                <a:solidFill>
                  <a:srgbClr val="00265A"/>
                </a:solidFill>
              </a:rPr>
              <a:t>27 March BBNJ </a:t>
            </a:r>
            <a:r>
              <a:rPr lang="en-GB" dirty="0">
                <a:solidFill>
                  <a:srgbClr val="00265A"/>
                </a:solidFill>
              </a:rPr>
              <a:t>IGC-2 </a:t>
            </a:r>
            <a:endParaRPr lang="en-GB" dirty="0" smtClean="0">
              <a:solidFill>
                <a:srgbClr val="00265A"/>
              </a:solidFill>
            </a:endParaRPr>
          </a:p>
          <a:p>
            <a:pPr algn="ctr"/>
            <a:r>
              <a:rPr lang="da-DK" dirty="0" smtClean="0">
                <a:solidFill>
                  <a:srgbClr val="00265A"/>
                </a:solidFill>
              </a:rPr>
              <a:t>Anne Christine Brusendorff, ICES General Secretary</a:t>
            </a:r>
            <a:endParaRPr lang="en-GB" dirty="0">
              <a:solidFill>
                <a:srgbClr val="00265A"/>
              </a:solidFill>
            </a:endParaRPr>
          </a:p>
        </p:txBody>
      </p:sp>
      <p:pic>
        <p:nvPicPr>
          <p:cNvPr id="7" name="Picture 2" descr="Billedresultat for logo IO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3508" y="6146695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0943772" y="6466114"/>
            <a:ext cx="914400" cy="5515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000" b="1" dirty="0" smtClean="0">
                <a:solidFill>
                  <a:srgbClr val="00265A"/>
                </a:solidFill>
                <a:latin typeface="Soho Gothic Pro Medium" panose="020B0603030504020204"/>
              </a:rPr>
              <a:t>IOC</a:t>
            </a:r>
            <a:endParaRPr lang="en-GB" sz="2000" b="1" dirty="0">
              <a:solidFill>
                <a:srgbClr val="00265A"/>
              </a:solidFill>
              <a:latin typeface="Soho Gothic Pro Medium" panose="020B0603030504020204"/>
            </a:endParaRPr>
          </a:p>
        </p:txBody>
      </p:sp>
    </p:spTree>
    <p:extLst>
      <p:ext uri="{BB962C8B-B14F-4D97-AF65-F5344CB8AC3E}">
        <p14:creationId xmlns:p14="http://schemas.microsoft.com/office/powerpoint/2010/main" val="228524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023" y="0"/>
            <a:ext cx="8427977" cy="685800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Thank 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165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1741219"/>
            <a:ext cx="6144482" cy="50203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956" y="422787"/>
            <a:ext cx="9006348" cy="1067875"/>
          </a:xfrm>
        </p:spPr>
        <p:txBody>
          <a:bodyPr>
            <a:noAutofit/>
          </a:bodyPr>
          <a:lstStyle/>
          <a:p>
            <a:r>
              <a:rPr lang="en-GB" sz="3600" b="0" dirty="0" smtClean="0">
                <a:solidFill>
                  <a:schemeClr val="tx1"/>
                </a:solidFill>
                <a:latin typeface="Soho Gothic Pro Medium" panose="020B0603030504020204"/>
              </a:rPr>
              <a:t>ICES creation, translation, and application of knowledge </a:t>
            </a:r>
            <a:endParaRPr lang="en-GB" sz="3600" b="0" dirty="0">
              <a:solidFill>
                <a:schemeClr val="tx1"/>
              </a:solidFill>
              <a:latin typeface="Soho Gothic Pro Medium" panose="020B060303050402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159" y="2304180"/>
            <a:ext cx="5464219" cy="363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91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b="0" dirty="0">
                <a:solidFill>
                  <a:schemeClr val="tx1"/>
                </a:solidFill>
                <a:latin typeface="Soho Gothic Pro Medium" panose="020B0603030504020204"/>
              </a:rPr>
              <a:t>ICES advice – providing knowledge to decision-makers</a:t>
            </a:r>
            <a:endParaRPr lang="en-GB" sz="3600" dirty="0">
              <a:latin typeface="Soho Gothic Pro Medium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71029" y="3289446"/>
            <a:ext cx="6495142" cy="3325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 smtClean="0">
                <a:solidFill>
                  <a:srgbClr val="00265A"/>
                </a:solidFill>
                <a:latin typeface="Soho Gothic Pro Medium" panose="020B0603030504020204"/>
                <a:ea typeface="Calibri" panose="020F0502020204030204" pitchFamily="34" charset="0"/>
                <a:cs typeface="Times New Roman" panose="02020603050405020304" pitchFamily="18" charset="0"/>
              </a:rPr>
              <a:t>Environmental legislation, Management targets, Monitoring methods, Fishing </a:t>
            </a:r>
            <a:r>
              <a:rPr lang="en-GB" sz="2800" dirty="0">
                <a:solidFill>
                  <a:srgbClr val="00265A"/>
                </a:solidFill>
                <a:latin typeface="Soho Gothic Pro Medium" panose="020B0603030504020204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GB" sz="2800" dirty="0" smtClean="0">
                <a:solidFill>
                  <a:srgbClr val="00265A"/>
                </a:solidFill>
                <a:latin typeface="Soho Gothic Pro Medium" panose="020B0603030504020204"/>
                <a:ea typeface="Calibri" panose="020F0502020204030204" pitchFamily="34" charset="0"/>
                <a:cs typeface="Times New Roman" panose="02020603050405020304" pitchFamily="18" charset="0"/>
              </a:rPr>
              <a:t>fish, Impacts </a:t>
            </a:r>
            <a:r>
              <a:rPr lang="en-GB" sz="2800" dirty="0">
                <a:solidFill>
                  <a:srgbClr val="00265A"/>
                </a:solidFill>
                <a:latin typeface="Soho Gothic Pro Medium" panose="020B0603030504020204"/>
                <a:ea typeface="Calibri" panose="020F0502020204030204" pitchFamily="34" charset="0"/>
                <a:cs typeface="Times New Roman" panose="02020603050405020304" pitchFamily="18" charset="0"/>
              </a:rPr>
              <a:t>of </a:t>
            </a:r>
            <a:r>
              <a:rPr lang="en-GB" sz="2800" dirty="0" smtClean="0">
                <a:solidFill>
                  <a:srgbClr val="00265A"/>
                </a:solidFill>
                <a:latin typeface="Soho Gothic Pro Medium" panose="020B0603030504020204"/>
                <a:ea typeface="Calibri" panose="020F0502020204030204" pitchFamily="34" charset="0"/>
                <a:cs typeface="Times New Roman" panose="02020603050405020304" pitchFamily="18" charset="0"/>
              </a:rPr>
              <a:t>humans, Trade-off analysis, Environmental change, Conservation </a:t>
            </a:r>
            <a:r>
              <a:rPr lang="en-GB" sz="2800" dirty="0">
                <a:solidFill>
                  <a:srgbClr val="00265A"/>
                </a:solidFill>
                <a:latin typeface="Soho Gothic Pro Medium" panose="020B0603030504020204"/>
                <a:ea typeface="Calibri" panose="020F0502020204030204" pitchFamily="34" charset="0"/>
                <a:cs typeface="Times New Roman" panose="02020603050405020304" pitchFamily="18" charset="0"/>
              </a:rPr>
              <a:t>policy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400" dirty="0" smtClean="0">
              <a:solidFill>
                <a:srgbClr val="00265A"/>
              </a:solidFill>
              <a:latin typeface="Soho Gothic Pro Medium" panose="020B060303050402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6290553"/>
            <a:ext cx="12192000" cy="567447"/>
          </a:xfrm>
          <a:prstGeom prst="rect">
            <a:avLst/>
          </a:prstGeom>
          <a:solidFill>
            <a:srgbClr val="62D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324975" algn="l"/>
              </a:tabLst>
            </a:pPr>
            <a:r>
              <a:rPr lang="en-GB" sz="1400" dirty="0" smtClean="0">
                <a:latin typeface="Soho Gothic Pro" panose="020B0503030504020204" pitchFamily="34" charset="0"/>
              </a:rPr>
              <a:t>	Science for sustainable seas </a:t>
            </a:r>
            <a:endParaRPr lang="en-GB" sz="1400" dirty="0">
              <a:latin typeface="Soho Gothic Pro" panose="020B0503030504020204" pitchFamily="34" charset="0"/>
            </a:endParaRPr>
          </a:p>
        </p:txBody>
      </p:sp>
      <p:sp>
        <p:nvSpPr>
          <p:cNvPr id="15" name="Title 2"/>
          <p:cNvSpPr txBox="1">
            <a:spLocks/>
          </p:cNvSpPr>
          <p:nvPr/>
        </p:nvSpPr>
        <p:spPr>
          <a:xfrm>
            <a:off x="377416" y="3193141"/>
            <a:ext cx="5326698" cy="17054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265A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177800">
              <a:lnSpc>
                <a:spcPct val="100000"/>
              </a:lnSpc>
              <a:spcBef>
                <a:spcPts val="600"/>
              </a:spcBef>
            </a:pPr>
            <a:endParaRPr lang="en-GB" sz="2800" b="0" dirty="0"/>
          </a:p>
          <a:p>
            <a:pPr marL="571500" indent="-3937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800" b="0" dirty="0" smtClean="0">
                <a:latin typeface="Soho Gothic Pro Medium" panose="020B0603030504020204"/>
              </a:rPr>
              <a:t>National waters</a:t>
            </a:r>
          </a:p>
          <a:p>
            <a:pPr marL="571500" indent="-3937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800" b="0" dirty="0" smtClean="0">
                <a:latin typeface="Soho Gothic Pro Medium" panose="020B0603030504020204"/>
              </a:rPr>
              <a:t>International waters</a:t>
            </a:r>
          </a:p>
          <a:p>
            <a:pPr marL="571500" indent="-3937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2800" b="0" dirty="0" smtClean="0"/>
          </a:p>
          <a:p>
            <a:pPr marL="571500" indent="-3937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2800" b="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3668" y="1403036"/>
            <a:ext cx="2396667" cy="187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92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4196" t="18958" r="5048" b="29594"/>
          <a:stretch/>
        </p:blipFill>
        <p:spPr>
          <a:xfrm>
            <a:off x="3816000" y="115200"/>
            <a:ext cx="6076800" cy="4816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77351"/>
          <a:stretch/>
        </p:blipFill>
        <p:spPr>
          <a:xfrm>
            <a:off x="223200" y="5163823"/>
            <a:ext cx="11912550" cy="16941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3600" y="820800"/>
            <a:ext cx="36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GB" sz="4000" dirty="0" smtClean="0">
                <a:solidFill>
                  <a:srgbClr val="2A2A2A"/>
                </a:solidFill>
                <a:latin typeface="Soho Gothic Pro Medium" panose="020B0603030504020204"/>
              </a:rPr>
              <a:t>How ICES works</a:t>
            </a:r>
          </a:p>
        </p:txBody>
      </p:sp>
      <p:sp>
        <p:nvSpPr>
          <p:cNvPr id="5" name="Rectangle 4"/>
          <p:cNvSpPr/>
          <p:nvPr/>
        </p:nvSpPr>
        <p:spPr>
          <a:xfrm>
            <a:off x="548640" y="1967023"/>
            <a:ext cx="3519359" cy="26606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rgbClr val="00265A"/>
                </a:solidFill>
                <a:latin typeface="Soho Gothic Pro Medium" panose="020B0603030504020204"/>
              </a:rPr>
              <a:t>I</a:t>
            </a:r>
            <a:r>
              <a:rPr lang="en-GB" sz="2400" dirty="0" smtClean="0">
                <a:solidFill>
                  <a:srgbClr val="00265A"/>
                </a:solidFill>
                <a:latin typeface="Soho Gothic Pro Medium" panose="020B0603030504020204"/>
              </a:rPr>
              <a:t>nternational </a:t>
            </a:r>
            <a:r>
              <a:rPr lang="en-GB" sz="2400" dirty="0">
                <a:solidFill>
                  <a:srgbClr val="00265A"/>
                </a:solidFill>
                <a:latin typeface="Soho Gothic Pro Medium" panose="020B0603030504020204"/>
              </a:rPr>
              <a:t>platform for </a:t>
            </a:r>
            <a:r>
              <a:rPr lang="en-GB" sz="2400" dirty="0" smtClean="0">
                <a:solidFill>
                  <a:srgbClr val="00265A"/>
                </a:solidFill>
                <a:latin typeface="Soho Gothic Pro Medium" panose="020B0603030504020204"/>
              </a:rPr>
              <a:t>scientists </a:t>
            </a:r>
          </a:p>
          <a:p>
            <a:endParaRPr lang="en-GB" sz="2400" dirty="0">
              <a:solidFill>
                <a:srgbClr val="00265A"/>
              </a:solidFill>
              <a:latin typeface="Soho Gothic Pro Medium" panose="020B0603030504020204"/>
            </a:endParaRPr>
          </a:p>
          <a:p>
            <a:r>
              <a:rPr lang="en-GB" sz="2400" dirty="0" smtClean="0">
                <a:solidFill>
                  <a:srgbClr val="00265A"/>
                </a:solidFill>
                <a:latin typeface="Soho Gothic Pro Medium" panose="020B0603030504020204"/>
              </a:rPr>
              <a:t>Participation possible irrespective of country of origin </a:t>
            </a:r>
          </a:p>
        </p:txBody>
      </p:sp>
    </p:spTree>
    <p:extLst>
      <p:ext uri="{BB962C8B-B14F-4D97-AF65-F5344CB8AC3E}">
        <p14:creationId xmlns:p14="http://schemas.microsoft.com/office/powerpoint/2010/main" val="23378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0" dirty="0" smtClean="0">
                <a:solidFill>
                  <a:schemeClr val="tx1"/>
                </a:solidFill>
                <a:latin typeface="Soho Gothic Pro" panose="020B0503030504020204"/>
              </a:rPr>
              <a:t>Biodiversity in ABNJ</a:t>
            </a:r>
            <a:endParaRPr lang="en-GB" sz="3600" b="0" dirty="0">
              <a:solidFill>
                <a:schemeClr val="tx1"/>
              </a:solidFill>
              <a:latin typeface="Soho Gothic Pro" panose="020B0503030504020204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803" y="1706777"/>
            <a:ext cx="5416611" cy="461962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16864" y="1706777"/>
            <a:ext cx="548139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>
                <a:solidFill>
                  <a:srgbClr val="00265A"/>
                </a:solidFill>
                <a:latin typeface="Soho Gothic Pro Medium"/>
                <a:ea typeface="Calibri Light" panose="020F0302020204030204" pitchFamily="34" charset="0"/>
              </a:rPr>
              <a:t>ICES VME database - ABNJ </a:t>
            </a:r>
          </a:p>
          <a:p>
            <a:endParaRPr lang="en-GB" sz="3200" dirty="0" smtClean="0">
              <a:solidFill>
                <a:srgbClr val="00265A"/>
              </a:solidFill>
              <a:latin typeface="Soho Gothic Pro Medium"/>
              <a:ea typeface="Calibri Light" panose="020F0302020204030204" pitchFamily="34" charset="0"/>
            </a:endParaRPr>
          </a:p>
          <a:p>
            <a:r>
              <a:rPr lang="en-GB" sz="3200" dirty="0" smtClean="0">
                <a:solidFill>
                  <a:srgbClr val="00265A"/>
                </a:solidFill>
                <a:latin typeface="Soho Gothic Pro Medium"/>
                <a:ea typeface="Calibri Light" panose="020F0302020204030204" pitchFamily="34" charset="0"/>
              </a:rPr>
              <a:t>ICES annual advice on VME and fishing in NE Atlantic ABNJ</a:t>
            </a:r>
          </a:p>
          <a:p>
            <a:endParaRPr lang="en-GB" sz="3200" dirty="0">
              <a:solidFill>
                <a:srgbClr val="00265A"/>
              </a:solidFill>
              <a:latin typeface="Soho Gothic Pro Medium"/>
              <a:ea typeface="Calibri Light" panose="020F0302020204030204" pitchFamily="34" charset="0"/>
            </a:endParaRPr>
          </a:p>
          <a:p>
            <a:r>
              <a:rPr lang="en-GB" sz="3200" dirty="0" smtClean="0">
                <a:solidFill>
                  <a:srgbClr val="00265A"/>
                </a:solidFill>
                <a:latin typeface="Soho Gothic Pro Medium"/>
                <a:ea typeface="Calibri Light" panose="020F0302020204030204" pitchFamily="34" charset="0"/>
              </a:rPr>
              <a:t>Basis for 13 closures to bottom fishing in </a:t>
            </a:r>
            <a:r>
              <a:rPr lang="en-GB" sz="3200" dirty="0">
                <a:solidFill>
                  <a:srgbClr val="00265A"/>
                </a:solidFill>
                <a:latin typeface="Soho Gothic Pro Medium"/>
                <a:ea typeface="Calibri Light" panose="020F0302020204030204" pitchFamily="34" charset="0"/>
              </a:rPr>
              <a:t>Northeast Atlantic </a:t>
            </a:r>
            <a:r>
              <a:rPr lang="en-GB" sz="3200" dirty="0" smtClean="0">
                <a:solidFill>
                  <a:srgbClr val="00265A"/>
                </a:solidFill>
                <a:latin typeface="Soho Gothic Pro Medium"/>
                <a:ea typeface="Calibri Light" panose="020F0302020204030204" pitchFamily="34" charset="0"/>
              </a:rPr>
              <a:t>ABNJ </a:t>
            </a:r>
            <a:endParaRPr lang="en-GB" sz="3200" dirty="0">
              <a:solidFill>
                <a:srgbClr val="00265A"/>
              </a:solidFill>
              <a:latin typeface="Soho Gothic Pro Medium"/>
            </a:endParaRPr>
          </a:p>
        </p:txBody>
      </p:sp>
    </p:spTree>
    <p:extLst>
      <p:ext uri="{BB962C8B-B14F-4D97-AF65-F5344CB8AC3E}">
        <p14:creationId xmlns:p14="http://schemas.microsoft.com/office/powerpoint/2010/main" val="275765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0" dirty="0" smtClean="0">
                <a:solidFill>
                  <a:schemeClr val="tx1"/>
                </a:solidFill>
                <a:latin typeface="Soho Gothic Pro" panose="020B0503030504020204"/>
              </a:rPr>
              <a:t>Arctic and ABNJ</a:t>
            </a:r>
            <a:endParaRPr lang="en-GB" sz="3600" b="0" dirty="0">
              <a:solidFill>
                <a:schemeClr val="tx1"/>
              </a:solidFill>
              <a:latin typeface="Soho Gothic Pro" panose="020B0503030504020204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604" y="1583671"/>
            <a:ext cx="4611345" cy="4619625"/>
          </a:xfrm>
        </p:spPr>
      </p:pic>
      <p:sp>
        <p:nvSpPr>
          <p:cNvPr id="9" name="Rectangle 8"/>
          <p:cNvSpPr/>
          <p:nvPr/>
        </p:nvSpPr>
        <p:spPr>
          <a:xfrm>
            <a:off x="723569" y="1583671"/>
            <a:ext cx="544664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>
                <a:solidFill>
                  <a:srgbClr val="00265A"/>
                </a:solidFill>
                <a:latin typeface="Soho Gothic Pro Medium" panose="020B0603030504020204"/>
              </a:rPr>
              <a:t>Joint </a:t>
            </a:r>
            <a:r>
              <a:rPr lang="en-GB" sz="3200" dirty="0">
                <a:solidFill>
                  <a:srgbClr val="00265A"/>
                </a:solidFill>
                <a:latin typeface="Soho Gothic Pro Medium" panose="020B0603030504020204"/>
              </a:rPr>
              <a:t>ICES PICES Arctic </a:t>
            </a:r>
            <a:r>
              <a:rPr lang="en-GB" sz="3200" dirty="0" smtClean="0">
                <a:solidFill>
                  <a:srgbClr val="00265A"/>
                </a:solidFill>
                <a:latin typeface="Soho Gothic Pro Medium" panose="020B0603030504020204"/>
              </a:rPr>
              <a:t>Council</a:t>
            </a:r>
            <a:r>
              <a:rPr lang="en-GB" sz="3200" dirty="0">
                <a:solidFill>
                  <a:srgbClr val="00265A"/>
                </a:solidFill>
                <a:latin typeface="Soho Gothic Pro Medium" panose="020B0603030504020204"/>
              </a:rPr>
              <a:t> </a:t>
            </a:r>
            <a:r>
              <a:rPr lang="en-GB" sz="3200" dirty="0" smtClean="0">
                <a:solidFill>
                  <a:srgbClr val="00265A"/>
                </a:solidFill>
                <a:latin typeface="Soho Gothic Pro Medium" panose="020B0603030504020204"/>
              </a:rPr>
              <a:t>(PAME) State </a:t>
            </a:r>
            <a:r>
              <a:rPr lang="en-GB" sz="3200" dirty="0">
                <a:solidFill>
                  <a:srgbClr val="00265A"/>
                </a:solidFill>
                <a:latin typeface="Soho Gothic Pro Medium" panose="020B0603030504020204"/>
              </a:rPr>
              <a:t>of the </a:t>
            </a:r>
            <a:r>
              <a:rPr lang="en-GB" sz="3200" dirty="0" smtClean="0">
                <a:solidFill>
                  <a:srgbClr val="00265A"/>
                </a:solidFill>
                <a:latin typeface="Soho Gothic Pro Medium" panose="020B0603030504020204"/>
              </a:rPr>
              <a:t>Central Arctic Ocean report</a:t>
            </a:r>
          </a:p>
          <a:p>
            <a:endParaRPr lang="en-GB" sz="3200" dirty="0">
              <a:solidFill>
                <a:srgbClr val="00265A"/>
              </a:solidFill>
              <a:latin typeface="Soho Gothic Pro Medium" panose="020B0603030504020204"/>
            </a:endParaRPr>
          </a:p>
          <a:p>
            <a:r>
              <a:rPr lang="en-GB" sz="3200" dirty="0" smtClean="0">
                <a:solidFill>
                  <a:srgbClr val="00265A"/>
                </a:solidFill>
                <a:latin typeface="Soho Gothic Pro Medium" panose="020B0603030504020204"/>
              </a:rPr>
              <a:t>Planned for presentation by </a:t>
            </a:r>
            <a:r>
              <a:rPr lang="en-GB" sz="3200" dirty="0">
                <a:solidFill>
                  <a:srgbClr val="00265A"/>
                </a:solidFill>
                <a:latin typeface="Soho Gothic Pro Medium" panose="020B0603030504020204"/>
              </a:rPr>
              <a:t>the </a:t>
            </a:r>
            <a:r>
              <a:rPr lang="en-GB" sz="3200" dirty="0" smtClean="0">
                <a:solidFill>
                  <a:srgbClr val="00265A"/>
                </a:solidFill>
                <a:latin typeface="Soho Gothic Pro Medium" panose="020B0603030504020204"/>
              </a:rPr>
              <a:t>spring 2019 </a:t>
            </a:r>
            <a:r>
              <a:rPr lang="en-GB" sz="3200" dirty="0">
                <a:solidFill>
                  <a:srgbClr val="00265A"/>
                </a:solidFill>
                <a:latin typeface="Soho Gothic Pro Medium" panose="020B0603030504020204"/>
              </a:rPr>
              <a:t>Arctic Council ministerial </a:t>
            </a:r>
            <a:r>
              <a:rPr lang="en-GB" sz="3200" dirty="0" smtClean="0">
                <a:solidFill>
                  <a:srgbClr val="00265A"/>
                </a:solidFill>
                <a:latin typeface="Soho Gothic Pro Medium" panose="020B0603030504020204"/>
              </a:rPr>
              <a:t>meeting</a:t>
            </a:r>
          </a:p>
          <a:p>
            <a:endParaRPr lang="en-GB" sz="3200" dirty="0">
              <a:solidFill>
                <a:srgbClr val="0026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58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0" smtClean="0">
                <a:solidFill>
                  <a:schemeClr val="tx1"/>
                </a:solidFill>
                <a:latin typeface="Soho Gothic Pro" panose="020B0503030504020204"/>
              </a:rPr>
              <a:t>Fisheries in </a:t>
            </a:r>
            <a:r>
              <a:rPr lang="en-GB" sz="3600" b="0" dirty="0" smtClean="0">
                <a:solidFill>
                  <a:schemeClr val="tx1"/>
                </a:solidFill>
                <a:latin typeface="Soho Gothic Pro" panose="020B0503030504020204"/>
              </a:rPr>
              <a:t>ABNJ </a:t>
            </a:r>
            <a:endParaRPr lang="en-GB" sz="3600" b="0" dirty="0">
              <a:solidFill>
                <a:schemeClr val="tx1"/>
              </a:solidFill>
              <a:latin typeface="Soho Gothic Pro" panose="020B0503030504020204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769" y="3732478"/>
            <a:ext cx="12522757" cy="2342042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461176" y="1749556"/>
            <a:ext cx="116292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>
                <a:solidFill>
                  <a:srgbClr val="00265A"/>
                </a:solidFill>
                <a:latin typeface="Soho Gothic Pro" panose="020B0503030504020204" pitchFamily="34" charset="0"/>
              </a:rPr>
              <a:t>ICES provides </a:t>
            </a:r>
            <a:r>
              <a:rPr lang="en-GB" sz="3200" dirty="0">
                <a:solidFill>
                  <a:srgbClr val="00265A"/>
                </a:solidFill>
                <a:latin typeface="Soho Gothic Pro" panose="020B0503030504020204" pitchFamily="34" charset="0"/>
              </a:rPr>
              <a:t>annual advice </a:t>
            </a:r>
            <a:r>
              <a:rPr lang="en-GB" sz="3200" dirty="0" smtClean="0">
                <a:solidFill>
                  <a:srgbClr val="00265A"/>
                </a:solidFill>
                <a:latin typeface="Soho Gothic Pro" panose="020B0503030504020204" pitchFamily="34" charset="0"/>
              </a:rPr>
              <a:t>on 35 to 50 fish stocks in </a:t>
            </a:r>
            <a:r>
              <a:rPr lang="en-GB" sz="3200" dirty="0">
                <a:solidFill>
                  <a:srgbClr val="00265A"/>
                </a:solidFill>
                <a:latin typeface="Soho Gothic Pro" panose="020B0503030504020204" pitchFamily="34" charset="0"/>
              </a:rPr>
              <a:t>the </a:t>
            </a:r>
            <a:r>
              <a:rPr lang="en-GB" sz="3200" dirty="0" smtClean="0">
                <a:solidFill>
                  <a:srgbClr val="00265A"/>
                </a:solidFill>
                <a:latin typeface="Soho Gothic Pro" panose="020B0503030504020204" pitchFamily="34" charset="0"/>
              </a:rPr>
              <a:t>Atlantic </a:t>
            </a:r>
            <a:r>
              <a:rPr lang="en-GB" sz="3200" dirty="0">
                <a:solidFill>
                  <a:srgbClr val="00265A"/>
                </a:solidFill>
                <a:latin typeface="Soho Gothic Pro" panose="020B0503030504020204" pitchFamily="34" charset="0"/>
              </a:rPr>
              <a:t>ABNJ </a:t>
            </a:r>
            <a:endParaRPr lang="en-GB" sz="3200" dirty="0" smtClean="0">
              <a:solidFill>
                <a:srgbClr val="00265A"/>
              </a:solidFill>
              <a:latin typeface="Soho Gothic Pro" panose="020B0503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98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07" y="423540"/>
            <a:ext cx="3345075" cy="473072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17143" y="423540"/>
            <a:ext cx="7790738" cy="87431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r>
              <a:rPr lang="en-GB" b="0" dirty="0">
                <a:solidFill>
                  <a:schemeClr val="tx1"/>
                </a:solidFill>
                <a:latin typeface="Soho Gothic Pro" panose="020B0503030504020204" pitchFamily="34" charset="0"/>
              </a:rPr>
              <a:t>ICES Strategic and Science Plans</a:t>
            </a:r>
            <a:endParaRPr lang="da-DK" b="0" dirty="0">
              <a:solidFill>
                <a:schemeClr val="tx1"/>
              </a:solidFill>
              <a:latin typeface="Soho Gothic Pro" panose="020B0503030504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12512" y="1487165"/>
            <a:ext cx="642222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265A"/>
                </a:solidFill>
                <a:latin typeface="Soho Gothic Pro" panose="020B0503030504020204" pitchFamily="34" charset="0"/>
              </a:rPr>
              <a:t>Vision </a:t>
            </a:r>
            <a:endParaRPr lang="en-GB" sz="3200" dirty="0">
              <a:solidFill>
                <a:srgbClr val="00265A"/>
              </a:solidFill>
              <a:latin typeface="Soho Gothic Pro" panose="020B0503030504020204" pitchFamily="34" charset="0"/>
            </a:endParaRPr>
          </a:p>
          <a:p>
            <a:r>
              <a:rPr lang="en-GB" sz="2000" i="1" dirty="0">
                <a:solidFill>
                  <a:srgbClr val="00265A"/>
                </a:solidFill>
                <a:latin typeface="Soho Gothic Pro" panose="020B0503030504020204" pitchFamily="34" charset="0"/>
              </a:rPr>
              <a:t>To be a world-leading marine science organization, effectively meeting societal needs for impartial evidence on the state and sustainable use of our seas and oceans. </a:t>
            </a:r>
            <a:endParaRPr lang="en-GB" sz="2000" i="1" dirty="0" smtClean="0">
              <a:solidFill>
                <a:srgbClr val="00265A"/>
              </a:solidFill>
              <a:latin typeface="Soho Gothic Pro" panose="020B0503030504020204" pitchFamily="34" charset="0"/>
            </a:endParaRPr>
          </a:p>
          <a:p>
            <a:endParaRPr lang="en-GB" sz="2400" dirty="0">
              <a:solidFill>
                <a:srgbClr val="00265A"/>
              </a:solidFill>
              <a:latin typeface="Soho Gothic Pro" panose="020B0503030504020204" pitchFamily="34" charset="0"/>
            </a:endParaRPr>
          </a:p>
          <a:p>
            <a:endParaRPr lang="en-GB" sz="2400" dirty="0">
              <a:solidFill>
                <a:srgbClr val="00265A"/>
              </a:solidFill>
              <a:latin typeface="Soho Gothic Pro" panose="020B0503030504020204" pitchFamily="34" charset="0"/>
            </a:endParaRPr>
          </a:p>
          <a:p>
            <a:r>
              <a:rPr lang="en-GB" sz="3200" b="1" dirty="0">
                <a:solidFill>
                  <a:srgbClr val="00265A"/>
                </a:solidFill>
                <a:latin typeface="Soho Gothic Pro" panose="020B0503030504020204" pitchFamily="34" charset="0"/>
              </a:rPr>
              <a:t>Mission</a:t>
            </a:r>
            <a:r>
              <a:rPr lang="en-GB" sz="2400" b="1" dirty="0">
                <a:solidFill>
                  <a:srgbClr val="00265A"/>
                </a:solidFill>
                <a:latin typeface="Soho Gothic Pro" panose="020B0503030504020204" pitchFamily="34" charset="0"/>
              </a:rPr>
              <a:t> </a:t>
            </a:r>
            <a:endParaRPr lang="en-GB" sz="2400" b="1" dirty="0" smtClean="0">
              <a:solidFill>
                <a:srgbClr val="00265A"/>
              </a:solidFill>
              <a:latin typeface="Soho Gothic Pro" panose="020B0503030504020204" pitchFamily="34" charset="0"/>
            </a:endParaRPr>
          </a:p>
          <a:p>
            <a:r>
              <a:rPr lang="en-GB" sz="2000" i="1" dirty="0" smtClean="0">
                <a:solidFill>
                  <a:srgbClr val="00265A"/>
                </a:solidFill>
                <a:latin typeface="Soho Gothic Pro" panose="020B0503030504020204" pitchFamily="34" charset="0"/>
              </a:rPr>
              <a:t>To </a:t>
            </a:r>
            <a:r>
              <a:rPr lang="en-GB" sz="2000" i="1" dirty="0">
                <a:solidFill>
                  <a:srgbClr val="00265A"/>
                </a:solidFill>
                <a:latin typeface="Soho Gothic Pro" panose="020B0503030504020204" pitchFamily="34" charset="0"/>
              </a:rPr>
              <a:t>advance and share scientific understanding of marine ecosystems and the </a:t>
            </a:r>
            <a:r>
              <a:rPr lang="en-GB" sz="2000" i="1" dirty="0" smtClean="0">
                <a:solidFill>
                  <a:srgbClr val="00265A"/>
                </a:solidFill>
                <a:latin typeface="Soho Gothic Pro" panose="020B0503030504020204" pitchFamily="34" charset="0"/>
              </a:rPr>
              <a:t>services </a:t>
            </a:r>
            <a:r>
              <a:rPr lang="en-GB" sz="2000" i="1" dirty="0">
                <a:solidFill>
                  <a:srgbClr val="00265A"/>
                </a:solidFill>
                <a:latin typeface="Soho Gothic Pro" panose="020B0503030504020204" pitchFamily="34" charset="0"/>
              </a:rPr>
              <a:t>they provide, and to </a:t>
            </a:r>
            <a:r>
              <a:rPr lang="en-GB" sz="2000" i="1" dirty="0" smtClean="0">
                <a:solidFill>
                  <a:srgbClr val="00265A"/>
                </a:solidFill>
                <a:latin typeface="Soho Gothic Pro" panose="020B0503030504020204" pitchFamily="34" charset="0"/>
              </a:rPr>
              <a:t>use </a:t>
            </a:r>
            <a:r>
              <a:rPr lang="en-GB" sz="2000" i="1" dirty="0">
                <a:solidFill>
                  <a:srgbClr val="00265A"/>
                </a:solidFill>
                <a:latin typeface="Soho Gothic Pro" panose="020B0503030504020204" pitchFamily="34" charset="0"/>
              </a:rPr>
              <a:t>this knowledge to generate state-of-the-art </a:t>
            </a:r>
            <a:r>
              <a:rPr lang="en-GB" sz="2000" i="1" dirty="0" smtClean="0">
                <a:solidFill>
                  <a:srgbClr val="00265A"/>
                </a:solidFill>
                <a:latin typeface="Soho Gothic Pro" panose="020B0503030504020204" pitchFamily="34" charset="0"/>
              </a:rPr>
              <a:t>advice </a:t>
            </a:r>
            <a:r>
              <a:rPr lang="en-GB" sz="2000" i="1" dirty="0">
                <a:solidFill>
                  <a:srgbClr val="00265A"/>
                </a:solidFill>
                <a:latin typeface="Soho Gothic Pro" panose="020B0503030504020204" pitchFamily="34" charset="0"/>
              </a:rPr>
              <a:t>on meeting conservation, management and sustainability goals. 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059" y="2597150"/>
            <a:ext cx="3054350" cy="42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982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unesco.org/new/typo3temp/pics/d0263932f1.jpg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088" y="323849"/>
            <a:ext cx="3111500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600" b="0" dirty="0" smtClean="0">
                <a:latin typeface="Soho Gothic Pro Medium" panose="020B0603030504020204"/>
              </a:rPr>
              <a:t>ICES UN GA Observer Status</a:t>
            </a:r>
            <a:endParaRPr lang="en-GB" sz="3600" b="0" dirty="0">
              <a:latin typeface="Soho Gothic Pro Medium" panose="020B060303050402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969" y="1593850"/>
            <a:ext cx="3947732" cy="3927539"/>
          </a:xfrm>
          <a:prstGeom prst="rect">
            <a:avLst/>
          </a:prstGeom>
        </p:spPr>
      </p:pic>
      <p:pic>
        <p:nvPicPr>
          <p:cNvPr id="1028" name="Picture 4" descr="SDG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673" y="2809376"/>
            <a:ext cx="714375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75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>
        <a:noAutofit/>
      </a:bodyPr>
      <a:lstStyle>
        <a:defPPr>
          <a:defRPr sz="7000" dirty="0" err="1" smtClean="0">
            <a:solidFill>
              <a:schemeClr val="bg1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2773B256-2234-4B98-B88B-D8ADA03FFA2C}" vid="{27F261A2-95FF-4FCE-A7DC-3BD4DFB7E4C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d5313c0-c1e6-4122-afa9-da1ccdba405d"/>
    <TaxCatchAllLabel xmlns="4d5313c0-c1e6-4122-afa9-da1ccdba405d"/>
    <TaxKeywordTaxHTField xmlns="4d5313c0-c1e6-4122-afa9-da1ccdba405d">
      <Terms xmlns="http://schemas.microsoft.com/office/infopath/2007/PartnerControls"/>
    </TaxKeywordTaxHTField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CF2A9D4815184C9146DC7F5793DEE5" ma:contentTypeVersion="1" ma:contentTypeDescription="Create a new document." ma:contentTypeScope="" ma:versionID="d5654dbd8213340a6b484615c03d364f">
  <xsd:schema xmlns:xsd="http://www.w3.org/2001/XMLSchema" xmlns:xs="http://www.w3.org/2001/XMLSchema" xmlns:p="http://schemas.microsoft.com/office/2006/metadata/properties" xmlns:ns2="4d5313c0-c1e6-4122-afa9-da1ccdba405d" targetNamespace="http://schemas.microsoft.com/office/2006/metadata/properties" ma:root="true" ma:fieldsID="31e010704c6d1c221ee652da2f8e01c0" ns2:_="">
    <xsd:import namespace="4d5313c0-c1e6-4122-afa9-da1ccdba405d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2:TaxCatchAllLabel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5313c0-c1e6-4122-afa9-da1ccdba405d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8" nillable="true" ma:taxonomy="true" ma:internalName="TaxKeywordTaxHTField" ma:taxonomyFieldName="TaxKeyword" ma:displayName="Enterprise Keywords" ma:readOnly="false" ma:fieldId="{23f27201-bee3-471e-b2e7-b64fd8b7ca38}" ma:taxonomyMulti="true" ma:sspId="d535ea34-4ec8-4f57-b85b-d8a79460f026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b2cc2698-5fc4-4ff6-b1d3-64e75efa1efc}" ma:internalName="TaxCatchAll" ma:readOnly="false" ma:showField="CatchAllData" ma:web="4d5313c0-c1e6-4122-afa9-da1ccdba40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b2cc2698-5fc4-4ff6-b1d3-64e75efa1efc}" ma:internalName="TaxCatchAllLabel" ma:readOnly="false" ma:showField="CatchAllDataLabel" ma:web="4d5313c0-c1e6-4122-afa9-da1ccdba40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4DE4084-F535-465F-B988-F0FE55C4EC7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477E29F-0E38-4178-B15C-739570801640}">
  <ds:schemaRefs>
    <ds:schemaRef ds:uri="http://purl.org/dc/dcmitype/"/>
    <ds:schemaRef ds:uri="http://purl.org/dc/elements/1.1/"/>
    <ds:schemaRef ds:uri="http://schemas.microsoft.com/office/2006/metadata/properties"/>
    <ds:schemaRef ds:uri="4d5313c0-c1e6-4122-afa9-da1ccdba405d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AFB843D-E49B-42FF-8350-E157FF22B4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5313c0-c1e6-4122-afa9-da1ccdba40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ICES Powerpoint Template 2015</Template>
  <TotalTime>8786</TotalTime>
  <Words>249</Words>
  <Application>Microsoft Office PowerPoint</Application>
  <PresentationFormat>Widescreen</PresentationFormat>
  <Paragraphs>44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Soho Gothic Pro</vt:lpstr>
      <vt:lpstr>Soho Gothic Pro Light</vt:lpstr>
      <vt:lpstr>Soho Gothic Pro Medium</vt:lpstr>
      <vt:lpstr>Times New Roman</vt:lpstr>
      <vt:lpstr>Office-tema</vt:lpstr>
      <vt:lpstr>PowerPoint Presentation</vt:lpstr>
      <vt:lpstr>ICES creation, translation, and application of knowledge </vt:lpstr>
      <vt:lpstr>ICES advice – providing knowledge to decision-makers</vt:lpstr>
      <vt:lpstr>PowerPoint Presentation</vt:lpstr>
      <vt:lpstr>Biodiversity in ABNJ</vt:lpstr>
      <vt:lpstr>Arctic and ABNJ</vt:lpstr>
      <vt:lpstr>Fisheries in ABNJ </vt:lpstr>
      <vt:lpstr>ICES Strategic and Science Plans</vt:lpstr>
      <vt:lpstr>ICES UN GA Observer Status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Dickey-collas</dc:creator>
  <cp:lastModifiedBy>Anne Christine Brusendorff</cp:lastModifiedBy>
  <cp:revision>653</cp:revision>
  <cp:lastPrinted>2015-10-09T10:43:01Z</cp:lastPrinted>
  <dcterms:created xsi:type="dcterms:W3CDTF">2015-10-08T11:28:08Z</dcterms:created>
  <dcterms:modified xsi:type="dcterms:W3CDTF">2019-03-20T16:43:11Z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0x01010076CF2A9D4815184C9146DC7F5793DEE5</vt:lpwstr>
  </property>
  <property fmtid="{D5CDD505-2E9C-101B-9397-08002B2CF9AE}" pid="3" name="TaxKeyword">
    <vt:lpwstr/>
  </property>
</Properties>
</file>