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4"/>
  </p:notesMasterIdLst>
  <p:sldIdLst>
    <p:sldId id="474" r:id="rId2"/>
    <p:sldId id="858" r:id="rId3"/>
    <p:sldId id="1153" r:id="rId4"/>
    <p:sldId id="1064" r:id="rId5"/>
    <p:sldId id="1156" r:id="rId6"/>
    <p:sldId id="904" r:id="rId7"/>
    <p:sldId id="1154" r:id="rId8"/>
    <p:sldId id="1152" r:id="rId9"/>
    <p:sldId id="1149" r:id="rId10"/>
    <p:sldId id="908" r:id="rId11"/>
    <p:sldId id="905" r:id="rId12"/>
    <p:sldId id="906" r:id="rId13"/>
  </p:sldIdLst>
  <p:sldSz cx="9144000" cy="6858000" type="screen4x3"/>
  <p:notesSz cx="6858000" cy="2552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9408A-D0F6-431C-A813-1F627916395D}" v="2" dt="2019-08-12T17:42:30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Sun" userId="1fef93aaf2429824" providerId="LiveId" clId="{8C89408A-D0F6-431C-A813-1F627916395D}"/>
    <pc:docChg chg="undo custSel addSld delSld modSld sldOrd delMainMaster">
      <pc:chgData name="Charles Sun" userId="1fef93aaf2429824" providerId="LiveId" clId="{8C89408A-D0F6-431C-A813-1F627916395D}" dt="2019-08-12T17:42:30.477" v="182"/>
      <pc:docMkLst>
        <pc:docMk/>
      </pc:docMkLst>
      <pc:sldChg chg="ord">
        <pc:chgData name="Charles Sun" userId="1fef93aaf2429824" providerId="LiveId" clId="{8C89408A-D0F6-431C-A813-1F627916395D}" dt="2019-08-12T17:42:30.477" v="182"/>
        <pc:sldMkLst>
          <pc:docMk/>
          <pc:sldMk cId="1375229691" sldId="858"/>
        </pc:sldMkLst>
      </pc:sldChg>
      <pc:sldChg chg="modSp add ord">
        <pc:chgData name="Charles Sun" userId="1fef93aaf2429824" providerId="LiveId" clId="{8C89408A-D0F6-431C-A813-1F627916395D}" dt="2019-08-09T03:07:37.145" v="100"/>
        <pc:sldMkLst>
          <pc:docMk/>
          <pc:sldMk cId="3545735618" sldId="904"/>
        </pc:sldMkLst>
        <pc:spChg chg="mod">
          <ac:chgData name="Charles Sun" userId="1fef93aaf2429824" providerId="LiveId" clId="{8C89408A-D0F6-431C-A813-1F627916395D}" dt="2019-08-09T03:07:08.525" v="96" actId="20577"/>
          <ac:spMkLst>
            <pc:docMk/>
            <pc:sldMk cId="3545735618" sldId="904"/>
            <ac:spMk id="2" creationId="{265874F8-3049-41F5-93EF-27C7EA32F887}"/>
          </ac:spMkLst>
        </pc:spChg>
        <pc:spChg chg="mod">
          <ac:chgData name="Charles Sun" userId="1fef93aaf2429824" providerId="LiveId" clId="{8C89408A-D0F6-431C-A813-1F627916395D}" dt="2019-08-09T03:07:19.752" v="98" actId="20577"/>
          <ac:spMkLst>
            <pc:docMk/>
            <pc:sldMk cId="3545735618" sldId="904"/>
            <ac:spMk id="3" creationId="{3CE73CC1-604A-4077-8D4B-2530BD76A82A}"/>
          </ac:spMkLst>
        </pc:spChg>
      </pc:sldChg>
      <pc:sldChg chg="addSp delSp modSp add">
        <pc:chgData name="Charles Sun" userId="1fef93aaf2429824" providerId="LiveId" clId="{8C89408A-D0F6-431C-A813-1F627916395D}" dt="2019-08-08T20:53:21.845" v="48" actId="20577"/>
        <pc:sldMkLst>
          <pc:docMk/>
          <pc:sldMk cId="899686116" sldId="905"/>
        </pc:sldMkLst>
        <pc:spChg chg="mod">
          <ac:chgData name="Charles Sun" userId="1fef93aaf2429824" providerId="LiveId" clId="{8C89408A-D0F6-431C-A813-1F627916395D}" dt="2019-08-08T20:53:21.845" v="48" actId="20577"/>
          <ac:spMkLst>
            <pc:docMk/>
            <pc:sldMk cId="899686116" sldId="905"/>
            <ac:spMk id="2" creationId="{3E8436EE-61A5-4EF6-9D12-60F6661D9B5A}"/>
          </ac:spMkLst>
        </pc:spChg>
        <pc:spChg chg="del">
          <ac:chgData name="Charles Sun" userId="1fef93aaf2429824" providerId="LiveId" clId="{8C89408A-D0F6-431C-A813-1F627916395D}" dt="2019-08-08T20:39:33.630" v="11"/>
          <ac:spMkLst>
            <pc:docMk/>
            <pc:sldMk cId="899686116" sldId="905"/>
            <ac:spMk id="3" creationId="{10885806-ED07-4777-86A0-879F2A430CE9}"/>
          </ac:spMkLst>
        </pc:spChg>
        <pc:picChg chg="add mod">
          <ac:chgData name="Charles Sun" userId="1fef93aaf2429824" providerId="LiveId" clId="{8C89408A-D0F6-431C-A813-1F627916395D}" dt="2019-08-08T20:39:47.215" v="12" actId="692"/>
          <ac:picMkLst>
            <pc:docMk/>
            <pc:sldMk cId="899686116" sldId="905"/>
            <ac:picMk id="5" creationId="{46602F74-FABF-4842-A7E9-51EA2BD73A53}"/>
          </ac:picMkLst>
        </pc:picChg>
      </pc:sldChg>
      <pc:sldChg chg="addSp delSp modSp add">
        <pc:chgData name="Charles Sun" userId="1fef93aaf2429824" providerId="LiveId" clId="{8C89408A-D0F6-431C-A813-1F627916395D}" dt="2019-08-08T20:49:26.774" v="20" actId="1076"/>
        <pc:sldMkLst>
          <pc:docMk/>
          <pc:sldMk cId="3039503761" sldId="906"/>
        </pc:sldMkLst>
        <pc:spChg chg="mod">
          <ac:chgData name="Charles Sun" userId="1fef93aaf2429824" providerId="LiveId" clId="{8C89408A-D0F6-431C-A813-1F627916395D}" dt="2019-08-08T20:48:34.607" v="16"/>
          <ac:spMkLst>
            <pc:docMk/>
            <pc:sldMk cId="3039503761" sldId="906"/>
            <ac:spMk id="2" creationId="{329CBC5B-41D5-4B65-B040-D29E46F6D45F}"/>
          </ac:spMkLst>
        </pc:spChg>
        <pc:spChg chg="del">
          <ac:chgData name="Charles Sun" userId="1fef93aaf2429824" providerId="LiveId" clId="{8C89408A-D0F6-431C-A813-1F627916395D}" dt="2019-08-08T20:48:00.909" v="14"/>
          <ac:spMkLst>
            <pc:docMk/>
            <pc:sldMk cId="3039503761" sldId="906"/>
            <ac:spMk id="3" creationId="{3B68B532-45BA-46FE-9D10-29BF1909BBB5}"/>
          </ac:spMkLst>
        </pc:spChg>
        <pc:spChg chg="add mod">
          <ac:chgData name="Charles Sun" userId="1fef93aaf2429824" providerId="LiveId" clId="{8C89408A-D0F6-431C-A813-1F627916395D}" dt="2019-08-08T20:49:26.774" v="20" actId="1076"/>
          <ac:spMkLst>
            <pc:docMk/>
            <pc:sldMk cId="3039503761" sldId="906"/>
            <ac:spMk id="6" creationId="{F7933695-7331-4DF6-AD6A-0D01EA7BD0DF}"/>
          </ac:spMkLst>
        </pc:spChg>
        <pc:picChg chg="add mod">
          <ac:chgData name="Charles Sun" userId="1fef93aaf2429824" providerId="LiveId" clId="{8C89408A-D0F6-431C-A813-1F627916395D}" dt="2019-08-08T20:48:00.909" v="14"/>
          <ac:picMkLst>
            <pc:docMk/>
            <pc:sldMk cId="3039503761" sldId="906"/>
            <ac:picMk id="5" creationId="{C70DA2E2-7B24-442A-A236-553462684430}"/>
          </ac:picMkLst>
        </pc:picChg>
      </pc:sldChg>
      <pc:sldChg chg="addSp delSp modSp add">
        <pc:chgData name="Charles Sun" userId="1fef93aaf2429824" providerId="LiveId" clId="{8C89408A-D0F6-431C-A813-1F627916395D}" dt="2019-08-08T20:52:47.791" v="28" actId="1076"/>
        <pc:sldMkLst>
          <pc:docMk/>
          <pc:sldMk cId="415102376" sldId="908"/>
        </pc:sldMkLst>
        <pc:spChg chg="mod">
          <ac:chgData name="Charles Sun" userId="1fef93aaf2429824" providerId="LiveId" clId="{8C89408A-D0F6-431C-A813-1F627916395D}" dt="2019-08-08T20:52:00.896" v="25" actId="20577"/>
          <ac:spMkLst>
            <pc:docMk/>
            <pc:sldMk cId="415102376" sldId="908"/>
            <ac:spMk id="2" creationId="{07C511AD-ADC9-42F9-B140-4F97329B161D}"/>
          </ac:spMkLst>
        </pc:spChg>
        <pc:spChg chg="del">
          <ac:chgData name="Charles Sun" userId="1fef93aaf2429824" providerId="LiveId" clId="{8C89408A-D0F6-431C-A813-1F627916395D}" dt="2019-08-08T20:51:37.455" v="22"/>
          <ac:spMkLst>
            <pc:docMk/>
            <pc:sldMk cId="415102376" sldId="908"/>
            <ac:spMk id="3" creationId="{6C017C4D-5A6B-4AED-9CD5-2F68F4835D0B}"/>
          </ac:spMkLst>
        </pc:spChg>
        <pc:spChg chg="add mod">
          <ac:chgData name="Charles Sun" userId="1fef93aaf2429824" providerId="LiveId" clId="{8C89408A-D0F6-431C-A813-1F627916395D}" dt="2019-08-08T20:52:47.791" v="28" actId="1076"/>
          <ac:spMkLst>
            <pc:docMk/>
            <pc:sldMk cId="415102376" sldId="908"/>
            <ac:spMk id="6" creationId="{BC3F5F74-DA1C-4B20-8AD6-541B58AB8562}"/>
          </ac:spMkLst>
        </pc:spChg>
        <pc:picChg chg="add mod">
          <ac:chgData name="Charles Sun" userId="1fef93aaf2429824" providerId="LiveId" clId="{8C89408A-D0F6-431C-A813-1F627916395D}" dt="2019-08-08T20:51:37.455" v="22"/>
          <ac:picMkLst>
            <pc:docMk/>
            <pc:sldMk cId="415102376" sldId="908"/>
            <ac:picMk id="5" creationId="{3788D467-97F7-4D00-8626-54A1A494B870}"/>
          </ac:picMkLst>
        </pc:picChg>
      </pc:sldChg>
      <pc:sldChg chg="modSp">
        <pc:chgData name="Charles Sun" userId="1fef93aaf2429824" providerId="LiveId" clId="{8C89408A-D0F6-431C-A813-1F627916395D}" dt="2019-08-09T03:07:42.285" v="101" actId="20577"/>
        <pc:sldMkLst>
          <pc:docMk/>
          <pc:sldMk cId="4086357046" sldId="1064"/>
        </pc:sldMkLst>
        <pc:spChg chg="mod">
          <ac:chgData name="Charles Sun" userId="1fef93aaf2429824" providerId="LiveId" clId="{8C89408A-D0F6-431C-A813-1F627916395D}" dt="2019-08-09T03:07:42.285" v="101" actId="20577"/>
          <ac:spMkLst>
            <pc:docMk/>
            <pc:sldMk cId="4086357046" sldId="1064"/>
            <ac:spMk id="2" creationId="{3C440820-F208-5942-AA13-665EC4E7EA4C}"/>
          </ac:spMkLst>
        </pc:spChg>
        <pc:spChg chg="mod">
          <ac:chgData name="Charles Sun" userId="1fef93aaf2429824" providerId="LiveId" clId="{8C89408A-D0F6-431C-A813-1F627916395D}" dt="2019-08-09T03:05:58.754" v="88" actId="27636"/>
          <ac:spMkLst>
            <pc:docMk/>
            <pc:sldMk cId="4086357046" sldId="1064"/>
            <ac:spMk id="3" creationId="{936261AD-2E13-0F49-AA2B-23BB62DBC2F7}"/>
          </ac:spMkLst>
        </pc:spChg>
      </pc:sldChg>
      <pc:sldChg chg="modSp add ord">
        <pc:chgData name="Charles Sun" userId="1fef93aaf2429824" providerId="LiveId" clId="{8C89408A-D0F6-431C-A813-1F627916395D}" dt="2019-08-09T03:07:49.855" v="103"/>
        <pc:sldMkLst>
          <pc:docMk/>
          <pc:sldMk cId="2753008364" sldId="1153"/>
        </pc:sldMkLst>
        <pc:spChg chg="mod">
          <ac:chgData name="Charles Sun" userId="1fef93aaf2429824" providerId="LiveId" clId="{8C89408A-D0F6-431C-A813-1F627916395D}" dt="2019-08-09T03:07:45.109" v="102" actId="20577"/>
          <ac:spMkLst>
            <pc:docMk/>
            <pc:sldMk cId="2753008364" sldId="1153"/>
            <ac:spMk id="2" creationId="{3C440820-F208-5942-AA13-665EC4E7EA4C}"/>
          </ac:spMkLst>
        </pc:spChg>
        <pc:spChg chg="mod">
          <ac:chgData name="Charles Sun" userId="1fef93aaf2429824" providerId="LiveId" clId="{8C89408A-D0F6-431C-A813-1F627916395D}" dt="2019-08-09T03:06:27.934" v="93" actId="20577"/>
          <ac:spMkLst>
            <pc:docMk/>
            <pc:sldMk cId="2753008364" sldId="1153"/>
            <ac:spMk id="3" creationId="{936261AD-2E13-0F49-AA2B-23BB62DBC2F7}"/>
          </ac:spMkLst>
        </pc:spChg>
      </pc:sldChg>
      <pc:sldChg chg="modSp add ord">
        <pc:chgData name="Charles Sun" userId="1fef93aaf2429824" providerId="LiveId" clId="{8C89408A-D0F6-431C-A813-1F627916395D}" dt="2019-08-09T03:07:37.145" v="100"/>
        <pc:sldMkLst>
          <pc:docMk/>
          <pc:sldMk cId="2608941032" sldId="1154"/>
        </pc:sldMkLst>
        <pc:spChg chg="mod">
          <ac:chgData name="Charles Sun" userId="1fef93aaf2429824" providerId="LiveId" clId="{8C89408A-D0F6-431C-A813-1F627916395D}" dt="2019-08-09T03:07:26.959" v="99" actId="20577"/>
          <ac:spMkLst>
            <pc:docMk/>
            <pc:sldMk cId="2608941032" sldId="1154"/>
            <ac:spMk id="3" creationId="{3CE73CC1-604A-4077-8D4B-2530BD76A82A}"/>
          </ac:spMkLst>
        </pc:spChg>
      </pc:sldChg>
    </pc:docChg>
  </pc:docChgLst>
  <pc:docChgLst>
    <pc:chgData name="Charles Sun" userId="1fef93aaf2429824" providerId="Windows Live" clId="Web-{7463CC63-991C-49B0-922D-F252B3EDDA9B}"/>
    <pc:docChg chg="delSld">
      <pc:chgData name="Charles Sun" userId="1fef93aaf2429824" providerId="Windows Live" clId="Web-{7463CC63-991C-49B0-922D-F252B3EDDA9B}" dt="2019-08-12T17:40:54.630" v="0"/>
      <pc:docMkLst>
        <pc:docMk/>
      </pc:docMkLst>
      <pc:sldChg chg="del">
        <pc:chgData name="Charles Sun" userId="1fef93aaf2429824" providerId="Windows Live" clId="Web-{7463CC63-991C-49B0-922D-F252B3EDDA9B}" dt="2019-08-12T17:40:54.630" v="0"/>
        <pc:sldMkLst>
          <pc:docMk/>
          <pc:sldMk cId="1950390390" sldId="1155"/>
        </pc:sldMkLst>
      </pc:sldChg>
    </pc:docChg>
  </pc:docChgLst>
  <pc:docChgLst>
    <pc:chgData name="Charles Sun" userId="1fef93aaf2429824" providerId="Windows Live" clId="Web-{893D2AD0-6949-4420-93E4-033EDA3CD870}"/>
    <pc:docChg chg="addSld modSld">
      <pc:chgData name="Charles Sun" userId="1fef93aaf2429824" providerId="Windows Live" clId="Web-{893D2AD0-6949-4420-93E4-033EDA3CD870}" dt="2019-08-11T01:35:00.121" v="1"/>
      <pc:docMkLst>
        <pc:docMk/>
      </pc:docMkLst>
      <pc:sldChg chg="new modNotes">
        <pc:chgData name="Charles Sun" userId="1fef93aaf2429824" providerId="Windows Live" clId="Web-{893D2AD0-6949-4420-93E4-033EDA3CD870}" dt="2019-08-11T01:35:00.121" v="1"/>
        <pc:sldMkLst>
          <pc:docMk/>
          <pc:sldMk cId="1950390390" sldId="1155"/>
        </pc:sldMkLst>
      </pc:sldChg>
    </pc:docChg>
  </pc:docChgLst>
  <pc:docChgLst>
    <pc:chgData name="Charles Sun" userId="1fef93aaf2429824" providerId="Windows Live" clId="Web-{28B54EAB-5C98-46BA-949E-4CEACC496B0B}"/>
    <pc:docChg chg="addSld modSld">
      <pc:chgData name="Charles Sun" userId="1fef93aaf2429824" providerId="Windows Live" clId="Web-{28B54EAB-5C98-46BA-949E-4CEACC496B0B}" dt="2019-08-11T01:44:18.937" v="35" actId="20577"/>
      <pc:docMkLst>
        <pc:docMk/>
      </pc:docMkLst>
      <pc:sldChg chg="modSp new">
        <pc:chgData name="Charles Sun" userId="1fef93aaf2429824" providerId="Windows Live" clId="Web-{28B54EAB-5C98-46BA-949E-4CEACC496B0B}" dt="2019-08-11T01:44:18.921" v="34" actId="20577"/>
        <pc:sldMkLst>
          <pc:docMk/>
          <pc:sldMk cId="876331248" sldId="1156"/>
        </pc:sldMkLst>
        <pc:spChg chg="mod">
          <ac:chgData name="Charles Sun" userId="1fef93aaf2429824" providerId="Windows Live" clId="Web-{28B54EAB-5C98-46BA-949E-4CEACC496B0B}" dt="2019-08-11T01:42:59.765" v="14" actId="20577"/>
          <ac:spMkLst>
            <pc:docMk/>
            <pc:sldMk cId="876331248" sldId="1156"/>
            <ac:spMk id="2" creationId="{69638326-86B0-4E3E-BF64-9E0F320FA571}"/>
          </ac:spMkLst>
        </pc:spChg>
        <pc:spChg chg="mod">
          <ac:chgData name="Charles Sun" userId="1fef93aaf2429824" providerId="Windows Live" clId="Web-{28B54EAB-5C98-46BA-949E-4CEACC496B0B}" dt="2019-08-11T01:44:18.921" v="34" actId="20577"/>
          <ac:spMkLst>
            <pc:docMk/>
            <pc:sldMk cId="876331248" sldId="1156"/>
            <ac:spMk id="3" creationId="{D5958DB0-FD73-4962-A2FF-0697CD20F7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4E5E474-2124-43DA-9823-9CBD86DF6F7B}" type="datetimeFigureOut">
              <a:rPr lang="en-US"/>
              <a:pPr>
                <a:defRPr/>
              </a:pPr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3DA9C12-7EA8-4483-83C2-E68042DF5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D5621-365A-44DE-B5B5-796BB1A857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A9C12-7EA8-4483-83C2-E68042DF5A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A9C12-7EA8-4483-83C2-E68042DF5A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A9C12-7EA8-4483-83C2-E68042DF5A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A9C12-7EA8-4483-83C2-E68042DF5A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0636-5C99-48BA-9DE1-0B6F6219A4E5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339B-44C4-40FC-AE6A-9010EB9941C9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10AA-9DBC-42EC-8DF1-04C36BEE4991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0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2103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3657600"/>
            <a:ext cx="77724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E092-1A22-4E1E-B2AA-E13FAC787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7D8C-3183-48FE-8766-94C717634375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AB488-555F-4F4F-9F74-71DC6864F940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B00A-2454-45AD-A908-A63CBB161997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DF1-D6BD-4774-BB3D-32E707DCBD4A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577B-AD98-4B29-BC4D-8DFF66172A07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BF19-B0ED-49D6-AC04-AEFE6DE885AA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5DA-5347-400F-BA46-D92CF3F9B9DC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8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9F04-146F-449D-B632-D5D5BE73F85D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cean.jpg"/>
          <p:cNvPicPr preferRelativeResize="0"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8847-4D31-427F-B3F4-93F20A2FC806}" type="datetime1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BBC8-E5CF-4084-B872-FA6823075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63675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6218238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463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html/introduction-general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esdoc.unesco.org/images/0013/001388/138825c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ioos.noaa.gov/media/2017/12/qartod_temperature_salinity_manu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ametsoc.org/doi/pdf/10.1175/1520-0485%281983%29013%3C1077%3ALPFTSI%3E2.0.CO%3B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PO-D-15-0046.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ne.rutgers.edu/dmcs/ms501/2004/Notes/Wilkin2004110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eansites.org/docs/OceanSITES_DataUsersGuid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dsr.2017.04.00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/>
              <a:t>IODE OTGA Training Course on</a:t>
            </a:r>
            <a:br>
              <a:rPr lang="en-US" sz="4000"/>
            </a:br>
            <a:r>
              <a:rPr lang="en-US" sz="4000"/>
              <a:t>Ocean Currents Data Quality Control and Analysis Methods</a:t>
            </a:r>
            <a:endParaRPr lang="en-US" sz="400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/>
            <a:r>
              <a:rPr lang="en-US" sz="3600">
                <a:solidFill>
                  <a:prstClr val="black"/>
                </a:solidFill>
              </a:rPr>
              <a:t>16 – 20 September 2019</a:t>
            </a:r>
          </a:p>
          <a:p>
            <a:pPr marL="342900" lvl="0" indent="-342900"/>
            <a:r>
              <a:rPr lang="en-US" sz="3600">
                <a:solidFill>
                  <a:prstClr val="black"/>
                </a:solidFill>
              </a:rPr>
              <a:t>Oostende, Belgium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3161F-6025-2B4D-84B8-164E990B0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10127"/>
            <a:ext cx="6007100" cy="10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9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11AD-ADC9-42F9-B140-4F97329B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Satellite Applications for Geoscience 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8D467-97F7-4D00-8626-54A1A494B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3399"/>
            <a:ext cx="8229600" cy="42795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C2E09-2A4D-4F08-9793-5A4AE557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F5F74-DA1C-4B20-8AD6-541B58AB8562}"/>
              </a:ext>
            </a:extLst>
          </p:cNvPr>
          <p:cNvSpPr txBox="1"/>
          <p:nvPr/>
        </p:nvSpPr>
        <p:spPr>
          <a:xfrm>
            <a:off x="1828800" y="1417638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https://cimss.ssec.wisc.edu/sage/about/about.html</a:t>
            </a:r>
          </a:p>
        </p:txBody>
      </p:sp>
    </p:spTree>
    <p:extLst>
      <p:ext uri="{BB962C8B-B14F-4D97-AF65-F5344CB8AC3E}">
        <p14:creationId xmlns:p14="http://schemas.microsoft.com/office/powerpoint/2010/main" val="41510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36EE-61A5-4EF6-9D12-60F6661D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Satellite Applications for Geoscience Education – Ocean Currents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02F74-FABF-4842-A7E9-51EA2BD7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3399"/>
            <a:ext cx="8229600" cy="4279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193F4-2F92-465F-8607-EBBB36C4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BC5B-41D5-4B65-B040-D29E46F6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NASA Ocean 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DA2E2-7B24-442A-A236-553462684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3399"/>
            <a:ext cx="8229600" cy="42795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76604-541A-4472-A1FC-9205BD1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33695-7331-4DF6-AD6A-0D01EA7BD0DF}"/>
              </a:ext>
            </a:extLst>
          </p:cNvPr>
          <p:cNvSpPr/>
          <p:nvPr/>
        </p:nvSpPr>
        <p:spPr>
          <a:xfrm>
            <a:off x="1371600" y="5205807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http://oceanmotion.org/html/introduction-general.htm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38ED8B-A909-4FFA-94F9-5071612B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1" y="4058125"/>
            <a:ext cx="3731799" cy="9728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000000"/>
                </a:solidFill>
                <a:cs typeface="Calibri"/>
              </a:rPr>
              <a:t>Reading assignments </a:t>
            </a:r>
            <a:endParaRPr lang="en-US" sz="3600" kern="120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60D6E-6E8C-479F-AA38-3FB8B349F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030" y="3429000"/>
            <a:ext cx="3604268" cy="6291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E5E2F-F4AB-4F1C-9F41-52C454F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8" y="5525027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72BBC8-E5CF-4084-B872-FA68230750FA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091AB-6FE5-0A43-95ED-E772A5842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71088"/>
            <a:ext cx="4850048" cy="8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0820-F208-5942-AA13-665EC4E7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61AD-2E13-0F49-AA2B-23BB62DB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UNESCO, 1993. IOC Manual and Guides 26, Manual of Quality Control Procedures for Validation of Oceanographic Data, Section 2.2, Appendix B: Current Meter Data. Prepared by CEC: DG-XII, MAST and IOC:IODE. 436pp. </a:t>
            </a:r>
            <a:r>
              <a:rPr lang="en-US">
                <a:hlinkClick r:id="rId3"/>
              </a:rPr>
              <a:t>http://unesdoc.unesco.org/images/0013/001388/138825co.pdf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33FAF-60CE-D64B-B745-6D0A28FD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0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0820-F208-5942-AA13-665EC4E7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261AD-2E13-0F49-AA2B-23BB62DB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U.S. Integrated Ocean Observing System, 2015. Manual for Real-Time Quality Control of In-Situ Current Observations: A Guide to Quality Control and Quality Assurance of Acoustic Doppler Current Profiler Observations. </a:t>
            </a:r>
            <a:r>
              <a:rPr lang="en-US">
                <a:hlinkClick r:id="rId3"/>
              </a:rPr>
              <a:t>https://cdn.ioos.noaa.gov/media/2017/12/qartod_temperature_salinity_manual.pdf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33FAF-60CE-D64B-B745-6D0A28FD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8326-86B0-4E3E-BF64-9E0F320F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Reference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8DB0-FD73-4962-A2FF-0697CD20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Thompson, Rory O. R. Y., 1983: Low-Pass Filters to Suppress Inertial and Tidal Frequencies. </a:t>
            </a:r>
            <a:r>
              <a:rPr lang="en-US" i="1">
                <a:ea typeface="+mn-lt"/>
                <a:cs typeface="+mn-lt"/>
              </a:rPr>
              <a:t>J. Phys.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Oceanogr</a:t>
            </a:r>
            <a:r>
              <a:rPr lang="en-US" i="1">
                <a:ea typeface="+mn-lt"/>
                <a:cs typeface="+mn-lt"/>
              </a:rPr>
              <a:t>.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b="1">
                <a:ea typeface="+mn-lt"/>
                <a:cs typeface="+mn-lt"/>
              </a:rPr>
              <a:t>13</a:t>
            </a:r>
            <a:r>
              <a:rPr lang="en-US">
                <a:ea typeface="+mn-lt"/>
                <a:cs typeface="+mn-lt"/>
              </a:rPr>
              <a:t>, 1077 – 1083.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2"/>
              </a:rPr>
              <a:t>http://journals.ametsoc.org/doi/pdf/10.1175/1520-0485%281983%29013%3C1077%3ALPFTSI%3E2.0.CO%3B2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A4335-4BFB-4A94-983F-AD7F15B1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3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74F8-3049-41F5-93EF-27C7EA32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73CC1-604A-4077-8D4B-2530BD76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Direct Determination of the World Ocean Barotropic Circulation </a:t>
            </a:r>
            <a:r>
              <a:rPr lang="en-US">
                <a:hlinkClick r:id="rId3"/>
              </a:rPr>
              <a:t>https://doi.org/10.1175/JPO-D-15-0046.1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0956-1938-45DF-B782-3C711EE8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3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74F8-3049-41F5-93EF-27C7EA32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73CC1-604A-4077-8D4B-2530BD76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Surface geostrophic currents from altimetry </a:t>
            </a:r>
            <a:r>
              <a:rPr lang="en-US">
                <a:hlinkClick r:id="rId3"/>
              </a:rPr>
              <a:t>https://marine.rutgers.edu/dmcs/ms501/2004/Notes/Wilkin20041104.htm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0956-1938-45DF-B782-3C711EE8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4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5E1C1F-7BD8-42D1-BBBC-003F36F5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3F663F-5973-43A2-92CB-CB720700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OceanSITES</a:t>
            </a:r>
            <a:r>
              <a:rPr lang="en-US"/>
              <a:t>  data users guide </a:t>
            </a:r>
            <a:r>
              <a:rPr lang="en-US">
                <a:hlinkClick r:id="rId2"/>
              </a:rPr>
              <a:t>http://www.oceansites.org/docs/OceanSITES_DataUsersGuide.pdf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D2E4E-E535-4912-9B18-1F3CC24C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0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3DC1-28B1-4BD6-B11C-8AD05E04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6989-F64F-46BC-99D4-F3AB9C4F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Drifter-derived Climatology </a:t>
            </a:r>
          </a:p>
          <a:p>
            <a:pPr marL="400050" lvl="1" indent="0">
              <a:buNone/>
            </a:pPr>
            <a:r>
              <a:rPr lang="en-US">
                <a:hlinkClick r:id="rId2"/>
              </a:rPr>
              <a:t>Laurindo, L., A. Mariano, and R. Lumpkin, 2017: An improved near-surface velocity climatology for the global ocean from drifter observations </a:t>
            </a:r>
            <a:r>
              <a:rPr lang="en-US" i="1">
                <a:hlinkClick r:id="rId2"/>
              </a:rPr>
              <a:t>Deep-Sea Res. I,</a:t>
            </a:r>
            <a:r>
              <a:rPr lang="en-US">
                <a:hlinkClick r:id="rId2"/>
              </a:rPr>
              <a:t> </a:t>
            </a:r>
            <a:r>
              <a:rPr lang="en-US" b="1">
                <a:hlinkClick r:id="rId2"/>
              </a:rPr>
              <a:t>124</a:t>
            </a:r>
            <a:r>
              <a:rPr lang="en-US">
                <a:hlinkClick r:id="rId2"/>
              </a:rPr>
              <a:t>, pp.73-92, doi:10.1016/j.dsr.2017.04.009 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63AE-111B-4E35-8F94-C23DC573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BBC8-E5CF-4084-B872-FA68230750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67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41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IODE OTGA Training Course on Ocean Currents Data Quality Control and Analysis Methods</vt:lpstr>
      <vt:lpstr>Reading assignments </vt:lpstr>
      <vt:lpstr>Reference</vt:lpstr>
      <vt:lpstr>Reference</vt:lpstr>
      <vt:lpstr>Reference</vt:lpstr>
      <vt:lpstr>Reference</vt:lpstr>
      <vt:lpstr>Reference</vt:lpstr>
      <vt:lpstr>Reference</vt:lpstr>
      <vt:lpstr>Reference</vt:lpstr>
      <vt:lpstr>Satellite Applications for Geoscience Education</vt:lpstr>
      <vt:lpstr>Satellite Applications for Geoscience Education – Ocean Currents</vt:lpstr>
      <vt:lpstr>NASA Ocean Motion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Sun</cp:lastModifiedBy>
  <cp:revision>2</cp:revision>
  <cp:lastPrinted>2015-06-23T17:56:28Z</cp:lastPrinted>
  <dcterms:created xsi:type="dcterms:W3CDTF">2012-09-02T13:43:07Z</dcterms:created>
  <dcterms:modified xsi:type="dcterms:W3CDTF">2019-08-12T17:42:37Z</dcterms:modified>
</cp:coreProperties>
</file>