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slideshow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0"/>
  </p:notesMasterIdLst>
  <p:sldIdLst>
    <p:sldId id="342" r:id="rId5"/>
    <p:sldId id="350" r:id="rId6"/>
    <p:sldId id="330" r:id="rId7"/>
    <p:sldId id="353" r:id="rId8"/>
    <p:sldId id="346" r:id="rId9"/>
  </p:sldIdLst>
  <p:sldSz cx="12192000" cy="6858000"/>
  <p:notesSz cx="7010400" cy="9236075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F2F2F2"/>
    <a:srgbClr val="000553"/>
    <a:srgbClr val="00B1DD"/>
    <a:srgbClr val="0000FF"/>
    <a:srgbClr val="FF3B3B"/>
    <a:srgbClr val="CDC7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CDCE6"/>
          </a:solidFill>
        </a:fill>
      </a:tcStyle>
    </a:wholeTbl>
    <a:band2H>
      <a:tcTxStyle/>
      <a:tcStyle>
        <a:tcBdr/>
        <a:fill>
          <a:solidFill>
            <a:srgbClr val="E7EEF3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E7E1"/>
          </a:solidFill>
        </a:fill>
      </a:tcStyle>
    </a:wholeTbl>
    <a:band2H>
      <a:tcTxStyle/>
      <a:tcStyle>
        <a:tcBdr/>
        <a:fill>
          <a:solidFill>
            <a:srgbClr val="EBF4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D8EA"/>
          </a:solidFill>
        </a:fill>
      </a:tcStyle>
    </a:wholeTbl>
    <a:band2H>
      <a:tcTxStyle/>
      <a:tcStyle>
        <a:tcBdr/>
        <a:fill>
          <a:solidFill>
            <a:srgbClr val="E7EC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45"/>
    <p:restoredTop sz="94462" autoAdjust="0"/>
  </p:normalViewPr>
  <p:slideViewPr>
    <p:cSldViewPr snapToGrid="0">
      <p:cViewPr varScale="1">
        <p:scale>
          <a:sx n="191" d="100"/>
          <a:sy n="191" d="100"/>
        </p:scale>
        <p:origin x="643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/>
          </p:nvPr>
        </p:nvSpPr>
        <p:spPr>
          <a:xfrm>
            <a:off x="425450" y="692150"/>
            <a:ext cx="6159500" cy="3463925"/>
          </a:xfrm>
          <a:prstGeom prst="rect">
            <a:avLst/>
          </a:prstGeom>
        </p:spPr>
        <p:txBody>
          <a:bodyPr lIns="92830" tIns="46415" rIns="92830" bIns="46415"/>
          <a:lstStyle/>
          <a:p>
            <a:endParaRPr/>
          </a:p>
        </p:txBody>
      </p:sp>
      <p:sp>
        <p:nvSpPr>
          <p:cNvPr id="131" name="Shape 131"/>
          <p:cNvSpPr>
            <a:spLocks noGrp="1"/>
          </p:cNvSpPr>
          <p:nvPr>
            <p:ph type="body" sz="quarter" idx="1"/>
          </p:nvPr>
        </p:nvSpPr>
        <p:spPr>
          <a:xfrm>
            <a:off x="934720" y="4387136"/>
            <a:ext cx="5140960" cy="4156234"/>
          </a:xfrm>
          <a:prstGeom prst="rect">
            <a:avLst/>
          </a:prstGeom>
        </p:spPr>
        <p:txBody>
          <a:bodyPr lIns="92830" tIns="46415" rIns="92830" bIns="46415"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685800" latinLnBrk="0">
      <a:defRPr sz="900">
        <a:latin typeface="+mn-lt"/>
        <a:ea typeface="+mn-ea"/>
        <a:cs typeface="+mn-cs"/>
        <a:sym typeface="Calibri"/>
      </a:defRPr>
    </a:lvl1pPr>
    <a:lvl2pPr indent="228600" defTabSz="685800" latinLnBrk="0">
      <a:defRPr sz="900">
        <a:latin typeface="+mn-lt"/>
        <a:ea typeface="+mn-ea"/>
        <a:cs typeface="+mn-cs"/>
        <a:sym typeface="Calibri"/>
      </a:defRPr>
    </a:lvl2pPr>
    <a:lvl3pPr indent="457200" defTabSz="685800" latinLnBrk="0">
      <a:defRPr sz="900">
        <a:latin typeface="+mn-lt"/>
        <a:ea typeface="+mn-ea"/>
        <a:cs typeface="+mn-cs"/>
        <a:sym typeface="Calibri"/>
      </a:defRPr>
    </a:lvl3pPr>
    <a:lvl4pPr indent="685800" defTabSz="685800" latinLnBrk="0">
      <a:defRPr sz="900">
        <a:latin typeface="+mn-lt"/>
        <a:ea typeface="+mn-ea"/>
        <a:cs typeface="+mn-cs"/>
        <a:sym typeface="Calibri"/>
      </a:defRPr>
    </a:lvl4pPr>
    <a:lvl5pPr indent="914400" defTabSz="685800" latinLnBrk="0">
      <a:defRPr sz="900">
        <a:latin typeface="+mn-lt"/>
        <a:ea typeface="+mn-ea"/>
        <a:cs typeface="+mn-cs"/>
        <a:sym typeface="Calibri"/>
      </a:defRPr>
    </a:lvl5pPr>
    <a:lvl6pPr indent="1143000" defTabSz="685800" latinLnBrk="0">
      <a:defRPr sz="900">
        <a:latin typeface="+mn-lt"/>
        <a:ea typeface="+mn-ea"/>
        <a:cs typeface="+mn-cs"/>
        <a:sym typeface="Calibri"/>
      </a:defRPr>
    </a:lvl6pPr>
    <a:lvl7pPr indent="1371600" defTabSz="685800" latinLnBrk="0">
      <a:defRPr sz="900">
        <a:latin typeface="+mn-lt"/>
        <a:ea typeface="+mn-ea"/>
        <a:cs typeface="+mn-cs"/>
        <a:sym typeface="Calibri"/>
      </a:defRPr>
    </a:lvl7pPr>
    <a:lvl8pPr indent="1600200" defTabSz="685800" latinLnBrk="0">
      <a:defRPr sz="900">
        <a:latin typeface="+mn-lt"/>
        <a:ea typeface="+mn-ea"/>
        <a:cs typeface="+mn-cs"/>
        <a:sym typeface="Calibri"/>
      </a:defRPr>
    </a:lvl8pPr>
    <a:lvl9pPr indent="1828800" defTabSz="685800" latinLnBrk="0">
      <a:defRPr sz="9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5"/>
          <p:cNvSpPr>
            <a:spLocks noGrp="1"/>
          </p:cNvSpPr>
          <p:nvPr>
            <p:ph type="title"/>
          </p:nvPr>
        </p:nvSpPr>
        <p:spPr>
          <a:xfrm>
            <a:off x="1537254" y="2946116"/>
            <a:ext cx="9144001" cy="1098067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6" name="Shape 16"/>
          <p:cNvSpPr>
            <a:spLocks noGrp="1"/>
          </p:cNvSpPr>
          <p:nvPr>
            <p:ph type="body" sz="quarter" idx="1"/>
          </p:nvPr>
        </p:nvSpPr>
        <p:spPr>
          <a:xfrm>
            <a:off x="1537254" y="4148130"/>
            <a:ext cx="9144001" cy="1655767"/>
          </a:xfrm>
          <a:prstGeom prst="rect">
            <a:avLst/>
          </a:prstGeom>
        </p:spPr>
        <p:txBody>
          <a:bodyPr/>
          <a:lstStyle>
            <a:lvl1pPr marL="0" indent="0" algn="r">
              <a:buSzTx/>
              <a:buFontTx/>
              <a:buNone/>
              <a:defRPr>
                <a:solidFill>
                  <a:srgbClr val="22ADDB"/>
                </a:solidFill>
              </a:defRPr>
            </a:lvl1pPr>
            <a:lvl2pPr marL="0" indent="0" algn="r">
              <a:buSzTx/>
              <a:buFontTx/>
              <a:buNone/>
              <a:defRPr>
                <a:solidFill>
                  <a:srgbClr val="22ADDB"/>
                </a:solidFill>
              </a:defRPr>
            </a:lvl2pPr>
            <a:lvl3pPr marL="0" indent="0" algn="r">
              <a:buSzTx/>
              <a:buFontTx/>
              <a:buNone/>
              <a:defRPr>
                <a:solidFill>
                  <a:srgbClr val="22ADDB"/>
                </a:solidFill>
              </a:defRPr>
            </a:lvl3pPr>
            <a:lvl4pPr algn="r">
              <a:buFontTx/>
              <a:defRPr>
                <a:solidFill>
                  <a:srgbClr val="22ADDB"/>
                </a:solidFill>
              </a:defRPr>
            </a:lvl4pPr>
            <a:lvl5pPr algn="r">
              <a:buFontTx/>
              <a:defRPr>
                <a:solidFill>
                  <a:srgbClr val="22ADDB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7" name="image1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4771" y="720254"/>
            <a:ext cx="3269860" cy="14492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1132"/>
            <a:ext cx="10515600" cy="7787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721055" y="6604353"/>
            <a:ext cx="203902" cy="20774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4" name="Shape 4"/>
          <p:cNvSpPr>
            <a:spLocks noGrp="1"/>
          </p:cNvSpPr>
          <p:nvPr>
            <p:ph idx="1"/>
          </p:nvPr>
        </p:nvSpPr>
        <p:spPr>
          <a:xfrm>
            <a:off x="838200" y="1482725"/>
            <a:ext cx="10515600" cy="4351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90" tIns="34290" rIns="34290" bIns="3429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480509999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3"/>
          <p:cNvSpPr>
            <a:spLocks noGrp="1"/>
          </p:cNvSpPr>
          <p:nvPr>
            <p:ph type="title"/>
          </p:nvPr>
        </p:nvSpPr>
        <p:spPr>
          <a:xfrm>
            <a:off x="3632200" y="360832"/>
            <a:ext cx="7721600" cy="778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90" tIns="34290" rIns="34290" bIns="3429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11" name="Shape 4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90" tIns="34290" rIns="34290" bIns="3429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pSp>
        <p:nvGrpSpPr>
          <p:cNvPr id="12" name="Group 7"/>
          <p:cNvGrpSpPr/>
          <p:nvPr userDrawn="1"/>
        </p:nvGrpSpPr>
        <p:grpSpPr>
          <a:xfrm>
            <a:off x="-185492" y="6392452"/>
            <a:ext cx="12661879" cy="1898574"/>
            <a:chOff x="-1" y="0"/>
            <a:chExt cx="9496408" cy="1898573"/>
          </a:xfrm>
        </p:grpSpPr>
        <p:pic>
          <p:nvPicPr>
            <p:cNvPr id="13" name="image2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0"/>
              <a:ext cx="9496408" cy="18985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" name="Shape 6"/>
            <p:cNvSpPr/>
            <p:nvPr/>
          </p:nvSpPr>
          <p:spPr>
            <a:xfrm>
              <a:off x="320567" y="224247"/>
              <a:ext cx="1570860" cy="2154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defTabSz="914400">
                <a:defRPr sz="8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Calibri"/>
                </a:defRPr>
              </a:lvl1pPr>
            </a:lstStyle>
            <a:p>
              <a:r>
                <a:rPr sz="800" dirty="0"/>
                <a:t>© Copyright 20</a:t>
              </a:r>
              <a:r>
                <a:rPr lang="en-US" sz="800" dirty="0"/>
                <a:t>20</a:t>
              </a:r>
              <a:r>
                <a:rPr sz="800" dirty="0"/>
                <a:t>. Confidential and Proprietary.</a:t>
              </a:r>
            </a:p>
          </p:txBody>
        </p:sp>
      </p:grpSp>
      <p:sp>
        <p:nvSpPr>
          <p:cNvPr id="15" name="Shape 8"/>
          <p:cNvSpPr>
            <a:spLocks noGrp="1"/>
          </p:cNvSpPr>
          <p:nvPr>
            <p:ph type="sldNum" sz="quarter" idx="4"/>
          </p:nvPr>
        </p:nvSpPr>
        <p:spPr>
          <a:xfrm>
            <a:off x="11721056" y="6604355"/>
            <a:ext cx="203902" cy="207749"/>
          </a:xfrm>
          <a:prstGeom prst="rect">
            <a:avLst/>
          </a:prstGeom>
          <a:ln w="12700">
            <a:miter lim="400000"/>
          </a:ln>
        </p:spPr>
        <p:txBody>
          <a:bodyPr wrap="none" lIns="34290" tIns="34290" rIns="34290" bIns="34290" anchor="ctr">
            <a:spAutoFit/>
          </a:bodyPr>
          <a:lstStyle>
            <a:lvl1pPr algn="r">
              <a:defRPr sz="900">
                <a:solidFill>
                  <a:schemeClr val="bg1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/>
          </a:p>
        </p:txBody>
      </p:sp>
      <p:pic>
        <p:nvPicPr>
          <p:cNvPr id="16" name="image1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18132" y="353364"/>
            <a:ext cx="1695060" cy="751280"/>
          </a:xfrm>
          <a:prstGeom prst="rect">
            <a:avLst/>
          </a:prstGeom>
          <a:ln w="12700">
            <a:miter lim="4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</p:sldLayoutIdLst>
  <p:transition spd="med"/>
  <p:txStyles>
    <p:titleStyle>
      <a:lvl1pPr marL="0" marR="0" indent="0" algn="r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553"/>
          </a:solidFill>
          <a:uFillTx/>
          <a:latin typeface="+mn-lt"/>
          <a:ea typeface="Segoe UI"/>
          <a:cs typeface="Segoe UI"/>
          <a:sym typeface="Segoe UI"/>
        </a:defRPr>
      </a:lvl1pPr>
      <a:lvl2pPr marL="0" marR="0" indent="0" algn="r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000553"/>
          </a:solidFill>
          <a:uFillTx/>
          <a:latin typeface="Segoe UI"/>
          <a:ea typeface="Segoe UI"/>
          <a:cs typeface="Segoe UI"/>
          <a:sym typeface="Segoe UI"/>
        </a:defRPr>
      </a:lvl2pPr>
      <a:lvl3pPr marL="0" marR="0" indent="0" algn="r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000553"/>
          </a:solidFill>
          <a:uFillTx/>
          <a:latin typeface="Segoe UI"/>
          <a:ea typeface="Segoe UI"/>
          <a:cs typeface="Segoe UI"/>
          <a:sym typeface="Segoe UI"/>
        </a:defRPr>
      </a:lvl3pPr>
      <a:lvl4pPr marL="0" marR="0" indent="0" algn="r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000553"/>
          </a:solidFill>
          <a:uFillTx/>
          <a:latin typeface="Segoe UI"/>
          <a:ea typeface="Segoe UI"/>
          <a:cs typeface="Segoe UI"/>
          <a:sym typeface="Segoe UI"/>
        </a:defRPr>
      </a:lvl4pPr>
      <a:lvl5pPr marL="0" marR="0" indent="0" algn="r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000553"/>
          </a:solidFill>
          <a:uFillTx/>
          <a:latin typeface="Segoe UI"/>
          <a:ea typeface="Segoe UI"/>
          <a:cs typeface="Segoe UI"/>
          <a:sym typeface="Segoe UI"/>
        </a:defRPr>
      </a:lvl5pPr>
      <a:lvl6pPr marL="0" marR="0" indent="0" algn="r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000553"/>
          </a:solidFill>
          <a:uFillTx/>
          <a:latin typeface="Segoe UI"/>
          <a:ea typeface="Segoe UI"/>
          <a:cs typeface="Segoe UI"/>
          <a:sym typeface="Segoe UI"/>
        </a:defRPr>
      </a:lvl6pPr>
      <a:lvl7pPr marL="0" marR="0" indent="0" algn="r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000553"/>
          </a:solidFill>
          <a:uFillTx/>
          <a:latin typeface="Segoe UI"/>
          <a:ea typeface="Segoe UI"/>
          <a:cs typeface="Segoe UI"/>
          <a:sym typeface="Segoe UI"/>
        </a:defRPr>
      </a:lvl7pPr>
      <a:lvl8pPr marL="0" marR="0" indent="0" algn="r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000553"/>
          </a:solidFill>
          <a:uFillTx/>
          <a:latin typeface="Segoe UI"/>
          <a:ea typeface="Segoe UI"/>
          <a:cs typeface="Segoe UI"/>
          <a:sym typeface="Segoe UI"/>
        </a:defRPr>
      </a:lvl8pPr>
      <a:lvl9pPr marL="0" marR="0" indent="0" algn="r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000553"/>
          </a:solidFill>
          <a:uFillTx/>
          <a:latin typeface="Segoe UI"/>
          <a:ea typeface="Segoe UI"/>
          <a:cs typeface="Segoe UI"/>
          <a:sym typeface="Segoe UI"/>
        </a:defRPr>
      </a:lvl9pPr>
    </p:titleStyle>
    <p:bodyStyle>
      <a:lvl1pPr marL="171450" marR="0" indent="-171450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542925" marR="0" indent="-200025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925830" marR="0" indent="-240030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285875" marR="0" indent="-257175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1628775" marR="0" indent="-257175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1971675" marR="0" indent="-257175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2314575" marR="0" indent="-257175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2657475" marR="0" indent="-257175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3000375" marR="0" indent="-257175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5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audio" Target="../media/media2.m4a"/><Relationship Id="rId7" Type="http://schemas.openxmlformats.org/officeDocument/2006/relationships/image" Target="../media/image8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"/><Relationship Id="rId3" Type="http://schemas.openxmlformats.org/officeDocument/2006/relationships/audio" Target="../media/media3.m4a"/><Relationship Id="rId7" Type="http://schemas.openxmlformats.org/officeDocument/2006/relationships/image" Target="../media/image12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tif"/><Relationship Id="rId3" Type="http://schemas.openxmlformats.org/officeDocument/2006/relationships/audio" Target="../media/media4.m4a"/><Relationship Id="rId7" Type="http://schemas.openxmlformats.org/officeDocument/2006/relationships/image" Target="../media/image13.tif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5.png"/><Relationship Id="rId3" Type="http://schemas.openxmlformats.org/officeDocument/2006/relationships/audio" Target="../media/media5.m4a"/><Relationship Id="rId7" Type="http://schemas.openxmlformats.org/officeDocument/2006/relationships/image" Target="../media/image20.jpe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microsoft.com/office/2007/relationships/media" Target="../media/media5.m4a"/><Relationship Id="rId16" Type="http://schemas.openxmlformats.org/officeDocument/2006/relationships/image" Target="../media/image29.png"/><Relationship Id="rId1" Type="http://schemas.openxmlformats.org/officeDocument/2006/relationships/tags" Target="../tags/tag5.xml"/><Relationship Id="rId6" Type="http://schemas.openxmlformats.org/officeDocument/2006/relationships/image" Target="../media/image19.jpeg"/><Relationship Id="rId11" Type="http://schemas.openxmlformats.org/officeDocument/2006/relationships/image" Target="../media/image24.png"/><Relationship Id="rId5" Type="http://schemas.openxmlformats.org/officeDocument/2006/relationships/image" Target="../media/image18.jpeg"/><Relationship Id="rId15" Type="http://schemas.openxmlformats.org/officeDocument/2006/relationships/image" Target="../media/image28.png"/><Relationship Id="rId10" Type="http://schemas.openxmlformats.org/officeDocument/2006/relationships/image" Target="../media/image23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3FA4938-F230-4F38-88DE-B64333AC3690}"/>
              </a:ext>
            </a:extLst>
          </p:cNvPr>
          <p:cNvSpPr txBox="1">
            <a:spLocks/>
          </p:cNvSpPr>
          <p:nvPr/>
        </p:nvSpPr>
        <p:spPr>
          <a:xfrm>
            <a:off x="1213876" y="3746457"/>
            <a:ext cx="8267875" cy="2071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90" tIns="34290" rIns="34290" bIns="34290">
            <a:normAutofit/>
          </a:bodyPr>
          <a:lstStyle>
            <a:lvl1pPr marL="0" marR="0" indent="0" algn="r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0" i="0" u="none" strike="noStrike" cap="none" spc="0" baseline="0">
                <a:ln>
                  <a:noFill/>
                </a:ln>
                <a:solidFill>
                  <a:srgbClr val="22ADDB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r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0" i="0" u="none" strike="noStrike" cap="none" spc="0" baseline="0">
                <a:ln>
                  <a:noFill/>
                </a:ln>
                <a:solidFill>
                  <a:srgbClr val="22ADDB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r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0" i="0" u="none" strike="noStrike" cap="none" spc="0" baseline="0">
                <a:ln>
                  <a:noFill/>
                </a:ln>
                <a:solidFill>
                  <a:srgbClr val="22ADDB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285875" marR="0" indent="-257175" algn="r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22ADDB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1628775" marR="0" indent="-257175" algn="r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22ADDB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1971675" marR="0" indent="-257175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2314575" marR="0" indent="-257175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2657475" marR="0" indent="-257175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3000375" marR="0" indent="-257175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457200" lvl="3" indent="-285750" algn="l" hangingPunct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Evaluation of new 7000 m pressure sensors for improved accuracy and stability</a:t>
            </a:r>
          </a:p>
          <a:p>
            <a:pPr marL="457200" lvl="3" indent="-285750" algn="l" hangingPunct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Testing of new materials for encapsulation of conductivity cell</a:t>
            </a:r>
          </a:p>
          <a:p>
            <a:pPr marL="457200" lvl="3" indent="-285750" algn="l" hangingPunct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Drift analysis of </a:t>
            </a:r>
            <a:r>
              <a:rPr lang="en-US" sz="1800" dirty="0" err="1">
                <a:solidFill>
                  <a:schemeClr val="tx1"/>
                </a:solidFill>
              </a:rPr>
              <a:t>MicroCATs</a:t>
            </a:r>
            <a:r>
              <a:rPr lang="en-US" sz="1800" dirty="0">
                <a:solidFill>
                  <a:schemeClr val="tx1"/>
                </a:solidFill>
              </a:rPr>
              <a:t> (SBE 37)</a:t>
            </a:r>
          </a:p>
          <a:p>
            <a:pPr marL="457200" lvl="3" indent="-285750" algn="l" hangingPunct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Improved pH sensor technology for deep ocean observations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CECF56F-9E2E-4A32-A4BA-880435A116E2}"/>
              </a:ext>
            </a:extLst>
          </p:cNvPr>
          <p:cNvSpPr/>
          <p:nvPr/>
        </p:nvSpPr>
        <p:spPr>
          <a:xfrm>
            <a:off x="1213876" y="4429107"/>
            <a:ext cx="8267875" cy="640080"/>
          </a:xfrm>
          <a:prstGeom prst="roundRect">
            <a:avLst/>
          </a:prstGeom>
          <a:solidFill>
            <a:srgbClr val="00B0F0">
              <a:alpha val="20000"/>
            </a:srgbClr>
          </a:solidFill>
          <a:ln w="57150" cap="flat">
            <a:solidFill>
              <a:srgbClr val="00B0F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685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925" y="2308985"/>
            <a:ext cx="11344149" cy="1098067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Recent Developments in Deep Ocean Sensor Technology at Sea-Bird Scientific</a:t>
            </a:r>
            <a:br>
              <a:rPr lang="en-US" sz="2400" dirty="0"/>
            </a:br>
            <a:r>
              <a:rPr lang="en-US" sz="1600" dirty="0">
                <a:solidFill>
                  <a:srgbClr val="00B0F0"/>
                </a:solidFill>
              </a:rPr>
              <a:t>2020 </a:t>
            </a:r>
            <a:r>
              <a:rPr lang="en-US" sz="1600" dirty="0" err="1">
                <a:solidFill>
                  <a:srgbClr val="00B0F0"/>
                </a:solidFill>
              </a:rPr>
              <a:t>OceanSITES</a:t>
            </a:r>
            <a:r>
              <a:rPr lang="en-US" sz="1600" dirty="0">
                <a:solidFill>
                  <a:srgbClr val="00B0F0"/>
                </a:solidFill>
              </a:rPr>
              <a:t> Virtual Meeting – Deep Ocean Observing Session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30AE783-9BDB-164E-B8EA-869328268402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9738465" y="5181986"/>
            <a:ext cx="2036437" cy="338705"/>
          </a:xfrm>
        </p:spPr>
        <p:txBody>
          <a:bodyPr lIns="34290" tIns="34290" rIns="34290" bIns="34290" anchor="t">
            <a:noAutofit/>
          </a:bodyPr>
          <a:lstStyle/>
          <a:p>
            <a:pPr algn="ctr"/>
            <a:r>
              <a:rPr lang="en-US" sz="1200" dirty="0">
                <a:solidFill>
                  <a:srgbClr val="002060"/>
                </a:solidFill>
                <a:cs typeface="Segoe UI"/>
              </a:rPr>
              <a:t>Jochen Klinke</a:t>
            </a:r>
            <a:br>
              <a:rPr lang="en-US" sz="1400" dirty="0">
                <a:solidFill>
                  <a:srgbClr val="00B0F0"/>
                </a:solidFill>
                <a:latin typeface="Segoe UI"/>
                <a:cs typeface="Segoe UI"/>
              </a:rPr>
            </a:br>
            <a:r>
              <a:rPr lang="en-US" sz="1000" dirty="0">
                <a:solidFill>
                  <a:srgbClr val="00B0F0"/>
                </a:solidFill>
                <a:cs typeface="Segoe UI"/>
              </a:rPr>
              <a:t>Director of Science, SBS</a:t>
            </a:r>
          </a:p>
        </p:txBody>
      </p:sp>
      <p:pic>
        <p:nvPicPr>
          <p:cNvPr id="10" name="Picture 9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8B341CFF-BA21-D849-98F2-97ADBF0CAD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8" t="14922" r="10976" b="2940"/>
          <a:stretch/>
        </p:blipFill>
        <p:spPr>
          <a:xfrm>
            <a:off x="10031379" y="3653890"/>
            <a:ext cx="1450611" cy="1450611"/>
          </a:xfrm>
          <a:prstGeom prst="rect">
            <a:avLst/>
          </a:prstGeom>
        </p:spPr>
      </p:pic>
      <p:pic>
        <p:nvPicPr>
          <p:cNvPr id="5" name="Picture 8" descr="oceansites-logo.png">
            <a:extLst>
              <a:ext uri="{FF2B5EF4-FFF2-40B4-BE49-F238E27FC236}">
                <a16:creationId xmlns:a16="http://schemas.microsoft.com/office/drawing/2014/main" id="{D1927A0B-24D7-4A75-8170-C6F1A6E1784A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922151" y="877920"/>
            <a:ext cx="1527563" cy="118422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5F6D7F9-2BF4-4285-B635-C7B9BD542DDA}"/>
              </a:ext>
            </a:extLst>
          </p:cNvPr>
          <p:cNvSpPr/>
          <p:nvPr/>
        </p:nvSpPr>
        <p:spPr>
          <a:xfrm>
            <a:off x="3012175" y="3284558"/>
            <a:ext cx="513307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hangingPunct="1"/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Deep Argo, Nathalie Zilberman, SIO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6AA939D-FD3F-4687-AB77-B387EE12EDCA}"/>
              </a:ext>
            </a:extLst>
          </p:cNvPr>
          <p:cNvSpPr/>
          <p:nvPr/>
        </p:nvSpPr>
        <p:spPr>
          <a:xfrm>
            <a:off x="1213876" y="3767417"/>
            <a:ext cx="8267875" cy="594360"/>
          </a:xfrm>
          <a:prstGeom prst="roundRect">
            <a:avLst/>
          </a:prstGeom>
          <a:solidFill>
            <a:srgbClr val="F2F2F2">
              <a:alpha val="50196"/>
            </a:srgbClr>
          </a:solidFill>
          <a:ln w="57150" cap="flat">
            <a:solidFill>
              <a:schemeClr val="bg1">
                <a:lumMod val="5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685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40C1B0D6-0005-4933-85BA-C8FE6C7B385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8811000"/>
      </p:ext>
    </p:extLst>
  </p:cSld>
  <p:clrMapOvr>
    <a:masterClrMapping/>
  </p:clrMapOvr>
  <p:transition spd="med" advTm="961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7" grpId="0" build="p" animBg="1"/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55F31-E7F7-43AB-8E7A-C03C62848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Drift Analysis of </a:t>
            </a:r>
            <a:r>
              <a:rPr lang="en-US" dirty="0" err="1"/>
              <a:t>MicroCATs</a:t>
            </a:r>
            <a:r>
              <a:rPr lang="en-US" dirty="0"/>
              <a:t> – Kim Martini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155D3B0-62D4-49A4-AD4D-D6AAD5A5147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74" y="3425734"/>
            <a:ext cx="3483588" cy="1741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11CDA5A3-21B8-43B5-B046-7D62E2A83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028" y="3436557"/>
            <a:ext cx="3461943" cy="1730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6D1E818D-6D46-4C73-ADC2-EDC9985C8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038" y="3431146"/>
            <a:ext cx="3483588" cy="1741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AF1F87C-77D9-416C-A836-E710F1E9CEF3}"/>
              </a:ext>
            </a:extLst>
          </p:cNvPr>
          <p:cNvSpPr/>
          <p:nvPr/>
        </p:nvSpPr>
        <p:spPr>
          <a:xfrm>
            <a:off x="838199" y="1173798"/>
            <a:ext cx="8182017" cy="1839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>
              <a:lnSpc>
                <a:spcPct val="200000"/>
              </a:lnSpc>
            </a:pPr>
            <a:r>
              <a:rPr lang="en-US" sz="1800" b="1" dirty="0">
                <a:solidFill>
                  <a:schemeClr val="tx1"/>
                </a:solidFill>
                <a:latin typeface="+mn-lt"/>
              </a:rPr>
              <a:t>Goal: Determine long term stability of </a:t>
            </a:r>
            <a:r>
              <a:rPr lang="en-US" sz="1800" b="1" dirty="0" err="1">
                <a:solidFill>
                  <a:schemeClr val="tx1"/>
                </a:solidFill>
                <a:latin typeface="+mn-lt"/>
              </a:rPr>
              <a:t>MicroCATs</a:t>
            </a:r>
            <a:r>
              <a:rPr lang="en-US" sz="1800" b="1" dirty="0">
                <a:solidFill>
                  <a:schemeClr val="tx1"/>
                </a:solidFill>
                <a:latin typeface="+mn-lt"/>
              </a:rPr>
              <a:t> (SBE 37)</a:t>
            </a:r>
            <a:endParaRPr lang="en-US" sz="1600" dirty="0">
              <a:solidFill>
                <a:schemeClr val="tx1"/>
              </a:solidFill>
              <a:latin typeface="+mn-lt"/>
            </a:endParaRPr>
          </a:p>
          <a:p>
            <a:pPr marL="285750" indent="-285750" hangingPunct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+mn-lt"/>
              </a:rPr>
              <a:t>Drift determined from pre- and post deployment calibrations assuming linear rate of change over time span (typically 6 months – 2 years)</a:t>
            </a:r>
          </a:p>
          <a:p>
            <a:pPr marL="285750" indent="-28575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+mn-lt"/>
              </a:rPr>
              <a:t>Calibration data covers 20 years (1998 – 2018) of manufacturing</a:t>
            </a:r>
          </a:p>
          <a:p>
            <a:pPr marL="285750" indent="-28575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+mn-lt"/>
              </a:rPr>
              <a:t>Comparison includes over 4,000 sensors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8E043B-3874-497C-AB7E-C6918F029679}"/>
              </a:ext>
            </a:extLst>
          </p:cNvPr>
          <p:cNvSpPr/>
          <p:nvPr/>
        </p:nvSpPr>
        <p:spPr>
          <a:xfrm>
            <a:off x="1657517" y="3056402"/>
            <a:ext cx="14189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1"/>
            <a:r>
              <a:rPr lang="en-US" sz="1800" dirty="0">
                <a:solidFill>
                  <a:srgbClr val="002060"/>
                </a:solidFill>
                <a:latin typeface="+mn-lt"/>
              </a:rPr>
              <a:t>Temperature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46BA8BF-51F1-4A81-BF69-919F92F18A3A}"/>
              </a:ext>
            </a:extLst>
          </p:cNvPr>
          <p:cNvSpPr/>
          <p:nvPr/>
        </p:nvSpPr>
        <p:spPr>
          <a:xfrm>
            <a:off x="5364944" y="3052111"/>
            <a:ext cx="13612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1"/>
            <a:r>
              <a:rPr lang="en-US" sz="1800" dirty="0">
                <a:solidFill>
                  <a:srgbClr val="002060"/>
                </a:solidFill>
                <a:latin typeface="+mn-lt"/>
              </a:rPr>
              <a:t>Conductivity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51CA80B-8EB3-417A-B12A-CA13E7162621}"/>
              </a:ext>
            </a:extLst>
          </p:cNvPr>
          <p:cNvSpPr/>
          <p:nvPr/>
        </p:nvSpPr>
        <p:spPr>
          <a:xfrm>
            <a:off x="9486463" y="3053433"/>
            <a:ext cx="8627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1"/>
            <a:r>
              <a:rPr lang="en-US" sz="1800" dirty="0">
                <a:solidFill>
                  <a:srgbClr val="002060"/>
                </a:solidFill>
                <a:latin typeface="+mn-lt"/>
              </a:rPr>
              <a:t>Salinity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36AE5D9-2A5F-42BA-B84C-20AA2D3411F3}"/>
              </a:ext>
            </a:extLst>
          </p:cNvPr>
          <p:cNvSpPr/>
          <p:nvPr/>
        </p:nvSpPr>
        <p:spPr>
          <a:xfrm>
            <a:off x="1931237" y="5497936"/>
            <a:ext cx="8329524" cy="698717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indent="-285750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More than 90% of temperature sensors maintain accuracy within initial specifications</a:t>
            </a:r>
          </a:p>
          <a:p>
            <a:pPr indent="-285750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Conductivity typically drifts fresh and is caused by environmental fouling within the conductivity cell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014EC45-078F-461B-AB10-3A8A0212709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4" t="28372" r="-388" b="6030"/>
          <a:stretch/>
        </p:blipFill>
        <p:spPr>
          <a:xfrm>
            <a:off x="9486463" y="1173798"/>
            <a:ext cx="1662336" cy="1662690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57461EC2-5ECA-49D8-9788-A38730FA951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774423"/>
      </p:ext>
    </p:extLst>
  </p:cSld>
  <p:clrMapOvr>
    <a:masterClrMapping/>
  </p:clrMapOvr>
  <p:transition spd="med" advTm="754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ISFET pH Sensor Technology – Charlie Branham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913" y="1333253"/>
            <a:ext cx="6463664" cy="27088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chemeClr val="tx1"/>
                </a:solidFill>
              </a:rPr>
              <a:t>ISFET pH technology</a:t>
            </a:r>
          </a:p>
          <a:p>
            <a:pPr lvl="1"/>
            <a:r>
              <a:rPr lang="en-US" sz="1800" dirty="0"/>
              <a:t>Integrated into Deep </a:t>
            </a:r>
            <a:r>
              <a:rPr lang="en-US" sz="1800" dirty="0" err="1"/>
              <a:t>SeapHOx</a:t>
            </a:r>
            <a:r>
              <a:rPr lang="en-US" sz="1800" dirty="0"/>
              <a:t> (Deep </a:t>
            </a:r>
            <a:r>
              <a:rPr lang="en-US" sz="1800" dirty="0" err="1"/>
              <a:t>SeaFET</a:t>
            </a:r>
            <a:r>
              <a:rPr lang="en-US" sz="1800" dirty="0"/>
              <a:t>™ + SBE 37 SMP ODO) and Float pH (Argo BGC) Deep </a:t>
            </a:r>
            <a:r>
              <a:rPr lang="en-US" sz="1800" dirty="0" err="1"/>
              <a:t>SeaFET</a:t>
            </a:r>
            <a:r>
              <a:rPr lang="en-US" sz="1800" dirty="0"/>
              <a:t>™</a:t>
            </a:r>
          </a:p>
          <a:p>
            <a:pPr lvl="1"/>
            <a:r>
              <a:rPr lang="en-US" sz="1800" dirty="0"/>
              <a:t>Originally developed collaboratively by Ken Johnson (Monterey Bay Aquarium Research Institute), Todd Martz (Scripps Institution of Oceanography), and Honeywell. </a:t>
            </a:r>
          </a:p>
          <a:p>
            <a:pPr lvl="1"/>
            <a:r>
              <a:rPr lang="en-US" sz="1800" dirty="0"/>
              <a:t>2000 m depth rating</a:t>
            </a:r>
          </a:p>
          <a:p>
            <a:pPr lvl="1"/>
            <a:r>
              <a:rPr lang="en-US" sz="1800" dirty="0"/>
              <a:t>Requires nonlinear pressure &amp; temperature characterization</a:t>
            </a:r>
            <a:br>
              <a:rPr lang="en-US" sz="1800" dirty="0"/>
            </a:br>
            <a:r>
              <a:rPr lang="en-US" sz="1800" dirty="0"/>
              <a:t>aka as k2 calibration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0935284-0C53-4C31-B4C4-E41C03571E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7" t="15565" r="50655" b="37372"/>
          <a:stretch/>
        </p:blipFill>
        <p:spPr bwMode="auto">
          <a:xfrm rot="5400000">
            <a:off x="9730891" y="3582274"/>
            <a:ext cx="1244954" cy="293190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40C3BDE-C3F6-44C0-9846-042567105C4A}"/>
              </a:ext>
            </a:extLst>
          </p:cNvPr>
          <p:cNvCxnSpPr>
            <a:cxnSpLocks/>
            <a:stCxn id="32" idx="2"/>
          </p:cNvCxnSpPr>
          <p:nvPr/>
        </p:nvCxnSpPr>
        <p:spPr>
          <a:xfrm>
            <a:off x="8549901" y="4361507"/>
            <a:ext cx="480811" cy="768844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FAC9A2F-2D25-4E69-BE71-DF44A8182AA1}"/>
              </a:ext>
            </a:extLst>
          </p:cNvPr>
          <p:cNvCxnSpPr>
            <a:cxnSpLocks/>
            <a:stCxn id="30" idx="2"/>
          </p:cNvCxnSpPr>
          <p:nvPr/>
        </p:nvCxnSpPr>
        <p:spPr>
          <a:xfrm>
            <a:off x="8967289" y="3913607"/>
            <a:ext cx="246707" cy="662439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4EAFEE7D-FFB1-4C0E-AED6-28081D2B2A2F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16613" r="37506" b="5000"/>
          <a:stretch/>
        </p:blipFill>
        <p:spPr bwMode="auto">
          <a:xfrm rot="5400000">
            <a:off x="10187078" y="2690953"/>
            <a:ext cx="1126027" cy="1661092"/>
          </a:xfrm>
          <a:prstGeom prst="ellipse">
            <a:avLst/>
          </a:prstGeom>
          <a:noFill/>
          <a:ln>
            <a:noFill/>
          </a:ln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A822F82-A292-4ACB-A122-8C7CC7A3CFEB}"/>
              </a:ext>
            </a:extLst>
          </p:cNvPr>
          <p:cNvSpPr txBox="1"/>
          <p:nvPr/>
        </p:nvSpPr>
        <p:spPr>
          <a:xfrm>
            <a:off x="8603768" y="3636612"/>
            <a:ext cx="727042" cy="276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</a:pPr>
            <a:r>
              <a:rPr lang="en-US" sz="1200" dirty="0">
                <a:solidFill>
                  <a:srgbClr val="002060"/>
                </a:solidFill>
                <a:latin typeface="+mn-lt"/>
                <a:cs typeface="Segoe UI"/>
              </a:rPr>
              <a:t>reference</a:t>
            </a:r>
            <a:endParaRPr lang="en-US" sz="12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8CFC096-8BEF-48E2-8FC1-EF17880EEA71}"/>
              </a:ext>
            </a:extLst>
          </p:cNvPr>
          <p:cNvSpPr txBox="1"/>
          <p:nvPr/>
        </p:nvSpPr>
        <p:spPr>
          <a:xfrm>
            <a:off x="8186380" y="4084512"/>
            <a:ext cx="727042" cy="276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</a:pPr>
            <a:r>
              <a:rPr lang="en-US" sz="1200" dirty="0">
                <a:solidFill>
                  <a:srgbClr val="002060"/>
                </a:solidFill>
                <a:latin typeface="+mn-lt"/>
                <a:cs typeface="Segoe UI"/>
              </a:rPr>
              <a:t>ISFET</a:t>
            </a:r>
            <a:endParaRPr lang="en-US" sz="1200" dirty="0">
              <a:solidFill>
                <a:srgbClr val="002060"/>
              </a:solidFill>
              <a:latin typeface="+mn-lt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B16D72A-9082-486F-8E6A-51C307A1FAA2}"/>
              </a:ext>
            </a:extLst>
          </p:cNvPr>
          <p:cNvCxnSpPr>
            <a:cxnSpLocks/>
            <a:endCxn id="28" idx="5"/>
          </p:cNvCxnSpPr>
          <p:nvPr/>
        </p:nvCxnSpPr>
        <p:spPr>
          <a:xfrm flipV="1">
            <a:off x="9203105" y="3919610"/>
            <a:ext cx="959702" cy="1189184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4" name="Table 12">
            <a:extLst>
              <a:ext uri="{FF2B5EF4-FFF2-40B4-BE49-F238E27FC236}">
                <a16:creationId xmlns:a16="http://schemas.microsoft.com/office/drawing/2014/main" id="{5AC716D2-A983-488D-B179-2E802B97DD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9075588"/>
              </p:ext>
            </p:extLst>
          </p:nvPr>
        </p:nvGraphicFramePr>
        <p:xfrm>
          <a:off x="6877403" y="2062730"/>
          <a:ext cx="2805553" cy="839043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028822">
                  <a:extLst>
                    <a:ext uri="{9D8B030D-6E8A-4147-A177-3AD203B41FA5}">
                      <a16:colId xmlns:a16="http://schemas.microsoft.com/office/drawing/2014/main" val="2010797094"/>
                    </a:ext>
                  </a:extLst>
                </a:gridCol>
                <a:gridCol w="1776731">
                  <a:extLst>
                    <a:ext uri="{9D8B030D-6E8A-4147-A177-3AD203B41FA5}">
                      <a16:colId xmlns:a16="http://schemas.microsoft.com/office/drawing/2014/main" val="3031992540"/>
                    </a:ext>
                  </a:extLst>
                </a:gridCol>
              </a:tblGrid>
              <a:tr h="271570">
                <a:tc gridSpan="2"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latin typeface="+mn-lt"/>
                        </a:rPr>
                        <a:t>ISFET pH Specifications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7289831"/>
                  </a:ext>
                </a:extLst>
              </a:tr>
              <a:tr h="233369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0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Accuracy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00" b="0" i="0" u="none" strike="noStrike" noProof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</a:rPr>
                        <a:t>± 0.05 pH</a:t>
                      </a:r>
                      <a:endParaRPr lang="en-US" sz="10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6029474"/>
                  </a:ext>
                </a:extLst>
              </a:tr>
              <a:tr h="320883">
                <a:tc>
                  <a:txBody>
                    <a:bodyPr/>
                    <a:lstStyle/>
                    <a:p>
                      <a:pPr algn="l"/>
                      <a:r>
                        <a:rPr lang="en-US" sz="1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Typical Stability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0.0036 pH per year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2872913"/>
                  </a:ext>
                </a:extLst>
              </a:tr>
            </a:tbl>
          </a:graphicData>
        </a:graphic>
      </p:graphicFrame>
      <p:grpSp>
        <p:nvGrpSpPr>
          <p:cNvPr id="50" name="Group 49">
            <a:extLst>
              <a:ext uri="{FF2B5EF4-FFF2-40B4-BE49-F238E27FC236}">
                <a16:creationId xmlns:a16="http://schemas.microsoft.com/office/drawing/2014/main" id="{BA9F350F-E942-4D49-85F8-F046ED9694AE}"/>
              </a:ext>
            </a:extLst>
          </p:cNvPr>
          <p:cNvGrpSpPr/>
          <p:nvPr/>
        </p:nvGrpSpPr>
        <p:grpSpPr>
          <a:xfrm>
            <a:off x="756986" y="4004991"/>
            <a:ext cx="3779077" cy="2380433"/>
            <a:chOff x="992659" y="1296669"/>
            <a:chExt cx="4483492" cy="2942510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80F2FE09-6E59-489B-A7C3-E36FC57D3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92659" y="1296669"/>
              <a:ext cx="4483492" cy="2942510"/>
            </a:xfrm>
            <a:prstGeom prst="rect">
              <a:avLst/>
            </a:prstGeom>
          </p:spPr>
        </p:pic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4BC694C8-A973-4960-AE4A-09B00856ED7C}"/>
                </a:ext>
              </a:extLst>
            </p:cNvPr>
            <p:cNvSpPr/>
            <p:nvPr/>
          </p:nvSpPr>
          <p:spPr>
            <a:xfrm>
              <a:off x="1582980" y="1515232"/>
              <a:ext cx="824132" cy="2402049"/>
            </a:xfrm>
            <a:prstGeom prst="rect">
              <a:avLst/>
            </a:prstGeom>
            <a:solidFill>
              <a:srgbClr val="00B050">
                <a:alpha val="10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F8E87A9E-E779-4F2C-84D2-49B4E7C7B5D9}"/>
                </a:ext>
              </a:extLst>
            </p:cNvPr>
            <p:cNvSpPr/>
            <p:nvPr/>
          </p:nvSpPr>
          <p:spPr>
            <a:xfrm>
              <a:off x="2970329" y="1515232"/>
              <a:ext cx="561003" cy="2402049"/>
            </a:xfrm>
            <a:prstGeom prst="rect">
              <a:avLst/>
            </a:prstGeom>
            <a:solidFill>
              <a:srgbClr val="00B050">
                <a:alpha val="10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8395AAD5-9192-4C14-940A-549CDF0D986F}"/>
                </a:ext>
              </a:extLst>
            </p:cNvPr>
            <p:cNvSpPr/>
            <p:nvPr/>
          </p:nvSpPr>
          <p:spPr>
            <a:xfrm>
              <a:off x="3524177" y="1515232"/>
              <a:ext cx="579519" cy="2402049"/>
            </a:xfrm>
            <a:prstGeom prst="rect">
              <a:avLst/>
            </a:prstGeom>
            <a:solidFill>
              <a:srgbClr val="0070C0">
                <a:alpha val="10000"/>
              </a:srgb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77549143-BE51-4AD0-ACD1-6FE646AC02F7}"/>
                </a:ext>
              </a:extLst>
            </p:cNvPr>
            <p:cNvSpPr/>
            <p:nvPr/>
          </p:nvSpPr>
          <p:spPr>
            <a:xfrm>
              <a:off x="4103696" y="1515232"/>
              <a:ext cx="553849" cy="2402049"/>
            </a:xfrm>
            <a:prstGeom prst="rect">
              <a:avLst/>
            </a:prstGeom>
            <a:solidFill>
              <a:srgbClr val="7030A0">
                <a:alpha val="10000"/>
              </a:srgb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AC1DCC15-237D-4E51-80E2-F05766F1D52E}"/>
                </a:ext>
              </a:extLst>
            </p:cNvPr>
            <p:cNvSpPr/>
            <p:nvPr/>
          </p:nvSpPr>
          <p:spPr>
            <a:xfrm>
              <a:off x="4653707" y="1515232"/>
              <a:ext cx="407540" cy="2402049"/>
            </a:xfrm>
            <a:prstGeom prst="rect">
              <a:avLst/>
            </a:prstGeom>
            <a:solidFill>
              <a:srgbClr val="00B050">
                <a:alpha val="10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CD3DFF36-E6F1-485E-9E8F-17371069F972}"/>
                </a:ext>
              </a:extLst>
            </p:cNvPr>
            <p:cNvSpPr/>
            <p:nvPr/>
          </p:nvSpPr>
          <p:spPr>
            <a:xfrm>
              <a:off x="2417260" y="1515232"/>
              <a:ext cx="553068" cy="2402049"/>
            </a:xfrm>
            <a:prstGeom prst="rect">
              <a:avLst/>
            </a:prstGeom>
            <a:solidFill>
              <a:srgbClr val="FF0000">
                <a:alpha val="1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D014E6B-B804-4679-9F7A-449D6BB86236}"/>
                </a:ext>
              </a:extLst>
            </p:cNvPr>
            <p:cNvSpPr txBox="1"/>
            <p:nvPr/>
          </p:nvSpPr>
          <p:spPr>
            <a:xfrm>
              <a:off x="1841260" y="1555539"/>
              <a:ext cx="522588" cy="278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+mn-lt"/>
                </a:rPr>
                <a:t>25C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9FE882F2-F497-46DE-AF00-5A92759B0312}"/>
                </a:ext>
              </a:extLst>
            </p:cNvPr>
            <p:cNvSpPr txBox="1"/>
            <p:nvPr/>
          </p:nvSpPr>
          <p:spPr>
            <a:xfrm>
              <a:off x="2425417" y="1555539"/>
              <a:ext cx="531706" cy="278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+mn-lt"/>
                </a:rPr>
                <a:t>35C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18FE6556-A3D7-4956-98D3-B08BFA997CE5}"/>
                </a:ext>
              </a:extLst>
            </p:cNvPr>
            <p:cNvSpPr txBox="1"/>
            <p:nvPr/>
          </p:nvSpPr>
          <p:spPr>
            <a:xfrm>
              <a:off x="2995144" y="1555539"/>
              <a:ext cx="523106" cy="278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+mn-lt"/>
                </a:rPr>
                <a:t>25C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5B25BC09-15C7-49CA-BA70-2C94382DB63D}"/>
                </a:ext>
              </a:extLst>
            </p:cNvPr>
            <p:cNvSpPr txBox="1"/>
            <p:nvPr/>
          </p:nvSpPr>
          <p:spPr>
            <a:xfrm>
              <a:off x="3567441" y="1555539"/>
              <a:ext cx="513901" cy="278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+mn-lt"/>
                </a:rPr>
                <a:t>15C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9F871AE5-A601-4D75-ABA0-B43453A452B5}"/>
                </a:ext>
              </a:extLst>
            </p:cNvPr>
            <p:cNvSpPr txBox="1"/>
            <p:nvPr/>
          </p:nvSpPr>
          <p:spPr>
            <a:xfrm>
              <a:off x="4190645" y="1555539"/>
              <a:ext cx="440707" cy="278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+mn-lt"/>
                </a:rPr>
                <a:t>5C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BB505FDE-B28E-4968-B4AE-7D9AEB0E67B1}"/>
                </a:ext>
              </a:extLst>
            </p:cNvPr>
            <p:cNvSpPr txBox="1"/>
            <p:nvPr/>
          </p:nvSpPr>
          <p:spPr>
            <a:xfrm>
              <a:off x="4592139" y="1555539"/>
              <a:ext cx="522282" cy="278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+mn-lt"/>
                </a:rPr>
                <a:t>25C</a:t>
              </a:r>
            </a:p>
          </p:txBody>
        </p:sp>
      </p:grpSp>
      <p:pic>
        <p:nvPicPr>
          <p:cNvPr id="64" name="Media File" descr="media-2-4.tif">
            <a:extLst>
              <a:ext uri="{FF2B5EF4-FFF2-40B4-BE49-F238E27FC236}">
                <a16:creationId xmlns:a16="http://schemas.microsoft.com/office/drawing/2014/main" id="{0D207660-AC40-428D-8FC9-50EA1800447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l="6633" r="6724" b="2854"/>
          <a:stretch/>
        </p:blipFill>
        <p:spPr>
          <a:xfrm>
            <a:off x="5048345" y="3939656"/>
            <a:ext cx="2915530" cy="24517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</p:pic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2BF599D2-7F14-4ABD-A85D-9967FFE40FA5}"/>
              </a:ext>
            </a:extLst>
          </p:cNvPr>
          <p:cNvCxnSpPr>
            <a:cxnSpLocks/>
          </p:cNvCxnSpPr>
          <p:nvPr/>
        </p:nvCxnSpPr>
        <p:spPr>
          <a:xfrm flipH="1">
            <a:off x="5322531" y="5905716"/>
            <a:ext cx="404046" cy="181289"/>
          </a:xfrm>
          <a:prstGeom prst="straightConnector1">
            <a:avLst/>
          </a:prstGeom>
          <a:noFill/>
          <a:ln w="25400" cap="flat">
            <a:solidFill>
              <a:schemeClr val="tx1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1F06C7AC-9BB5-4122-A29A-34EE071C51D3}"/>
              </a:ext>
            </a:extLst>
          </p:cNvPr>
          <p:cNvSpPr txBox="1"/>
          <p:nvPr/>
        </p:nvSpPr>
        <p:spPr>
          <a:xfrm>
            <a:off x="5726577" y="5543992"/>
            <a:ext cx="2027536" cy="5539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685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j-ea"/>
                <a:cs typeface="+mj-cs"/>
                <a:sym typeface="Helvetica"/>
              </a:rPr>
              <a:t>Low pressure</a:t>
            </a:r>
            <a:r>
              <a:rPr kumimoji="0" lang="en-US" sz="10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j-ea"/>
                <a:cs typeface="+mj-cs"/>
                <a:sym typeface="Helvetica"/>
              </a:rPr>
              <a:t> “hook” in the data can’t be </a:t>
            </a:r>
            <a:r>
              <a:rPr lang="en-US" sz="1000" dirty="0">
                <a:solidFill>
                  <a:srgbClr val="000000"/>
                </a:solidFill>
                <a:latin typeface="+mn-lt"/>
                <a:ea typeface="+mj-ea"/>
                <a:cs typeface="+mj-cs"/>
                <a:sym typeface="Helvetica"/>
              </a:rPr>
              <a:t>modeled.</a:t>
            </a:r>
            <a:r>
              <a:rPr kumimoji="0" lang="en-US" sz="10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j-ea"/>
                <a:cs typeface="+mj-cs"/>
                <a:sym typeface="Helvetica"/>
              </a:rPr>
              <a:t> </a:t>
            </a:r>
            <a:r>
              <a:rPr kumimoji="0" lang="en-US" sz="1000" b="0" i="0" u="none" strike="noStrike" cap="none" spc="0" normalizeH="0" dirty="0">
                <a:ln>
                  <a:noFill/>
                </a:ln>
                <a:effectLst/>
                <a:uFillTx/>
                <a:latin typeface="+mn-lt"/>
              </a:rPr>
              <a:t>C</a:t>
            </a:r>
            <a:r>
              <a:rPr lang="en-US" sz="1000" baseline="0" dirty="0">
                <a:solidFill>
                  <a:srgbClr val="000000"/>
                </a:solidFill>
                <a:latin typeface="+mn-lt"/>
                <a:ea typeface="+mj-ea"/>
                <a:cs typeface="+mj-cs"/>
                <a:sym typeface="Helvetica"/>
              </a:rPr>
              <a:t>auses</a:t>
            </a:r>
            <a:r>
              <a:rPr lang="en-US" sz="1000" dirty="0">
                <a:solidFill>
                  <a:srgbClr val="000000"/>
                </a:solidFill>
                <a:latin typeface="+mn-lt"/>
                <a:ea typeface="+mj-ea"/>
                <a:cs typeface="+mj-cs"/>
                <a:sym typeface="Helvetica"/>
              </a:rPr>
              <a:t> errors </a:t>
            </a:r>
            <a:r>
              <a:rPr lang="en-US" sz="1000" dirty="0">
                <a:latin typeface="+mn-lt"/>
              </a:rPr>
              <a:t>near</a:t>
            </a:r>
            <a:r>
              <a:rPr lang="en-US" sz="1000" dirty="0">
                <a:solidFill>
                  <a:srgbClr val="000000"/>
                </a:solidFill>
                <a:latin typeface="+mn-lt"/>
                <a:ea typeface="+mj-ea"/>
                <a:cs typeface="+mj-cs"/>
                <a:sym typeface="Helvetica"/>
              </a:rPr>
              <a:t> the surface.</a:t>
            </a:r>
            <a:endParaRPr kumimoji="0" lang="en-US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j-ea"/>
              <a:cs typeface="+mj-cs"/>
              <a:sym typeface="Helvetica"/>
            </a:endParaRP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2E093D54-4AF0-493C-B240-002E3CCCCFA8}"/>
              </a:ext>
            </a:extLst>
          </p:cNvPr>
          <p:cNvCxnSpPr>
            <a:cxnSpLocks/>
          </p:cNvCxnSpPr>
          <p:nvPr/>
        </p:nvCxnSpPr>
        <p:spPr>
          <a:xfrm>
            <a:off x="5726577" y="4727382"/>
            <a:ext cx="214186" cy="133474"/>
          </a:xfrm>
          <a:prstGeom prst="straightConnector1">
            <a:avLst/>
          </a:prstGeom>
          <a:noFill/>
          <a:ln w="25400" cap="flat">
            <a:solidFill>
              <a:schemeClr val="tx1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26173106-086E-4667-8918-2587306A3F4B}"/>
              </a:ext>
            </a:extLst>
          </p:cNvPr>
          <p:cNvSpPr txBox="1"/>
          <p:nvPr/>
        </p:nvSpPr>
        <p:spPr>
          <a:xfrm>
            <a:off x="5359944" y="4197362"/>
            <a:ext cx="1675078" cy="5539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685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j-ea"/>
                <a:cs typeface="+mj-cs"/>
                <a:sym typeface="Helvetica"/>
              </a:rPr>
              <a:t>Large</a:t>
            </a:r>
            <a:r>
              <a:rPr kumimoji="0" lang="en-US" sz="10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j-ea"/>
                <a:cs typeface="+mj-cs"/>
                <a:sym typeface="Helvetica"/>
              </a:rPr>
              <a:t> temperature and pressure offsets over the pressure range.</a:t>
            </a:r>
            <a:endParaRPr kumimoji="0" lang="en-US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j-ea"/>
              <a:cs typeface="+mj-cs"/>
              <a:sym typeface="Helvetica"/>
            </a:endParaRP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9BE74D2D-2D7B-4776-8E87-197FA4BF7CA1}"/>
              </a:ext>
            </a:extLst>
          </p:cNvPr>
          <p:cNvCxnSpPr>
            <a:cxnSpLocks/>
          </p:cNvCxnSpPr>
          <p:nvPr/>
        </p:nvCxnSpPr>
        <p:spPr>
          <a:xfrm>
            <a:off x="4405363" y="5177990"/>
            <a:ext cx="642982" cy="0"/>
          </a:xfrm>
          <a:prstGeom prst="straightConnector1">
            <a:avLst/>
          </a:prstGeom>
          <a:noFill/>
          <a:ln w="63500" cap="flat">
            <a:solidFill>
              <a:srgbClr val="00B0F0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098" name="Picture 2" descr="Charles Branham, Ph.D. Senior Chemist">
            <a:extLst>
              <a:ext uri="{FF2B5EF4-FFF2-40B4-BE49-F238E27FC236}">
                <a16:creationId xmlns:a16="http://schemas.microsoft.com/office/drawing/2014/main" id="{9CD251DA-358D-4B45-9D81-060765325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6625" y="999882"/>
            <a:ext cx="1522695" cy="152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DC4CFF1-F8A7-4F67-AA2E-92482BDF35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3834131"/>
      </p:ext>
    </p:extLst>
  </p:cSld>
  <p:clrMapOvr>
    <a:masterClrMapping/>
  </p:clrMapOvr>
  <p:transition spd="med" advTm="972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66" grpId="0"/>
      <p:bldP spid="6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Improved ISFET pH Sensor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702" y="1402454"/>
            <a:ext cx="10788057" cy="13492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chemeClr val="tx1"/>
                </a:solidFill>
              </a:rPr>
              <a:t>Improvements in the accuracy and endurance of the ISFET pH measurements</a:t>
            </a:r>
          </a:p>
          <a:p>
            <a:pPr lvl="1"/>
            <a:r>
              <a:rPr lang="en-US" sz="1800" dirty="0"/>
              <a:t>Develop a pressure compensated sensor design to minimize effect of pressure on the ISFET signal and reduce calibration time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D1035F-F938-4DA0-8BDC-858351A15F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1" t="40356" r="23418" b="16765"/>
          <a:stretch/>
        </p:blipFill>
        <p:spPr>
          <a:xfrm>
            <a:off x="524122" y="3747730"/>
            <a:ext cx="3692398" cy="16683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FF5A92-32A4-4450-80A8-48BE92E2EC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434" y="2635692"/>
            <a:ext cx="3026480" cy="1126828"/>
          </a:xfrm>
          <a:prstGeom prst="rect">
            <a:avLst/>
          </a:prstGeom>
        </p:spPr>
      </p:pic>
      <p:pic>
        <p:nvPicPr>
          <p:cNvPr id="10" name="Media File" descr="media-2-4.tif">
            <a:extLst>
              <a:ext uri="{FF2B5EF4-FFF2-40B4-BE49-F238E27FC236}">
                <a16:creationId xmlns:a16="http://schemas.microsoft.com/office/drawing/2014/main" id="{837E76F6-C3EF-4781-A874-3DB7406C8D3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l="6633" r="6724" b="2854"/>
          <a:stretch/>
        </p:blipFill>
        <p:spPr>
          <a:xfrm>
            <a:off x="4600554" y="2980274"/>
            <a:ext cx="2915530" cy="24517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2C253EF-2E33-4C5A-BC68-344BE5E8B36D}"/>
              </a:ext>
            </a:extLst>
          </p:cNvPr>
          <p:cNvSpPr txBox="1"/>
          <p:nvPr/>
        </p:nvSpPr>
        <p:spPr>
          <a:xfrm>
            <a:off x="4768569" y="2578414"/>
            <a:ext cx="2654324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ctr" defTabSz="685800" hangingPunct="0"/>
            <a:r>
              <a:rPr lang="en-US" sz="1000" dirty="0">
                <a:latin typeface="+mn-lt"/>
                <a:sym typeface="Helvetica"/>
              </a:rPr>
              <a:t>Pressure Response </a:t>
            </a:r>
          </a:p>
          <a:p>
            <a:pPr marL="0" marR="0" indent="0" algn="ctr" defTabSz="685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dirty="0">
                <a:solidFill>
                  <a:srgbClr val="000000"/>
                </a:solidFill>
                <a:latin typeface="+mn-lt"/>
                <a:ea typeface="+mj-ea"/>
                <a:cs typeface="+mj-cs"/>
                <a:sym typeface="Helvetica"/>
              </a:rPr>
              <a:t>Sensor 10375:  </a:t>
            </a:r>
            <a:r>
              <a:rPr lang="en-US" sz="1000" dirty="0">
                <a:solidFill>
                  <a:srgbClr val="FF0000"/>
                </a:solidFill>
                <a:latin typeface="+mn-lt"/>
                <a:ea typeface="+mj-ea"/>
                <a:cs typeface="+mj-cs"/>
                <a:sym typeface="Helvetica"/>
              </a:rPr>
              <a:t>Failed K2 redlines 3 times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3750655-672A-41E8-82BA-C1A375D5A94A}"/>
              </a:ext>
            </a:extLst>
          </p:cNvPr>
          <p:cNvCxnSpPr>
            <a:cxnSpLocks/>
          </p:cNvCxnSpPr>
          <p:nvPr/>
        </p:nvCxnSpPr>
        <p:spPr>
          <a:xfrm flipH="1">
            <a:off x="4874740" y="4946334"/>
            <a:ext cx="404046" cy="181289"/>
          </a:xfrm>
          <a:prstGeom prst="straightConnector1">
            <a:avLst/>
          </a:prstGeom>
          <a:noFill/>
          <a:ln w="25400" cap="flat">
            <a:solidFill>
              <a:schemeClr val="tx1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9515AC9-E5DF-4D6F-B844-3FB4A353AB2E}"/>
              </a:ext>
            </a:extLst>
          </p:cNvPr>
          <p:cNvSpPr txBox="1"/>
          <p:nvPr/>
        </p:nvSpPr>
        <p:spPr>
          <a:xfrm>
            <a:off x="5278786" y="4584610"/>
            <a:ext cx="2027536" cy="5539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685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j-ea"/>
                <a:cs typeface="+mj-cs"/>
                <a:sym typeface="Helvetica"/>
              </a:rPr>
              <a:t>Low pressure</a:t>
            </a:r>
            <a:r>
              <a:rPr kumimoji="0" lang="en-US" sz="10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j-ea"/>
                <a:cs typeface="+mj-cs"/>
                <a:sym typeface="Helvetica"/>
              </a:rPr>
              <a:t> “hook” in the data can’t be </a:t>
            </a:r>
            <a:r>
              <a:rPr lang="en-US" sz="1000" dirty="0">
                <a:solidFill>
                  <a:srgbClr val="000000"/>
                </a:solidFill>
                <a:latin typeface="+mn-lt"/>
                <a:ea typeface="+mj-ea"/>
                <a:cs typeface="+mj-cs"/>
                <a:sym typeface="Helvetica"/>
              </a:rPr>
              <a:t>modeled.</a:t>
            </a:r>
            <a:r>
              <a:rPr kumimoji="0" lang="en-US" sz="10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j-ea"/>
                <a:cs typeface="+mj-cs"/>
                <a:sym typeface="Helvetica"/>
              </a:rPr>
              <a:t> </a:t>
            </a:r>
            <a:r>
              <a:rPr kumimoji="0" lang="en-US" sz="1000" b="0" i="0" u="none" strike="noStrike" cap="none" spc="0" normalizeH="0" dirty="0">
                <a:ln>
                  <a:noFill/>
                </a:ln>
                <a:effectLst/>
                <a:uFillTx/>
                <a:latin typeface="+mn-lt"/>
              </a:rPr>
              <a:t>C</a:t>
            </a:r>
            <a:r>
              <a:rPr lang="en-US" sz="1000" baseline="0" dirty="0">
                <a:solidFill>
                  <a:srgbClr val="000000"/>
                </a:solidFill>
                <a:latin typeface="+mn-lt"/>
                <a:ea typeface="+mj-ea"/>
                <a:cs typeface="+mj-cs"/>
                <a:sym typeface="Helvetica"/>
              </a:rPr>
              <a:t>auses</a:t>
            </a:r>
            <a:r>
              <a:rPr lang="en-US" sz="1000" dirty="0">
                <a:solidFill>
                  <a:srgbClr val="000000"/>
                </a:solidFill>
                <a:latin typeface="+mn-lt"/>
                <a:ea typeface="+mj-ea"/>
                <a:cs typeface="+mj-cs"/>
                <a:sym typeface="Helvetica"/>
              </a:rPr>
              <a:t> errors </a:t>
            </a:r>
            <a:r>
              <a:rPr lang="en-US" sz="1000" dirty="0">
                <a:latin typeface="+mn-lt"/>
              </a:rPr>
              <a:t>near</a:t>
            </a:r>
            <a:r>
              <a:rPr lang="en-US" sz="1000" dirty="0">
                <a:solidFill>
                  <a:srgbClr val="000000"/>
                </a:solidFill>
                <a:latin typeface="+mn-lt"/>
                <a:ea typeface="+mj-ea"/>
                <a:cs typeface="+mj-cs"/>
                <a:sym typeface="Helvetica"/>
              </a:rPr>
              <a:t> the surface.</a:t>
            </a:r>
            <a:endParaRPr kumimoji="0" lang="en-US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j-ea"/>
              <a:cs typeface="+mj-cs"/>
              <a:sym typeface="Helvetica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313040E-A66F-4E88-99A9-43BE3CC22B76}"/>
              </a:ext>
            </a:extLst>
          </p:cNvPr>
          <p:cNvCxnSpPr>
            <a:cxnSpLocks/>
          </p:cNvCxnSpPr>
          <p:nvPr/>
        </p:nvCxnSpPr>
        <p:spPr>
          <a:xfrm>
            <a:off x="5278786" y="3768000"/>
            <a:ext cx="214186" cy="133474"/>
          </a:xfrm>
          <a:prstGeom prst="straightConnector1">
            <a:avLst/>
          </a:prstGeom>
          <a:noFill/>
          <a:ln w="25400" cap="flat">
            <a:solidFill>
              <a:schemeClr val="tx1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6F58626-CFB5-4817-A34B-483BB9B394F5}"/>
              </a:ext>
            </a:extLst>
          </p:cNvPr>
          <p:cNvSpPr txBox="1"/>
          <p:nvPr/>
        </p:nvSpPr>
        <p:spPr>
          <a:xfrm>
            <a:off x="4912153" y="3237980"/>
            <a:ext cx="1675078" cy="5539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685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j-ea"/>
                <a:cs typeface="+mj-cs"/>
                <a:sym typeface="Helvetica"/>
              </a:rPr>
              <a:t>Large</a:t>
            </a:r>
            <a:r>
              <a:rPr kumimoji="0" lang="en-US" sz="10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j-ea"/>
                <a:cs typeface="+mj-cs"/>
                <a:sym typeface="Helvetica"/>
              </a:rPr>
              <a:t> temperature and pressure offsets over the pressure range.</a:t>
            </a:r>
            <a:endParaRPr kumimoji="0" lang="en-US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j-ea"/>
              <a:cs typeface="+mj-cs"/>
              <a:sym typeface="Helvetica"/>
            </a:endParaRPr>
          </a:p>
        </p:txBody>
      </p:sp>
      <p:pic>
        <p:nvPicPr>
          <p:cNvPr id="17" name="Media File" descr="media-2-4.tif">
            <a:extLst>
              <a:ext uri="{FF2B5EF4-FFF2-40B4-BE49-F238E27FC236}">
                <a16:creationId xmlns:a16="http://schemas.microsoft.com/office/drawing/2014/main" id="{6327AD3F-6180-4E2F-A4C9-4851C8E4306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l="7676" b="3484"/>
          <a:stretch/>
        </p:blipFill>
        <p:spPr>
          <a:xfrm>
            <a:off x="8674112" y="2992077"/>
            <a:ext cx="3106695" cy="243581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25772E0-AF46-4117-9CD8-537BDADA5897}"/>
              </a:ext>
            </a:extLst>
          </p:cNvPr>
          <p:cNvSpPr txBox="1"/>
          <p:nvPr/>
        </p:nvSpPr>
        <p:spPr>
          <a:xfrm>
            <a:off x="9023612" y="2591971"/>
            <a:ext cx="2232083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ctr" defTabSz="685800" hangingPunct="0"/>
            <a:r>
              <a:rPr lang="en-US" sz="1000" dirty="0">
                <a:latin typeface="+mn-lt"/>
                <a:sym typeface="Helvetica"/>
              </a:rPr>
              <a:t>Pressure Response </a:t>
            </a:r>
          </a:p>
          <a:p>
            <a:pPr marL="0" marR="0" indent="0" algn="ctr" defTabSz="685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dirty="0">
                <a:solidFill>
                  <a:srgbClr val="000000"/>
                </a:solidFill>
                <a:latin typeface="+mn-lt"/>
                <a:ea typeface="+mj-ea"/>
                <a:cs typeface="+mj-cs"/>
                <a:sym typeface="Helvetica"/>
              </a:rPr>
              <a:t>Sensor 10375(p-comp):  </a:t>
            </a:r>
            <a:r>
              <a:rPr lang="en-US" sz="1000" dirty="0">
                <a:solidFill>
                  <a:srgbClr val="00B050"/>
                </a:solidFill>
                <a:latin typeface="+mn-lt"/>
                <a:ea typeface="+mj-ea"/>
                <a:cs typeface="+mj-cs"/>
                <a:sym typeface="Helvetica"/>
              </a:rPr>
              <a:t>Pass K2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CA30C0D-A9D5-4F48-85EB-E6E78010F6E6}"/>
              </a:ext>
            </a:extLst>
          </p:cNvPr>
          <p:cNvCxnSpPr>
            <a:cxnSpLocks/>
          </p:cNvCxnSpPr>
          <p:nvPr/>
        </p:nvCxnSpPr>
        <p:spPr>
          <a:xfrm>
            <a:off x="7759494" y="4188006"/>
            <a:ext cx="642982" cy="0"/>
          </a:xfrm>
          <a:prstGeom prst="straightConnector1">
            <a:avLst/>
          </a:prstGeom>
          <a:noFill/>
          <a:ln w="63500" cap="flat">
            <a:solidFill>
              <a:srgbClr val="00B0F0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75758EC-4FDB-4445-B634-C8970D58B66B}"/>
              </a:ext>
            </a:extLst>
          </p:cNvPr>
          <p:cNvSpPr txBox="1"/>
          <p:nvPr/>
        </p:nvSpPr>
        <p:spPr>
          <a:xfrm>
            <a:off x="8900214" y="3249783"/>
            <a:ext cx="1812236" cy="8002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Linear response wit 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j-ea"/>
                <a:cs typeface="+mj-cs"/>
                <a:sym typeface="Helvetica"/>
              </a:rPr>
              <a:t>3x reduction in uncertainty over test range 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of 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j-ea"/>
                <a:cs typeface="+mj-cs"/>
                <a:sym typeface="Helvetica"/>
              </a:rPr>
              <a:t>T &amp; 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P </a:t>
            </a:r>
            <a:endParaRPr kumimoji="0" lang="en-US" sz="1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sym typeface="Helvetica"/>
            </a:endParaRPr>
          </a:p>
          <a:p>
            <a:pPr marL="171450" marR="0" indent="-171450" algn="l" defTabSz="685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800" b="0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  <a:p>
            <a:pPr marL="0" marR="0" indent="0" algn="l" defTabSz="685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800" b="0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BFACD42-1B57-4909-93BE-2E81676BE45E}"/>
              </a:ext>
            </a:extLst>
          </p:cNvPr>
          <p:cNvSpPr txBox="1"/>
          <p:nvPr/>
        </p:nvSpPr>
        <p:spPr>
          <a:xfrm>
            <a:off x="9074005" y="2310901"/>
            <a:ext cx="2131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+mn-lt"/>
              </a:rPr>
              <a:t>P-Comp pH Sensor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57D728A-BD1B-4C5D-9C43-D3CC154E9F5F}"/>
              </a:ext>
            </a:extLst>
          </p:cNvPr>
          <p:cNvSpPr txBox="1"/>
          <p:nvPr/>
        </p:nvSpPr>
        <p:spPr>
          <a:xfrm>
            <a:off x="4982838" y="2297138"/>
            <a:ext cx="22257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+mn-lt"/>
              </a:rPr>
              <a:t>Standard pH Sensor</a:t>
            </a:r>
            <a:endParaRPr lang="en-US" sz="36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56514DA-1D27-4C36-AD44-15B25D75D57E}"/>
              </a:ext>
            </a:extLst>
          </p:cNvPr>
          <p:cNvSpPr/>
          <p:nvPr/>
        </p:nvSpPr>
        <p:spPr>
          <a:xfrm>
            <a:off x="796150" y="5946111"/>
            <a:ext cx="10524337" cy="382092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indent="-285750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  <a:latin typeface="+mn-lt"/>
              </a:rPr>
              <a:t>Extends depth rating to 4000 m, reduces calibration time, improves yield, linearizes calibration model while increasing accuracy by factor 3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A45C160-322B-4DB4-A988-66AFC6947CC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0481198"/>
      </p:ext>
    </p:extLst>
  </p:cSld>
  <p:clrMapOvr>
    <a:masterClrMapping/>
  </p:clrMapOvr>
  <p:transition spd="med" advTm="626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1" grpId="0"/>
      <p:bldP spid="13" grpId="0"/>
      <p:bldP spid="15" grpId="0"/>
      <p:bldP spid="19" grpId="0"/>
      <p:bldP spid="24" grpId="0"/>
      <p:bldP spid="25" grpId="0"/>
      <p:bldP spid="26" grpId="0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Outlook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730EEF-2A82-4CC7-BAC5-78EF771D1C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-16667"/>
          <a:stretch/>
        </p:blipFill>
        <p:spPr>
          <a:xfrm>
            <a:off x="8242375" y="1546925"/>
            <a:ext cx="3499026" cy="494000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999EF72-CE5B-4CE6-858B-0C0BA2EEEADA}"/>
              </a:ext>
            </a:extLst>
          </p:cNvPr>
          <p:cNvGrpSpPr/>
          <p:nvPr/>
        </p:nvGrpSpPr>
        <p:grpSpPr>
          <a:xfrm>
            <a:off x="5490115" y="4369957"/>
            <a:ext cx="1848560" cy="1909288"/>
            <a:chOff x="3051002" y="671074"/>
            <a:chExt cx="4634803" cy="3941060"/>
          </a:xfrm>
        </p:grpSpPr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B05D3E1C-D312-4FF1-A30B-360F369BDB92}"/>
                </a:ext>
              </a:extLst>
            </p:cNvPr>
            <p:cNvSpPr txBox="1">
              <a:spLocks/>
            </p:cNvSpPr>
            <p:nvPr/>
          </p:nvSpPr>
          <p:spPr>
            <a:xfrm>
              <a:off x="3677754" y="997941"/>
              <a:ext cx="357249" cy="77875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4290" tIns="34290" rIns="34290" bIns="34290" anchor="ctr">
              <a:normAutofit/>
            </a:bodyPr>
            <a:lstStyle>
              <a:lvl1pPr marL="0" marR="0" indent="0" algn="r" defTabSz="51435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 b="1" i="0" u="none" strike="noStrike" cap="none" spc="0" baseline="0">
                  <a:ln>
                    <a:noFill/>
                  </a:ln>
                  <a:solidFill>
                    <a:srgbClr val="000553"/>
                  </a:solidFill>
                  <a:uFillTx/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  <a:sym typeface="Segoe UI"/>
                </a:defRPr>
              </a:lvl1pPr>
              <a:lvl2pPr marL="0" marR="0" indent="0" algn="r" defTabSz="51435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700" b="0" i="0" u="none" strike="noStrike" cap="none" spc="0" baseline="0">
                  <a:ln>
                    <a:noFill/>
                  </a:ln>
                  <a:solidFill>
                    <a:srgbClr val="000553"/>
                  </a:solidFill>
                  <a:uFillTx/>
                  <a:latin typeface="Segoe UI"/>
                  <a:ea typeface="Segoe UI"/>
                  <a:cs typeface="Segoe UI"/>
                  <a:sym typeface="Segoe UI"/>
                </a:defRPr>
              </a:lvl2pPr>
              <a:lvl3pPr marL="0" marR="0" indent="0" algn="r" defTabSz="51435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700" b="0" i="0" u="none" strike="noStrike" cap="none" spc="0" baseline="0">
                  <a:ln>
                    <a:noFill/>
                  </a:ln>
                  <a:solidFill>
                    <a:srgbClr val="000553"/>
                  </a:solidFill>
                  <a:uFillTx/>
                  <a:latin typeface="Segoe UI"/>
                  <a:ea typeface="Segoe UI"/>
                  <a:cs typeface="Segoe UI"/>
                  <a:sym typeface="Segoe UI"/>
                </a:defRPr>
              </a:lvl3pPr>
              <a:lvl4pPr marL="0" marR="0" indent="0" algn="r" defTabSz="51435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700" b="0" i="0" u="none" strike="noStrike" cap="none" spc="0" baseline="0">
                  <a:ln>
                    <a:noFill/>
                  </a:ln>
                  <a:solidFill>
                    <a:srgbClr val="000553"/>
                  </a:solidFill>
                  <a:uFillTx/>
                  <a:latin typeface="Segoe UI"/>
                  <a:ea typeface="Segoe UI"/>
                  <a:cs typeface="Segoe UI"/>
                  <a:sym typeface="Segoe UI"/>
                </a:defRPr>
              </a:lvl4pPr>
              <a:lvl5pPr marL="0" marR="0" indent="0" algn="r" defTabSz="51435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700" b="0" i="0" u="none" strike="noStrike" cap="none" spc="0" baseline="0">
                  <a:ln>
                    <a:noFill/>
                  </a:ln>
                  <a:solidFill>
                    <a:srgbClr val="000553"/>
                  </a:solidFill>
                  <a:uFillTx/>
                  <a:latin typeface="Segoe UI"/>
                  <a:ea typeface="Segoe UI"/>
                  <a:cs typeface="Segoe UI"/>
                  <a:sym typeface="Segoe UI"/>
                </a:defRPr>
              </a:lvl5pPr>
              <a:lvl6pPr marL="0" marR="0" indent="0" algn="r" defTabSz="51435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700" b="0" i="0" u="none" strike="noStrike" cap="none" spc="0" baseline="0">
                  <a:ln>
                    <a:noFill/>
                  </a:ln>
                  <a:solidFill>
                    <a:srgbClr val="000553"/>
                  </a:solidFill>
                  <a:uFillTx/>
                  <a:latin typeface="Segoe UI"/>
                  <a:ea typeface="Segoe UI"/>
                  <a:cs typeface="Segoe UI"/>
                  <a:sym typeface="Segoe UI"/>
                </a:defRPr>
              </a:lvl6pPr>
              <a:lvl7pPr marL="0" marR="0" indent="0" algn="r" defTabSz="51435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700" b="0" i="0" u="none" strike="noStrike" cap="none" spc="0" baseline="0">
                  <a:ln>
                    <a:noFill/>
                  </a:ln>
                  <a:solidFill>
                    <a:srgbClr val="000553"/>
                  </a:solidFill>
                  <a:uFillTx/>
                  <a:latin typeface="Segoe UI"/>
                  <a:ea typeface="Segoe UI"/>
                  <a:cs typeface="Segoe UI"/>
                  <a:sym typeface="Segoe UI"/>
                </a:defRPr>
              </a:lvl7pPr>
              <a:lvl8pPr marL="0" marR="0" indent="0" algn="r" defTabSz="51435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700" b="0" i="0" u="none" strike="noStrike" cap="none" spc="0" baseline="0">
                  <a:ln>
                    <a:noFill/>
                  </a:ln>
                  <a:solidFill>
                    <a:srgbClr val="000553"/>
                  </a:solidFill>
                  <a:uFillTx/>
                  <a:latin typeface="Segoe UI"/>
                  <a:ea typeface="Segoe UI"/>
                  <a:cs typeface="Segoe UI"/>
                  <a:sym typeface="Segoe UI"/>
                </a:defRPr>
              </a:lvl8pPr>
              <a:lvl9pPr marL="0" marR="0" indent="0" algn="r" defTabSz="51435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700" b="0" i="0" u="none" strike="noStrike" cap="none" spc="0" baseline="0">
                  <a:ln>
                    <a:noFill/>
                  </a:ln>
                  <a:solidFill>
                    <a:srgbClr val="000553"/>
                  </a:solidFill>
                  <a:uFillTx/>
                  <a:latin typeface="Segoe UI"/>
                  <a:ea typeface="Segoe UI"/>
                  <a:cs typeface="Segoe UI"/>
                  <a:sym typeface="Segoe UI"/>
                </a:defRPr>
              </a:lvl9pPr>
            </a:lstStyle>
            <a:p>
              <a:pPr algn="l" hangingPunct="1"/>
              <a:r>
                <a:rPr lang="en-US" sz="1800" dirty="0">
                  <a:solidFill>
                    <a:srgbClr val="00B0F0"/>
                  </a:solidFill>
                </a:rPr>
                <a:t>?</a:t>
              </a:r>
            </a:p>
          </p:txBody>
        </p:sp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25A3932D-398A-4BFD-BB3B-B3CFD625A595}"/>
                </a:ext>
              </a:extLst>
            </p:cNvPr>
            <p:cNvSpPr txBox="1">
              <a:spLocks/>
            </p:cNvSpPr>
            <p:nvPr/>
          </p:nvSpPr>
          <p:spPr>
            <a:xfrm>
              <a:off x="4652917" y="671074"/>
              <a:ext cx="357249" cy="77875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4290" tIns="34290" rIns="34290" bIns="34290" anchor="ctr">
              <a:normAutofit fontScale="55000" lnSpcReduction="20000"/>
            </a:bodyPr>
            <a:lstStyle>
              <a:lvl1pPr marL="0" marR="0" indent="0" algn="r" defTabSz="51435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 b="1" i="0" u="none" strike="noStrike" cap="none" spc="0" baseline="0">
                  <a:ln>
                    <a:noFill/>
                  </a:ln>
                  <a:solidFill>
                    <a:srgbClr val="000553"/>
                  </a:solidFill>
                  <a:uFillTx/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  <a:sym typeface="Segoe UI"/>
                </a:defRPr>
              </a:lvl1pPr>
              <a:lvl2pPr marL="0" marR="0" indent="0" algn="r" defTabSz="51435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700" b="0" i="0" u="none" strike="noStrike" cap="none" spc="0" baseline="0">
                  <a:ln>
                    <a:noFill/>
                  </a:ln>
                  <a:solidFill>
                    <a:srgbClr val="000553"/>
                  </a:solidFill>
                  <a:uFillTx/>
                  <a:latin typeface="Segoe UI"/>
                  <a:ea typeface="Segoe UI"/>
                  <a:cs typeface="Segoe UI"/>
                  <a:sym typeface="Segoe UI"/>
                </a:defRPr>
              </a:lvl2pPr>
              <a:lvl3pPr marL="0" marR="0" indent="0" algn="r" defTabSz="51435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700" b="0" i="0" u="none" strike="noStrike" cap="none" spc="0" baseline="0">
                  <a:ln>
                    <a:noFill/>
                  </a:ln>
                  <a:solidFill>
                    <a:srgbClr val="000553"/>
                  </a:solidFill>
                  <a:uFillTx/>
                  <a:latin typeface="Segoe UI"/>
                  <a:ea typeface="Segoe UI"/>
                  <a:cs typeface="Segoe UI"/>
                  <a:sym typeface="Segoe UI"/>
                </a:defRPr>
              </a:lvl3pPr>
              <a:lvl4pPr marL="0" marR="0" indent="0" algn="r" defTabSz="51435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700" b="0" i="0" u="none" strike="noStrike" cap="none" spc="0" baseline="0">
                  <a:ln>
                    <a:noFill/>
                  </a:ln>
                  <a:solidFill>
                    <a:srgbClr val="000553"/>
                  </a:solidFill>
                  <a:uFillTx/>
                  <a:latin typeface="Segoe UI"/>
                  <a:ea typeface="Segoe UI"/>
                  <a:cs typeface="Segoe UI"/>
                  <a:sym typeface="Segoe UI"/>
                </a:defRPr>
              </a:lvl4pPr>
              <a:lvl5pPr marL="0" marR="0" indent="0" algn="r" defTabSz="51435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700" b="0" i="0" u="none" strike="noStrike" cap="none" spc="0" baseline="0">
                  <a:ln>
                    <a:noFill/>
                  </a:ln>
                  <a:solidFill>
                    <a:srgbClr val="000553"/>
                  </a:solidFill>
                  <a:uFillTx/>
                  <a:latin typeface="Segoe UI"/>
                  <a:ea typeface="Segoe UI"/>
                  <a:cs typeface="Segoe UI"/>
                  <a:sym typeface="Segoe UI"/>
                </a:defRPr>
              </a:lvl5pPr>
              <a:lvl6pPr marL="0" marR="0" indent="0" algn="r" defTabSz="51435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700" b="0" i="0" u="none" strike="noStrike" cap="none" spc="0" baseline="0">
                  <a:ln>
                    <a:noFill/>
                  </a:ln>
                  <a:solidFill>
                    <a:srgbClr val="000553"/>
                  </a:solidFill>
                  <a:uFillTx/>
                  <a:latin typeface="Segoe UI"/>
                  <a:ea typeface="Segoe UI"/>
                  <a:cs typeface="Segoe UI"/>
                  <a:sym typeface="Segoe UI"/>
                </a:defRPr>
              </a:lvl6pPr>
              <a:lvl7pPr marL="0" marR="0" indent="0" algn="r" defTabSz="51435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700" b="0" i="0" u="none" strike="noStrike" cap="none" spc="0" baseline="0">
                  <a:ln>
                    <a:noFill/>
                  </a:ln>
                  <a:solidFill>
                    <a:srgbClr val="000553"/>
                  </a:solidFill>
                  <a:uFillTx/>
                  <a:latin typeface="Segoe UI"/>
                  <a:ea typeface="Segoe UI"/>
                  <a:cs typeface="Segoe UI"/>
                  <a:sym typeface="Segoe UI"/>
                </a:defRPr>
              </a:lvl7pPr>
              <a:lvl8pPr marL="0" marR="0" indent="0" algn="r" defTabSz="51435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700" b="0" i="0" u="none" strike="noStrike" cap="none" spc="0" baseline="0">
                  <a:ln>
                    <a:noFill/>
                  </a:ln>
                  <a:solidFill>
                    <a:srgbClr val="000553"/>
                  </a:solidFill>
                  <a:uFillTx/>
                  <a:latin typeface="Segoe UI"/>
                  <a:ea typeface="Segoe UI"/>
                  <a:cs typeface="Segoe UI"/>
                  <a:sym typeface="Segoe UI"/>
                </a:defRPr>
              </a:lvl8pPr>
              <a:lvl9pPr marL="0" marR="0" indent="0" algn="r" defTabSz="51435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700" b="0" i="0" u="none" strike="noStrike" cap="none" spc="0" baseline="0">
                  <a:ln>
                    <a:noFill/>
                  </a:ln>
                  <a:solidFill>
                    <a:srgbClr val="000553"/>
                  </a:solidFill>
                  <a:uFillTx/>
                  <a:latin typeface="Segoe UI"/>
                  <a:ea typeface="Segoe UI"/>
                  <a:cs typeface="Segoe UI"/>
                  <a:sym typeface="Segoe UI"/>
                </a:defRPr>
              </a:lvl9pPr>
            </a:lstStyle>
            <a:p>
              <a:pPr algn="l" hangingPunct="1"/>
              <a:r>
                <a:rPr lang="en-US" sz="4800" dirty="0">
                  <a:solidFill>
                    <a:srgbClr val="FFC000"/>
                  </a:solidFill>
                </a:rPr>
                <a:t>?</a:t>
              </a:r>
            </a:p>
          </p:txBody>
        </p:sp>
        <p:sp>
          <p:nvSpPr>
            <p:cNvPr id="8" name="Title 1">
              <a:extLst>
                <a:ext uri="{FF2B5EF4-FFF2-40B4-BE49-F238E27FC236}">
                  <a16:creationId xmlns:a16="http://schemas.microsoft.com/office/drawing/2014/main" id="{1AB24B2F-9A2F-4238-A232-B37B7240AA83}"/>
                </a:ext>
              </a:extLst>
            </p:cNvPr>
            <p:cNvSpPr txBox="1">
              <a:spLocks/>
            </p:cNvSpPr>
            <p:nvPr/>
          </p:nvSpPr>
          <p:spPr>
            <a:xfrm>
              <a:off x="3575267" y="3322980"/>
              <a:ext cx="357249" cy="77875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4290" tIns="34290" rIns="34290" bIns="34290" anchor="ctr">
              <a:normAutofit fontScale="55000" lnSpcReduction="20000"/>
            </a:bodyPr>
            <a:lstStyle>
              <a:lvl1pPr marL="0" marR="0" indent="0" algn="r" defTabSz="51435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 b="1" i="0" u="none" strike="noStrike" cap="none" spc="0" baseline="0">
                  <a:ln>
                    <a:noFill/>
                  </a:ln>
                  <a:solidFill>
                    <a:srgbClr val="000553"/>
                  </a:solidFill>
                  <a:uFillTx/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  <a:sym typeface="Segoe UI"/>
                </a:defRPr>
              </a:lvl1pPr>
              <a:lvl2pPr marL="0" marR="0" indent="0" algn="r" defTabSz="51435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700" b="0" i="0" u="none" strike="noStrike" cap="none" spc="0" baseline="0">
                  <a:ln>
                    <a:noFill/>
                  </a:ln>
                  <a:solidFill>
                    <a:srgbClr val="000553"/>
                  </a:solidFill>
                  <a:uFillTx/>
                  <a:latin typeface="Segoe UI"/>
                  <a:ea typeface="Segoe UI"/>
                  <a:cs typeface="Segoe UI"/>
                  <a:sym typeface="Segoe UI"/>
                </a:defRPr>
              </a:lvl2pPr>
              <a:lvl3pPr marL="0" marR="0" indent="0" algn="r" defTabSz="51435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700" b="0" i="0" u="none" strike="noStrike" cap="none" spc="0" baseline="0">
                  <a:ln>
                    <a:noFill/>
                  </a:ln>
                  <a:solidFill>
                    <a:srgbClr val="000553"/>
                  </a:solidFill>
                  <a:uFillTx/>
                  <a:latin typeface="Segoe UI"/>
                  <a:ea typeface="Segoe UI"/>
                  <a:cs typeface="Segoe UI"/>
                  <a:sym typeface="Segoe UI"/>
                </a:defRPr>
              </a:lvl3pPr>
              <a:lvl4pPr marL="0" marR="0" indent="0" algn="r" defTabSz="51435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700" b="0" i="0" u="none" strike="noStrike" cap="none" spc="0" baseline="0">
                  <a:ln>
                    <a:noFill/>
                  </a:ln>
                  <a:solidFill>
                    <a:srgbClr val="000553"/>
                  </a:solidFill>
                  <a:uFillTx/>
                  <a:latin typeface="Segoe UI"/>
                  <a:ea typeface="Segoe UI"/>
                  <a:cs typeface="Segoe UI"/>
                  <a:sym typeface="Segoe UI"/>
                </a:defRPr>
              </a:lvl4pPr>
              <a:lvl5pPr marL="0" marR="0" indent="0" algn="r" defTabSz="51435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700" b="0" i="0" u="none" strike="noStrike" cap="none" spc="0" baseline="0">
                  <a:ln>
                    <a:noFill/>
                  </a:ln>
                  <a:solidFill>
                    <a:srgbClr val="000553"/>
                  </a:solidFill>
                  <a:uFillTx/>
                  <a:latin typeface="Segoe UI"/>
                  <a:ea typeface="Segoe UI"/>
                  <a:cs typeface="Segoe UI"/>
                  <a:sym typeface="Segoe UI"/>
                </a:defRPr>
              </a:lvl5pPr>
              <a:lvl6pPr marL="0" marR="0" indent="0" algn="r" defTabSz="51435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700" b="0" i="0" u="none" strike="noStrike" cap="none" spc="0" baseline="0">
                  <a:ln>
                    <a:noFill/>
                  </a:ln>
                  <a:solidFill>
                    <a:srgbClr val="000553"/>
                  </a:solidFill>
                  <a:uFillTx/>
                  <a:latin typeface="Segoe UI"/>
                  <a:ea typeface="Segoe UI"/>
                  <a:cs typeface="Segoe UI"/>
                  <a:sym typeface="Segoe UI"/>
                </a:defRPr>
              </a:lvl6pPr>
              <a:lvl7pPr marL="0" marR="0" indent="0" algn="r" defTabSz="51435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700" b="0" i="0" u="none" strike="noStrike" cap="none" spc="0" baseline="0">
                  <a:ln>
                    <a:noFill/>
                  </a:ln>
                  <a:solidFill>
                    <a:srgbClr val="000553"/>
                  </a:solidFill>
                  <a:uFillTx/>
                  <a:latin typeface="Segoe UI"/>
                  <a:ea typeface="Segoe UI"/>
                  <a:cs typeface="Segoe UI"/>
                  <a:sym typeface="Segoe UI"/>
                </a:defRPr>
              </a:lvl7pPr>
              <a:lvl8pPr marL="0" marR="0" indent="0" algn="r" defTabSz="51435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700" b="0" i="0" u="none" strike="noStrike" cap="none" spc="0" baseline="0">
                  <a:ln>
                    <a:noFill/>
                  </a:ln>
                  <a:solidFill>
                    <a:srgbClr val="000553"/>
                  </a:solidFill>
                  <a:uFillTx/>
                  <a:latin typeface="Segoe UI"/>
                  <a:ea typeface="Segoe UI"/>
                  <a:cs typeface="Segoe UI"/>
                  <a:sym typeface="Segoe UI"/>
                </a:defRPr>
              </a:lvl8pPr>
              <a:lvl9pPr marL="0" marR="0" indent="0" algn="r" defTabSz="51435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700" b="0" i="0" u="none" strike="noStrike" cap="none" spc="0" baseline="0">
                  <a:ln>
                    <a:noFill/>
                  </a:ln>
                  <a:solidFill>
                    <a:srgbClr val="000553"/>
                  </a:solidFill>
                  <a:uFillTx/>
                  <a:latin typeface="Segoe UI"/>
                  <a:ea typeface="Segoe UI"/>
                  <a:cs typeface="Segoe UI"/>
                  <a:sym typeface="Segoe UI"/>
                </a:defRPr>
              </a:lvl9pPr>
            </a:lstStyle>
            <a:p>
              <a:pPr algn="l" hangingPunct="1"/>
              <a:r>
                <a:rPr lang="en-US" sz="4800" dirty="0">
                  <a:solidFill>
                    <a:srgbClr val="C00000"/>
                  </a:solidFill>
                </a:rPr>
                <a:t>?</a:t>
              </a:r>
            </a:p>
          </p:txBody>
        </p:sp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7D3AE759-B7D1-47D7-8102-381851A13E4F}"/>
                </a:ext>
              </a:extLst>
            </p:cNvPr>
            <p:cNvSpPr txBox="1">
              <a:spLocks/>
            </p:cNvSpPr>
            <p:nvPr/>
          </p:nvSpPr>
          <p:spPr>
            <a:xfrm>
              <a:off x="7168437" y="3833384"/>
              <a:ext cx="357249" cy="77875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4290" tIns="34290" rIns="34290" bIns="34290" anchor="ctr">
              <a:noAutofit/>
            </a:bodyPr>
            <a:lstStyle>
              <a:lvl1pPr marL="0" marR="0" indent="0" algn="r" defTabSz="51435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 b="1" i="0" u="none" strike="noStrike" cap="none" spc="0" baseline="0">
                  <a:ln>
                    <a:noFill/>
                  </a:ln>
                  <a:solidFill>
                    <a:srgbClr val="000553"/>
                  </a:solidFill>
                  <a:uFillTx/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  <a:sym typeface="Segoe UI"/>
                </a:defRPr>
              </a:lvl1pPr>
              <a:lvl2pPr marL="0" marR="0" indent="0" algn="r" defTabSz="51435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700" b="0" i="0" u="none" strike="noStrike" cap="none" spc="0" baseline="0">
                  <a:ln>
                    <a:noFill/>
                  </a:ln>
                  <a:solidFill>
                    <a:srgbClr val="000553"/>
                  </a:solidFill>
                  <a:uFillTx/>
                  <a:latin typeface="Segoe UI"/>
                  <a:ea typeface="Segoe UI"/>
                  <a:cs typeface="Segoe UI"/>
                  <a:sym typeface="Segoe UI"/>
                </a:defRPr>
              </a:lvl2pPr>
              <a:lvl3pPr marL="0" marR="0" indent="0" algn="r" defTabSz="51435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700" b="0" i="0" u="none" strike="noStrike" cap="none" spc="0" baseline="0">
                  <a:ln>
                    <a:noFill/>
                  </a:ln>
                  <a:solidFill>
                    <a:srgbClr val="000553"/>
                  </a:solidFill>
                  <a:uFillTx/>
                  <a:latin typeface="Segoe UI"/>
                  <a:ea typeface="Segoe UI"/>
                  <a:cs typeface="Segoe UI"/>
                  <a:sym typeface="Segoe UI"/>
                </a:defRPr>
              </a:lvl3pPr>
              <a:lvl4pPr marL="0" marR="0" indent="0" algn="r" defTabSz="51435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700" b="0" i="0" u="none" strike="noStrike" cap="none" spc="0" baseline="0">
                  <a:ln>
                    <a:noFill/>
                  </a:ln>
                  <a:solidFill>
                    <a:srgbClr val="000553"/>
                  </a:solidFill>
                  <a:uFillTx/>
                  <a:latin typeface="Segoe UI"/>
                  <a:ea typeface="Segoe UI"/>
                  <a:cs typeface="Segoe UI"/>
                  <a:sym typeface="Segoe UI"/>
                </a:defRPr>
              </a:lvl4pPr>
              <a:lvl5pPr marL="0" marR="0" indent="0" algn="r" defTabSz="51435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700" b="0" i="0" u="none" strike="noStrike" cap="none" spc="0" baseline="0">
                  <a:ln>
                    <a:noFill/>
                  </a:ln>
                  <a:solidFill>
                    <a:srgbClr val="000553"/>
                  </a:solidFill>
                  <a:uFillTx/>
                  <a:latin typeface="Segoe UI"/>
                  <a:ea typeface="Segoe UI"/>
                  <a:cs typeface="Segoe UI"/>
                  <a:sym typeface="Segoe UI"/>
                </a:defRPr>
              </a:lvl5pPr>
              <a:lvl6pPr marL="0" marR="0" indent="0" algn="r" defTabSz="51435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700" b="0" i="0" u="none" strike="noStrike" cap="none" spc="0" baseline="0">
                  <a:ln>
                    <a:noFill/>
                  </a:ln>
                  <a:solidFill>
                    <a:srgbClr val="000553"/>
                  </a:solidFill>
                  <a:uFillTx/>
                  <a:latin typeface="Segoe UI"/>
                  <a:ea typeface="Segoe UI"/>
                  <a:cs typeface="Segoe UI"/>
                  <a:sym typeface="Segoe UI"/>
                </a:defRPr>
              </a:lvl6pPr>
              <a:lvl7pPr marL="0" marR="0" indent="0" algn="r" defTabSz="51435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700" b="0" i="0" u="none" strike="noStrike" cap="none" spc="0" baseline="0">
                  <a:ln>
                    <a:noFill/>
                  </a:ln>
                  <a:solidFill>
                    <a:srgbClr val="000553"/>
                  </a:solidFill>
                  <a:uFillTx/>
                  <a:latin typeface="Segoe UI"/>
                  <a:ea typeface="Segoe UI"/>
                  <a:cs typeface="Segoe UI"/>
                  <a:sym typeface="Segoe UI"/>
                </a:defRPr>
              </a:lvl7pPr>
              <a:lvl8pPr marL="0" marR="0" indent="0" algn="r" defTabSz="51435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700" b="0" i="0" u="none" strike="noStrike" cap="none" spc="0" baseline="0">
                  <a:ln>
                    <a:noFill/>
                  </a:ln>
                  <a:solidFill>
                    <a:srgbClr val="000553"/>
                  </a:solidFill>
                  <a:uFillTx/>
                  <a:latin typeface="Segoe UI"/>
                  <a:ea typeface="Segoe UI"/>
                  <a:cs typeface="Segoe UI"/>
                  <a:sym typeface="Segoe UI"/>
                </a:defRPr>
              </a:lvl8pPr>
              <a:lvl9pPr marL="0" marR="0" indent="0" algn="r" defTabSz="51435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700" b="0" i="0" u="none" strike="noStrike" cap="none" spc="0" baseline="0">
                  <a:ln>
                    <a:noFill/>
                  </a:ln>
                  <a:solidFill>
                    <a:srgbClr val="000553"/>
                  </a:solidFill>
                  <a:uFillTx/>
                  <a:latin typeface="Segoe UI"/>
                  <a:ea typeface="Segoe UI"/>
                  <a:cs typeface="Segoe UI"/>
                  <a:sym typeface="Segoe UI"/>
                </a:defRPr>
              </a:lvl9pPr>
            </a:lstStyle>
            <a:p>
              <a:pPr algn="l" hangingPunct="1"/>
              <a:r>
                <a:rPr lang="en-US" sz="6000" dirty="0">
                  <a:solidFill>
                    <a:srgbClr val="00B050"/>
                  </a:solidFill>
                </a:rPr>
                <a:t>?</a:t>
              </a:r>
            </a:p>
          </p:txBody>
        </p:sp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D0DB8282-CB5E-4AEB-B701-A48EE499AC20}"/>
                </a:ext>
              </a:extLst>
            </p:cNvPr>
            <p:cNvSpPr txBox="1">
              <a:spLocks/>
            </p:cNvSpPr>
            <p:nvPr/>
          </p:nvSpPr>
          <p:spPr>
            <a:xfrm>
              <a:off x="4569202" y="2394765"/>
              <a:ext cx="357249" cy="77875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4290" tIns="34290" rIns="34290" bIns="34290" anchor="ctr">
              <a:normAutofit fontScale="55000" lnSpcReduction="20000"/>
            </a:bodyPr>
            <a:lstStyle>
              <a:lvl1pPr marL="0" marR="0" indent="0" algn="r" defTabSz="51435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 b="1" i="0" u="none" strike="noStrike" cap="none" spc="0" baseline="0">
                  <a:ln>
                    <a:noFill/>
                  </a:ln>
                  <a:solidFill>
                    <a:srgbClr val="000553"/>
                  </a:solidFill>
                  <a:uFillTx/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  <a:sym typeface="Segoe UI"/>
                </a:defRPr>
              </a:lvl1pPr>
              <a:lvl2pPr marL="0" marR="0" indent="0" algn="r" defTabSz="51435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700" b="0" i="0" u="none" strike="noStrike" cap="none" spc="0" baseline="0">
                  <a:ln>
                    <a:noFill/>
                  </a:ln>
                  <a:solidFill>
                    <a:srgbClr val="000553"/>
                  </a:solidFill>
                  <a:uFillTx/>
                  <a:latin typeface="Segoe UI"/>
                  <a:ea typeface="Segoe UI"/>
                  <a:cs typeface="Segoe UI"/>
                  <a:sym typeface="Segoe UI"/>
                </a:defRPr>
              </a:lvl2pPr>
              <a:lvl3pPr marL="0" marR="0" indent="0" algn="r" defTabSz="51435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700" b="0" i="0" u="none" strike="noStrike" cap="none" spc="0" baseline="0">
                  <a:ln>
                    <a:noFill/>
                  </a:ln>
                  <a:solidFill>
                    <a:srgbClr val="000553"/>
                  </a:solidFill>
                  <a:uFillTx/>
                  <a:latin typeface="Segoe UI"/>
                  <a:ea typeface="Segoe UI"/>
                  <a:cs typeface="Segoe UI"/>
                  <a:sym typeface="Segoe UI"/>
                </a:defRPr>
              </a:lvl3pPr>
              <a:lvl4pPr marL="0" marR="0" indent="0" algn="r" defTabSz="51435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700" b="0" i="0" u="none" strike="noStrike" cap="none" spc="0" baseline="0">
                  <a:ln>
                    <a:noFill/>
                  </a:ln>
                  <a:solidFill>
                    <a:srgbClr val="000553"/>
                  </a:solidFill>
                  <a:uFillTx/>
                  <a:latin typeface="Segoe UI"/>
                  <a:ea typeface="Segoe UI"/>
                  <a:cs typeface="Segoe UI"/>
                  <a:sym typeface="Segoe UI"/>
                </a:defRPr>
              </a:lvl4pPr>
              <a:lvl5pPr marL="0" marR="0" indent="0" algn="r" defTabSz="51435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700" b="0" i="0" u="none" strike="noStrike" cap="none" spc="0" baseline="0">
                  <a:ln>
                    <a:noFill/>
                  </a:ln>
                  <a:solidFill>
                    <a:srgbClr val="000553"/>
                  </a:solidFill>
                  <a:uFillTx/>
                  <a:latin typeface="Segoe UI"/>
                  <a:ea typeface="Segoe UI"/>
                  <a:cs typeface="Segoe UI"/>
                  <a:sym typeface="Segoe UI"/>
                </a:defRPr>
              </a:lvl5pPr>
              <a:lvl6pPr marL="0" marR="0" indent="0" algn="r" defTabSz="51435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700" b="0" i="0" u="none" strike="noStrike" cap="none" spc="0" baseline="0">
                  <a:ln>
                    <a:noFill/>
                  </a:ln>
                  <a:solidFill>
                    <a:srgbClr val="000553"/>
                  </a:solidFill>
                  <a:uFillTx/>
                  <a:latin typeface="Segoe UI"/>
                  <a:ea typeface="Segoe UI"/>
                  <a:cs typeface="Segoe UI"/>
                  <a:sym typeface="Segoe UI"/>
                </a:defRPr>
              </a:lvl6pPr>
              <a:lvl7pPr marL="0" marR="0" indent="0" algn="r" defTabSz="51435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700" b="0" i="0" u="none" strike="noStrike" cap="none" spc="0" baseline="0">
                  <a:ln>
                    <a:noFill/>
                  </a:ln>
                  <a:solidFill>
                    <a:srgbClr val="000553"/>
                  </a:solidFill>
                  <a:uFillTx/>
                  <a:latin typeface="Segoe UI"/>
                  <a:ea typeface="Segoe UI"/>
                  <a:cs typeface="Segoe UI"/>
                  <a:sym typeface="Segoe UI"/>
                </a:defRPr>
              </a:lvl7pPr>
              <a:lvl8pPr marL="0" marR="0" indent="0" algn="r" defTabSz="51435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700" b="0" i="0" u="none" strike="noStrike" cap="none" spc="0" baseline="0">
                  <a:ln>
                    <a:noFill/>
                  </a:ln>
                  <a:solidFill>
                    <a:srgbClr val="000553"/>
                  </a:solidFill>
                  <a:uFillTx/>
                  <a:latin typeface="Segoe UI"/>
                  <a:ea typeface="Segoe UI"/>
                  <a:cs typeface="Segoe UI"/>
                  <a:sym typeface="Segoe UI"/>
                </a:defRPr>
              </a:lvl8pPr>
              <a:lvl9pPr marL="0" marR="0" indent="0" algn="r" defTabSz="51435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700" b="0" i="0" u="none" strike="noStrike" cap="none" spc="0" baseline="0">
                  <a:ln>
                    <a:noFill/>
                  </a:ln>
                  <a:solidFill>
                    <a:srgbClr val="000553"/>
                  </a:solidFill>
                  <a:uFillTx/>
                  <a:latin typeface="Segoe UI"/>
                  <a:ea typeface="Segoe UI"/>
                  <a:cs typeface="Segoe UI"/>
                  <a:sym typeface="Segoe UI"/>
                </a:defRPr>
              </a:lvl9pPr>
            </a:lstStyle>
            <a:p>
              <a:pPr algn="l" hangingPunct="1"/>
              <a:r>
                <a:rPr lang="en-US" sz="4800" dirty="0">
                  <a:solidFill>
                    <a:srgbClr val="0070C0"/>
                  </a:solidFill>
                </a:rPr>
                <a:t>?</a:t>
              </a:r>
            </a:p>
          </p:txBody>
        </p:sp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BC985A58-A7FF-499E-91E0-67E58BBE9510}"/>
                </a:ext>
              </a:extLst>
            </p:cNvPr>
            <p:cNvSpPr txBox="1">
              <a:spLocks/>
            </p:cNvSpPr>
            <p:nvPr/>
          </p:nvSpPr>
          <p:spPr>
            <a:xfrm>
              <a:off x="5020980" y="3054634"/>
              <a:ext cx="357249" cy="77875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4290" tIns="34290" rIns="34290" bIns="34290" anchor="ctr">
              <a:normAutofit/>
            </a:bodyPr>
            <a:lstStyle>
              <a:lvl1pPr marL="0" marR="0" indent="0" algn="r" defTabSz="51435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 b="1" i="0" u="none" strike="noStrike" cap="none" spc="0" baseline="0">
                  <a:ln>
                    <a:noFill/>
                  </a:ln>
                  <a:solidFill>
                    <a:srgbClr val="000553"/>
                  </a:solidFill>
                  <a:uFillTx/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  <a:sym typeface="Segoe UI"/>
                </a:defRPr>
              </a:lvl1pPr>
              <a:lvl2pPr marL="0" marR="0" indent="0" algn="r" defTabSz="51435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700" b="0" i="0" u="none" strike="noStrike" cap="none" spc="0" baseline="0">
                  <a:ln>
                    <a:noFill/>
                  </a:ln>
                  <a:solidFill>
                    <a:srgbClr val="000553"/>
                  </a:solidFill>
                  <a:uFillTx/>
                  <a:latin typeface="Segoe UI"/>
                  <a:ea typeface="Segoe UI"/>
                  <a:cs typeface="Segoe UI"/>
                  <a:sym typeface="Segoe UI"/>
                </a:defRPr>
              </a:lvl2pPr>
              <a:lvl3pPr marL="0" marR="0" indent="0" algn="r" defTabSz="51435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700" b="0" i="0" u="none" strike="noStrike" cap="none" spc="0" baseline="0">
                  <a:ln>
                    <a:noFill/>
                  </a:ln>
                  <a:solidFill>
                    <a:srgbClr val="000553"/>
                  </a:solidFill>
                  <a:uFillTx/>
                  <a:latin typeface="Segoe UI"/>
                  <a:ea typeface="Segoe UI"/>
                  <a:cs typeface="Segoe UI"/>
                  <a:sym typeface="Segoe UI"/>
                </a:defRPr>
              </a:lvl3pPr>
              <a:lvl4pPr marL="0" marR="0" indent="0" algn="r" defTabSz="51435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700" b="0" i="0" u="none" strike="noStrike" cap="none" spc="0" baseline="0">
                  <a:ln>
                    <a:noFill/>
                  </a:ln>
                  <a:solidFill>
                    <a:srgbClr val="000553"/>
                  </a:solidFill>
                  <a:uFillTx/>
                  <a:latin typeface="Segoe UI"/>
                  <a:ea typeface="Segoe UI"/>
                  <a:cs typeface="Segoe UI"/>
                  <a:sym typeface="Segoe UI"/>
                </a:defRPr>
              </a:lvl4pPr>
              <a:lvl5pPr marL="0" marR="0" indent="0" algn="r" defTabSz="51435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700" b="0" i="0" u="none" strike="noStrike" cap="none" spc="0" baseline="0">
                  <a:ln>
                    <a:noFill/>
                  </a:ln>
                  <a:solidFill>
                    <a:srgbClr val="000553"/>
                  </a:solidFill>
                  <a:uFillTx/>
                  <a:latin typeface="Segoe UI"/>
                  <a:ea typeface="Segoe UI"/>
                  <a:cs typeface="Segoe UI"/>
                  <a:sym typeface="Segoe UI"/>
                </a:defRPr>
              </a:lvl5pPr>
              <a:lvl6pPr marL="0" marR="0" indent="0" algn="r" defTabSz="51435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700" b="0" i="0" u="none" strike="noStrike" cap="none" spc="0" baseline="0">
                  <a:ln>
                    <a:noFill/>
                  </a:ln>
                  <a:solidFill>
                    <a:srgbClr val="000553"/>
                  </a:solidFill>
                  <a:uFillTx/>
                  <a:latin typeface="Segoe UI"/>
                  <a:ea typeface="Segoe UI"/>
                  <a:cs typeface="Segoe UI"/>
                  <a:sym typeface="Segoe UI"/>
                </a:defRPr>
              </a:lvl6pPr>
              <a:lvl7pPr marL="0" marR="0" indent="0" algn="r" defTabSz="51435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700" b="0" i="0" u="none" strike="noStrike" cap="none" spc="0" baseline="0">
                  <a:ln>
                    <a:noFill/>
                  </a:ln>
                  <a:solidFill>
                    <a:srgbClr val="000553"/>
                  </a:solidFill>
                  <a:uFillTx/>
                  <a:latin typeface="Segoe UI"/>
                  <a:ea typeface="Segoe UI"/>
                  <a:cs typeface="Segoe UI"/>
                  <a:sym typeface="Segoe UI"/>
                </a:defRPr>
              </a:lvl7pPr>
              <a:lvl8pPr marL="0" marR="0" indent="0" algn="r" defTabSz="51435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700" b="0" i="0" u="none" strike="noStrike" cap="none" spc="0" baseline="0">
                  <a:ln>
                    <a:noFill/>
                  </a:ln>
                  <a:solidFill>
                    <a:srgbClr val="000553"/>
                  </a:solidFill>
                  <a:uFillTx/>
                  <a:latin typeface="Segoe UI"/>
                  <a:ea typeface="Segoe UI"/>
                  <a:cs typeface="Segoe UI"/>
                  <a:sym typeface="Segoe UI"/>
                </a:defRPr>
              </a:lvl8pPr>
              <a:lvl9pPr marL="0" marR="0" indent="0" algn="r" defTabSz="51435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700" b="0" i="0" u="none" strike="noStrike" cap="none" spc="0" baseline="0">
                  <a:ln>
                    <a:noFill/>
                  </a:ln>
                  <a:solidFill>
                    <a:srgbClr val="000553"/>
                  </a:solidFill>
                  <a:uFillTx/>
                  <a:latin typeface="Segoe UI"/>
                  <a:ea typeface="Segoe UI"/>
                  <a:cs typeface="Segoe UI"/>
                  <a:sym typeface="Segoe UI"/>
                </a:defRPr>
              </a:lvl9pPr>
            </a:lstStyle>
            <a:p>
              <a:pPr algn="l" hangingPunct="1"/>
              <a:r>
                <a:rPr lang="en-US" sz="1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3" name="Title 1">
              <a:extLst>
                <a:ext uri="{FF2B5EF4-FFF2-40B4-BE49-F238E27FC236}">
                  <a16:creationId xmlns:a16="http://schemas.microsoft.com/office/drawing/2014/main" id="{3A705D8E-360B-44AC-B27B-20022F4D2024}"/>
                </a:ext>
              </a:extLst>
            </p:cNvPr>
            <p:cNvSpPr txBox="1">
              <a:spLocks/>
            </p:cNvSpPr>
            <p:nvPr/>
          </p:nvSpPr>
          <p:spPr>
            <a:xfrm>
              <a:off x="3051002" y="1965773"/>
              <a:ext cx="357249" cy="77875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4290" tIns="34290" rIns="34290" bIns="34290" anchor="ctr">
              <a:normAutofit fontScale="85000" lnSpcReduction="20000"/>
            </a:bodyPr>
            <a:lstStyle>
              <a:lvl1pPr marL="0" marR="0" indent="0" algn="r" defTabSz="51435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 b="1" i="0" u="none" strike="noStrike" cap="none" spc="0" baseline="0">
                  <a:ln>
                    <a:noFill/>
                  </a:ln>
                  <a:solidFill>
                    <a:srgbClr val="000553"/>
                  </a:solidFill>
                  <a:uFillTx/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  <a:sym typeface="Segoe UI"/>
                </a:defRPr>
              </a:lvl1pPr>
              <a:lvl2pPr marL="0" marR="0" indent="0" algn="r" defTabSz="51435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700" b="0" i="0" u="none" strike="noStrike" cap="none" spc="0" baseline="0">
                  <a:ln>
                    <a:noFill/>
                  </a:ln>
                  <a:solidFill>
                    <a:srgbClr val="000553"/>
                  </a:solidFill>
                  <a:uFillTx/>
                  <a:latin typeface="Segoe UI"/>
                  <a:ea typeface="Segoe UI"/>
                  <a:cs typeface="Segoe UI"/>
                  <a:sym typeface="Segoe UI"/>
                </a:defRPr>
              </a:lvl2pPr>
              <a:lvl3pPr marL="0" marR="0" indent="0" algn="r" defTabSz="51435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700" b="0" i="0" u="none" strike="noStrike" cap="none" spc="0" baseline="0">
                  <a:ln>
                    <a:noFill/>
                  </a:ln>
                  <a:solidFill>
                    <a:srgbClr val="000553"/>
                  </a:solidFill>
                  <a:uFillTx/>
                  <a:latin typeface="Segoe UI"/>
                  <a:ea typeface="Segoe UI"/>
                  <a:cs typeface="Segoe UI"/>
                  <a:sym typeface="Segoe UI"/>
                </a:defRPr>
              </a:lvl3pPr>
              <a:lvl4pPr marL="0" marR="0" indent="0" algn="r" defTabSz="51435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700" b="0" i="0" u="none" strike="noStrike" cap="none" spc="0" baseline="0">
                  <a:ln>
                    <a:noFill/>
                  </a:ln>
                  <a:solidFill>
                    <a:srgbClr val="000553"/>
                  </a:solidFill>
                  <a:uFillTx/>
                  <a:latin typeface="Segoe UI"/>
                  <a:ea typeface="Segoe UI"/>
                  <a:cs typeface="Segoe UI"/>
                  <a:sym typeface="Segoe UI"/>
                </a:defRPr>
              </a:lvl4pPr>
              <a:lvl5pPr marL="0" marR="0" indent="0" algn="r" defTabSz="51435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700" b="0" i="0" u="none" strike="noStrike" cap="none" spc="0" baseline="0">
                  <a:ln>
                    <a:noFill/>
                  </a:ln>
                  <a:solidFill>
                    <a:srgbClr val="000553"/>
                  </a:solidFill>
                  <a:uFillTx/>
                  <a:latin typeface="Segoe UI"/>
                  <a:ea typeface="Segoe UI"/>
                  <a:cs typeface="Segoe UI"/>
                  <a:sym typeface="Segoe UI"/>
                </a:defRPr>
              </a:lvl5pPr>
              <a:lvl6pPr marL="0" marR="0" indent="0" algn="r" defTabSz="51435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700" b="0" i="0" u="none" strike="noStrike" cap="none" spc="0" baseline="0">
                  <a:ln>
                    <a:noFill/>
                  </a:ln>
                  <a:solidFill>
                    <a:srgbClr val="000553"/>
                  </a:solidFill>
                  <a:uFillTx/>
                  <a:latin typeface="Segoe UI"/>
                  <a:ea typeface="Segoe UI"/>
                  <a:cs typeface="Segoe UI"/>
                  <a:sym typeface="Segoe UI"/>
                </a:defRPr>
              </a:lvl6pPr>
              <a:lvl7pPr marL="0" marR="0" indent="0" algn="r" defTabSz="51435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700" b="0" i="0" u="none" strike="noStrike" cap="none" spc="0" baseline="0">
                  <a:ln>
                    <a:noFill/>
                  </a:ln>
                  <a:solidFill>
                    <a:srgbClr val="000553"/>
                  </a:solidFill>
                  <a:uFillTx/>
                  <a:latin typeface="Segoe UI"/>
                  <a:ea typeface="Segoe UI"/>
                  <a:cs typeface="Segoe UI"/>
                  <a:sym typeface="Segoe UI"/>
                </a:defRPr>
              </a:lvl7pPr>
              <a:lvl8pPr marL="0" marR="0" indent="0" algn="r" defTabSz="51435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700" b="0" i="0" u="none" strike="noStrike" cap="none" spc="0" baseline="0">
                  <a:ln>
                    <a:noFill/>
                  </a:ln>
                  <a:solidFill>
                    <a:srgbClr val="000553"/>
                  </a:solidFill>
                  <a:uFillTx/>
                  <a:latin typeface="Segoe UI"/>
                  <a:ea typeface="Segoe UI"/>
                  <a:cs typeface="Segoe UI"/>
                  <a:sym typeface="Segoe UI"/>
                </a:defRPr>
              </a:lvl8pPr>
              <a:lvl9pPr marL="0" marR="0" indent="0" algn="r" defTabSz="51435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700" b="0" i="0" u="none" strike="noStrike" cap="none" spc="0" baseline="0">
                  <a:ln>
                    <a:noFill/>
                  </a:ln>
                  <a:solidFill>
                    <a:srgbClr val="000553"/>
                  </a:solidFill>
                  <a:uFillTx/>
                  <a:latin typeface="Segoe UI"/>
                  <a:ea typeface="Segoe UI"/>
                  <a:cs typeface="Segoe UI"/>
                  <a:sym typeface="Segoe UI"/>
                </a:defRPr>
              </a:lvl9pPr>
            </a:lstStyle>
            <a:p>
              <a:pPr algn="l" hangingPunct="1"/>
              <a:r>
                <a:rPr lang="en-US" sz="3200" dirty="0">
                  <a:solidFill>
                    <a:schemeClr val="bg1">
                      <a:lumMod val="65000"/>
                    </a:schemeClr>
                  </a:solidFill>
                </a:rPr>
                <a:t>?</a:t>
              </a:r>
            </a:p>
          </p:txBody>
        </p:sp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A09AF6CC-B03E-48C0-A669-2BAC718A540F}"/>
                </a:ext>
              </a:extLst>
            </p:cNvPr>
            <p:cNvSpPr txBox="1">
              <a:spLocks/>
            </p:cNvSpPr>
            <p:nvPr/>
          </p:nvSpPr>
          <p:spPr>
            <a:xfrm>
              <a:off x="6273317" y="2784140"/>
              <a:ext cx="357249" cy="77875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4290" tIns="34290" rIns="34290" bIns="34290" anchor="ctr">
              <a:normAutofit fontScale="77500" lnSpcReduction="20000"/>
            </a:bodyPr>
            <a:lstStyle>
              <a:lvl1pPr marL="0" marR="0" indent="0" algn="r" defTabSz="51435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 b="1" i="0" u="none" strike="noStrike" cap="none" spc="0" baseline="0">
                  <a:ln>
                    <a:noFill/>
                  </a:ln>
                  <a:solidFill>
                    <a:srgbClr val="000553"/>
                  </a:solidFill>
                  <a:uFillTx/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  <a:sym typeface="Segoe UI"/>
                </a:defRPr>
              </a:lvl1pPr>
              <a:lvl2pPr marL="0" marR="0" indent="0" algn="r" defTabSz="51435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700" b="0" i="0" u="none" strike="noStrike" cap="none" spc="0" baseline="0">
                  <a:ln>
                    <a:noFill/>
                  </a:ln>
                  <a:solidFill>
                    <a:srgbClr val="000553"/>
                  </a:solidFill>
                  <a:uFillTx/>
                  <a:latin typeface="Segoe UI"/>
                  <a:ea typeface="Segoe UI"/>
                  <a:cs typeface="Segoe UI"/>
                  <a:sym typeface="Segoe UI"/>
                </a:defRPr>
              </a:lvl2pPr>
              <a:lvl3pPr marL="0" marR="0" indent="0" algn="r" defTabSz="51435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700" b="0" i="0" u="none" strike="noStrike" cap="none" spc="0" baseline="0">
                  <a:ln>
                    <a:noFill/>
                  </a:ln>
                  <a:solidFill>
                    <a:srgbClr val="000553"/>
                  </a:solidFill>
                  <a:uFillTx/>
                  <a:latin typeface="Segoe UI"/>
                  <a:ea typeface="Segoe UI"/>
                  <a:cs typeface="Segoe UI"/>
                  <a:sym typeface="Segoe UI"/>
                </a:defRPr>
              </a:lvl3pPr>
              <a:lvl4pPr marL="0" marR="0" indent="0" algn="r" defTabSz="51435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700" b="0" i="0" u="none" strike="noStrike" cap="none" spc="0" baseline="0">
                  <a:ln>
                    <a:noFill/>
                  </a:ln>
                  <a:solidFill>
                    <a:srgbClr val="000553"/>
                  </a:solidFill>
                  <a:uFillTx/>
                  <a:latin typeface="Segoe UI"/>
                  <a:ea typeface="Segoe UI"/>
                  <a:cs typeface="Segoe UI"/>
                  <a:sym typeface="Segoe UI"/>
                </a:defRPr>
              </a:lvl4pPr>
              <a:lvl5pPr marL="0" marR="0" indent="0" algn="r" defTabSz="51435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700" b="0" i="0" u="none" strike="noStrike" cap="none" spc="0" baseline="0">
                  <a:ln>
                    <a:noFill/>
                  </a:ln>
                  <a:solidFill>
                    <a:srgbClr val="000553"/>
                  </a:solidFill>
                  <a:uFillTx/>
                  <a:latin typeface="Segoe UI"/>
                  <a:ea typeface="Segoe UI"/>
                  <a:cs typeface="Segoe UI"/>
                  <a:sym typeface="Segoe UI"/>
                </a:defRPr>
              </a:lvl5pPr>
              <a:lvl6pPr marL="0" marR="0" indent="0" algn="r" defTabSz="51435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700" b="0" i="0" u="none" strike="noStrike" cap="none" spc="0" baseline="0">
                  <a:ln>
                    <a:noFill/>
                  </a:ln>
                  <a:solidFill>
                    <a:srgbClr val="000553"/>
                  </a:solidFill>
                  <a:uFillTx/>
                  <a:latin typeface="Segoe UI"/>
                  <a:ea typeface="Segoe UI"/>
                  <a:cs typeface="Segoe UI"/>
                  <a:sym typeface="Segoe UI"/>
                </a:defRPr>
              </a:lvl6pPr>
              <a:lvl7pPr marL="0" marR="0" indent="0" algn="r" defTabSz="51435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700" b="0" i="0" u="none" strike="noStrike" cap="none" spc="0" baseline="0">
                  <a:ln>
                    <a:noFill/>
                  </a:ln>
                  <a:solidFill>
                    <a:srgbClr val="000553"/>
                  </a:solidFill>
                  <a:uFillTx/>
                  <a:latin typeface="Segoe UI"/>
                  <a:ea typeface="Segoe UI"/>
                  <a:cs typeface="Segoe UI"/>
                  <a:sym typeface="Segoe UI"/>
                </a:defRPr>
              </a:lvl7pPr>
              <a:lvl8pPr marL="0" marR="0" indent="0" algn="r" defTabSz="51435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700" b="0" i="0" u="none" strike="noStrike" cap="none" spc="0" baseline="0">
                  <a:ln>
                    <a:noFill/>
                  </a:ln>
                  <a:solidFill>
                    <a:srgbClr val="000553"/>
                  </a:solidFill>
                  <a:uFillTx/>
                  <a:latin typeface="Segoe UI"/>
                  <a:ea typeface="Segoe UI"/>
                  <a:cs typeface="Segoe UI"/>
                  <a:sym typeface="Segoe UI"/>
                </a:defRPr>
              </a:lvl8pPr>
              <a:lvl9pPr marL="0" marR="0" indent="0" algn="r" defTabSz="51435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700" b="0" i="0" u="none" strike="noStrike" cap="none" spc="0" baseline="0">
                  <a:ln>
                    <a:noFill/>
                  </a:ln>
                  <a:solidFill>
                    <a:srgbClr val="000553"/>
                  </a:solidFill>
                  <a:uFillTx/>
                  <a:latin typeface="Segoe UI"/>
                  <a:ea typeface="Segoe UI"/>
                  <a:cs typeface="Segoe UI"/>
                  <a:sym typeface="Segoe UI"/>
                </a:defRPr>
              </a:lvl9pPr>
            </a:lstStyle>
            <a:p>
              <a:pPr algn="l" hangingPunct="1"/>
              <a:r>
                <a:rPr lang="en-US" sz="3600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15" name="Title 1">
              <a:extLst>
                <a:ext uri="{FF2B5EF4-FFF2-40B4-BE49-F238E27FC236}">
                  <a16:creationId xmlns:a16="http://schemas.microsoft.com/office/drawing/2014/main" id="{BA092B48-BC57-4D92-9BBC-E7BC5A6AF71F}"/>
                </a:ext>
              </a:extLst>
            </p:cNvPr>
            <p:cNvSpPr txBox="1">
              <a:spLocks/>
            </p:cNvSpPr>
            <p:nvPr/>
          </p:nvSpPr>
          <p:spPr>
            <a:xfrm>
              <a:off x="5378229" y="1387316"/>
              <a:ext cx="357249" cy="77875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4290" tIns="34290" rIns="34290" bIns="34290" anchor="ctr">
              <a:noAutofit/>
            </a:bodyPr>
            <a:lstStyle>
              <a:lvl1pPr marL="0" marR="0" indent="0" algn="r" defTabSz="51435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 b="1" i="0" u="none" strike="noStrike" cap="none" spc="0" baseline="0">
                  <a:ln>
                    <a:noFill/>
                  </a:ln>
                  <a:solidFill>
                    <a:srgbClr val="000553"/>
                  </a:solidFill>
                  <a:uFillTx/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  <a:sym typeface="Segoe UI"/>
                </a:defRPr>
              </a:lvl1pPr>
              <a:lvl2pPr marL="0" marR="0" indent="0" algn="r" defTabSz="51435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700" b="0" i="0" u="none" strike="noStrike" cap="none" spc="0" baseline="0">
                  <a:ln>
                    <a:noFill/>
                  </a:ln>
                  <a:solidFill>
                    <a:srgbClr val="000553"/>
                  </a:solidFill>
                  <a:uFillTx/>
                  <a:latin typeface="Segoe UI"/>
                  <a:ea typeface="Segoe UI"/>
                  <a:cs typeface="Segoe UI"/>
                  <a:sym typeface="Segoe UI"/>
                </a:defRPr>
              </a:lvl2pPr>
              <a:lvl3pPr marL="0" marR="0" indent="0" algn="r" defTabSz="51435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700" b="0" i="0" u="none" strike="noStrike" cap="none" spc="0" baseline="0">
                  <a:ln>
                    <a:noFill/>
                  </a:ln>
                  <a:solidFill>
                    <a:srgbClr val="000553"/>
                  </a:solidFill>
                  <a:uFillTx/>
                  <a:latin typeface="Segoe UI"/>
                  <a:ea typeface="Segoe UI"/>
                  <a:cs typeface="Segoe UI"/>
                  <a:sym typeface="Segoe UI"/>
                </a:defRPr>
              </a:lvl3pPr>
              <a:lvl4pPr marL="0" marR="0" indent="0" algn="r" defTabSz="51435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700" b="0" i="0" u="none" strike="noStrike" cap="none" spc="0" baseline="0">
                  <a:ln>
                    <a:noFill/>
                  </a:ln>
                  <a:solidFill>
                    <a:srgbClr val="000553"/>
                  </a:solidFill>
                  <a:uFillTx/>
                  <a:latin typeface="Segoe UI"/>
                  <a:ea typeface="Segoe UI"/>
                  <a:cs typeface="Segoe UI"/>
                  <a:sym typeface="Segoe UI"/>
                </a:defRPr>
              </a:lvl4pPr>
              <a:lvl5pPr marL="0" marR="0" indent="0" algn="r" defTabSz="51435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700" b="0" i="0" u="none" strike="noStrike" cap="none" spc="0" baseline="0">
                  <a:ln>
                    <a:noFill/>
                  </a:ln>
                  <a:solidFill>
                    <a:srgbClr val="000553"/>
                  </a:solidFill>
                  <a:uFillTx/>
                  <a:latin typeface="Segoe UI"/>
                  <a:ea typeface="Segoe UI"/>
                  <a:cs typeface="Segoe UI"/>
                  <a:sym typeface="Segoe UI"/>
                </a:defRPr>
              </a:lvl5pPr>
              <a:lvl6pPr marL="0" marR="0" indent="0" algn="r" defTabSz="51435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700" b="0" i="0" u="none" strike="noStrike" cap="none" spc="0" baseline="0">
                  <a:ln>
                    <a:noFill/>
                  </a:ln>
                  <a:solidFill>
                    <a:srgbClr val="000553"/>
                  </a:solidFill>
                  <a:uFillTx/>
                  <a:latin typeface="Segoe UI"/>
                  <a:ea typeface="Segoe UI"/>
                  <a:cs typeface="Segoe UI"/>
                  <a:sym typeface="Segoe UI"/>
                </a:defRPr>
              </a:lvl6pPr>
              <a:lvl7pPr marL="0" marR="0" indent="0" algn="r" defTabSz="51435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700" b="0" i="0" u="none" strike="noStrike" cap="none" spc="0" baseline="0">
                  <a:ln>
                    <a:noFill/>
                  </a:ln>
                  <a:solidFill>
                    <a:srgbClr val="000553"/>
                  </a:solidFill>
                  <a:uFillTx/>
                  <a:latin typeface="Segoe UI"/>
                  <a:ea typeface="Segoe UI"/>
                  <a:cs typeface="Segoe UI"/>
                  <a:sym typeface="Segoe UI"/>
                </a:defRPr>
              </a:lvl7pPr>
              <a:lvl8pPr marL="0" marR="0" indent="0" algn="r" defTabSz="51435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700" b="0" i="0" u="none" strike="noStrike" cap="none" spc="0" baseline="0">
                  <a:ln>
                    <a:noFill/>
                  </a:ln>
                  <a:solidFill>
                    <a:srgbClr val="000553"/>
                  </a:solidFill>
                  <a:uFillTx/>
                  <a:latin typeface="Segoe UI"/>
                  <a:ea typeface="Segoe UI"/>
                  <a:cs typeface="Segoe UI"/>
                  <a:sym typeface="Segoe UI"/>
                </a:defRPr>
              </a:lvl8pPr>
              <a:lvl9pPr marL="0" marR="0" indent="0" algn="r" defTabSz="51435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700" b="0" i="0" u="none" strike="noStrike" cap="none" spc="0" baseline="0">
                  <a:ln>
                    <a:noFill/>
                  </a:ln>
                  <a:solidFill>
                    <a:srgbClr val="000553"/>
                  </a:solidFill>
                  <a:uFillTx/>
                  <a:latin typeface="Segoe UI"/>
                  <a:ea typeface="Segoe UI"/>
                  <a:cs typeface="Segoe UI"/>
                  <a:sym typeface="Segoe UI"/>
                </a:defRPr>
              </a:lvl9pPr>
            </a:lstStyle>
            <a:p>
              <a:pPr algn="l" hangingPunct="1"/>
              <a:r>
                <a:rPr lang="en-US" sz="9600" dirty="0">
                  <a:solidFill>
                    <a:srgbClr val="FFFF00"/>
                  </a:solidFill>
                </a:rPr>
                <a:t>?</a:t>
              </a:r>
            </a:p>
          </p:txBody>
        </p:sp>
        <p:sp>
          <p:nvSpPr>
            <p:cNvPr id="16" name="Title 1">
              <a:extLst>
                <a:ext uri="{FF2B5EF4-FFF2-40B4-BE49-F238E27FC236}">
                  <a16:creationId xmlns:a16="http://schemas.microsoft.com/office/drawing/2014/main" id="{D4FA6113-B057-486C-A8A2-DA0D50D46B80}"/>
                </a:ext>
              </a:extLst>
            </p:cNvPr>
            <p:cNvSpPr txBox="1">
              <a:spLocks/>
            </p:cNvSpPr>
            <p:nvPr/>
          </p:nvSpPr>
          <p:spPr>
            <a:xfrm>
              <a:off x="7328556" y="1743192"/>
              <a:ext cx="357249" cy="77875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4290" tIns="34290" rIns="34290" bIns="34290" anchor="ctr">
              <a:noAutofit/>
            </a:bodyPr>
            <a:lstStyle>
              <a:lvl1pPr marL="0" marR="0" indent="0" algn="r" defTabSz="51435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 b="1" i="0" u="none" strike="noStrike" cap="none" spc="0" baseline="0">
                  <a:ln>
                    <a:noFill/>
                  </a:ln>
                  <a:solidFill>
                    <a:srgbClr val="000553"/>
                  </a:solidFill>
                  <a:uFillTx/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  <a:sym typeface="Segoe UI"/>
                </a:defRPr>
              </a:lvl1pPr>
              <a:lvl2pPr marL="0" marR="0" indent="0" algn="r" defTabSz="51435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700" b="0" i="0" u="none" strike="noStrike" cap="none" spc="0" baseline="0">
                  <a:ln>
                    <a:noFill/>
                  </a:ln>
                  <a:solidFill>
                    <a:srgbClr val="000553"/>
                  </a:solidFill>
                  <a:uFillTx/>
                  <a:latin typeface="Segoe UI"/>
                  <a:ea typeface="Segoe UI"/>
                  <a:cs typeface="Segoe UI"/>
                  <a:sym typeface="Segoe UI"/>
                </a:defRPr>
              </a:lvl2pPr>
              <a:lvl3pPr marL="0" marR="0" indent="0" algn="r" defTabSz="51435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700" b="0" i="0" u="none" strike="noStrike" cap="none" spc="0" baseline="0">
                  <a:ln>
                    <a:noFill/>
                  </a:ln>
                  <a:solidFill>
                    <a:srgbClr val="000553"/>
                  </a:solidFill>
                  <a:uFillTx/>
                  <a:latin typeface="Segoe UI"/>
                  <a:ea typeface="Segoe UI"/>
                  <a:cs typeface="Segoe UI"/>
                  <a:sym typeface="Segoe UI"/>
                </a:defRPr>
              </a:lvl3pPr>
              <a:lvl4pPr marL="0" marR="0" indent="0" algn="r" defTabSz="51435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700" b="0" i="0" u="none" strike="noStrike" cap="none" spc="0" baseline="0">
                  <a:ln>
                    <a:noFill/>
                  </a:ln>
                  <a:solidFill>
                    <a:srgbClr val="000553"/>
                  </a:solidFill>
                  <a:uFillTx/>
                  <a:latin typeface="Segoe UI"/>
                  <a:ea typeface="Segoe UI"/>
                  <a:cs typeface="Segoe UI"/>
                  <a:sym typeface="Segoe UI"/>
                </a:defRPr>
              </a:lvl4pPr>
              <a:lvl5pPr marL="0" marR="0" indent="0" algn="r" defTabSz="51435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700" b="0" i="0" u="none" strike="noStrike" cap="none" spc="0" baseline="0">
                  <a:ln>
                    <a:noFill/>
                  </a:ln>
                  <a:solidFill>
                    <a:srgbClr val="000553"/>
                  </a:solidFill>
                  <a:uFillTx/>
                  <a:latin typeface="Segoe UI"/>
                  <a:ea typeface="Segoe UI"/>
                  <a:cs typeface="Segoe UI"/>
                  <a:sym typeface="Segoe UI"/>
                </a:defRPr>
              </a:lvl5pPr>
              <a:lvl6pPr marL="0" marR="0" indent="0" algn="r" defTabSz="51435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700" b="0" i="0" u="none" strike="noStrike" cap="none" spc="0" baseline="0">
                  <a:ln>
                    <a:noFill/>
                  </a:ln>
                  <a:solidFill>
                    <a:srgbClr val="000553"/>
                  </a:solidFill>
                  <a:uFillTx/>
                  <a:latin typeface="Segoe UI"/>
                  <a:ea typeface="Segoe UI"/>
                  <a:cs typeface="Segoe UI"/>
                  <a:sym typeface="Segoe UI"/>
                </a:defRPr>
              </a:lvl6pPr>
              <a:lvl7pPr marL="0" marR="0" indent="0" algn="r" defTabSz="51435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700" b="0" i="0" u="none" strike="noStrike" cap="none" spc="0" baseline="0">
                  <a:ln>
                    <a:noFill/>
                  </a:ln>
                  <a:solidFill>
                    <a:srgbClr val="000553"/>
                  </a:solidFill>
                  <a:uFillTx/>
                  <a:latin typeface="Segoe UI"/>
                  <a:ea typeface="Segoe UI"/>
                  <a:cs typeface="Segoe UI"/>
                  <a:sym typeface="Segoe UI"/>
                </a:defRPr>
              </a:lvl7pPr>
              <a:lvl8pPr marL="0" marR="0" indent="0" algn="r" defTabSz="51435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700" b="0" i="0" u="none" strike="noStrike" cap="none" spc="0" baseline="0">
                  <a:ln>
                    <a:noFill/>
                  </a:ln>
                  <a:solidFill>
                    <a:srgbClr val="000553"/>
                  </a:solidFill>
                  <a:uFillTx/>
                  <a:latin typeface="Segoe UI"/>
                  <a:ea typeface="Segoe UI"/>
                  <a:cs typeface="Segoe UI"/>
                  <a:sym typeface="Segoe UI"/>
                </a:defRPr>
              </a:lvl8pPr>
              <a:lvl9pPr marL="0" marR="0" indent="0" algn="r" defTabSz="51435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700" b="0" i="0" u="none" strike="noStrike" cap="none" spc="0" baseline="0">
                  <a:ln>
                    <a:noFill/>
                  </a:ln>
                  <a:solidFill>
                    <a:srgbClr val="000553"/>
                  </a:solidFill>
                  <a:uFillTx/>
                  <a:latin typeface="Segoe UI"/>
                  <a:ea typeface="Segoe UI"/>
                  <a:cs typeface="Segoe UI"/>
                  <a:sym typeface="Segoe UI"/>
                </a:defRPr>
              </a:lvl9pPr>
            </a:lstStyle>
            <a:p>
              <a:pPr algn="l" hangingPunct="1"/>
              <a:r>
                <a:rPr lang="en-US" sz="7200" dirty="0">
                  <a:solidFill>
                    <a:srgbClr val="7030A0"/>
                  </a:solidFill>
                </a:rPr>
                <a:t>?</a:t>
              </a:r>
            </a:p>
          </p:txBody>
        </p:sp>
      </p:grp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B1D32B43-4110-47D0-81FD-63180DFD2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393" y="4536680"/>
            <a:ext cx="5373646" cy="17425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b="1" dirty="0"/>
              <a:t>Sea-Bird Scientific Science Team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1200" dirty="0"/>
              <a:t>Dr. Jochen Klinke (Director of Science) – </a:t>
            </a:r>
            <a:r>
              <a:rPr lang="en-US" sz="1000" i="1" dirty="0">
                <a:solidFill>
                  <a:srgbClr val="0070C0"/>
                </a:solidFill>
              </a:rPr>
              <a:t>jklinke@seabird.com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1200" dirty="0"/>
              <a:t>Dr. Andrew Barnard (Chief Technology Officer) – </a:t>
            </a:r>
            <a:r>
              <a:rPr lang="en-US" sz="1000" i="1" dirty="0">
                <a:solidFill>
                  <a:srgbClr val="0070C0"/>
                </a:solidFill>
              </a:rPr>
              <a:t>abarnard@seabird.com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1200" dirty="0"/>
              <a:t>Dr. Charlie Branham (Senior Chemist) – </a:t>
            </a:r>
            <a:r>
              <a:rPr lang="en-US" sz="1000" i="1" dirty="0">
                <a:solidFill>
                  <a:srgbClr val="0070C0"/>
                </a:solidFill>
              </a:rPr>
              <a:t>cbranham@seabird.com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1200" dirty="0"/>
              <a:t>Dr. Kim Martini (Senior Oceanographer) – </a:t>
            </a:r>
            <a:r>
              <a:rPr lang="en-US" sz="1000" i="1" dirty="0">
                <a:solidFill>
                  <a:srgbClr val="0070C0"/>
                </a:solidFill>
              </a:rPr>
              <a:t>kmartini@seabird.com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1200" dirty="0"/>
              <a:t>Dr. Ian Walsh (Senior Oceanographer) – </a:t>
            </a:r>
            <a:r>
              <a:rPr lang="en-US" sz="1000" i="1" dirty="0">
                <a:solidFill>
                  <a:srgbClr val="0070C0"/>
                </a:solidFill>
              </a:rPr>
              <a:t>iwalsh@seabird.com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1200" dirty="0"/>
              <a:t>Dr. Eric Rehm (Senior Optical Scientist) – </a:t>
            </a:r>
            <a:r>
              <a:rPr lang="en-US" sz="1000" i="1" dirty="0">
                <a:solidFill>
                  <a:srgbClr val="0070C0"/>
                </a:solidFill>
              </a:rPr>
              <a:t>erehm@seabird.com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1200" dirty="0"/>
              <a:t>Laura Collins (</a:t>
            </a:r>
            <a:r>
              <a:rPr lang="en-US" sz="1200" dirty="0" err="1"/>
              <a:t>Metrologist</a:t>
            </a:r>
            <a:r>
              <a:rPr lang="en-US" sz="1200" dirty="0"/>
              <a:t>) – </a:t>
            </a:r>
            <a:r>
              <a:rPr lang="en-US" sz="1000" i="1" dirty="0">
                <a:solidFill>
                  <a:srgbClr val="0070C0"/>
                </a:solidFill>
              </a:rPr>
              <a:t>lcollins@seabird.com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6FF2AF4-445B-44FA-8FE6-486689EB548C}"/>
              </a:ext>
            </a:extLst>
          </p:cNvPr>
          <p:cNvSpPr txBox="1">
            <a:spLocks/>
          </p:cNvSpPr>
          <p:nvPr/>
        </p:nvSpPr>
        <p:spPr>
          <a:xfrm>
            <a:off x="701702" y="1402453"/>
            <a:ext cx="7301321" cy="3011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90" tIns="34290" rIns="34290" bIns="34290">
            <a:normAutofit lnSpcReduction="10000"/>
          </a:bodyPr>
          <a:lstStyle>
            <a:lvl1pPr marL="171450" marR="0" indent="-171450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542925" marR="0" indent="-200025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925830" marR="0" indent="-240030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285875" marR="0" indent="-257175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1628775" marR="0" indent="-257175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1971675" marR="0" indent="-257175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2314575" marR="0" indent="-257175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2657475" marR="0" indent="-257175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3000375" marR="0" indent="-257175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lvl="1" hangingPunct="1">
              <a:buFont typeface="Wingdings" panose="05000000000000000000" pitchFamily="2" charset="2"/>
              <a:buChar char="Ø"/>
            </a:pPr>
            <a:r>
              <a:rPr lang="en-US" sz="1800" dirty="0"/>
              <a:t>Connector and cable standardization</a:t>
            </a:r>
          </a:p>
          <a:p>
            <a:pPr lvl="2" hangingPunct="1"/>
            <a:r>
              <a:rPr lang="en-US" sz="1800" dirty="0"/>
              <a:t>Transition to MCBH connectors</a:t>
            </a:r>
          </a:p>
          <a:p>
            <a:pPr lvl="1" hangingPunct="1">
              <a:buFont typeface="Wingdings" panose="05000000000000000000" pitchFamily="2" charset="2"/>
              <a:buChar char="Ø"/>
            </a:pPr>
            <a:r>
              <a:rPr lang="en-US" sz="1800" dirty="0"/>
              <a:t>Next generation software:</a:t>
            </a:r>
          </a:p>
          <a:p>
            <a:pPr lvl="2" hangingPunct="1"/>
            <a:r>
              <a:rPr lang="en-US" sz="1800" dirty="0"/>
              <a:t>One software for all SBS instruments &amp; models</a:t>
            </a:r>
          </a:p>
          <a:p>
            <a:pPr lvl="2" hangingPunct="1"/>
            <a:r>
              <a:rPr lang="en-US" sz="1800" dirty="0"/>
              <a:t>Device-agnostic software interface</a:t>
            </a:r>
          </a:p>
          <a:p>
            <a:pPr lvl="2" hangingPunct="1"/>
            <a:r>
              <a:rPr lang="en-US" sz="1800" dirty="0"/>
              <a:t>Standardized data formats</a:t>
            </a:r>
          </a:p>
          <a:p>
            <a:pPr lvl="2" hangingPunct="1"/>
            <a:r>
              <a:rPr lang="en-US" sz="1800" dirty="0"/>
              <a:t>Auto-detect sensor &amp; connect</a:t>
            </a:r>
          </a:p>
          <a:p>
            <a:pPr lvl="2" hangingPunct="1"/>
            <a:r>
              <a:rPr lang="en-US" sz="1800" dirty="0"/>
              <a:t>Configuration cloning</a:t>
            </a:r>
          </a:p>
          <a:p>
            <a:pPr lvl="2" hangingPunct="1"/>
            <a:r>
              <a:rPr lang="en-US" sz="1800" dirty="0"/>
              <a:t>Realtime QA</a:t>
            </a:r>
            <a:br>
              <a:rPr lang="en-US" sz="1800" dirty="0"/>
            </a:br>
            <a:r>
              <a:rPr lang="en-US" sz="1800" dirty="0"/>
              <a:t>…</a:t>
            </a:r>
          </a:p>
          <a:p>
            <a:pPr lvl="1" hangingPunct="1"/>
            <a:endParaRPr lang="en-US" sz="18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70B680F-628D-4A9D-A56E-C96CD34690DF}"/>
              </a:ext>
            </a:extLst>
          </p:cNvPr>
          <p:cNvGrpSpPr>
            <a:grpSpLocks noChangeAspect="1"/>
          </p:cNvGrpSpPr>
          <p:nvPr/>
        </p:nvGrpSpPr>
        <p:grpSpPr>
          <a:xfrm>
            <a:off x="4832220" y="2744247"/>
            <a:ext cx="2443136" cy="1265900"/>
            <a:chOff x="2577019" y="1316140"/>
            <a:chExt cx="2057399" cy="1066032"/>
          </a:xfrm>
        </p:grpSpPr>
        <p:pic>
          <p:nvPicPr>
            <p:cNvPr id="22" name="Picture 48" descr="Related image">
              <a:extLst>
                <a:ext uri="{FF2B5EF4-FFF2-40B4-BE49-F238E27FC236}">
                  <a16:creationId xmlns:a16="http://schemas.microsoft.com/office/drawing/2014/main" id="{12E35DDE-F7A9-4F1D-AC00-1BFBCF3CFA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5755" y="1750354"/>
              <a:ext cx="595031" cy="3437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6" descr="Image result for windows 7 icon free">
              <a:extLst>
                <a:ext uri="{FF2B5EF4-FFF2-40B4-BE49-F238E27FC236}">
                  <a16:creationId xmlns:a16="http://schemas.microsoft.com/office/drawing/2014/main" id="{9C926F74-3A77-4D66-80EE-34F3F56E3A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7112" y="1833106"/>
              <a:ext cx="324246" cy="290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0" descr="Image result for ipad icon free">
              <a:extLst>
                <a:ext uri="{FF2B5EF4-FFF2-40B4-BE49-F238E27FC236}">
                  <a16:creationId xmlns:a16="http://schemas.microsoft.com/office/drawing/2014/main" id="{946ABCED-AD6A-4C07-A762-AEEA0E31CD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7828" y="1417023"/>
              <a:ext cx="434630" cy="434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8" descr="Image result for macos icon free">
              <a:extLst>
                <a:ext uri="{FF2B5EF4-FFF2-40B4-BE49-F238E27FC236}">
                  <a16:creationId xmlns:a16="http://schemas.microsoft.com/office/drawing/2014/main" id="{9A6D1436-1D46-4FEF-8D44-F398AB9CB7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7019" y="1342031"/>
              <a:ext cx="240683" cy="2406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36" descr="Image result for galaxy s8 icon free">
              <a:extLst>
                <a:ext uri="{FF2B5EF4-FFF2-40B4-BE49-F238E27FC236}">
                  <a16:creationId xmlns:a16="http://schemas.microsoft.com/office/drawing/2014/main" id="{3F6BF2F1-6303-4171-A168-D4D7B03CF5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3892" y="1795883"/>
              <a:ext cx="457361" cy="457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40" descr="Image result for android icon free">
              <a:extLst>
                <a:ext uri="{FF2B5EF4-FFF2-40B4-BE49-F238E27FC236}">
                  <a16:creationId xmlns:a16="http://schemas.microsoft.com/office/drawing/2014/main" id="{15192A06-201D-4956-8834-26617B2A06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1800" y="1743660"/>
              <a:ext cx="315378" cy="315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42" descr="Image result for chrome icon free">
              <a:extLst>
                <a:ext uri="{FF2B5EF4-FFF2-40B4-BE49-F238E27FC236}">
                  <a16:creationId xmlns:a16="http://schemas.microsoft.com/office/drawing/2014/main" id="{78FD462B-3927-4B9D-B10B-A2F5E74150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1467" y="1335042"/>
              <a:ext cx="333855" cy="333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44" descr="Image result for firefox icon free">
              <a:extLst>
                <a:ext uri="{FF2B5EF4-FFF2-40B4-BE49-F238E27FC236}">
                  <a16:creationId xmlns:a16="http://schemas.microsoft.com/office/drawing/2014/main" id="{72985CD4-BDC6-4101-BE16-0C4F1414EA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0306" y="1316140"/>
              <a:ext cx="349166" cy="349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52" descr="Image result for bluetooth icon free">
              <a:extLst>
                <a:ext uri="{FF2B5EF4-FFF2-40B4-BE49-F238E27FC236}">
                  <a16:creationId xmlns:a16="http://schemas.microsoft.com/office/drawing/2014/main" id="{17F33F65-5205-4173-A8B4-A6D93740B3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5755" y="1455587"/>
              <a:ext cx="214346" cy="3269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54" descr="Image result for wifi icon free">
              <a:extLst>
                <a:ext uri="{FF2B5EF4-FFF2-40B4-BE49-F238E27FC236}">
                  <a16:creationId xmlns:a16="http://schemas.microsoft.com/office/drawing/2014/main" id="{B9B4894D-4310-4702-957A-0119B94ED6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5754" y="1389677"/>
              <a:ext cx="348664" cy="315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2" descr="Image result for laptop icon free">
              <a:extLst>
                <a:ext uri="{FF2B5EF4-FFF2-40B4-BE49-F238E27FC236}">
                  <a16:creationId xmlns:a16="http://schemas.microsoft.com/office/drawing/2014/main" id="{1A98D069-DBC4-4461-ABE5-F0C802A75D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652" y="1827973"/>
              <a:ext cx="554199" cy="5541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4" descr="Image result for ie icon free">
              <a:extLst>
                <a:ext uri="{FF2B5EF4-FFF2-40B4-BE49-F238E27FC236}">
                  <a16:creationId xmlns:a16="http://schemas.microsoft.com/office/drawing/2014/main" id="{8A3FF251-DECF-46E0-9E6D-03249E0677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3203" y="1551410"/>
              <a:ext cx="333855" cy="333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8C307855-DF57-4A72-917A-A501DC0EEAE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7085001"/>
      </p:ext>
    </p:extLst>
  </p:cSld>
  <p:clrMapOvr>
    <a:masterClrMapping/>
  </p:clrMapOvr>
  <p:transition spd="med" advTm="549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7" grpId="0" uiExpand="1" build="p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31.8|9.3|26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0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4.9|7.6|2.3|8.6|9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7|1.5|7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4"/>
</p:tagLst>
</file>

<file path=ppt/theme/theme1.xml><?xml version="1.0" encoding="utf-8"?>
<a:theme xmlns:a="http://schemas.openxmlformats.org/drawingml/2006/main" name="SBS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685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685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685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685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95C172388C264C911CC52F112567C6" ma:contentTypeVersion="13" ma:contentTypeDescription="Create a new document." ma:contentTypeScope="" ma:versionID="7e43b7dd2d09a1e3fdddd14c115e7170">
  <xsd:schema xmlns:xsd="http://www.w3.org/2001/XMLSchema" xmlns:xs="http://www.w3.org/2001/XMLSchema" xmlns:p="http://schemas.microsoft.com/office/2006/metadata/properties" xmlns:ns3="4e366c37-5c09-449c-8d79-84e5153f90f0" xmlns:ns4="ac90f503-5737-4cb1-95ce-2f172dbc5555" targetNamespace="http://schemas.microsoft.com/office/2006/metadata/properties" ma:root="true" ma:fieldsID="1c2766cf9aedfb388ab74c8e237f609b" ns3:_="" ns4:_="">
    <xsd:import namespace="4e366c37-5c09-449c-8d79-84e5153f90f0"/>
    <xsd:import namespace="ac90f503-5737-4cb1-95ce-2f172dbc555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EventHashCode" minOccurs="0"/>
                <xsd:element ref="ns3:MediaServiceGenerationTime" minOccurs="0"/>
                <xsd:element ref="ns3:MediaServiceOCR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366c37-5c09-449c-8d79-84e5153f90f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90f503-5737-4cb1-95ce-2f172dbc555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A113A01-49B1-4706-9820-BF38645CEC70}">
  <ds:schemaRefs>
    <ds:schemaRef ds:uri="http://schemas.microsoft.com/office/infopath/2007/PartnerControls"/>
    <ds:schemaRef ds:uri="http://purl.org/dc/elements/1.1/"/>
    <ds:schemaRef ds:uri="http://purl.org/dc/terms/"/>
    <ds:schemaRef ds:uri="ac90f503-5737-4cb1-95ce-2f172dbc5555"/>
    <ds:schemaRef ds:uri="http://schemas.microsoft.com/office/2006/documentManagement/types"/>
    <ds:schemaRef ds:uri="http://purl.org/dc/dcmitype/"/>
    <ds:schemaRef ds:uri="http://www.w3.org/XML/1998/namespace"/>
    <ds:schemaRef ds:uri="http://schemas.openxmlformats.org/package/2006/metadata/core-properties"/>
    <ds:schemaRef ds:uri="4e366c37-5c09-449c-8d79-84e5153f90f0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8BDF1CB8-5BFA-4B26-8F9D-3A86BA7CE72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810397F-A7AC-4920-9F4B-807EE7CAC8B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e366c37-5c09-449c-8d79-84e5153f90f0"/>
    <ds:schemaRef ds:uri="ac90f503-5737-4cb1-95ce-2f172dbc555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8115</TotalTime>
  <Words>556</Words>
  <Application>Microsoft Office PowerPoint</Application>
  <PresentationFormat>Widescreen</PresentationFormat>
  <Paragraphs>79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Arial</vt:lpstr>
      <vt:lpstr>Calibri</vt:lpstr>
      <vt:lpstr>Calibri Light</vt:lpstr>
      <vt:lpstr>Helvetica</vt:lpstr>
      <vt:lpstr>Segoe UI</vt:lpstr>
      <vt:lpstr>Wingdings</vt:lpstr>
      <vt:lpstr>SBS Theme</vt:lpstr>
      <vt:lpstr>Recent Developments in Deep Ocean Sensor Technology at Sea-Bird Scientific 2020 OceanSITES Virtual Meeting – Deep Ocean Observing Session</vt:lpstr>
      <vt:lpstr>Drift Analysis of MicroCATs – Kim Martini</vt:lpstr>
      <vt:lpstr>ISFET pH Sensor Technology – Charlie Branham</vt:lpstr>
      <vt:lpstr>Improved ISFET pH Sensor </vt:lpstr>
      <vt:lpstr>Outlook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MacIntyre, Geoff</dc:creator>
  <cp:lastModifiedBy>Klinke, Jochen</cp:lastModifiedBy>
  <cp:revision>241</cp:revision>
  <cp:lastPrinted>2018-11-19T20:00:21Z</cp:lastPrinted>
  <dcterms:modified xsi:type="dcterms:W3CDTF">2020-09-15T16:30:23Z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0x010100DB95C172388C264C911CC52F112567C6</vt:lpwstr>
  </property>
</Properties>
</file>