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3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 Light</vt:lpstr>
      <vt:lpstr>Calibri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 </dc:title>
  <dc:creator>Heslop, Emma</dc:creator>
  <cp:lastModifiedBy>Martin KRAMP</cp:lastModifiedBy>
  <cp:revision>7</cp:revision>
  <dcterms:created xsi:type="dcterms:W3CDTF">2020-02-20T13:54:50Z</dcterms:created>
  <dcterms:modified xsi:type="dcterms:W3CDTF">2021-02-17T18:25:58Z</dcterms:modified>
</cp:coreProperties>
</file>