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</p:sldMasterIdLst>
  <p:notesMasterIdLst>
    <p:notesMasterId r:id="rId18"/>
  </p:notesMasterIdLst>
  <p:sldIdLst>
    <p:sldId id="256" r:id="rId5"/>
    <p:sldId id="257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2" r:id="rId15"/>
    <p:sldId id="271" r:id="rId16"/>
    <p:sldId id="26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OxHwyAyIA8DtWcGWpDTU8OX9f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C13E6-EB02-48FC-8E07-862CFEE24BDB}" v="2" dt="2021-03-11T04:50:12.201"/>
    <p1510:client id="{F68A6DAF-5477-4CA9-A5E2-1349D4E4E8AC}" v="563" dt="2021-03-11T04:19:23.330"/>
  </p1510:revLst>
</p1510:revInfo>
</file>

<file path=ppt/tableStyles.xml><?xml version="1.0" encoding="utf-8"?>
<a:tblStyleLst xmlns:a="http://schemas.openxmlformats.org/drawingml/2006/main" def="{2CB124AE-C0FA-46FF-B8BC-0E40C0615827}">
  <a:tblStyle styleId="{2CB124AE-C0FA-46FF-B8BC-0E40C06158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6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4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Cabrie" userId="543a1b83-5114-4171-839b-62966d091303" providerId="ADAL" clId="{F68A6DAF-5477-4CA9-A5E2-1349D4E4E8AC}"/>
    <pc:docChg chg="undo custSel addSld delSld modSld sldOrd">
      <pc:chgData name="Joel Cabrie" userId="543a1b83-5114-4171-839b-62966d091303" providerId="ADAL" clId="{F68A6DAF-5477-4CA9-A5E2-1349D4E4E8AC}" dt="2021-03-11T04:20:48.949" v="3861" actId="1076"/>
      <pc:docMkLst>
        <pc:docMk/>
      </pc:docMkLst>
      <pc:sldChg chg="modSp mod">
        <pc:chgData name="Joel Cabrie" userId="543a1b83-5114-4171-839b-62966d091303" providerId="ADAL" clId="{F68A6DAF-5477-4CA9-A5E2-1349D4E4E8AC}" dt="2021-03-10T07:41:27.109" v="54" actId="20577"/>
        <pc:sldMkLst>
          <pc:docMk/>
          <pc:sldMk cId="1443075227" sldId="256"/>
        </pc:sldMkLst>
        <pc:spChg chg="mod">
          <ac:chgData name="Joel Cabrie" userId="543a1b83-5114-4171-839b-62966d091303" providerId="ADAL" clId="{F68A6DAF-5477-4CA9-A5E2-1349D4E4E8AC}" dt="2021-03-10T07:41:27.109" v="54" actId="20577"/>
          <ac:spMkLst>
            <pc:docMk/>
            <pc:sldMk cId="1443075227" sldId="256"/>
            <ac:spMk id="2" creationId="{9594AB81-E630-436C-A898-3B5B0EA26D59}"/>
          </ac:spMkLst>
        </pc:spChg>
      </pc:sldChg>
      <pc:sldChg chg="addSp modSp mod">
        <pc:chgData name="Joel Cabrie" userId="543a1b83-5114-4171-839b-62966d091303" providerId="ADAL" clId="{F68A6DAF-5477-4CA9-A5E2-1349D4E4E8AC}" dt="2021-03-10T23:24:56.287" v="1355" actId="20577"/>
        <pc:sldMkLst>
          <pc:docMk/>
          <pc:sldMk cId="1547892766" sldId="257"/>
        </pc:sldMkLst>
        <pc:spChg chg="mod">
          <ac:chgData name="Joel Cabrie" userId="543a1b83-5114-4171-839b-62966d091303" providerId="ADAL" clId="{F68A6DAF-5477-4CA9-A5E2-1349D4E4E8AC}" dt="2021-03-10T07:42:17.777" v="95" actId="20577"/>
          <ac:spMkLst>
            <pc:docMk/>
            <pc:sldMk cId="1547892766" sldId="257"/>
            <ac:spMk id="2" creationId="{FF9E66C6-25A5-45FD-87B0-67D027ED6C20}"/>
          </ac:spMkLst>
        </pc:spChg>
        <pc:spChg chg="mod">
          <ac:chgData name="Joel Cabrie" userId="543a1b83-5114-4171-839b-62966d091303" providerId="ADAL" clId="{F68A6DAF-5477-4CA9-A5E2-1349D4E4E8AC}" dt="2021-03-10T23:24:56.287" v="1355" actId="20577"/>
          <ac:spMkLst>
            <pc:docMk/>
            <pc:sldMk cId="1547892766" sldId="257"/>
            <ac:spMk id="3" creationId="{2DE184E7-E3E5-444A-A240-EB78781EB6E2}"/>
          </ac:spMkLst>
        </pc:spChg>
        <pc:picChg chg="add mod">
          <ac:chgData name="Joel Cabrie" userId="543a1b83-5114-4171-839b-62966d091303" providerId="ADAL" clId="{F68A6DAF-5477-4CA9-A5E2-1349D4E4E8AC}" dt="2021-03-10T07:49:29.865" v="439" actId="1076"/>
          <ac:picMkLst>
            <pc:docMk/>
            <pc:sldMk cId="1547892766" sldId="257"/>
            <ac:picMk id="5" creationId="{BD2E5541-17A6-414B-8167-43EED547B01C}"/>
          </ac:picMkLst>
        </pc:picChg>
      </pc:sldChg>
      <pc:sldChg chg="del">
        <pc:chgData name="Joel Cabrie" userId="543a1b83-5114-4171-839b-62966d091303" providerId="ADAL" clId="{F68A6DAF-5477-4CA9-A5E2-1349D4E4E8AC}" dt="2021-03-10T07:41:46.194" v="56" actId="2696"/>
        <pc:sldMkLst>
          <pc:docMk/>
          <pc:sldMk cId="3773621015" sldId="258"/>
        </pc:sldMkLst>
      </pc:sldChg>
      <pc:sldChg chg="del">
        <pc:chgData name="Joel Cabrie" userId="543a1b83-5114-4171-839b-62966d091303" providerId="ADAL" clId="{F68A6DAF-5477-4CA9-A5E2-1349D4E4E8AC}" dt="2021-03-10T07:41:48.136" v="57" actId="2696"/>
        <pc:sldMkLst>
          <pc:docMk/>
          <pc:sldMk cId="638405078" sldId="259"/>
        </pc:sldMkLst>
      </pc:sldChg>
      <pc:sldChg chg="del">
        <pc:chgData name="Joel Cabrie" userId="543a1b83-5114-4171-839b-62966d091303" providerId="ADAL" clId="{F68A6DAF-5477-4CA9-A5E2-1349D4E4E8AC}" dt="2021-03-10T07:41:51.156" v="58" actId="2696"/>
        <pc:sldMkLst>
          <pc:docMk/>
          <pc:sldMk cId="527357012" sldId="260"/>
        </pc:sldMkLst>
      </pc:sldChg>
      <pc:sldChg chg="del">
        <pc:chgData name="Joel Cabrie" userId="543a1b83-5114-4171-839b-62966d091303" providerId="ADAL" clId="{F68A6DAF-5477-4CA9-A5E2-1349D4E4E8AC}" dt="2021-03-10T07:41:43.746" v="55" actId="2696"/>
        <pc:sldMkLst>
          <pc:docMk/>
          <pc:sldMk cId="3778570461" sldId="261"/>
        </pc:sldMkLst>
      </pc:sldChg>
      <pc:sldChg chg="modSp">
        <pc:chgData name="Joel Cabrie" userId="543a1b83-5114-4171-839b-62966d091303" providerId="ADAL" clId="{F68A6DAF-5477-4CA9-A5E2-1349D4E4E8AC}" dt="2021-03-11T03:08:26.217" v="3354" actId="20577"/>
        <pc:sldMkLst>
          <pc:docMk/>
          <pc:sldMk cId="722107348" sldId="262"/>
        </pc:sldMkLst>
        <pc:spChg chg="mod">
          <ac:chgData name="Joel Cabrie" userId="543a1b83-5114-4171-839b-62966d091303" providerId="ADAL" clId="{F68A6DAF-5477-4CA9-A5E2-1349D4E4E8AC}" dt="2021-03-11T03:08:26.217" v="3354" actId="20577"/>
          <ac:spMkLst>
            <pc:docMk/>
            <pc:sldMk cId="722107348" sldId="262"/>
            <ac:spMk id="3" creationId="{94408A0B-91DD-4D8B-96E1-0221A7FB5134}"/>
          </ac:spMkLst>
        </pc:spChg>
      </pc:sldChg>
      <pc:sldChg chg="del">
        <pc:chgData name="Joel Cabrie" userId="543a1b83-5114-4171-839b-62966d091303" providerId="ADAL" clId="{F68A6DAF-5477-4CA9-A5E2-1349D4E4E8AC}" dt="2021-03-10T07:41:53.792" v="59" actId="2696"/>
        <pc:sldMkLst>
          <pc:docMk/>
          <pc:sldMk cId="1009618350" sldId="263"/>
        </pc:sldMkLst>
      </pc:sldChg>
      <pc:sldChg chg="addSp delSp modSp new mod setBg modAnim setClrOvrMap">
        <pc:chgData name="Joel Cabrie" userId="543a1b83-5114-4171-839b-62966d091303" providerId="ADAL" clId="{F68A6DAF-5477-4CA9-A5E2-1349D4E4E8AC}" dt="2021-03-11T04:03:49.345" v="3774" actId="164"/>
        <pc:sldMkLst>
          <pc:docMk/>
          <pc:sldMk cId="2011638651" sldId="263"/>
        </pc:sldMkLst>
        <pc:spChg chg="mod">
          <ac:chgData name="Joel Cabrie" userId="543a1b83-5114-4171-839b-62966d091303" providerId="ADAL" clId="{F68A6DAF-5477-4CA9-A5E2-1349D4E4E8AC}" dt="2021-03-11T04:00:28.366" v="3670" actId="1035"/>
          <ac:spMkLst>
            <pc:docMk/>
            <pc:sldMk cId="2011638651" sldId="263"/>
            <ac:spMk id="2" creationId="{1D33E013-0D44-4C6C-AF08-73FF3507E09D}"/>
          </ac:spMkLst>
        </pc:spChg>
        <pc:spChg chg="mod ord">
          <ac:chgData name="Joel Cabrie" userId="543a1b83-5114-4171-839b-62966d091303" providerId="ADAL" clId="{F68A6DAF-5477-4CA9-A5E2-1349D4E4E8AC}" dt="2021-03-11T04:00:32.353" v="3671" actId="1076"/>
          <ac:spMkLst>
            <pc:docMk/>
            <pc:sldMk cId="2011638651" sldId="263"/>
            <ac:spMk id="3" creationId="{45261697-9646-41BF-A9AB-7CD29D40C162}"/>
          </ac:spMkLst>
        </pc:spChg>
        <pc:spChg chg="add del">
          <ac:chgData name="Joel Cabrie" userId="543a1b83-5114-4171-839b-62966d091303" providerId="ADAL" clId="{F68A6DAF-5477-4CA9-A5E2-1349D4E4E8AC}" dt="2021-03-10T07:56:45.115" v="647" actId="26606"/>
          <ac:spMkLst>
            <pc:docMk/>
            <pc:sldMk cId="2011638651" sldId="263"/>
            <ac:spMk id="16" creationId="{0ED52484-C939-4951-85D6-79046BBC644D}"/>
          </ac:spMkLst>
        </pc:spChg>
        <pc:spChg chg="add del">
          <ac:chgData name="Joel Cabrie" userId="543a1b83-5114-4171-839b-62966d091303" providerId="ADAL" clId="{F68A6DAF-5477-4CA9-A5E2-1349D4E4E8AC}" dt="2021-03-10T07:56:45.115" v="647" actId="26606"/>
          <ac:spMkLst>
            <pc:docMk/>
            <pc:sldMk cId="2011638651" sldId="263"/>
            <ac:spMk id="18" creationId="{268CEAA9-EB19-46F9-AFA2-D168C2B83F70}"/>
          </ac:spMkLst>
        </pc:spChg>
        <pc:spChg chg="add del">
          <ac:chgData name="Joel Cabrie" userId="543a1b83-5114-4171-839b-62966d091303" providerId="ADAL" clId="{F68A6DAF-5477-4CA9-A5E2-1349D4E4E8AC}" dt="2021-03-10T07:56:45.115" v="647" actId="26606"/>
          <ac:spMkLst>
            <pc:docMk/>
            <pc:sldMk cId="2011638651" sldId="263"/>
            <ac:spMk id="20" creationId="{123AC743-1CAC-4594-8F81-8E5C1E45BA7B}"/>
          </ac:spMkLst>
        </pc:spChg>
        <pc:spChg chg="add del">
          <ac:chgData name="Joel Cabrie" userId="543a1b83-5114-4171-839b-62966d091303" providerId="ADAL" clId="{F68A6DAF-5477-4CA9-A5E2-1349D4E4E8AC}" dt="2021-03-10T07:56:45.115" v="647" actId="26606"/>
          <ac:spMkLst>
            <pc:docMk/>
            <pc:sldMk cId="2011638651" sldId="263"/>
            <ac:spMk id="22" creationId="{B83B7D38-93E6-49F8-8B10-54BCB14D4F65}"/>
          </ac:spMkLst>
        </pc:spChg>
        <pc:spChg chg="add del">
          <ac:chgData name="Joel Cabrie" userId="543a1b83-5114-4171-839b-62966d091303" providerId="ADAL" clId="{F68A6DAF-5477-4CA9-A5E2-1349D4E4E8AC}" dt="2021-03-10T07:56:45.115" v="647" actId="26606"/>
          <ac:spMkLst>
            <pc:docMk/>
            <pc:sldMk cId="2011638651" sldId="263"/>
            <ac:spMk id="24" creationId="{3DF8EA8C-4EAB-49EE-BBAB-78BE910D2232}"/>
          </ac:spMkLst>
        </pc:spChg>
        <pc:spChg chg="add del">
          <ac:chgData name="Joel Cabrie" userId="543a1b83-5114-4171-839b-62966d091303" providerId="ADAL" clId="{F68A6DAF-5477-4CA9-A5E2-1349D4E4E8AC}" dt="2021-03-10T07:56:45.115" v="647" actId="26606"/>
          <ac:spMkLst>
            <pc:docMk/>
            <pc:sldMk cId="2011638651" sldId="263"/>
            <ac:spMk id="26" creationId="{4FCFB4C2-42E8-4EE8-8B04-23A2DA921B19}"/>
          </ac:spMkLst>
        </pc:spChg>
        <pc:spChg chg="add mod">
          <ac:chgData name="Joel Cabrie" userId="543a1b83-5114-4171-839b-62966d091303" providerId="ADAL" clId="{F68A6DAF-5477-4CA9-A5E2-1349D4E4E8AC}" dt="2021-03-11T04:03:49.345" v="3774" actId="164"/>
          <ac:spMkLst>
            <pc:docMk/>
            <pc:sldMk cId="2011638651" sldId="263"/>
            <ac:spMk id="27" creationId="{A1B28AA7-6BAC-4F2A-BE11-78ACED0DA230}"/>
          </ac:spMkLst>
        </pc:spChg>
        <pc:spChg chg="add del">
          <ac:chgData name="Joel Cabrie" userId="543a1b83-5114-4171-839b-62966d091303" providerId="ADAL" clId="{F68A6DAF-5477-4CA9-A5E2-1349D4E4E8AC}" dt="2021-03-10T07:56:45.115" v="647" actId="26606"/>
          <ac:spMkLst>
            <pc:docMk/>
            <pc:sldMk cId="2011638651" sldId="263"/>
            <ac:spMk id="28" creationId="{9973AF05-1CBD-4B57-BB0F-EAEF9F8FB679}"/>
          </ac:spMkLst>
        </pc:spChg>
        <pc:spChg chg="add mod">
          <ac:chgData name="Joel Cabrie" userId="543a1b83-5114-4171-839b-62966d091303" providerId="ADAL" clId="{F68A6DAF-5477-4CA9-A5E2-1349D4E4E8AC}" dt="2021-03-11T04:03:49.345" v="3774" actId="164"/>
          <ac:spMkLst>
            <pc:docMk/>
            <pc:sldMk cId="2011638651" sldId="263"/>
            <ac:spMk id="29" creationId="{4BB92045-C469-462D-8571-9122C85082CD}"/>
          </ac:spMkLst>
        </pc:spChg>
        <pc:spChg chg="add del">
          <ac:chgData name="Joel Cabrie" userId="543a1b83-5114-4171-839b-62966d091303" providerId="ADAL" clId="{F68A6DAF-5477-4CA9-A5E2-1349D4E4E8AC}" dt="2021-03-10T07:56:45.115" v="647" actId="26606"/>
          <ac:spMkLst>
            <pc:docMk/>
            <pc:sldMk cId="2011638651" sldId="263"/>
            <ac:spMk id="30" creationId="{D3714E15-0DC2-4DED-9F2A-CD13C33A1E11}"/>
          </ac:spMkLst>
        </pc:spChg>
        <pc:spChg chg="add del">
          <ac:chgData name="Joel Cabrie" userId="543a1b83-5114-4171-839b-62966d091303" providerId="ADAL" clId="{F68A6DAF-5477-4CA9-A5E2-1349D4E4E8AC}" dt="2021-03-11T03:11:36.238" v="3370" actId="11529"/>
          <ac:spMkLst>
            <pc:docMk/>
            <pc:sldMk cId="2011638651" sldId="263"/>
            <ac:spMk id="31" creationId="{62CAE051-E318-4DFB-AA0D-D531577A99D0}"/>
          </ac:spMkLst>
        </pc:spChg>
        <pc:spChg chg="add mod">
          <ac:chgData name="Joel Cabrie" userId="543a1b83-5114-4171-839b-62966d091303" providerId="ADAL" clId="{F68A6DAF-5477-4CA9-A5E2-1349D4E4E8AC}" dt="2021-03-11T04:03:49.345" v="3774" actId="164"/>
          <ac:spMkLst>
            <pc:docMk/>
            <pc:sldMk cId="2011638651" sldId="263"/>
            <ac:spMk id="32" creationId="{220680B9-2158-4D02-BD50-F2AA9147E89D}"/>
          </ac:spMkLst>
        </pc:spChg>
        <pc:spChg chg="add mod">
          <ac:chgData name="Joel Cabrie" userId="543a1b83-5114-4171-839b-62966d091303" providerId="ADAL" clId="{F68A6DAF-5477-4CA9-A5E2-1349D4E4E8AC}" dt="2021-03-11T04:01:57.289" v="3765" actId="208"/>
          <ac:spMkLst>
            <pc:docMk/>
            <pc:sldMk cId="2011638651" sldId="263"/>
            <ac:spMk id="34" creationId="{0FBE7281-5E9D-4CBF-886B-F49E63C7CD1D}"/>
          </ac:spMkLst>
        </pc:spChg>
        <pc:spChg chg="add mod">
          <ac:chgData name="Joel Cabrie" userId="543a1b83-5114-4171-839b-62966d091303" providerId="ADAL" clId="{F68A6DAF-5477-4CA9-A5E2-1349D4E4E8AC}" dt="2021-03-11T04:03:49.345" v="3774" actId="164"/>
          <ac:spMkLst>
            <pc:docMk/>
            <pc:sldMk cId="2011638651" sldId="263"/>
            <ac:spMk id="35" creationId="{5AE294DC-7241-4BAA-91FF-2C6C502063BA}"/>
          </ac:spMkLst>
        </pc:spChg>
        <pc:grpChg chg="add mod">
          <ac:chgData name="Joel Cabrie" userId="543a1b83-5114-4171-839b-62966d091303" providerId="ADAL" clId="{F68A6DAF-5477-4CA9-A5E2-1349D4E4E8AC}" dt="2021-03-11T04:03:49.345" v="3774" actId="164"/>
          <ac:grpSpMkLst>
            <pc:docMk/>
            <pc:sldMk cId="2011638651" sldId="263"/>
            <ac:grpSpMk id="33" creationId="{1903FB76-7289-419F-968A-81BD3815E5B2}"/>
          </ac:grpSpMkLst>
        </pc:grpChg>
        <pc:grpChg chg="add mod">
          <ac:chgData name="Joel Cabrie" userId="543a1b83-5114-4171-839b-62966d091303" providerId="ADAL" clId="{F68A6DAF-5477-4CA9-A5E2-1349D4E4E8AC}" dt="2021-03-11T04:03:49.345" v="3774" actId="164"/>
          <ac:grpSpMkLst>
            <pc:docMk/>
            <pc:sldMk cId="2011638651" sldId="263"/>
            <ac:grpSpMk id="36" creationId="{5C1C20B2-DD0A-4581-BCFA-9F0869BEFEFD}"/>
          </ac:grpSpMkLst>
        </pc:grpChg>
        <pc:picChg chg="add mod ord">
          <ac:chgData name="Joel Cabrie" userId="543a1b83-5114-4171-839b-62966d091303" providerId="ADAL" clId="{F68A6DAF-5477-4CA9-A5E2-1349D4E4E8AC}" dt="2021-03-11T03:12:08.827" v="3375" actId="1076"/>
          <ac:picMkLst>
            <pc:docMk/>
            <pc:sldMk cId="2011638651" sldId="263"/>
            <ac:picMk id="5" creationId="{673911F3-B18C-4B0B-B4A1-22CDAF6C9145}"/>
          </ac:picMkLst>
        </pc:picChg>
        <pc:picChg chg="add mod ord">
          <ac:chgData name="Joel Cabrie" userId="543a1b83-5114-4171-839b-62966d091303" providerId="ADAL" clId="{F68A6DAF-5477-4CA9-A5E2-1349D4E4E8AC}" dt="2021-03-11T03:10:25.400" v="3359" actId="1582"/>
          <ac:picMkLst>
            <pc:docMk/>
            <pc:sldMk cId="2011638651" sldId="263"/>
            <ac:picMk id="7" creationId="{EB79442F-58F2-48F3-A16B-51BAD64476E7}"/>
          </ac:picMkLst>
        </pc:picChg>
        <pc:picChg chg="add del mod">
          <ac:chgData name="Joel Cabrie" userId="543a1b83-5114-4171-839b-62966d091303" providerId="ADAL" clId="{F68A6DAF-5477-4CA9-A5E2-1349D4E4E8AC}" dt="2021-03-10T08:08:34.842" v="770" actId="478"/>
          <ac:picMkLst>
            <pc:docMk/>
            <pc:sldMk cId="2011638651" sldId="263"/>
            <ac:picMk id="9" creationId="{2144FFA6-616F-4D92-B2F9-168C031A9782}"/>
          </ac:picMkLst>
        </pc:picChg>
        <pc:picChg chg="add mod">
          <ac:chgData name="Joel Cabrie" userId="543a1b83-5114-4171-839b-62966d091303" providerId="ADAL" clId="{F68A6DAF-5477-4CA9-A5E2-1349D4E4E8AC}" dt="2021-03-11T03:10:21.002" v="3358" actId="1582"/>
          <ac:picMkLst>
            <pc:docMk/>
            <pc:sldMk cId="2011638651" sldId="263"/>
            <ac:picMk id="11" creationId="{7E020DB3-0DCB-486E-9D64-4918678B7D60}"/>
          </ac:picMkLst>
        </pc:picChg>
        <pc:picChg chg="add mod">
          <ac:chgData name="Joel Cabrie" userId="543a1b83-5114-4171-839b-62966d091303" providerId="ADAL" clId="{F68A6DAF-5477-4CA9-A5E2-1349D4E4E8AC}" dt="2021-03-11T03:10:15.934" v="3357" actId="1582"/>
          <ac:picMkLst>
            <pc:docMk/>
            <pc:sldMk cId="2011638651" sldId="263"/>
            <ac:picMk id="13" creationId="{AAD8EFAE-EC45-46A1-A332-64906FC06755}"/>
          </ac:picMkLst>
        </pc:picChg>
        <pc:picChg chg="add mod">
          <ac:chgData name="Joel Cabrie" userId="543a1b83-5114-4171-839b-62966d091303" providerId="ADAL" clId="{F68A6DAF-5477-4CA9-A5E2-1349D4E4E8AC}" dt="2021-03-11T03:10:12.118" v="3356" actId="1582"/>
          <ac:picMkLst>
            <pc:docMk/>
            <pc:sldMk cId="2011638651" sldId="263"/>
            <ac:picMk id="15" creationId="{4F42387A-EBBB-43A8-A06B-44A357AE3210}"/>
          </ac:picMkLst>
        </pc:picChg>
        <pc:picChg chg="add mod">
          <ac:chgData name="Joel Cabrie" userId="543a1b83-5114-4171-839b-62966d091303" providerId="ADAL" clId="{F68A6DAF-5477-4CA9-A5E2-1349D4E4E8AC}" dt="2021-03-11T03:10:38.329" v="3362" actId="1582"/>
          <ac:picMkLst>
            <pc:docMk/>
            <pc:sldMk cId="2011638651" sldId="263"/>
            <ac:picMk id="19" creationId="{A0F21010-EA66-43B9-95FE-2B03A5FA6ED3}"/>
          </ac:picMkLst>
        </pc:picChg>
        <pc:picChg chg="add mod">
          <ac:chgData name="Joel Cabrie" userId="543a1b83-5114-4171-839b-62966d091303" providerId="ADAL" clId="{F68A6DAF-5477-4CA9-A5E2-1349D4E4E8AC}" dt="2021-03-11T03:10:34.151" v="3361" actId="1582"/>
          <ac:picMkLst>
            <pc:docMk/>
            <pc:sldMk cId="2011638651" sldId="263"/>
            <ac:picMk id="23" creationId="{FB573A56-E9EF-432F-A6AF-95549EE9977F}"/>
          </ac:picMkLst>
        </pc:picChg>
        <pc:picChg chg="add mod">
          <ac:chgData name="Joel Cabrie" userId="543a1b83-5114-4171-839b-62966d091303" providerId="ADAL" clId="{F68A6DAF-5477-4CA9-A5E2-1349D4E4E8AC}" dt="2021-03-11T03:10:07.996" v="3355" actId="1582"/>
          <ac:picMkLst>
            <pc:docMk/>
            <pc:sldMk cId="2011638651" sldId="263"/>
            <ac:picMk id="25" creationId="{E555A547-8A25-4CB4-BA4E-9A3F51E5299D}"/>
          </ac:picMkLst>
        </pc:picChg>
      </pc:sldChg>
      <pc:sldChg chg="addSp delSp modSp new mod">
        <pc:chgData name="Joel Cabrie" userId="543a1b83-5114-4171-839b-62966d091303" providerId="ADAL" clId="{F68A6DAF-5477-4CA9-A5E2-1349D4E4E8AC}" dt="2021-03-11T00:01:26.845" v="1502" actId="1076"/>
        <pc:sldMkLst>
          <pc:docMk/>
          <pc:sldMk cId="1816378635" sldId="264"/>
        </pc:sldMkLst>
        <pc:spChg chg="mod">
          <ac:chgData name="Joel Cabrie" userId="543a1b83-5114-4171-839b-62966d091303" providerId="ADAL" clId="{F68A6DAF-5477-4CA9-A5E2-1349D4E4E8AC}" dt="2021-03-10T23:58:32.299" v="1477" actId="1076"/>
          <ac:spMkLst>
            <pc:docMk/>
            <pc:sldMk cId="1816378635" sldId="264"/>
            <ac:spMk id="2" creationId="{A30E9EC9-9539-42D6-B138-50C8EDD886C6}"/>
          </ac:spMkLst>
        </pc:spChg>
        <pc:spChg chg="add del">
          <ac:chgData name="Joel Cabrie" userId="543a1b83-5114-4171-839b-62966d091303" providerId="ADAL" clId="{F68A6DAF-5477-4CA9-A5E2-1349D4E4E8AC}" dt="2021-03-10T08:01:01.939" v="721" actId="478"/>
          <ac:spMkLst>
            <pc:docMk/>
            <pc:sldMk cId="1816378635" sldId="264"/>
            <ac:spMk id="3" creationId="{5DD860E1-DCE5-4EFC-A088-F8D3C1A8F035}"/>
          </ac:spMkLst>
        </pc:spChg>
        <pc:picChg chg="add del mod">
          <ac:chgData name="Joel Cabrie" userId="543a1b83-5114-4171-839b-62966d091303" providerId="ADAL" clId="{F68A6DAF-5477-4CA9-A5E2-1349D4E4E8AC}" dt="2021-03-10T08:00:34.085" v="718"/>
          <ac:picMkLst>
            <pc:docMk/>
            <pc:sldMk cId="1816378635" sldId="264"/>
            <ac:picMk id="4" creationId="{C74435B8-9412-4D3A-A05D-1914E8759FEE}"/>
          </ac:picMkLst>
        </pc:picChg>
        <pc:picChg chg="add del mod">
          <ac:chgData name="Joel Cabrie" userId="543a1b83-5114-4171-839b-62966d091303" providerId="ADAL" clId="{F68A6DAF-5477-4CA9-A5E2-1349D4E4E8AC}" dt="2021-03-10T23:55:54.237" v="1455" actId="478"/>
          <ac:picMkLst>
            <pc:docMk/>
            <pc:sldMk cId="1816378635" sldId="264"/>
            <ac:picMk id="6" creationId="{07D90F8A-F871-4DA9-9AEF-B9D24A9DDB66}"/>
          </ac:picMkLst>
        </pc:picChg>
        <pc:picChg chg="add mod ord">
          <ac:chgData name="Joel Cabrie" userId="543a1b83-5114-4171-839b-62966d091303" providerId="ADAL" clId="{F68A6DAF-5477-4CA9-A5E2-1349D4E4E8AC}" dt="2021-03-10T23:56:52.540" v="1463" actId="14100"/>
          <ac:picMkLst>
            <pc:docMk/>
            <pc:sldMk cId="1816378635" sldId="264"/>
            <ac:picMk id="8" creationId="{8DBE4830-1F62-4947-A461-F87647C226AE}"/>
          </ac:picMkLst>
        </pc:picChg>
        <pc:picChg chg="add mod ord">
          <ac:chgData name="Joel Cabrie" userId="543a1b83-5114-4171-839b-62966d091303" providerId="ADAL" clId="{F68A6DAF-5477-4CA9-A5E2-1349D4E4E8AC}" dt="2021-03-11T00:01:26.845" v="1502" actId="1076"/>
          <ac:picMkLst>
            <pc:docMk/>
            <pc:sldMk cId="1816378635" sldId="264"/>
            <ac:picMk id="10" creationId="{BA01418F-49E1-4AF0-9999-67DB1F874161}"/>
          </ac:picMkLst>
        </pc:picChg>
        <pc:picChg chg="add del mod">
          <ac:chgData name="Joel Cabrie" userId="543a1b83-5114-4171-839b-62966d091303" providerId="ADAL" clId="{F68A6DAF-5477-4CA9-A5E2-1349D4E4E8AC}" dt="2021-03-10T23:55:28.509" v="1449" actId="478"/>
          <ac:picMkLst>
            <pc:docMk/>
            <pc:sldMk cId="1816378635" sldId="264"/>
            <ac:picMk id="12" creationId="{25625D0B-099A-400D-BBFB-F99C2673F7BE}"/>
          </ac:picMkLst>
        </pc:picChg>
        <pc:picChg chg="add mod ord">
          <ac:chgData name="Joel Cabrie" userId="543a1b83-5114-4171-839b-62966d091303" providerId="ADAL" clId="{F68A6DAF-5477-4CA9-A5E2-1349D4E4E8AC}" dt="2021-03-11T00:01:16.530" v="1500" actId="1035"/>
          <ac:picMkLst>
            <pc:docMk/>
            <pc:sldMk cId="1816378635" sldId="264"/>
            <ac:picMk id="14" creationId="{13760100-2E64-4113-9421-FD08362BB772}"/>
          </ac:picMkLst>
        </pc:picChg>
        <pc:picChg chg="add mod">
          <ac:chgData name="Joel Cabrie" userId="543a1b83-5114-4171-839b-62966d091303" providerId="ADAL" clId="{F68A6DAF-5477-4CA9-A5E2-1349D4E4E8AC}" dt="2021-03-11T00:01:06.077" v="1492" actId="14100"/>
          <ac:picMkLst>
            <pc:docMk/>
            <pc:sldMk cId="1816378635" sldId="264"/>
            <ac:picMk id="16" creationId="{B0293779-5A3C-44C8-AE86-512B43627C86}"/>
          </ac:picMkLst>
        </pc:picChg>
        <pc:picChg chg="add mod">
          <ac:chgData name="Joel Cabrie" userId="543a1b83-5114-4171-839b-62966d091303" providerId="ADAL" clId="{F68A6DAF-5477-4CA9-A5E2-1349D4E4E8AC}" dt="2021-03-11T00:00:14.757" v="1484" actId="1076"/>
          <ac:picMkLst>
            <pc:docMk/>
            <pc:sldMk cId="1816378635" sldId="264"/>
            <ac:picMk id="18" creationId="{6C3595BF-BEDA-4A36-8F57-F86A5BE7EFE9}"/>
          </ac:picMkLst>
        </pc:picChg>
        <pc:picChg chg="add mod">
          <ac:chgData name="Joel Cabrie" userId="543a1b83-5114-4171-839b-62966d091303" providerId="ADAL" clId="{F68A6DAF-5477-4CA9-A5E2-1349D4E4E8AC}" dt="2021-03-11T00:00:58.246" v="1491" actId="1076"/>
          <ac:picMkLst>
            <pc:docMk/>
            <pc:sldMk cId="1816378635" sldId="264"/>
            <ac:picMk id="20" creationId="{8677E58E-8A9F-4528-9CEC-82DD4EC1C750}"/>
          </ac:picMkLst>
        </pc:picChg>
        <pc:picChg chg="add del">
          <ac:chgData name="Joel Cabrie" userId="543a1b83-5114-4171-839b-62966d091303" providerId="ADAL" clId="{F68A6DAF-5477-4CA9-A5E2-1349D4E4E8AC}" dt="2021-03-10T08:00:57.150" v="720"/>
          <ac:picMkLst>
            <pc:docMk/>
            <pc:sldMk cId="1816378635" sldId="264"/>
            <ac:picMk id="1026" creationId="{E6C742CB-20E6-4DA9-BBAE-7237C33A2B87}"/>
          </ac:picMkLst>
        </pc:picChg>
      </pc:sldChg>
      <pc:sldChg chg="addSp delSp modSp new mod">
        <pc:chgData name="Joel Cabrie" userId="543a1b83-5114-4171-839b-62966d091303" providerId="ADAL" clId="{F68A6DAF-5477-4CA9-A5E2-1349D4E4E8AC}" dt="2021-03-11T00:03:31.869" v="1517" actId="1582"/>
        <pc:sldMkLst>
          <pc:docMk/>
          <pc:sldMk cId="994221218" sldId="265"/>
        </pc:sldMkLst>
        <pc:spChg chg="mod">
          <ac:chgData name="Joel Cabrie" userId="543a1b83-5114-4171-839b-62966d091303" providerId="ADAL" clId="{F68A6DAF-5477-4CA9-A5E2-1349D4E4E8AC}" dt="2021-03-10T07:58:46.418" v="712" actId="122"/>
          <ac:spMkLst>
            <pc:docMk/>
            <pc:sldMk cId="994221218" sldId="265"/>
            <ac:spMk id="2" creationId="{D2FCACBF-C8DC-4031-B23C-E143CE720149}"/>
          </ac:spMkLst>
        </pc:spChg>
        <pc:spChg chg="del">
          <ac:chgData name="Joel Cabrie" userId="543a1b83-5114-4171-839b-62966d091303" providerId="ADAL" clId="{F68A6DAF-5477-4CA9-A5E2-1349D4E4E8AC}" dt="2021-03-10T08:11:00.895" v="783" actId="22"/>
          <ac:spMkLst>
            <pc:docMk/>
            <pc:sldMk cId="994221218" sldId="265"/>
            <ac:spMk id="3" creationId="{7F84F200-7F3F-4DEE-B3B5-4481ECACD22B}"/>
          </ac:spMkLst>
        </pc:spChg>
        <pc:spChg chg="add mod">
          <ac:chgData name="Joel Cabrie" userId="543a1b83-5114-4171-839b-62966d091303" providerId="ADAL" clId="{F68A6DAF-5477-4CA9-A5E2-1349D4E4E8AC}" dt="2021-03-11T00:02:37.662" v="1503" actId="1076"/>
          <ac:spMkLst>
            <pc:docMk/>
            <pc:sldMk cId="994221218" sldId="265"/>
            <ac:spMk id="6" creationId="{FAC3933F-CC36-4107-A853-52D0F196C388}"/>
          </ac:spMkLst>
        </pc:spChg>
        <pc:picChg chg="add mod ord">
          <ac:chgData name="Joel Cabrie" userId="543a1b83-5114-4171-839b-62966d091303" providerId="ADAL" clId="{F68A6DAF-5477-4CA9-A5E2-1349D4E4E8AC}" dt="2021-03-11T00:03:23.062" v="1515" actId="1582"/>
          <ac:picMkLst>
            <pc:docMk/>
            <pc:sldMk cId="994221218" sldId="265"/>
            <ac:picMk id="5" creationId="{DF186E59-925B-4545-8F4D-6DA335231BB8}"/>
          </ac:picMkLst>
        </pc:picChg>
        <pc:picChg chg="add mod">
          <ac:chgData name="Joel Cabrie" userId="543a1b83-5114-4171-839b-62966d091303" providerId="ADAL" clId="{F68A6DAF-5477-4CA9-A5E2-1349D4E4E8AC}" dt="2021-03-11T00:03:26.699" v="1516" actId="1582"/>
          <ac:picMkLst>
            <pc:docMk/>
            <pc:sldMk cId="994221218" sldId="265"/>
            <ac:picMk id="8" creationId="{89099492-097E-410A-B80E-4261C4635DFB}"/>
          </ac:picMkLst>
        </pc:picChg>
        <pc:picChg chg="add mod">
          <ac:chgData name="Joel Cabrie" userId="543a1b83-5114-4171-839b-62966d091303" providerId="ADAL" clId="{F68A6DAF-5477-4CA9-A5E2-1349D4E4E8AC}" dt="2021-03-11T00:03:31.869" v="1517" actId="1582"/>
          <ac:picMkLst>
            <pc:docMk/>
            <pc:sldMk cId="994221218" sldId="265"/>
            <ac:picMk id="9" creationId="{9622D901-0F04-4BD3-89A4-FEA986DC94F1}"/>
          </ac:picMkLst>
        </pc:picChg>
        <pc:picChg chg="add mod">
          <ac:chgData name="Joel Cabrie" userId="543a1b83-5114-4171-839b-62966d091303" providerId="ADAL" clId="{F68A6DAF-5477-4CA9-A5E2-1349D4E4E8AC}" dt="2021-03-11T00:02:52.015" v="1507" actId="1076"/>
          <ac:picMkLst>
            <pc:docMk/>
            <pc:sldMk cId="994221218" sldId="265"/>
            <ac:picMk id="11" creationId="{C3BAE278-FBC1-4B88-9B92-1165083E1C21}"/>
          </ac:picMkLst>
        </pc:picChg>
        <pc:picChg chg="add mod">
          <ac:chgData name="Joel Cabrie" userId="543a1b83-5114-4171-839b-62966d091303" providerId="ADAL" clId="{F68A6DAF-5477-4CA9-A5E2-1349D4E4E8AC}" dt="2021-03-11T00:03:06.117" v="1511" actId="1076"/>
          <ac:picMkLst>
            <pc:docMk/>
            <pc:sldMk cId="994221218" sldId="265"/>
            <ac:picMk id="12" creationId="{A0D41288-DF3F-4C88-A090-B802E33DC5C9}"/>
          </ac:picMkLst>
        </pc:picChg>
      </pc:sldChg>
      <pc:sldChg chg="addSp modSp new mod">
        <pc:chgData name="Joel Cabrie" userId="543a1b83-5114-4171-839b-62966d091303" providerId="ADAL" clId="{F68A6DAF-5477-4CA9-A5E2-1349D4E4E8AC}" dt="2021-03-11T00:29:12.579" v="1947" actId="114"/>
        <pc:sldMkLst>
          <pc:docMk/>
          <pc:sldMk cId="2676057281" sldId="266"/>
        </pc:sldMkLst>
        <pc:spChg chg="mod">
          <ac:chgData name="Joel Cabrie" userId="543a1b83-5114-4171-839b-62966d091303" providerId="ADAL" clId="{F68A6DAF-5477-4CA9-A5E2-1349D4E4E8AC}" dt="2021-03-11T00:08:35.376" v="1783" actId="1076"/>
          <ac:spMkLst>
            <pc:docMk/>
            <pc:sldMk cId="2676057281" sldId="266"/>
            <ac:spMk id="2" creationId="{3CA5F68C-BD86-4A23-B116-BB6C90AAAD09}"/>
          </ac:spMkLst>
        </pc:spChg>
        <pc:spChg chg="mod">
          <ac:chgData name="Joel Cabrie" userId="543a1b83-5114-4171-839b-62966d091303" providerId="ADAL" clId="{F68A6DAF-5477-4CA9-A5E2-1349D4E4E8AC}" dt="2021-03-11T00:29:12.579" v="1947" actId="114"/>
          <ac:spMkLst>
            <pc:docMk/>
            <pc:sldMk cId="2676057281" sldId="266"/>
            <ac:spMk id="3" creationId="{DC7B0EE7-8E9C-43E1-94BC-4E96CB83F318}"/>
          </ac:spMkLst>
        </pc:spChg>
        <pc:picChg chg="add mod">
          <ac:chgData name="Joel Cabrie" userId="543a1b83-5114-4171-839b-62966d091303" providerId="ADAL" clId="{F68A6DAF-5477-4CA9-A5E2-1349D4E4E8AC}" dt="2021-03-11T00:08:50.782" v="1784" actId="1582"/>
          <ac:picMkLst>
            <pc:docMk/>
            <pc:sldMk cId="2676057281" sldId="266"/>
            <ac:picMk id="5" creationId="{5725124B-331B-4EDB-BA59-6FF8AA87A630}"/>
          </ac:picMkLst>
        </pc:picChg>
      </pc:sldChg>
      <pc:sldChg chg="addSp delSp modSp new mod modAnim">
        <pc:chgData name="Joel Cabrie" userId="543a1b83-5114-4171-839b-62966d091303" providerId="ADAL" clId="{F68A6DAF-5477-4CA9-A5E2-1349D4E4E8AC}" dt="2021-03-11T04:19:23.330" v="3858"/>
        <pc:sldMkLst>
          <pc:docMk/>
          <pc:sldMk cId="1865993046" sldId="267"/>
        </pc:sldMkLst>
        <pc:spChg chg="mod">
          <ac:chgData name="Joel Cabrie" userId="543a1b83-5114-4171-839b-62966d091303" providerId="ADAL" clId="{F68A6DAF-5477-4CA9-A5E2-1349D4E4E8AC}" dt="2021-03-11T00:10:52.953" v="1814" actId="1076"/>
          <ac:spMkLst>
            <pc:docMk/>
            <pc:sldMk cId="1865993046" sldId="267"/>
            <ac:spMk id="2" creationId="{48102911-76CB-43A0-ADED-BEFD5553820B}"/>
          </ac:spMkLst>
        </pc:spChg>
        <pc:spChg chg="del">
          <ac:chgData name="Joel Cabrie" userId="543a1b83-5114-4171-839b-62966d091303" providerId="ADAL" clId="{F68A6DAF-5477-4CA9-A5E2-1349D4E4E8AC}" dt="2021-03-11T00:11:02.012" v="1815" actId="478"/>
          <ac:spMkLst>
            <pc:docMk/>
            <pc:sldMk cId="1865993046" sldId="267"/>
            <ac:spMk id="3" creationId="{591F0A99-4B62-4A42-B1E1-A1352342C59C}"/>
          </ac:spMkLst>
        </pc:spChg>
        <pc:spChg chg="add mod">
          <ac:chgData name="Joel Cabrie" userId="543a1b83-5114-4171-839b-62966d091303" providerId="ADAL" clId="{F68A6DAF-5477-4CA9-A5E2-1349D4E4E8AC}" dt="2021-03-11T04:18:35.896" v="3855" actId="1582"/>
          <ac:spMkLst>
            <pc:docMk/>
            <pc:sldMk cId="1865993046" sldId="267"/>
            <ac:spMk id="8" creationId="{37167D44-536A-48CB-AC3C-D0A37147F841}"/>
          </ac:spMkLst>
        </pc:spChg>
        <pc:spChg chg="add mod">
          <ac:chgData name="Joel Cabrie" userId="543a1b83-5114-4171-839b-62966d091303" providerId="ADAL" clId="{F68A6DAF-5477-4CA9-A5E2-1349D4E4E8AC}" dt="2021-03-11T04:18:41.628" v="3856" actId="1582"/>
          <ac:spMkLst>
            <pc:docMk/>
            <pc:sldMk cId="1865993046" sldId="267"/>
            <ac:spMk id="9" creationId="{FC082242-0654-4256-92DD-2323D0D9D6EC}"/>
          </ac:spMkLst>
        </pc:spChg>
        <pc:spChg chg="add mod">
          <ac:chgData name="Joel Cabrie" userId="543a1b83-5114-4171-839b-62966d091303" providerId="ADAL" clId="{F68A6DAF-5477-4CA9-A5E2-1349D4E4E8AC}" dt="2021-03-11T04:19:06.791" v="3857" actId="164"/>
          <ac:spMkLst>
            <pc:docMk/>
            <pc:sldMk cId="1865993046" sldId="267"/>
            <ac:spMk id="10" creationId="{811444C8-431A-45F6-A945-CF1861071C6A}"/>
          </ac:spMkLst>
        </pc:spChg>
        <pc:spChg chg="add mod">
          <ac:chgData name="Joel Cabrie" userId="543a1b83-5114-4171-839b-62966d091303" providerId="ADAL" clId="{F68A6DAF-5477-4CA9-A5E2-1349D4E4E8AC}" dt="2021-03-11T04:19:06.791" v="3857" actId="164"/>
          <ac:spMkLst>
            <pc:docMk/>
            <pc:sldMk cId="1865993046" sldId="267"/>
            <ac:spMk id="11" creationId="{1FE6DC7B-E5C7-4AB7-A166-B41248DE8DE3}"/>
          </ac:spMkLst>
        </pc:spChg>
        <pc:grpChg chg="add mod">
          <ac:chgData name="Joel Cabrie" userId="543a1b83-5114-4171-839b-62966d091303" providerId="ADAL" clId="{F68A6DAF-5477-4CA9-A5E2-1349D4E4E8AC}" dt="2021-03-11T04:19:06.791" v="3857" actId="164"/>
          <ac:grpSpMkLst>
            <pc:docMk/>
            <pc:sldMk cId="1865993046" sldId="267"/>
            <ac:grpSpMk id="12" creationId="{64C395AC-07F8-417D-8927-5BFF9CC58AE4}"/>
          </ac:grpSpMkLst>
        </pc:grpChg>
        <pc:picChg chg="add mod ord">
          <ac:chgData name="Joel Cabrie" userId="543a1b83-5114-4171-839b-62966d091303" providerId="ADAL" clId="{F68A6DAF-5477-4CA9-A5E2-1349D4E4E8AC}" dt="2021-03-11T04:18:21.361" v="3853" actId="1076"/>
          <ac:picMkLst>
            <pc:docMk/>
            <pc:sldMk cId="1865993046" sldId="267"/>
            <ac:picMk id="5" creationId="{292F3895-DC8F-4A4E-956A-6A6063D0CC28}"/>
          </ac:picMkLst>
        </pc:picChg>
        <pc:picChg chg="add mod">
          <ac:chgData name="Joel Cabrie" userId="543a1b83-5114-4171-839b-62966d091303" providerId="ADAL" clId="{F68A6DAF-5477-4CA9-A5E2-1349D4E4E8AC}" dt="2021-03-11T00:12:58.226" v="1827" actId="14100"/>
          <ac:picMkLst>
            <pc:docMk/>
            <pc:sldMk cId="1865993046" sldId="267"/>
            <ac:picMk id="7" creationId="{6208C950-D334-4873-83BC-040D2FB56846}"/>
          </ac:picMkLst>
        </pc:picChg>
      </pc:sldChg>
      <pc:sldChg chg="addSp delSp modSp new mod">
        <pc:chgData name="Joel Cabrie" userId="543a1b83-5114-4171-839b-62966d091303" providerId="ADAL" clId="{F68A6DAF-5477-4CA9-A5E2-1349D4E4E8AC}" dt="2021-03-11T01:37:51.878" v="2121" actId="1035"/>
        <pc:sldMkLst>
          <pc:docMk/>
          <pc:sldMk cId="1351685599" sldId="268"/>
        </pc:sldMkLst>
        <pc:spChg chg="mod">
          <ac:chgData name="Joel Cabrie" userId="543a1b83-5114-4171-839b-62966d091303" providerId="ADAL" clId="{F68A6DAF-5477-4CA9-A5E2-1349D4E4E8AC}" dt="2021-03-11T01:37:44.372" v="2091" actId="1035"/>
          <ac:spMkLst>
            <pc:docMk/>
            <pc:sldMk cId="1351685599" sldId="268"/>
            <ac:spMk id="2" creationId="{7ED70E99-F102-4A65-AB4D-DE1E0F907F5F}"/>
          </ac:spMkLst>
        </pc:spChg>
        <pc:spChg chg="del">
          <ac:chgData name="Joel Cabrie" userId="543a1b83-5114-4171-839b-62966d091303" providerId="ADAL" clId="{F68A6DAF-5477-4CA9-A5E2-1349D4E4E8AC}" dt="2021-03-11T01:31:57.334" v="1948" actId="22"/>
          <ac:spMkLst>
            <pc:docMk/>
            <pc:sldMk cId="1351685599" sldId="268"/>
            <ac:spMk id="3" creationId="{EDA581FB-058A-4C06-A0FF-AE4D95C30BC4}"/>
          </ac:spMkLst>
        </pc:spChg>
        <pc:picChg chg="add mod ord">
          <ac:chgData name="Joel Cabrie" userId="543a1b83-5114-4171-839b-62966d091303" providerId="ADAL" clId="{F68A6DAF-5477-4CA9-A5E2-1349D4E4E8AC}" dt="2021-03-11T01:33:51.691" v="1974" actId="1076"/>
          <ac:picMkLst>
            <pc:docMk/>
            <pc:sldMk cId="1351685599" sldId="268"/>
            <ac:picMk id="5" creationId="{2C4BEE6A-1EAD-420F-BAB2-53B22A7D0F8A}"/>
          </ac:picMkLst>
        </pc:picChg>
        <pc:picChg chg="add mod">
          <ac:chgData name="Joel Cabrie" userId="543a1b83-5114-4171-839b-62966d091303" providerId="ADAL" clId="{F68A6DAF-5477-4CA9-A5E2-1349D4E4E8AC}" dt="2021-03-11T01:37:47.112" v="2101" actId="1035"/>
          <ac:picMkLst>
            <pc:docMk/>
            <pc:sldMk cId="1351685599" sldId="268"/>
            <ac:picMk id="7" creationId="{F08DCDB1-3F86-4A68-84AE-CF37798B2F73}"/>
          </ac:picMkLst>
        </pc:picChg>
        <pc:picChg chg="add mod">
          <ac:chgData name="Joel Cabrie" userId="543a1b83-5114-4171-839b-62966d091303" providerId="ADAL" clId="{F68A6DAF-5477-4CA9-A5E2-1349D4E4E8AC}" dt="2021-03-11T01:37:49.508" v="2111" actId="1035"/>
          <ac:picMkLst>
            <pc:docMk/>
            <pc:sldMk cId="1351685599" sldId="268"/>
            <ac:picMk id="9" creationId="{A3EFCC2D-EB21-4CB8-87B8-7FDD8B07E396}"/>
          </ac:picMkLst>
        </pc:picChg>
        <pc:picChg chg="add mod">
          <ac:chgData name="Joel Cabrie" userId="543a1b83-5114-4171-839b-62966d091303" providerId="ADAL" clId="{F68A6DAF-5477-4CA9-A5E2-1349D4E4E8AC}" dt="2021-03-11T01:37:51.878" v="2121" actId="1035"/>
          <ac:picMkLst>
            <pc:docMk/>
            <pc:sldMk cId="1351685599" sldId="268"/>
            <ac:picMk id="11" creationId="{58F3D877-0817-456D-B626-5219FFC6D136}"/>
          </ac:picMkLst>
        </pc:picChg>
      </pc:sldChg>
      <pc:sldChg chg="addSp delSp new del mod">
        <pc:chgData name="Joel Cabrie" userId="543a1b83-5114-4171-839b-62966d091303" providerId="ADAL" clId="{F68A6DAF-5477-4CA9-A5E2-1349D4E4E8AC}" dt="2021-03-11T00:04:11.058" v="1518" actId="2696"/>
        <pc:sldMkLst>
          <pc:docMk/>
          <pc:sldMk cId="4294618850" sldId="268"/>
        </pc:sldMkLst>
        <pc:spChg chg="del">
          <ac:chgData name="Joel Cabrie" userId="543a1b83-5114-4171-839b-62966d091303" providerId="ADAL" clId="{F68A6DAF-5477-4CA9-A5E2-1349D4E4E8AC}" dt="2021-03-10T23:40:59.480" v="1429" actId="478"/>
          <ac:spMkLst>
            <pc:docMk/>
            <pc:sldMk cId="4294618850" sldId="268"/>
            <ac:spMk id="2" creationId="{5165FCD8-AB2F-41D4-B460-88F0DF363CAD}"/>
          </ac:spMkLst>
        </pc:spChg>
        <pc:spChg chg="del">
          <ac:chgData name="Joel Cabrie" userId="543a1b83-5114-4171-839b-62966d091303" providerId="ADAL" clId="{F68A6DAF-5477-4CA9-A5E2-1349D4E4E8AC}" dt="2021-03-10T23:41:01.592" v="1430" actId="478"/>
          <ac:spMkLst>
            <pc:docMk/>
            <pc:sldMk cId="4294618850" sldId="268"/>
            <ac:spMk id="3" creationId="{DCCCCEAF-0B62-4D6C-BD43-15F8B20B1537}"/>
          </ac:spMkLst>
        </pc:spChg>
        <pc:spChg chg="add del">
          <ac:chgData name="Joel Cabrie" userId="543a1b83-5114-4171-839b-62966d091303" providerId="ADAL" clId="{F68A6DAF-5477-4CA9-A5E2-1349D4E4E8AC}" dt="2021-03-10T23:41:30.599" v="1432" actId="11529"/>
          <ac:spMkLst>
            <pc:docMk/>
            <pc:sldMk cId="4294618850" sldId="268"/>
            <ac:spMk id="4" creationId="{899CAC9D-69BC-444C-8EDA-9C95B53B8E2C}"/>
          </ac:spMkLst>
        </pc:spChg>
      </pc:sldChg>
      <pc:sldChg chg="addSp delSp modSp new mod modAnim">
        <pc:chgData name="Joel Cabrie" userId="543a1b83-5114-4171-839b-62966d091303" providerId="ADAL" clId="{F68A6DAF-5477-4CA9-A5E2-1349D4E4E8AC}" dt="2021-03-11T03:00:42.627" v="2768"/>
        <pc:sldMkLst>
          <pc:docMk/>
          <pc:sldMk cId="3693615803" sldId="269"/>
        </pc:sldMkLst>
        <pc:spChg chg="mod">
          <ac:chgData name="Joel Cabrie" userId="543a1b83-5114-4171-839b-62966d091303" providerId="ADAL" clId="{F68A6DAF-5477-4CA9-A5E2-1349D4E4E8AC}" dt="2021-03-11T01:41:30.793" v="2210" actId="20577"/>
          <ac:spMkLst>
            <pc:docMk/>
            <pc:sldMk cId="3693615803" sldId="269"/>
            <ac:spMk id="2" creationId="{9BEC74A7-F5A9-47AE-B99B-3AB2FF5057A3}"/>
          </ac:spMkLst>
        </pc:spChg>
        <pc:spChg chg="del">
          <ac:chgData name="Joel Cabrie" userId="543a1b83-5114-4171-839b-62966d091303" providerId="ADAL" clId="{F68A6DAF-5477-4CA9-A5E2-1349D4E4E8AC}" dt="2021-03-11T01:40:19.484" v="2176" actId="478"/>
          <ac:spMkLst>
            <pc:docMk/>
            <pc:sldMk cId="3693615803" sldId="269"/>
            <ac:spMk id="3" creationId="{EAEB4DB9-2A12-4FAE-B303-70FDB51AC909}"/>
          </ac:spMkLst>
        </pc:spChg>
        <pc:spChg chg="add mod">
          <ac:chgData name="Joel Cabrie" userId="543a1b83-5114-4171-839b-62966d091303" providerId="ADAL" clId="{F68A6DAF-5477-4CA9-A5E2-1349D4E4E8AC}" dt="2021-03-11T03:00:07.549" v="2764" actId="6549"/>
          <ac:spMkLst>
            <pc:docMk/>
            <pc:sldMk cId="3693615803" sldId="269"/>
            <ac:spMk id="10" creationId="{A682D192-6121-4D38-A509-9E34CBDE5B89}"/>
          </ac:spMkLst>
        </pc:spChg>
        <pc:picChg chg="add mod">
          <ac:chgData name="Joel Cabrie" userId="543a1b83-5114-4171-839b-62966d091303" providerId="ADAL" clId="{F68A6DAF-5477-4CA9-A5E2-1349D4E4E8AC}" dt="2021-03-11T01:42:51.708" v="2236" actId="1038"/>
          <ac:picMkLst>
            <pc:docMk/>
            <pc:sldMk cId="3693615803" sldId="269"/>
            <ac:picMk id="5" creationId="{F6B57EA7-2577-4E81-96F1-46318B6F326B}"/>
          </ac:picMkLst>
        </pc:picChg>
        <pc:picChg chg="add mod">
          <ac:chgData name="Joel Cabrie" userId="543a1b83-5114-4171-839b-62966d091303" providerId="ADAL" clId="{F68A6DAF-5477-4CA9-A5E2-1349D4E4E8AC}" dt="2021-03-11T01:42:44.370" v="2222" actId="1076"/>
          <ac:picMkLst>
            <pc:docMk/>
            <pc:sldMk cId="3693615803" sldId="269"/>
            <ac:picMk id="7" creationId="{83F7B090-F488-417C-90C2-444EDEE88DE9}"/>
          </ac:picMkLst>
        </pc:picChg>
        <pc:picChg chg="add mod">
          <ac:chgData name="Joel Cabrie" userId="543a1b83-5114-4171-839b-62966d091303" providerId="ADAL" clId="{F68A6DAF-5477-4CA9-A5E2-1349D4E4E8AC}" dt="2021-03-11T01:42:36.490" v="2220" actId="1076"/>
          <ac:picMkLst>
            <pc:docMk/>
            <pc:sldMk cId="3693615803" sldId="269"/>
            <ac:picMk id="9" creationId="{40669BDB-AECC-468E-A986-787875BC7E25}"/>
          </ac:picMkLst>
        </pc:picChg>
      </pc:sldChg>
      <pc:sldChg chg="addSp delSp modSp new mod">
        <pc:chgData name="Joel Cabrie" userId="543a1b83-5114-4171-839b-62966d091303" providerId="ADAL" clId="{F68A6DAF-5477-4CA9-A5E2-1349D4E4E8AC}" dt="2021-03-11T04:06:01.084" v="3846" actId="20577"/>
        <pc:sldMkLst>
          <pc:docMk/>
          <pc:sldMk cId="1040937409" sldId="270"/>
        </pc:sldMkLst>
        <pc:spChg chg="mod">
          <ac:chgData name="Joel Cabrie" userId="543a1b83-5114-4171-839b-62966d091303" providerId="ADAL" clId="{F68A6DAF-5477-4CA9-A5E2-1349D4E4E8AC}" dt="2021-03-11T02:09:51.535" v="2266" actId="1035"/>
          <ac:spMkLst>
            <pc:docMk/>
            <pc:sldMk cId="1040937409" sldId="270"/>
            <ac:spMk id="2" creationId="{1592318C-A889-4F01-ACE3-5ABE3F318297}"/>
          </ac:spMkLst>
        </pc:spChg>
        <pc:spChg chg="add del mod">
          <ac:chgData name="Joel Cabrie" userId="543a1b83-5114-4171-839b-62966d091303" providerId="ADAL" clId="{F68A6DAF-5477-4CA9-A5E2-1349D4E4E8AC}" dt="2021-03-11T04:06:01.084" v="3846" actId="20577"/>
          <ac:spMkLst>
            <pc:docMk/>
            <pc:sldMk cId="1040937409" sldId="270"/>
            <ac:spMk id="3" creationId="{EB05FAFB-076E-473A-B183-6B9C870C721F}"/>
          </ac:spMkLst>
        </pc:spChg>
        <pc:picChg chg="add del mod ord">
          <ac:chgData name="Joel Cabrie" userId="543a1b83-5114-4171-839b-62966d091303" providerId="ADAL" clId="{F68A6DAF-5477-4CA9-A5E2-1349D4E4E8AC}" dt="2021-03-11T02:11:38.215" v="2269" actId="22"/>
          <ac:picMkLst>
            <pc:docMk/>
            <pc:sldMk cId="1040937409" sldId="270"/>
            <ac:picMk id="5" creationId="{1ECBAAF3-568C-4A87-A310-542E1C4E3F62}"/>
          </ac:picMkLst>
        </pc:picChg>
        <pc:picChg chg="add mod">
          <ac:chgData name="Joel Cabrie" userId="543a1b83-5114-4171-839b-62966d091303" providerId="ADAL" clId="{F68A6DAF-5477-4CA9-A5E2-1349D4E4E8AC}" dt="2021-03-11T02:55:19.605" v="2523" actId="1582"/>
          <ac:picMkLst>
            <pc:docMk/>
            <pc:sldMk cId="1040937409" sldId="270"/>
            <ac:picMk id="7" creationId="{1B1DD657-09E6-4B2A-9B86-CF51D989A3AA}"/>
          </ac:picMkLst>
        </pc:picChg>
      </pc:sldChg>
      <pc:sldChg chg="addSp modSp new mod modAnim">
        <pc:chgData name="Joel Cabrie" userId="543a1b83-5114-4171-839b-62966d091303" providerId="ADAL" clId="{F68A6DAF-5477-4CA9-A5E2-1349D4E4E8AC}" dt="2021-03-11T03:48:05.008" v="3530" actId="14100"/>
        <pc:sldMkLst>
          <pc:docMk/>
          <pc:sldMk cId="1404495183" sldId="271"/>
        </pc:sldMkLst>
        <pc:spChg chg="mod">
          <ac:chgData name="Joel Cabrie" userId="543a1b83-5114-4171-839b-62966d091303" providerId="ADAL" clId="{F68A6DAF-5477-4CA9-A5E2-1349D4E4E8AC}" dt="2021-03-11T03:01:13.137" v="2792" actId="1035"/>
          <ac:spMkLst>
            <pc:docMk/>
            <pc:sldMk cId="1404495183" sldId="271"/>
            <ac:spMk id="2" creationId="{7EDC63CF-E9FB-4E4D-BDF6-C1555BA87AB3}"/>
          </ac:spMkLst>
        </pc:spChg>
        <pc:spChg chg="mod">
          <ac:chgData name="Joel Cabrie" userId="543a1b83-5114-4171-839b-62966d091303" providerId="ADAL" clId="{F68A6DAF-5477-4CA9-A5E2-1349D4E4E8AC}" dt="2021-03-11T03:48:05.008" v="3530" actId="14100"/>
          <ac:spMkLst>
            <pc:docMk/>
            <pc:sldMk cId="1404495183" sldId="271"/>
            <ac:spMk id="3" creationId="{74E7E1E3-D62D-40AE-98E0-C1375295E78A}"/>
          </ac:spMkLst>
        </pc:spChg>
        <pc:spChg chg="add mod">
          <ac:chgData name="Joel Cabrie" userId="543a1b83-5114-4171-839b-62966d091303" providerId="ADAL" clId="{F68A6DAF-5477-4CA9-A5E2-1349D4E4E8AC}" dt="2021-03-11T03:06:36.824" v="3218" actId="20577"/>
          <ac:spMkLst>
            <pc:docMk/>
            <pc:sldMk cId="1404495183" sldId="271"/>
            <ac:spMk id="4" creationId="{21F40E9C-9B7C-4A98-AF1C-C1061D6B769A}"/>
          </ac:spMkLst>
        </pc:spChg>
      </pc:sldChg>
      <pc:sldChg chg="addSp delSp modSp new mod ord modAnim">
        <pc:chgData name="Joel Cabrie" userId="543a1b83-5114-4171-839b-62966d091303" providerId="ADAL" clId="{F68A6DAF-5477-4CA9-A5E2-1349D4E4E8AC}" dt="2021-03-11T04:20:48.949" v="3861" actId="1076"/>
        <pc:sldMkLst>
          <pc:docMk/>
          <pc:sldMk cId="754955400" sldId="272"/>
        </pc:sldMkLst>
        <pc:spChg chg="del">
          <ac:chgData name="Joel Cabrie" userId="543a1b83-5114-4171-839b-62966d091303" providerId="ADAL" clId="{F68A6DAF-5477-4CA9-A5E2-1349D4E4E8AC}" dt="2021-03-11T03:18:45.280" v="3381" actId="478"/>
          <ac:spMkLst>
            <pc:docMk/>
            <pc:sldMk cId="754955400" sldId="272"/>
            <ac:spMk id="2" creationId="{DABF0434-50A3-4DDD-889D-606A4AAF1994}"/>
          </ac:spMkLst>
        </pc:spChg>
        <pc:spChg chg="del">
          <ac:chgData name="Joel Cabrie" userId="543a1b83-5114-4171-839b-62966d091303" providerId="ADAL" clId="{F68A6DAF-5477-4CA9-A5E2-1349D4E4E8AC}" dt="2021-03-11T03:18:47.360" v="3382" actId="478"/>
          <ac:spMkLst>
            <pc:docMk/>
            <pc:sldMk cId="754955400" sldId="272"/>
            <ac:spMk id="3" creationId="{C11FE8A3-2DDF-4D60-8945-C19F16DC2905}"/>
          </ac:spMkLst>
        </pc:spChg>
        <pc:spChg chg="add mod">
          <ac:chgData name="Joel Cabrie" userId="543a1b83-5114-4171-839b-62966d091303" providerId="ADAL" clId="{F68A6DAF-5477-4CA9-A5E2-1349D4E4E8AC}" dt="2021-03-11T03:43:13.303" v="3433" actId="1076"/>
          <ac:spMkLst>
            <pc:docMk/>
            <pc:sldMk cId="754955400" sldId="272"/>
            <ac:spMk id="6" creationId="{EF399748-9251-49E8-BB04-E30318394A29}"/>
          </ac:spMkLst>
        </pc:spChg>
        <pc:spChg chg="add mod">
          <ac:chgData name="Joel Cabrie" userId="543a1b83-5114-4171-839b-62966d091303" providerId="ADAL" clId="{F68A6DAF-5477-4CA9-A5E2-1349D4E4E8AC}" dt="2021-03-11T03:43:10.592" v="3432" actId="1076"/>
          <ac:spMkLst>
            <pc:docMk/>
            <pc:sldMk cId="754955400" sldId="272"/>
            <ac:spMk id="7" creationId="{2F3A9F8B-DD31-4277-B668-DA784E89572D}"/>
          </ac:spMkLst>
        </pc:spChg>
        <pc:spChg chg="add mod">
          <ac:chgData name="Joel Cabrie" userId="543a1b83-5114-4171-839b-62966d091303" providerId="ADAL" clId="{F68A6DAF-5477-4CA9-A5E2-1349D4E4E8AC}" dt="2021-03-11T03:45:11.226" v="3490" actId="20577"/>
          <ac:spMkLst>
            <pc:docMk/>
            <pc:sldMk cId="754955400" sldId="272"/>
            <ac:spMk id="12" creationId="{629AEA43-154F-4BA0-807C-54803A60C450}"/>
          </ac:spMkLst>
        </pc:spChg>
        <pc:spChg chg="add mod">
          <ac:chgData name="Joel Cabrie" userId="543a1b83-5114-4171-839b-62966d091303" providerId="ADAL" clId="{F68A6DAF-5477-4CA9-A5E2-1349D4E4E8AC}" dt="2021-03-11T03:44:58.059" v="3472" actId="20577"/>
          <ac:spMkLst>
            <pc:docMk/>
            <pc:sldMk cId="754955400" sldId="272"/>
            <ac:spMk id="13" creationId="{E966E33F-B672-434A-94D3-A47B679CD664}"/>
          </ac:spMkLst>
        </pc:spChg>
        <pc:spChg chg="add mod">
          <ac:chgData name="Joel Cabrie" userId="543a1b83-5114-4171-839b-62966d091303" providerId="ADAL" clId="{F68A6DAF-5477-4CA9-A5E2-1349D4E4E8AC}" dt="2021-03-11T03:54:51.610" v="3657" actId="255"/>
          <ac:spMkLst>
            <pc:docMk/>
            <pc:sldMk cId="754955400" sldId="272"/>
            <ac:spMk id="14" creationId="{CC29AB45-0B47-47EA-A9F8-E3FA7156BFFD}"/>
          </ac:spMkLst>
        </pc:spChg>
        <pc:picChg chg="add mod ord">
          <ac:chgData name="Joel Cabrie" userId="543a1b83-5114-4171-839b-62966d091303" providerId="ADAL" clId="{F68A6DAF-5477-4CA9-A5E2-1349D4E4E8AC}" dt="2021-03-11T04:20:48.949" v="3861" actId="1076"/>
          <ac:picMkLst>
            <pc:docMk/>
            <pc:sldMk cId="754955400" sldId="272"/>
            <ac:picMk id="5" creationId="{DB12BEFF-EF6B-4459-8E1A-FC588F6C3161}"/>
          </ac:picMkLst>
        </pc:picChg>
        <pc:picChg chg="add mod">
          <ac:chgData name="Joel Cabrie" userId="543a1b83-5114-4171-839b-62966d091303" providerId="ADAL" clId="{F68A6DAF-5477-4CA9-A5E2-1349D4E4E8AC}" dt="2021-03-11T03:43:56.664" v="3436" actId="1076"/>
          <ac:picMkLst>
            <pc:docMk/>
            <pc:sldMk cId="754955400" sldId="272"/>
            <ac:picMk id="9" creationId="{A6D5244B-E90C-4E62-B6E0-990F88EE610F}"/>
          </ac:picMkLst>
        </pc:picChg>
        <pc:picChg chg="add mod">
          <ac:chgData name="Joel Cabrie" userId="543a1b83-5114-4171-839b-62966d091303" providerId="ADAL" clId="{F68A6DAF-5477-4CA9-A5E2-1349D4E4E8AC}" dt="2021-03-11T03:44:26.135" v="3439" actId="14100"/>
          <ac:picMkLst>
            <pc:docMk/>
            <pc:sldMk cId="754955400" sldId="272"/>
            <ac:picMk id="11" creationId="{ABC4A14C-CACC-4DE7-8244-D3E2B7B20778}"/>
          </ac:picMkLst>
        </pc:picChg>
        <pc:picChg chg="add mod ord">
          <ac:chgData name="Joel Cabrie" userId="543a1b83-5114-4171-839b-62966d091303" providerId="ADAL" clId="{F68A6DAF-5477-4CA9-A5E2-1349D4E4E8AC}" dt="2021-03-11T03:51:04.470" v="3545" actId="167"/>
          <ac:picMkLst>
            <pc:docMk/>
            <pc:sldMk cId="754955400" sldId="272"/>
            <ac:picMk id="16" creationId="{67889712-825D-400A-962F-742C76A075D2}"/>
          </ac:picMkLst>
        </pc:picChg>
        <pc:picChg chg="add mod">
          <ac:chgData name="Joel Cabrie" userId="543a1b83-5114-4171-839b-62966d091303" providerId="ADAL" clId="{F68A6DAF-5477-4CA9-A5E2-1349D4E4E8AC}" dt="2021-03-11T03:53:12.369" v="3557" actId="1076"/>
          <ac:picMkLst>
            <pc:docMk/>
            <pc:sldMk cId="754955400" sldId="272"/>
            <ac:picMk id="18" creationId="{622E7CA6-3C49-41FD-A4F0-489A2D68AEC0}"/>
          </ac:picMkLst>
        </pc:picChg>
      </pc:sldChg>
    </pc:docChg>
  </pc:docChgLst>
  <pc:docChgLst>
    <pc:chgData name="Joel Cabrie" userId="543a1b83-5114-4171-839b-62966d091303" providerId="ADAL" clId="{17FC13E6-EB02-48FC-8E07-862CFEE24BDB}"/>
    <pc:docChg chg="modSld sldOrd">
      <pc:chgData name="Joel Cabrie" userId="543a1b83-5114-4171-839b-62966d091303" providerId="ADAL" clId="{17FC13E6-EB02-48FC-8E07-862CFEE24BDB}" dt="2021-03-11T04:48:45.028" v="1"/>
      <pc:docMkLst>
        <pc:docMk/>
      </pc:docMkLst>
      <pc:sldChg chg="ord">
        <pc:chgData name="Joel Cabrie" userId="543a1b83-5114-4171-839b-62966d091303" providerId="ADAL" clId="{17FC13E6-EB02-48FC-8E07-862CFEE24BDB}" dt="2021-03-11T04:48:45.028" v="1"/>
        <pc:sldMkLst>
          <pc:docMk/>
          <pc:sldMk cId="2011638651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077-CDA8-4E31-AC62-044014B429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84804"/>
            <a:ext cx="9144000" cy="155251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1F09-1D31-4FD7-B61E-5DFFF972DF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266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E-Mail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21B8EF-075D-47B9-9B46-AFDA33CC0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0033" y="275638"/>
            <a:ext cx="4915989" cy="226394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98CD6D6-5C7F-4039-A3CB-C198D98AD3C2}"/>
              </a:ext>
            </a:extLst>
          </p:cNvPr>
          <p:cNvSpPr txBox="1">
            <a:spLocks/>
          </p:cNvSpPr>
          <p:nvPr userDrawn="1"/>
        </p:nvSpPr>
        <p:spPr>
          <a:xfrm>
            <a:off x="1676400" y="2601119"/>
            <a:ext cx="9144000" cy="62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Session – virtual Meeting – 16 and 18 March 2021</a:t>
            </a:r>
          </a:p>
        </p:txBody>
      </p:sp>
    </p:spTree>
    <p:extLst>
      <p:ext uri="{BB962C8B-B14F-4D97-AF65-F5344CB8AC3E}">
        <p14:creationId xmlns:p14="http://schemas.microsoft.com/office/powerpoint/2010/main" val="1817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11E9-6C5A-47D5-BFE0-18A58329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80EA-39D6-4AD1-9724-991C7962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825625"/>
            <a:ext cx="1140387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D2DE01-DF88-4381-93BA-8197CAC6C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675" y="121378"/>
            <a:ext cx="1724062" cy="79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C2694-7009-4137-ADC8-EA7BCC328DF7}"/>
              </a:ext>
            </a:extLst>
          </p:cNvPr>
          <p:cNvSpPr txBox="1"/>
          <p:nvPr userDrawn="1"/>
        </p:nvSpPr>
        <p:spPr>
          <a:xfrm>
            <a:off x="0" y="6550223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PMO-6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ACDD7-5A75-4F5D-9871-282B7306541A}"/>
              </a:ext>
            </a:extLst>
          </p:cNvPr>
          <p:cNvSpPr txBox="1"/>
          <p:nvPr userDrawn="1"/>
        </p:nvSpPr>
        <p:spPr>
          <a:xfrm>
            <a:off x="10567852" y="6550222"/>
            <a:ext cx="162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16/18 March 2021</a:t>
            </a:r>
          </a:p>
        </p:txBody>
      </p:sp>
    </p:spTree>
    <p:extLst>
      <p:ext uri="{BB962C8B-B14F-4D97-AF65-F5344CB8AC3E}">
        <p14:creationId xmlns:p14="http://schemas.microsoft.com/office/powerpoint/2010/main" val="73997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10">
            <a:extLst>
              <a:ext uri="{FF2B5EF4-FFF2-40B4-BE49-F238E27FC236}">
                <a16:creationId xmlns:a16="http://schemas.microsoft.com/office/drawing/2014/main" id="{D6F8E1EF-4543-4DDB-B1E8-DF05916A9C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5637212"/>
            <a:ext cx="12192000" cy="1220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EF0AB-701D-48C1-96A5-43F88BB8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0CF15-5881-4FDE-B152-56FF944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7C57-56DA-4935-9862-7AD2C400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PMO-6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7B10-857A-4FCF-8473-3BA2034A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Virtual Meeting,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E4B2-8067-4EBA-BC7E-08C5196C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55CE-A997-494A-904B-263B68CB1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cabrie@bom.gov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AB81-E630-436C-A898-3B5B0EA26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Automated Pressure/Temperature Reports (APTR)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8556C-F90C-49AF-B22A-35F1A2106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Joel </a:t>
            </a:r>
            <a:r>
              <a:rPr lang="en-US" dirty="0" err="1"/>
              <a:t>Cabrié</a:t>
            </a:r>
            <a:endParaRPr lang="en-US" dirty="0"/>
          </a:p>
          <a:p>
            <a:r>
              <a:rPr lang="en-US" dirty="0"/>
              <a:t>Bureau of Meteorology, Australia</a:t>
            </a:r>
          </a:p>
          <a:p>
            <a:r>
              <a:rPr lang="en-US" dirty="0"/>
              <a:t>Joel.cabrie@bom.gov.au</a:t>
            </a:r>
          </a:p>
        </p:txBody>
      </p:sp>
    </p:spTree>
    <p:extLst>
      <p:ext uri="{BB962C8B-B14F-4D97-AF65-F5344CB8AC3E}">
        <p14:creationId xmlns:p14="http://schemas.microsoft.com/office/powerpoint/2010/main" val="144307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74A7-F5A9-47AE-B99B-3AB2FF50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276345"/>
            <a:ext cx="9862458" cy="1325563"/>
          </a:xfrm>
        </p:spPr>
        <p:txBody>
          <a:bodyPr/>
          <a:lstStyle/>
          <a:p>
            <a:pPr algn="ctr"/>
            <a:r>
              <a:rPr lang="en-AU" b="1" dirty="0"/>
              <a:t>Visual Observations &amp; Manual Data Entry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57EA7-2577-4E81-96F1-46318B6F3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6" y="1601908"/>
            <a:ext cx="4098893" cy="1939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7B090-F488-417C-90C2-444EDEE88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290" y="1601908"/>
            <a:ext cx="5759571" cy="1939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669BDB-AECC-468E-A986-787875BC7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2" y="3832455"/>
            <a:ext cx="11609930" cy="2133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82D192-6121-4D38-A509-9E34CBDE5B89}"/>
              </a:ext>
            </a:extLst>
          </p:cNvPr>
          <p:cNvSpPr txBox="1"/>
          <p:nvPr/>
        </p:nvSpPr>
        <p:spPr>
          <a:xfrm>
            <a:off x="3346881" y="2802692"/>
            <a:ext cx="4829453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34 manually entered observations including visual parameters such as clouds, wind &amp; visibility were received to complement the automated hourly pressure, temperature &amp; humidity observations over this 2 week period</a:t>
            </a:r>
          </a:p>
        </p:txBody>
      </p:sp>
    </p:spTree>
    <p:extLst>
      <p:ext uri="{BB962C8B-B14F-4D97-AF65-F5344CB8AC3E}">
        <p14:creationId xmlns:p14="http://schemas.microsoft.com/office/powerpoint/2010/main" val="36936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7889712-825D-400A-962F-742C76A07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11" y="860457"/>
            <a:ext cx="8582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2BEFF-EF6B-4459-8E1A-FC588F6C3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911" y="652462"/>
            <a:ext cx="9039225" cy="5553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9748-9251-49E8-BB04-E30318394A29}"/>
              </a:ext>
            </a:extLst>
          </p:cNvPr>
          <p:cNvSpPr txBox="1"/>
          <p:nvPr/>
        </p:nvSpPr>
        <p:spPr>
          <a:xfrm>
            <a:off x="4215882" y="1091948"/>
            <a:ext cx="2068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Melbourne, Victoria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A9F8B-DD31-4277-B668-DA784E89572D}"/>
              </a:ext>
            </a:extLst>
          </p:cNvPr>
          <p:cNvSpPr txBox="1"/>
          <p:nvPr/>
        </p:nvSpPr>
        <p:spPr>
          <a:xfrm>
            <a:off x="5318449" y="5150498"/>
            <a:ext cx="2068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Devonport, Tasmania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5244B-E90C-4E62-B6E0-990F88EE6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12" y="2270873"/>
            <a:ext cx="307777" cy="307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C4A14C-CACC-4DE7-8244-D3E2B7B20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560" y="2760633"/>
            <a:ext cx="316829" cy="3077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AEA43-154F-4BA0-807C-54803A60C450}"/>
              </a:ext>
            </a:extLst>
          </p:cNvPr>
          <p:cNvSpPr txBox="1"/>
          <p:nvPr/>
        </p:nvSpPr>
        <p:spPr>
          <a:xfrm>
            <a:off x="8546841" y="2760633"/>
            <a:ext cx="225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APTR 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66E33F-B672-434A-94D3-A47B679CD664}"/>
              </a:ext>
            </a:extLst>
          </p:cNvPr>
          <p:cNvSpPr txBox="1"/>
          <p:nvPr/>
        </p:nvSpPr>
        <p:spPr>
          <a:xfrm>
            <a:off x="8546841" y="2270873"/>
            <a:ext cx="152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Manual/Visual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29AB45-0B47-47EA-A9F8-E3FA7156BFFD}"/>
              </a:ext>
            </a:extLst>
          </p:cNvPr>
          <p:cNvSpPr txBox="1"/>
          <p:nvPr/>
        </p:nvSpPr>
        <p:spPr>
          <a:xfrm>
            <a:off x="10506754" y="3134312"/>
            <a:ext cx="1685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870 APTR observation since 1</a:t>
            </a:r>
            <a:r>
              <a:rPr lang="en-AU" sz="1200" baseline="30000" dirty="0"/>
              <a:t>st</a:t>
            </a:r>
            <a:r>
              <a:rPr lang="en-AU" sz="1200" dirty="0"/>
              <a:t> January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66 manual/visual observations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2E7CA6-3C49-41FD-A4F0-489A2D68A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821" y="4435443"/>
            <a:ext cx="2257425" cy="1562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49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63CF-E9FB-4E4D-BDF6-C1555BA8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276345"/>
            <a:ext cx="9862458" cy="1325563"/>
          </a:xfrm>
        </p:spPr>
        <p:txBody>
          <a:bodyPr/>
          <a:lstStyle/>
          <a:p>
            <a:pPr algn="ctr"/>
            <a:r>
              <a:rPr lang="en-AU" b="1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E1E3-D62D-40AE-98E0-C1375295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6" y="1784412"/>
            <a:ext cx="11085039" cy="4392551"/>
          </a:xfrm>
        </p:spPr>
        <p:txBody>
          <a:bodyPr/>
          <a:lstStyle/>
          <a:p>
            <a:r>
              <a:rPr lang="en-AU" dirty="0"/>
              <a:t>Poor internet / email access on the vessel</a:t>
            </a:r>
          </a:p>
          <a:p>
            <a:r>
              <a:rPr lang="en-AU" dirty="0"/>
              <a:t>Vessel's cyber security prohibits access to internet</a:t>
            </a:r>
          </a:p>
          <a:p>
            <a:r>
              <a:rPr lang="en-AU" dirty="0"/>
              <a:t>Pressurised bridge (A/C) effects the barometer when mounted inside</a:t>
            </a:r>
          </a:p>
          <a:p>
            <a:r>
              <a:rPr lang="en-AU" dirty="0"/>
              <a:t>Vessel must cover cost of data transmission (minimal cost)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40E9C-9B7C-4A98-AF1C-C1061D6B769A}"/>
              </a:ext>
            </a:extLst>
          </p:cNvPr>
          <p:cNvSpPr txBox="1"/>
          <p:nvPr/>
        </p:nvSpPr>
        <p:spPr>
          <a:xfrm>
            <a:off x="2707690" y="3889435"/>
            <a:ext cx="6152225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/>
              <a:t>Note: We have found a willingness from shipping companies to work through some of these hurdles and help enable APTR to function on their vessels.</a:t>
            </a:r>
          </a:p>
        </p:txBody>
      </p:sp>
    </p:spTree>
    <p:extLst>
      <p:ext uri="{BB962C8B-B14F-4D97-AF65-F5344CB8AC3E}">
        <p14:creationId xmlns:p14="http://schemas.microsoft.com/office/powerpoint/2010/main" val="14044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FAEA-0092-40DA-9751-BC4C951B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800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8A0B-91DD-4D8B-96E1-0221A7FB5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/>
              <a:t>This presentation is available on the event website for your reference</a:t>
            </a:r>
          </a:p>
          <a:p>
            <a:endParaRPr lang="en-AU" sz="3600" dirty="0"/>
          </a:p>
          <a:p>
            <a:r>
              <a:rPr lang="en-AU" sz="3600" dirty="0"/>
              <a:t>Please feel free to contact me directly with any technical questions at </a:t>
            </a:r>
            <a:r>
              <a:rPr lang="en-AU" sz="3600" dirty="0">
                <a:hlinkClick r:id="rId2"/>
              </a:rPr>
              <a:t>joel.cabrie@bom.gov.au</a:t>
            </a:r>
            <a:endParaRPr lang="en-AU" sz="3600" dirty="0"/>
          </a:p>
          <a:p>
            <a:endParaRPr lang="en-AU" sz="36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210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 of the Australian VOS fleet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Fleet of 50 ships contributing over 40,000 observations per year</a:t>
            </a:r>
          </a:p>
          <a:p>
            <a:r>
              <a:rPr lang="en-US" dirty="0"/>
              <a:t>Mostly manual observing ships with only 2 vessels equipped with a full AWS</a:t>
            </a:r>
          </a:p>
          <a:p>
            <a:r>
              <a:rPr lang="en-US" dirty="0"/>
              <a:t>Recently commenced the rollout of APTR on 6 vessels</a:t>
            </a:r>
          </a:p>
          <a:p>
            <a:r>
              <a:rPr lang="en-US" dirty="0"/>
              <a:t>Working with several shipping companies to equip their fleets with APTR as standard </a:t>
            </a:r>
          </a:p>
          <a:p>
            <a:pPr lvl="1"/>
            <a:r>
              <a:rPr lang="en-US" dirty="0"/>
              <a:t>Coral Expeditions</a:t>
            </a:r>
          </a:p>
          <a:p>
            <a:pPr lvl="1"/>
            <a:r>
              <a:rPr lang="en-US" dirty="0"/>
              <a:t>CSL Australia</a:t>
            </a:r>
          </a:p>
          <a:p>
            <a:pPr lvl="1"/>
            <a:r>
              <a:rPr lang="en-US" dirty="0"/>
              <a:t>Toll Logistics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E5541-17A6-414B-8167-43EED547B0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710" y="3944806"/>
            <a:ext cx="8439807" cy="21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79442F-58F2-48F3-A16B-51BAD644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1" y="4450080"/>
            <a:ext cx="2280115" cy="14250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3E013-0D44-4C6C-AF08-73FF3507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249711"/>
            <a:ext cx="9862458" cy="1325563"/>
          </a:xfrm>
        </p:spPr>
        <p:txBody>
          <a:bodyPr/>
          <a:lstStyle/>
          <a:p>
            <a:pPr algn="ctr"/>
            <a:r>
              <a:rPr lang="en-AU" b="1" dirty="0"/>
              <a:t>Equipment supplied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61697-9646-41BF-A9AB-7CD29D40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411550"/>
            <a:ext cx="11403874" cy="4529355"/>
          </a:xfrm>
        </p:spPr>
        <p:txBody>
          <a:bodyPr/>
          <a:lstStyle/>
          <a:p>
            <a:r>
              <a:rPr lang="en-AU" sz="2000" dirty="0"/>
              <a:t>Vaisala PTB220 or PTB330 barometer</a:t>
            </a:r>
          </a:p>
          <a:p>
            <a:r>
              <a:rPr lang="en-AU" sz="2000" dirty="0"/>
              <a:t>Vaisala HMP155 temperature/humidity sensor</a:t>
            </a:r>
          </a:p>
          <a:p>
            <a:r>
              <a:rPr lang="en-AU" sz="2000" dirty="0" err="1"/>
              <a:t>MetSpec</a:t>
            </a:r>
            <a:r>
              <a:rPr lang="en-AU" sz="2000" dirty="0"/>
              <a:t> Met11 marine screen</a:t>
            </a:r>
          </a:p>
          <a:p>
            <a:r>
              <a:rPr lang="en-AU" sz="2000" dirty="0"/>
              <a:t>G-Star IV GPS </a:t>
            </a:r>
          </a:p>
          <a:p>
            <a:r>
              <a:rPr lang="en-AU" sz="2000" dirty="0"/>
              <a:t>4-port USB hub</a:t>
            </a:r>
          </a:p>
          <a:p>
            <a:r>
              <a:rPr lang="en-AU" sz="2000" dirty="0"/>
              <a:t>Vaisala RS-485 USB adaptor cable</a:t>
            </a:r>
          </a:p>
          <a:p>
            <a:r>
              <a:rPr lang="en-AU" sz="2000" dirty="0"/>
              <a:t>8 core cable w/ 8-pin round connector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911F3-B18C-4B0B-B4A1-22CDAF6C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587" y="4450080"/>
            <a:ext cx="1957951" cy="16471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20DB3-0DCB-486E-9D64-4918678B7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04" y="4505512"/>
            <a:ext cx="1495702" cy="16471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8EFAE-EC45-46A1-A332-64906FC067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783" y="1561934"/>
            <a:ext cx="1780801" cy="24856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42387A-EBBB-43A8-A06B-44A357AE3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201" y="1776362"/>
            <a:ext cx="1785296" cy="16519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E555A547-8A25-4CB4-BA4E-9A3F51E529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328" y="2035105"/>
            <a:ext cx="2033588" cy="18121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F21010-EA66-43B9-95FE-2B03A5FA6E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323" y="4223209"/>
            <a:ext cx="2227259" cy="16519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573A56-E9EF-432F-A6AF-95549EE997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540" y="4158827"/>
            <a:ext cx="2592864" cy="19418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903FB76-7289-419F-968A-81BD3815E5B2}"/>
              </a:ext>
            </a:extLst>
          </p:cNvPr>
          <p:cNvGrpSpPr/>
          <p:nvPr/>
        </p:nvGrpSpPr>
        <p:grpSpPr>
          <a:xfrm>
            <a:off x="1846819" y="1411550"/>
            <a:ext cx="10113775" cy="4742937"/>
            <a:chOff x="1846819" y="1411550"/>
            <a:chExt cx="10113775" cy="474293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B28AA7-6BAC-4F2A-BE11-78ACED0DA230}"/>
                </a:ext>
              </a:extLst>
            </p:cNvPr>
            <p:cNvSpPr/>
            <p:nvPr/>
          </p:nvSpPr>
          <p:spPr>
            <a:xfrm>
              <a:off x="7936637" y="1561934"/>
              <a:ext cx="1951844" cy="204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B92045-C469-462D-8571-9122C85082CD}"/>
                </a:ext>
              </a:extLst>
            </p:cNvPr>
            <p:cNvSpPr/>
            <p:nvPr/>
          </p:nvSpPr>
          <p:spPr>
            <a:xfrm>
              <a:off x="9888481" y="1411550"/>
              <a:ext cx="2072113" cy="2747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20680B9-2158-4D02-BD50-F2AA9147E89D}"/>
                </a:ext>
              </a:extLst>
            </p:cNvPr>
            <p:cNvSpPr/>
            <p:nvPr/>
          </p:nvSpPr>
          <p:spPr>
            <a:xfrm>
              <a:off x="1846819" y="4392839"/>
              <a:ext cx="4545367" cy="1761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FBE7281-5E9D-4CBF-886B-F49E63C7CD1D}"/>
              </a:ext>
            </a:extLst>
          </p:cNvPr>
          <p:cNvSpPr txBox="1"/>
          <p:nvPr/>
        </p:nvSpPr>
        <p:spPr>
          <a:xfrm>
            <a:off x="8417297" y="2301729"/>
            <a:ext cx="2956264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Note: Most of the main items are already installed on board our manual observing ships.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E294DC-7241-4BAA-91FF-2C6C502063BA}"/>
              </a:ext>
            </a:extLst>
          </p:cNvPr>
          <p:cNvSpPr/>
          <p:nvPr/>
        </p:nvSpPr>
        <p:spPr>
          <a:xfrm>
            <a:off x="418012" y="1411550"/>
            <a:ext cx="5166042" cy="115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6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BE4830-1F62-4947-A461-F87647C226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26" y="3765861"/>
            <a:ext cx="5128429" cy="27741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760100-2E64-4113-9421-FD08362BB7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28" y="1206520"/>
            <a:ext cx="5128428" cy="26525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0E9EC9-9539-42D6-B138-50C8EDD8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46" y="149987"/>
            <a:ext cx="9862458" cy="1325563"/>
          </a:xfrm>
        </p:spPr>
        <p:txBody>
          <a:bodyPr/>
          <a:lstStyle/>
          <a:p>
            <a:pPr algn="ctr"/>
            <a:r>
              <a:rPr lang="en-AU" b="1" dirty="0"/>
              <a:t>Instrument siting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293779-5A3C-44C8-AE86-512B43627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82" y="1198485"/>
            <a:ext cx="4610944" cy="25536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1418F-49E1-4AF0-9999-67DB1F8741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999" y="3204040"/>
            <a:ext cx="2195356" cy="19489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595BF-BEDA-4A36-8F57-F86A5BE7EF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82" y="3798186"/>
            <a:ext cx="4610944" cy="27418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77E58E-8A9F-4528-9CEC-82DD4EC1C7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98772">
            <a:off x="4563580" y="2809784"/>
            <a:ext cx="2381691" cy="22405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637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ACBF-C8DC-4031-B23C-E143CE72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Cabling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3933F-CC36-4107-A853-52D0F196C388}"/>
              </a:ext>
            </a:extLst>
          </p:cNvPr>
          <p:cNvSpPr txBox="1"/>
          <p:nvPr/>
        </p:nvSpPr>
        <p:spPr>
          <a:xfrm>
            <a:off x="503791" y="1359618"/>
            <a:ext cx="71114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+mn-lt"/>
              </a:rPr>
              <a:t>The HMP155 is mounted in the Met11 marine screen on the monkey island and cabled to the PC on the bridge via existing cable glands or goose neck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+mn-lt"/>
              </a:rPr>
              <a:t>30m 8-core cable terminated with 8-pin round plug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+mn-lt"/>
              </a:rPr>
              <a:t>Connected to Vaisala RS-485 USB adaptor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+mn-lt"/>
              </a:rPr>
              <a:t>4-port USB hub used to avoid occupying all available USB ports on the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99492-097E-410A-B80E-4261C4635D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764" y="4306995"/>
            <a:ext cx="3583733" cy="2051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22D901-0F04-4BD3-89A4-FEA986DC9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4" y="3921443"/>
            <a:ext cx="3241037" cy="2403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AE278-FBC1-4B88-9B92-1165083E1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091" y="3921443"/>
            <a:ext cx="3283363" cy="2292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D41288-DF3F-4C88-A090-B802E33DC5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63" y="1113808"/>
            <a:ext cx="2310514" cy="2051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86E59-925B-4545-8F4D-6DA335231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459" y="2394608"/>
            <a:ext cx="2466075" cy="2197563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22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F68C-BD86-4A23-B116-BB6C90AA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178694"/>
            <a:ext cx="9862458" cy="1325563"/>
          </a:xfrm>
        </p:spPr>
        <p:txBody>
          <a:bodyPr/>
          <a:lstStyle/>
          <a:p>
            <a:pPr algn="ctr"/>
            <a:r>
              <a:rPr lang="en-AU" b="1" dirty="0" err="1"/>
              <a:t>Turbowin</a:t>
            </a:r>
            <a:r>
              <a:rPr lang="en-AU" b="1" dirty="0"/>
              <a:t>+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0EE7-8E9C-43E1-94BC-4E96CB83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3" y="1504257"/>
            <a:ext cx="4056334" cy="4672706"/>
          </a:xfrm>
        </p:spPr>
        <p:txBody>
          <a:bodyPr>
            <a:normAutofit/>
          </a:bodyPr>
          <a:lstStyle/>
          <a:p>
            <a:r>
              <a:rPr lang="en-AU" sz="2000" dirty="0"/>
              <a:t>The barometer, temp/humidity sensor and GPS are all connected to the PC via the USB hub</a:t>
            </a:r>
          </a:p>
          <a:p>
            <a:endParaRPr lang="en-AU" sz="2000" dirty="0"/>
          </a:p>
          <a:p>
            <a:r>
              <a:rPr lang="en-AU" sz="2000" dirty="0" err="1"/>
              <a:t>Turbowin</a:t>
            </a:r>
            <a:r>
              <a:rPr lang="en-AU" sz="2000" dirty="0"/>
              <a:t>+ must be configured with the appropriate comms settings to interface with these sensors (i.e. Baud rate, data bits, parity, stop bits)</a:t>
            </a:r>
          </a:p>
          <a:p>
            <a:endParaRPr lang="en-AU" sz="2000" dirty="0"/>
          </a:p>
          <a:p>
            <a:r>
              <a:rPr lang="en-AU" sz="2000" dirty="0"/>
              <a:t>These can be found under the </a:t>
            </a:r>
            <a:r>
              <a:rPr lang="en-AU" sz="2000" i="1" dirty="0"/>
              <a:t>Maintenance</a:t>
            </a:r>
            <a:r>
              <a:rPr lang="en-AU" sz="2000" dirty="0"/>
              <a:t> menu as </a:t>
            </a:r>
            <a:r>
              <a:rPr lang="en-AU" sz="2000" i="1" dirty="0"/>
              <a:t>Serial/USB or LAN Connection Settings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5124B-331B-4EDB-BA59-6FF8AA87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31" y="1346903"/>
            <a:ext cx="7319699" cy="52318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605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318C-A889-4F01-ACE3-5ABE3F31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276345"/>
            <a:ext cx="9862458" cy="1325563"/>
          </a:xfrm>
        </p:spPr>
        <p:txBody>
          <a:bodyPr/>
          <a:lstStyle/>
          <a:p>
            <a:pPr algn="ctr"/>
            <a:r>
              <a:rPr lang="en-AU" b="1" dirty="0"/>
              <a:t>Data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FAFB-076E-473A-B183-6B9C870C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474237"/>
            <a:ext cx="3500845" cy="4702726"/>
          </a:xfrm>
        </p:spPr>
        <p:txBody>
          <a:bodyPr>
            <a:normAutofit/>
          </a:bodyPr>
          <a:lstStyle/>
          <a:p>
            <a:r>
              <a:rPr lang="en-AU" sz="2000" dirty="0"/>
              <a:t>We create a unique Gmail account for the ship and generate an App password to securely avoid using 2-factor authentication.</a:t>
            </a:r>
          </a:p>
          <a:p>
            <a:r>
              <a:rPr lang="en-AU" sz="2000" dirty="0" err="1"/>
              <a:t>Turbowin</a:t>
            </a:r>
            <a:r>
              <a:rPr lang="en-AU" sz="2000" dirty="0"/>
              <a:t>+ then uses Gmail as the email client when sending the automated hourly weather reports.</a:t>
            </a:r>
          </a:p>
          <a:p>
            <a:r>
              <a:rPr lang="en-AU" sz="2000" dirty="0"/>
              <a:t>Other email options include using the ship's own SMTP settings or Yahoo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1DD657-09E6-4B2A-9B86-CF51D989A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758" y="1362268"/>
            <a:ext cx="7493499" cy="5136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093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F3895-DC8F-4A4E-956A-6A6063D0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2" y="1377929"/>
            <a:ext cx="5928552" cy="4593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02911-76CB-43A0-ADED-BEFD5553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249715"/>
            <a:ext cx="9862458" cy="1325563"/>
          </a:xfrm>
        </p:spPr>
        <p:txBody>
          <a:bodyPr/>
          <a:lstStyle/>
          <a:p>
            <a:pPr algn="ctr"/>
            <a:r>
              <a:rPr lang="en-AU" b="1" dirty="0"/>
              <a:t>Data Display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8C950-D334-4873-83BC-040D2FB56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7929"/>
            <a:ext cx="5983808" cy="45936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7167D44-536A-48CB-AC3C-D0A37147F841}"/>
              </a:ext>
            </a:extLst>
          </p:cNvPr>
          <p:cNvSpPr/>
          <p:nvPr/>
        </p:nvSpPr>
        <p:spPr>
          <a:xfrm>
            <a:off x="1349405" y="4820575"/>
            <a:ext cx="3320249" cy="3462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082242-0654-4256-92DD-2323D0D9D6EC}"/>
              </a:ext>
            </a:extLst>
          </p:cNvPr>
          <p:cNvSpPr/>
          <p:nvPr/>
        </p:nvSpPr>
        <p:spPr>
          <a:xfrm>
            <a:off x="7427779" y="4949301"/>
            <a:ext cx="3320249" cy="3462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C395AC-07F8-417D-8927-5BFF9CC58AE4}"/>
              </a:ext>
            </a:extLst>
          </p:cNvPr>
          <p:cNvGrpSpPr/>
          <p:nvPr/>
        </p:nvGrpSpPr>
        <p:grpSpPr>
          <a:xfrm>
            <a:off x="3108960" y="1575278"/>
            <a:ext cx="6456947" cy="498389"/>
            <a:chOff x="3108960" y="1575278"/>
            <a:chExt cx="6456947" cy="49838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1444C8-431A-45F6-A945-CF1861071C6A}"/>
                </a:ext>
              </a:extLst>
            </p:cNvPr>
            <p:cNvSpPr/>
            <p:nvPr/>
          </p:nvSpPr>
          <p:spPr>
            <a:xfrm>
              <a:off x="3108960" y="1575278"/>
              <a:ext cx="365760" cy="34622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FE6DC7B-E5C7-4AB7-A166-B41248DE8DE3}"/>
                </a:ext>
              </a:extLst>
            </p:cNvPr>
            <p:cNvSpPr/>
            <p:nvPr/>
          </p:nvSpPr>
          <p:spPr>
            <a:xfrm>
              <a:off x="9200147" y="1727438"/>
              <a:ext cx="365760" cy="34622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8659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0E99-F102-4A65-AB4D-DE1E0F9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187836"/>
            <a:ext cx="9862458" cy="1325563"/>
          </a:xfrm>
        </p:spPr>
        <p:txBody>
          <a:bodyPr/>
          <a:lstStyle/>
          <a:p>
            <a:pPr algn="ctr"/>
            <a:r>
              <a:rPr lang="en-AU" b="1" dirty="0"/>
              <a:t>Data Availability &amp; Quality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BEE6A-1EAD-420F-BAB2-53B22A7D0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10" y="1355467"/>
            <a:ext cx="6945286" cy="4794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DCDB1-3F86-4A68-84AE-CF37798B2F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787" y="1206171"/>
            <a:ext cx="3857493" cy="1836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FCC2D-EB21-4CB8-87B8-7FDD8B07E3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481" y="2996133"/>
            <a:ext cx="3940752" cy="1810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F3D877-0817-456D-B626-5219FFC6D1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57" y="4718177"/>
            <a:ext cx="3899123" cy="18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5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PNumber xmlns="3e03809e-c3ee-45dc-babc-9adc7888d119" xsi:nil="true"/>
    <Platform xmlns="dcfeb59e-bb29-419e-af83-3d16f5fa27da"/>
    <SiteKeyword xmlns="3e03809e-c3ee-45dc-babc-9adc7888d119" xsi:nil="true"/>
    <jefe7a9d9a0344d3920c9767147f6121 xmlns="3e03809e-c3ee-45dc-babc-9adc7888d119">
      <Terms xmlns="http://schemas.microsoft.com/office/infopath/2007/PartnerControls"/>
    </jefe7a9d9a0344d3920c9767147f6121>
    <TaxCatchAll xmlns="3e03809e-c3ee-45dc-babc-9adc7888d119"/>
    <FileCategory xmlns="3e03809e-c3ee-45dc-babc-9adc7888d119"/>
    <FileClass xmlns="3e03809e-c3ee-45dc-babc-9adc7888d119"/>
    <Date xmlns="dcfeb59e-bb29-419e-af83-3d16f5fa27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oM Presentation" ma:contentTypeID="0x010100C6327E052C8BE04C942220FEE09FA62D003611B1D53A1B5442B64EC13CD8C48E70" ma:contentTypeVersion="12" ma:contentTypeDescription="BoM Document Content Type is the base content type used to control all Bureau managed presentations." ma:contentTypeScope="" ma:versionID="778ea9a834bab080ca950c5c99dca1b4">
  <xsd:schema xmlns:xsd="http://www.w3.org/2001/XMLSchema" xmlns:xs="http://www.w3.org/2001/XMLSchema" xmlns:p="http://schemas.microsoft.com/office/2006/metadata/properties" xmlns:ns2="3e03809e-c3ee-45dc-babc-9adc7888d119" xmlns:ns3="dcfeb59e-bb29-419e-af83-3d16f5fa27da" targetNamespace="http://schemas.microsoft.com/office/2006/metadata/properties" ma:root="true" ma:fieldsID="c9797b3e5405a192d9a8e85848574806" ns2:_="" ns3:_="">
    <xsd:import namespace="3e03809e-c3ee-45dc-babc-9adc7888d119"/>
    <xsd:import namespace="dcfeb59e-bb29-419e-af83-3d16f5fa27da"/>
    <xsd:element name="properties">
      <xsd:complexType>
        <xsd:sequence>
          <xsd:element name="documentManagement">
            <xsd:complexType>
              <xsd:all>
                <xsd:element ref="ns2:FileCategory" minOccurs="0"/>
                <xsd:element ref="ns2:FileClass" minOccurs="0"/>
                <xsd:element ref="ns2:jefe7a9d9a0344d3920c9767147f6121" minOccurs="0"/>
                <xsd:element ref="ns2:TaxCatchAll" minOccurs="0"/>
                <xsd:element ref="ns2:TaxCatchAllLabel" minOccurs="0"/>
                <xsd:element ref="ns2:SiteKeyword" minOccurs="0"/>
                <xsd:element ref="ns2:RPNumber" minOccurs="0"/>
                <xsd:element ref="ns3:Platfor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809e-c3ee-45dc-babc-9adc7888d119" elementFormDefault="qualified">
    <xsd:import namespace="http://schemas.microsoft.com/office/2006/documentManagement/types"/>
    <xsd:import namespace="http://schemas.microsoft.com/office/infopath/2007/PartnerControls"/>
    <xsd:element name="FileCategory" ma:index="2" nillable="true" ma:displayName="File Category" ma:internalName="Fil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cation"/>
                    <xsd:enumeration value="Consumables"/>
                    <xsd:enumeration value="Data"/>
                    <xsd:enumeration value="Finance"/>
                    <xsd:enumeration value="Hardware"/>
                    <xsd:enumeration value="HR"/>
                    <xsd:enumeration value="Meeting Related"/>
                    <xsd:enumeration value="Operational"/>
                    <xsd:enumeration value="Planning"/>
                    <xsd:enumeration value="Procurement"/>
                    <xsd:enumeration value="Project Management"/>
                    <xsd:enumeration value="Software"/>
                    <xsd:enumeration value="Training"/>
                    <xsd:enumeration value="Travel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FileClass" ma:index="3" nillable="true" ma:displayName="File Class" ma:internalName="File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ice"/>
                    <xsd:enumeration value="agenda"/>
                    <xsd:enumeration value="agreement"/>
                    <xsd:enumeration value="bulletin"/>
                    <xsd:enumeration value="checklist"/>
                    <xsd:enumeration value="contract"/>
                    <xsd:enumeration value="correspondence"/>
                    <xsd:enumeration value="data file"/>
                    <xsd:enumeration value="diagram"/>
                    <xsd:enumeration value="form"/>
                    <xsd:enumeration value="instruction"/>
                    <xsd:enumeration value="invoice"/>
                    <xsd:enumeration value="letter"/>
                    <xsd:enumeration value="manual"/>
                    <xsd:enumeration value="map"/>
                    <xsd:enumeration value="media release"/>
                    <xsd:enumeration value="memo"/>
                    <xsd:enumeration value="minutes"/>
                    <xsd:enumeration value="photo"/>
                    <xsd:enumeration value="presentation"/>
                    <xsd:enumeration value="quote"/>
                    <xsd:enumeration value="receipt"/>
                    <xsd:enumeration value="report"/>
                    <xsd:enumeration value="risk assessment"/>
                    <xsd:enumeration value="survey"/>
                    <xsd:enumeration value="template"/>
                    <xsd:enumeration value="tender"/>
                    <xsd:enumeration value="video"/>
                    <xsd:enumeration value="worksheet"/>
                  </xsd:restriction>
                </xsd:simpleType>
              </xsd:element>
            </xsd:sequence>
          </xsd:extension>
        </xsd:complexContent>
      </xsd:complexType>
    </xsd:element>
    <xsd:element name="jefe7a9d9a0344d3920c9767147f6121" ma:index="8" nillable="true" ma:taxonomy="true" ma:internalName="jefe7a9d9a0344d3920c9767147f6121" ma:taxonomyFieldName="Record_x0020_Activity" ma:displayName="Record Activity" ma:fieldId="{3efe7a9d-9a03-44d3-920c-9767147f6121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e740254-b579-4c0f-88c8-c5d9f6e789f9}" ma:internalName="TaxCatchAll" ma:showField="CatchAllData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e740254-b579-4c0f-88c8-c5d9f6e789f9}" ma:internalName="TaxCatchAllLabel" ma:readOnly="true" ma:showField="CatchAllDataLabel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teKeyword" ma:index="12" nillable="true" ma:displayName="Site Keyword" ma:description="Site keywords with semicolon(;) delimiter." ma:hidden="true" ma:internalName="SiteKeyword" ma:readOnly="false">
      <xsd:simpleType>
        <xsd:restriction base="dms:Text"/>
      </xsd:simpleType>
    </xsd:element>
    <xsd:element name="RPNumber" ma:index="15" nillable="true" ma:displayName="RPNumber" ma:description="Record Number from RecordPoint." ma:hidden="true" ma:internalName="RPNumb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eb59e-bb29-419e-af83-3d16f5fa27da" elementFormDefault="qualified">
    <xsd:import namespace="http://schemas.microsoft.com/office/2006/documentManagement/types"/>
    <xsd:import namespace="http://schemas.microsoft.com/office/infopath/2007/PartnerControls"/>
    <xsd:element name="Platform" ma:index="16" nillable="true" ma:displayName="Platform" ma:format="Dropdown" ma:internalName="Platfo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VOF"/>
                    <xsd:enumeration value="Drifting Buoy"/>
                    <xsd:enumeration value="Moored Buoy"/>
                    <xsd:enumeration value="Argo"/>
                    <xsd:enumeration value="XBT"/>
                    <xsd:enumeration value="Wave buoy"/>
                    <xsd:enumeration value="IMOS SST"/>
                  </xsd:restriction>
                </xsd:simpleType>
              </xsd:element>
            </xsd:sequence>
          </xsd:extension>
        </xsd:complexContent>
      </xsd:complexType>
    </xsd:element>
    <xsd:element name="Date" ma:index="17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D4B967-DFC9-434F-B766-43C2F09362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C20A15-B44E-4C44-A8E7-8A0CDAB071D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03809e-c3ee-45dc-babc-9adc7888d119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dcfeb59e-bb29-419e-af83-3d16f5fa27d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377B16-72B3-4F28-AF32-5205E43E4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3809e-c3ee-45dc-babc-9adc7888d119"/>
    <ds:schemaRef ds:uri="dcfeb59e-bb29-419e-af83-3d16f5fa2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17401</TotalTime>
  <Words>483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 Light</vt:lpstr>
      <vt:lpstr>Calibri</vt:lpstr>
      <vt:lpstr>Arial</vt:lpstr>
      <vt:lpstr>Custom Design</vt:lpstr>
      <vt:lpstr>Automated Pressure/Temperature Reports (APTR) </vt:lpstr>
      <vt:lpstr>Overview of the Australian VOS fleet</vt:lpstr>
      <vt:lpstr>Equipment supplied</vt:lpstr>
      <vt:lpstr>Instrument siting</vt:lpstr>
      <vt:lpstr>Cabling</vt:lpstr>
      <vt:lpstr>Turbowin+ configuration</vt:lpstr>
      <vt:lpstr>Data Transmission</vt:lpstr>
      <vt:lpstr>Data Display</vt:lpstr>
      <vt:lpstr>Data Availability &amp; Quality</vt:lpstr>
      <vt:lpstr>Visual Observations &amp; Manual Data Entry</vt:lpstr>
      <vt:lpstr>PowerPoint Presentation</vt:lpstr>
      <vt:lpstr>Limitations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OCG Roundtable  february 2021</dc:title>
  <dc:creator>Heslop, Emma</dc:creator>
  <cp:lastModifiedBy>Joel Cabrie</cp:lastModifiedBy>
  <cp:revision>15</cp:revision>
  <dcterms:created xsi:type="dcterms:W3CDTF">2020-02-20T13:54:50Z</dcterms:created>
  <dcterms:modified xsi:type="dcterms:W3CDTF">2021-03-11T04:50:19Z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0x010100C6327E052C8BE04C942220FEE09FA62D003611B1D53A1B5442B64EC13CD8C48E70</vt:lpwstr>
  </property>
  <property fmtid="{D5CDD505-2E9C-101B-9397-08002B2CF9AE}" pid="3" name="Record Activity">
    <vt:lpwstr/>
  </property>
  <property fmtid="{D5CDD505-2E9C-101B-9397-08002B2CF9AE}" pid="4" name="TaxKeyword">
    <vt:lpwstr/>
  </property>
  <property fmtid="{D5CDD505-2E9C-101B-9397-08002B2CF9AE}" pid="5" name="TaxKeywordTaxHTField">
    <vt:lpwstr/>
  </property>
</Properties>
</file>