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5" r:id="rId4"/>
  </p:sldMasterIdLst>
  <p:notesMasterIdLst>
    <p:notesMasterId r:id="rId9"/>
  </p:notesMasterIdLst>
  <p:handoutMasterIdLst>
    <p:handoutMasterId r:id="rId10"/>
  </p:handoutMasterIdLst>
  <p:sldIdLst>
    <p:sldId id="388" r:id="rId5"/>
    <p:sldId id="478" r:id="rId6"/>
    <p:sldId id="479" r:id="rId7"/>
    <p:sldId id="477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80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4D47E-FF97-431D-94A1-4D796DC7033C}" v="8" dt="2021-04-26T05:52:10.521"/>
    <p1510:client id="{BE48BDFC-2ABA-B29B-6CDA-923C6AB878FF}" v="3" dt="2021-04-26T06:31:54.28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Peter Riishojgaard" userId="S::lriishojgaard@wmo.int::3a48c7c0-c224-4b26-9bd1-36e9317914da" providerId="AD" clId="Web-{BE48BDFC-2ABA-B29B-6CDA-923C6AB878FF}"/>
    <pc:docChg chg="modSld">
      <pc:chgData name="Lars Peter Riishojgaard" userId="S::lriishojgaard@wmo.int::3a48c7c0-c224-4b26-9bd1-36e9317914da" providerId="AD" clId="Web-{BE48BDFC-2ABA-B29B-6CDA-923C6AB878FF}" dt="2021-04-26T06:31:54.285" v="2"/>
      <pc:docMkLst>
        <pc:docMk/>
      </pc:docMkLst>
      <pc:sldChg chg="delSp">
        <pc:chgData name="Lars Peter Riishojgaard" userId="S::lriishojgaard@wmo.int::3a48c7c0-c224-4b26-9bd1-36e9317914da" providerId="AD" clId="Web-{BE48BDFC-2ABA-B29B-6CDA-923C6AB878FF}" dt="2021-04-26T06:31:39.691" v="0"/>
        <pc:sldMkLst>
          <pc:docMk/>
          <pc:sldMk cId="2527936832" sldId="477"/>
        </pc:sldMkLst>
        <pc:spChg chg="del">
          <ac:chgData name="Lars Peter Riishojgaard" userId="S::lriishojgaard@wmo.int::3a48c7c0-c224-4b26-9bd1-36e9317914da" providerId="AD" clId="Web-{BE48BDFC-2ABA-B29B-6CDA-923C6AB878FF}" dt="2021-04-26T06:31:39.691" v="0"/>
          <ac:spMkLst>
            <pc:docMk/>
            <pc:sldMk cId="2527936832" sldId="477"/>
            <ac:spMk id="4" creationId="{40E0FC97-CF56-4AD4-9ED7-BCDF2CD7EDEE}"/>
          </ac:spMkLst>
        </pc:spChg>
      </pc:sldChg>
      <pc:sldChg chg="delSp">
        <pc:chgData name="Lars Peter Riishojgaard" userId="S::lriishojgaard@wmo.int::3a48c7c0-c224-4b26-9bd1-36e9317914da" providerId="AD" clId="Web-{BE48BDFC-2ABA-B29B-6CDA-923C6AB878FF}" dt="2021-04-26T06:31:54.285" v="2"/>
        <pc:sldMkLst>
          <pc:docMk/>
          <pc:sldMk cId="529524421" sldId="478"/>
        </pc:sldMkLst>
        <pc:spChg chg="del">
          <ac:chgData name="Lars Peter Riishojgaard" userId="S::lriishojgaard@wmo.int::3a48c7c0-c224-4b26-9bd1-36e9317914da" providerId="AD" clId="Web-{BE48BDFC-2ABA-B29B-6CDA-923C6AB878FF}" dt="2021-04-26T06:31:54.285" v="2"/>
          <ac:spMkLst>
            <pc:docMk/>
            <pc:sldMk cId="529524421" sldId="478"/>
            <ac:spMk id="4" creationId="{B2EB78B2-A5FA-47A1-989E-4BA8B8B5BF03}"/>
          </ac:spMkLst>
        </pc:spChg>
      </pc:sldChg>
      <pc:sldChg chg="delSp">
        <pc:chgData name="Lars Peter Riishojgaard" userId="S::lriishojgaard@wmo.int::3a48c7c0-c224-4b26-9bd1-36e9317914da" providerId="AD" clId="Web-{BE48BDFC-2ABA-B29B-6CDA-923C6AB878FF}" dt="2021-04-26T06:31:45.972" v="1"/>
        <pc:sldMkLst>
          <pc:docMk/>
          <pc:sldMk cId="1628113241" sldId="479"/>
        </pc:sldMkLst>
        <pc:spChg chg="del">
          <ac:chgData name="Lars Peter Riishojgaard" userId="S::lriishojgaard@wmo.int::3a48c7c0-c224-4b26-9bd1-36e9317914da" providerId="AD" clId="Web-{BE48BDFC-2ABA-B29B-6CDA-923C6AB878FF}" dt="2021-04-26T06:31:45.972" v="1"/>
          <ac:spMkLst>
            <pc:docMk/>
            <pc:sldMk cId="1628113241" sldId="479"/>
            <ac:spMk id="4" creationId="{ADC57BE8-459E-429E-A017-A94A40E0B76D}"/>
          </ac:spMkLst>
        </pc:spChg>
      </pc:sldChg>
    </pc:docChg>
  </pc:docChgLst>
  <pc:docChgLst>
    <pc:chgData name="Anthony Rea" userId="f7db64ea-5921-4a28-903c-d71b9d9673fb" providerId="ADAL" clId="{4384D47E-FF97-431D-94A1-4D796DC7033C}"/>
    <pc:docChg chg="delSld modSld">
      <pc:chgData name="Anthony Rea" userId="f7db64ea-5921-4a28-903c-d71b9d9673fb" providerId="ADAL" clId="{4384D47E-FF97-431D-94A1-4D796DC7033C}" dt="2021-04-26T05:52:59.864" v="31" actId="113"/>
      <pc:docMkLst>
        <pc:docMk/>
      </pc:docMkLst>
      <pc:sldChg chg="modSp">
        <pc:chgData name="Anthony Rea" userId="f7db64ea-5921-4a28-903c-d71b9d9673fb" providerId="ADAL" clId="{4384D47E-FF97-431D-94A1-4D796DC7033C}" dt="2021-04-26T05:52:18.917" v="4" actId="20577"/>
        <pc:sldMkLst>
          <pc:docMk/>
          <pc:sldMk cId="3702929292" sldId="388"/>
        </pc:sldMkLst>
        <pc:spChg chg="mod">
          <ac:chgData name="Anthony Rea" userId="f7db64ea-5921-4a28-903c-d71b9d9673fb" providerId="ADAL" clId="{4384D47E-FF97-431D-94A1-4D796DC7033C}" dt="2021-04-26T05:52:18.917" v="4" actId="20577"/>
          <ac:spMkLst>
            <pc:docMk/>
            <pc:sldMk cId="3702929292" sldId="388"/>
            <ac:spMk id="6" creationId="{00000000-0000-0000-0000-000000000000}"/>
          </ac:spMkLst>
        </pc:spChg>
      </pc:sldChg>
      <pc:sldChg chg="del">
        <pc:chgData name="Anthony Rea" userId="f7db64ea-5921-4a28-903c-d71b9d9673fb" providerId="ADAL" clId="{4384D47E-FF97-431D-94A1-4D796DC7033C}" dt="2021-04-26T05:52:27.166" v="5" actId="2696"/>
        <pc:sldMkLst>
          <pc:docMk/>
          <pc:sldMk cId="3564750368" sldId="476"/>
        </pc:sldMkLst>
      </pc:sldChg>
      <pc:sldChg chg="modSp">
        <pc:chgData name="Anthony Rea" userId="f7db64ea-5921-4a28-903c-d71b9d9673fb" providerId="ADAL" clId="{4384D47E-FF97-431D-94A1-4D796DC7033C}" dt="2021-04-26T05:52:59.864" v="31" actId="113"/>
        <pc:sldMkLst>
          <pc:docMk/>
          <pc:sldMk cId="2527936832" sldId="477"/>
        </pc:sldMkLst>
        <pc:spChg chg="mod">
          <ac:chgData name="Anthony Rea" userId="f7db64ea-5921-4a28-903c-d71b9d9673fb" providerId="ADAL" clId="{4384D47E-FF97-431D-94A1-4D796DC7033C}" dt="2021-04-26T05:52:59.864" v="31" actId="113"/>
          <ac:spMkLst>
            <pc:docMk/>
            <pc:sldMk cId="2527936832" sldId="477"/>
            <ac:spMk id="2" creationId="{D9DDABE9-FCE9-4187-AD75-EA17E0A337F8}"/>
          </ac:spMkLst>
        </pc:spChg>
      </pc:sldChg>
      <pc:sldChg chg="modSp">
        <pc:chgData name="Anthony Rea" userId="f7db64ea-5921-4a28-903c-d71b9d9673fb" providerId="ADAL" clId="{4384D47E-FF97-431D-94A1-4D796DC7033C}" dt="2021-04-26T05:52:51.963" v="29" actId="113"/>
        <pc:sldMkLst>
          <pc:docMk/>
          <pc:sldMk cId="529524421" sldId="478"/>
        </pc:sldMkLst>
        <pc:spChg chg="mod">
          <ac:chgData name="Anthony Rea" userId="f7db64ea-5921-4a28-903c-d71b9d9673fb" providerId="ADAL" clId="{4384D47E-FF97-431D-94A1-4D796DC7033C}" dt="2021-04-26T05:52:51.963" v="29" actId="113"/>
          <ac:spMkLst>
            <pc:docMk/>
            <pc:sldMk cId="529524421" sldId="478"/>
            <ac:spMk id="2" creationId="{2EC9AEEE-797F-4833-A3B5-76DAFAA72606}"/>
          </ac:spMkLst>
        </pc:spChg>
        <pc:spChg chg="mod">
          <ac:chgData name="Anthony Rea" userId="f7db64ea-5921-4a28-903c-d71b9d9673fb" providerId="ADAL" clId="{4384D47E-FF97-431D-94A1-4D796DC7033C}" dt="2021-04-26T05:52:40.604" v="28" actId="20577"/>
          <ac:spMkLst>
            <pc:docMk/>
            <pc:sldMk cId="529524421" sldId="478"/>
            <ac:spMk id="3" creationId="{4B4B5016-A692-469F-9BA9-41B29B98E7E2}"/>
          </ac:spMkLst>
        </pc:spChg>
      </pc:sldChg>
      <pc:sldChg chg="modSp">
        <pc:chgData name="Anthony Rea" userId="f7db64ea-5921-4a28-903c-d71b9d9673fb" providerId="ADAL" clId="{4384D47E-FF97-431D-94A1-4D796DC7033C}" dt="2021-04-26T05:52:56.490" v="30" actId="113"/>
        <pc:sldMkLst>
          <pc:docMk/>
          <pc:sldMk cId="1628113241" sldId="479"/>
        </pc:sldMkLst>
        <pc:spChg chg="mod">
          <ac:chgData name="Anthony Rea" userId="f7db64ea-5921-4a28-903c-d71b9d9673fb" providerId="ADAL" clId="{4384D47E-FF97-431D-94A1-4D796DC7033C}" dt="2021-04-26T05:52:56.490" v="30" actId="113"/>
          <ac:spMkLst>
            <pc:docMk/>
            <pc:sldMk cId="1628113241" sldId="479"/>
            <ac:spMk id="2" creationId="{D23F3921-3340-4AC3-9D5F-CBE0059DD417}"/>
          </ac:spMkLst>
        </pc:spChg>
      </pc:sldChg>
    </pc:docChg>
  </pc:docChgLst>
  <pc:docChgLst>
    <pc:chgData name="Anthony Rea" userId="f7db64ea-5921-4a28-903c-d71b9d9673fb" providerId="ADAL" clId="{FBC16AD7-6B94-4939-9785-3CA9E44941D5}"/>
    <pc:docChg chg="custSel addSld delSld modSld">
      <pc:chgData name="Anthony Rea" userId="f7db64ea-5921-4a28-903c-d71b9d9673fb" providerId="ADAL" clId="{FBC16AD7-6B94-4939-9785-3CA9E44941D5}" dt="2021-04-24T08:59:18.812" v="948" actId="15"/>
      <pc:docMkLst>
        <pc:docMk/>
      </pc:docMkLst>
      <pc:sldChg chg="del">
        <pc:chgData name="Anthony Rea" userId="f7db64ea-5921-4a28-903c-d71b9d9673fb" providerId="ADAL" clId="{FBC16AD7-6B94-4939-9785-3CA9E44941D5}" dt="2021-04-24T08:42:49.740" v="245" actId="2696"/>
        <pc:sldMkLst>
          <pc:docMk/>
          <pc:sldMk cId="1711187463" sldId="371"/>
        </pc:sldMkLst>
      </pc:sldChg>
      <pc:sldChg chg="del">
        <pc:chgData name="Anthony Rea" userId="f7db64ea-5921-4a28-903c-d71b9d9673fb" providerId="ADAL" clId="{FBC16AD7-6B94-4939-9785-3CA9E44941D5}" dt="2021-04-24T08:42:49.694" v="239" actId="2696"/>
        <pc:sldMkLst>
          <pc:docMk/>
          <pc:sldMk cId="3594722328" sldId="374"/>
        </pc:sldMkLst>
      </pc:sldChg>
      <pc:sldChg chg="del">
        <pc:chgData name="Anthony Rea" userId="f7db64ea-5921-4a28-903c-d71b9d9673fb" providerId="ADAL" clId="{FBC16AD7-6B94-4939-9785-3CA9E44941D5}" dt="2021-04-24T08:42:49.709" v="241" actId="2696"/>
        <pc:sldMkLst>
          <pc:docMk/>
          <pc:sldMk cId="505662494" sldId="375"/>
        </pc:sldMkLst>
      </pc:sldChg>
      <pc:sldChg chg="del">
        <pc:chgData name="Anthony Rea" userId="f7db64ea-5921-4a28-903c-d71b9d9673fb" providerId="ADAL" clId="{FBC16AD7-6B94-4939-9785-3CA9E44941D5}" dt="2021-04-24T08:42:49.734" v="243" actId="2696"/>
        <pc:sldMkLst>
          <pc:docMk/>
          <pc:sldMk cId="1801937189" sldId="377"/>
        </pc:sldMkLst>
      </pc:sldChg>
      <pc:sldChg chg="modSp">
        <pc:chgData name="Anthony Rea" userId="f7db64ea-5921-4a28-903c-d71b9d9673fb" providerId="ADAL" clId="{FBC16AD7-6B94-4939-9785-3CA9E44941D5}" dt="2021-04-24T08:41:23.300" v="62" actId="6549"/>
        <pc:sldMkLst>
          <pc:docMk/>
          <pc:sldMk cId="3702929292" sldId="388"/>
        </pc:sldMkLst>
        <pc:spChg chg="mod">
          <ac:chgData name="Anthony Rea" userId="f7db64ea-5921-4a28-903c-d71b9d9673fb" providerId="ADAL" clId="{FBC16AD7-6B94-4939-9785-3CA9E44941D5}" dt="2021-04-24T08:41:23.300" v="62" actId="6549"/>
          <ac:spMkLst>
            <pc:docMk/>
            <pc:sldMk cId="3702929292" sldId="388"/>
            <ac:spMk id="6" creationId="{00000000-0000-0000-0000-000000000000}"/>
          </ac:spMkLst>
        </pc:spChg>
      </pc:sldChg>
      <pc:sldChg chg="del">
        <pc:chgData name="Anthony Rea" userId="f7db64ea-5921-4a28-903c-d71b9d9673fb" providerId="ADAL" clId="{FBC16AD7-6B94-4939-9785-3CA9E44941D5}" dt="2021-04-24T08:42:49.589" v="229" actId="2696"/>
        <pc:sldMkLst>
          <pc:docMk/>
          <pc:sldMk cId="3832259982" sldId="457"/>
        </pc:sldMkLst>
      </pc:sldChg>
      <pc:sldChg chg="del">
        <pc:chgData name="Anthony Rea" userId="f7db64ea-5921-4a28-903c-d71b9d9673fb" providerId="ADAL" clId="{FBC16AD7-6B94-4939-9785-3CA9E44941D5}" dt="2021-04-24T08:42:49.603" v="230" actId="2696"/>
        <pc:sldMkLst>
          <pc:docMk/>
          <pc:sldMk cId="4274779916" sldId="460"/>
        </pc:sldMkLst>
      </pc:sldChg>
      <pc:sldChg chg="del">
        <pc:chgData name="Anthony Rea" userId="f7db64ea-5921-4a28-903c-d71b9d9673fb" providerId="ADAL" clId="{FBC16AD7-6B94-4939-9785-3CA9E44941D5}" dt="2021-04-24T08:42:49.624" v="232" actId="2696"/>
        <pc:sldMkLst>
          <pc:docMk/>
          <pc:sldMk cId="2835757844" sldId="461"/>
        </pc:sldMkLst>
      </pc:sldChg>
      <pc:sldChg chg="del">
        <pc:chgData name="Anthony Rea" userId="f7db64ea-5921-4a28-903c-d71b9d9673fb" providerId="ADAL" clId="{FBC16AD7-6B94-4939-9785-3CA9E44941D5}" dt="2021-04-24T08:42:49.637" v="233" actId="2696"/>
        <pc:sldMkLst>
          <pc:docMk/>
          <pc:sldMk cId="2872615553" sldId="462"/>
        </pc:sldMkLst>
      </pc:sldChg>
      <pc:sldChg chg="del">
        <pc:chgData name="Anthony Rea" userId="f7db64ea-5921-4a28-903c-d71b9d9673fb" providerId="ADAL" clId="{FBC16AD7-6B94-4939-9785-3CA9E44941D5}" dt="2021-04-24T08:42:49.648" v="234" actId="2696"/>
        <pc:sldMkLst>
          <pc:docMk/>
          <pc:sldMk cId="803295950" sldId="463"/>
        </pc:sldMkLst>
      </pc:sldChg>
      <pc:sldChg chg="del">
        <pc:chgData name="Anthony Rea" userId="f7db64ea-5921-4a28-903c-d71b9d9673fb" providerId="ADAL" clId="{FBC16AD7-6B94-4939-9785-3CA9E44941D5}" dt="2021-04-24T08:42:49.657" v="235" actId="2696"/>
        <pc:sldMkLst>
          <pc:docMk/>
          <pc:sldMk cId="3316979602" sldId="464"/>
        </pc:sldMkLst>
      </pc:sldChg>
      <pc:sldChg chg="del">
        <pc:chgData name="Anthony Rea" userId="f7db64ea-5921-4a28-903c-d71b9d9673fb" providerId="ADAL" clId="{FBC16AD7-6B94-4939-9785-3CA9E44941D5}" dt="2021-04-24T08:42:49.666" v="236" actId="2696"/>
        <pc:sldMkLst>
          <pc:docMk/>
          <pc:sldMk cId="3738447919" sldId="465"/>
        </pc:sldMkLst>
      </pc:sldChg>
      <pc:sldChg chg="del">
        <pc:chgData name="Anthony Rea" userId="f7db64ea-5921-4a28-903c-d71b9d9673fb" providerId="ADAL" clId="{FBC16AD7-6B94-4939-9785-3CA9E44941D5}" dt="2021-04-24T08:42:49.677" v="237" actId="2696"/>
        <pc:sldMkLst>
          <pc:docMk/>
          <pc:sldMk cId="967157731" sldId="466"/>
        </pc:sldMkLst>
      </pc:sldChg>
      <pc:sldChg chg="del">
        <pc:chgData name="Anthony Rea" userId="f7db64ea-5921-4a28-903c-d71b9d9673fb" providerId="ADAL" clId="{FBC16AD7-6B94-4939-9785-3CA9E44941D5}" dt="2021-04-24T08:42:49.687" v="238" actId="2696"/>
        <pc:sldMkLst>
          <pc:docMk/>
          <pc:sldMk cId="3131798494" sldId="467"/>
        </pc:sldMkLst>
      </pc:sldChg>
      <pc:sldChg chg="del">
        <pc:chgData name="Anthony Rea" userId="f7db64ea-5921-4a28-903c-d71b9d9673fb" providerId="ADAL" clId="{FBC16AD7-6B94-4939-9785-3CA9E44941D5}" dt="2021-04-24T08:42:49.577" v="228" actId="2696"/>
        <pc:sldMkLst>
          <pc:docMk/>
          <pc:sldMk cId="778236192" sldId="473"/>
        </pc:sldMkLst>
      </pc:sldChg>
      <pc:sldChg chg="del">
        <pc:chgData name="Anthony Rea" userId="f7db64ea-5921-4a28-903c-d71b9d9673fb" providerId="ADAL" clId="{FBC16AD7-6B94-4939-9785-3CA9E44941D5}" dt="2021-04-24T08:42:49.613" v="231" actId="2696"/>
        <pc:sldMkLst>
          <pc:docMk/>
          <pc:sldMk cId="3253937743" sldId="474"/>
        </pc:sldMkLst>
      </pc:sldChg>
      <pc:sldChg chg="del">
        <pc:chgData name="Anthony Rea" userId="f7db64ea-5921-4a28-903c-d71b9d9673fb" providerId="ADAL" clId="{FBC16AD7-6B94-4939-9785-3CA9E44941D5}" dt="2021-04-24T08:42:49.723" v="242" actId="2696"/>
        <pc:sldMkLst>
          <pc:docMk/>
          <pc:sldMk cId="1357834871" sldId="475"/>
        </pc:sldMkLst>
      </pc:sldChg>
      <pc:sldChg chg="modSp add">
        <pc:chgData name="Anthony Rea" userId="f7db64ea-5921-4a28-903c-d71b9d9673fb" providerId="ADAL" clId="{FBC16AD7-6B94-4939-9785-3CA9E44941D5}" dt="2021-04-24T07:58:59.697" v="1"/>
        <pc:sldMkLst>
          <pc:docMk/>
          <pc:sldMk cId="3564750368" sldId="476"/>
        </pc:sldMkLst>
        <pc:spChg chg="mod">
          <ac:chgData name="Anthony Rea" userId="f7db64ea-5921-4a28-903c-d71b9d9673fb" providerId="ADAL" clId="{FBC16AD7-6B94-4939-9785-3CA9E44941D5}" dt="2021-04-24T07:58:59.697" v="1"/>
          <ac:spMkLst>
            <pc:docMk/>
            <pc:sldMk cId="3564750368" sldId="476"/>
            <ac:spMk id="3" creationId="{BEC99114-705A-4D85-8D3A-A6565C7E9AAC}"/>
          </ac:spMkLst>
        </pc:spChg>
      </pc:sldChg>
      <pc:sldChg chg="modSp add">
        <pc:chgData name="Anthony Rea" userId="f7db64ea-5921-4a28-903c-d71b9d9673fb" providerId="ADAL" clId="{FBC16AD7-6B94-4939-9785-3CA9E44941D5}" dt="2021-04-24T08:59:18.812" v="948" actId="15"/>
        <pc:sldMkLst>
          <pc:docMk/>
          <pc:sldMk cId="2527936832" sldId="477"/>
        </pc:sldMkLst>
        <pc:spChg chg="mod">
          <ac:chgData name="Anthony Rea" userId="f7db64ea-5921-4a28-903c-d71b9d9673fb" providerId="ADAL" clId="{FBC16AD7-6B94-4939-9785-3CA9E44941D5}" dt="2021-04-24T08:42:38.797" v="227" actId="20577"/>
          <ac:spMkLst>
            <pc:docMk/>
            <pc:sldMk cId="2527936832" sldId="477"/>
            <ac:spMk id="2" creationId="{D9DDABE9-FCE9-4187-AD75-EA17E0A337F8}"/>
          </ac:spMkLst>
        </pc:spChg>
        <pc:spChg chg="mod">
          <ac:chgData name="Anthony Rea" userId="f7db64ea-5921-4a28-903c-d71b9d9673fb" providerId="ADAL" clId="{FBC16AD7-6B94-4939-9785-3CA9E44941D5}" dt="2021-04-24T08:59:18.812" v="948" actId="15"/>
          <ac:spMkLst>
            <pc:docMk/>
            <pc:sldMk cId="2527936832" sldId="477"/>
            <ac:spMk id="3" creationId="{A86E3117-FE30-4B5E-9FF6-E6D4EF5B3774}"/>
          </ac:spMkLst>
        </pc:spChg>
      </pc:sldChg>
      <pc:sldChg chg="modSp add">
        <pc:chgData name="Anthony Rea" userId="f7db64ea-5921-4a28-903c-d71b9d9673fb" providerId="ADAL" clId="{FBC16AD7-6B94-4939-9785-3CA9E44941D5}" dt="2021-04-24T08:44:31.136" v="456" actId="20577"/>
        <pc:sldMkLst>
          <pc:docMk/>
          <pc:sldMk cId="529524421" sldId="478"/>
        </pc:sldMkLst>
        <pc:spChg chg="mod">
          <ac:chgData name="Anthony Rea" userId="f7db64ea-5921-4a28-903c-d71b9d9673fb" providerId="ADAL" clId="{FBC16AD7-6B94-4939-9785-3CA9E44941D5}" dt="2021-04-24T08:41:49.351" v="106" actId="20577"/>
          <ac:spMkLst>
            <pc:docMk/>
            <pc:sldMk cId="529524421" sldId="478"/>
            <ac:spMk id="2" creationId="{2EC9AEEE-797F-4833-A3B5-76DAFAA72606}"/>
          </ac:spMkLst>
        </pc:spChg>
        <pc:spChg chg="mod">
          <ac:chgData name="Anthony Rea" userId="f7db64ea-5921-4a28-903c-d71b9d9673fb" providerId="ADAL" clId="{FBC16AD7-6B94-4939-9785-3CA9E44941D5}" dt="2021-04-24T08:44:31.136" v="456" actId="20577"/>
          <ac:spMkLst>
            <pc:docMk/>
            <pc:sldMk cId="529524421" sldId="478"/>
            <ac:spMk id="3" creationId="{4B4B5016-A692-469F-9BA9-41B29B98E7E2}"/>
          </ac:spMkLst>
        </pc:spChg>
      </pc:sldChg>
      <pc:sldChg chg="modSp add">
        <pc:chgData name="Anthony Rea" userId="f7db64ea-5921-4a28-903c-d71b9d9673fb" providerId="ADAL" clId="{FBC16AD7-6B94-4939-9785-3CA9E44941D5}" dt="2021-04-24T08:46:23.172" v="662" actId="20577"/>
        <pc:sldMkLst>
          <pc:docMk/>
          <pc:sldMk cId="1628113241" sldId="479"/>
        </pc:sldMkLst>
        <pc:spChg chg="mod">
          <ac:chgData name="Anthony Rea" userId="f7db64ea-5921-4a28-903c-d71b9d9673fb" providerId="ADAL" clId="{FBC16AD7-6B94-4939-9785-3CA9E44941D5}" dt="2021-04-24T08:42:06.597" v="135" actId="20577"/>
          <ac:spMkLst>
            <pc:docMk/>
            <pc:sldMk cId="1628113241" sldId="479"/>
            <ac:spMk id="2" creationId="{D23F3921-3340-4AC3-9D5F-CBE0059DD417}"/>
          </ac:spMkLst>
        </pc:spChg>
        <pc:spChg chg="mod">
          <ac:chgData name="Anthony Rea" userId="f7db64ea-5921-4a28-903c-d71b9d9673fb" providerId="ADAL" clId="{FBC16AD7-6B94-4939-9785-3CA9E44941D5}" dt="2021-04-24T08:46:23.172" v="662" actId="20577"/>
          <ac:spMkLst>
            <pc:docMk/>
            <pc:sldMk cId="1628113241" sldId="479"/>
            <ac:spMk id="3" creationId="{0ECDC06D-BA4E-40C4-8DBE-5E5468B02A6D}"/>
          </ac:spMkLst>
        </pc:spChg>
      </pc:sldChg>
      <pc:sldMasterChg chg="delSldLayout">
        <pc:chgData name="Anthony Rea" userId="f7db64ea-5921-4a28-903c-d71b9d9673fb" providerId="ADAL" clId="{FBC16AD7-6B94-4939-9785-3CA9E44941D5}" dt="2021-04-24T08:42:49.741" v="246" actId="2696"/>
        <pc:sldMasterMkLst>
          <pc:docMk/>
          <pc:sldMasterMk cId="3053617172" sldId="2147483675"/>
        </pc:sldMasterMkLst>
        <pc:sldLayoutChg chg="del">
          <pc:chgData name="Anthony Rea" userId="f7db64ea-5921-4a28-903c-d71b9d9673fb" providerId="ADAL" clId="{FBC16AD7-6B94-4939-9785-3CA9E44941D5}" dt="2021-04-24T08:42:49.741" v="246" actId="2696"/>
          <pc:sldLayoutMkLst>
            <pc:docMk/>
            <pc:sldMasterMk cId="3053617172" sldId="2147483675"/>
            <pc:sldLayoutMk cId="0" sldId="2147483686"/>
          </pc:sldLayoutMkLst>
        </pc:sldLayoutChg>
        <pc:sldLayoutChg chg="del">
          <pc:chgData name="Anthony Rea" userId="f7db64ea-5921-4a28-903c-d71b9d9673fb" providerId="ADAL" clId="{FBC16AD7-6B94-4939-9785-3CA9E44941D5}" dt="2021-04-24T08:42:49.699" v="240" actId="2696"/>
          <pc:sldLayoutMkLst>
            <pc:docMk/>
            <pc:sldMasterMk cId="3053617172" sldId="2147483675"/>
            <pc:sldLayoutMk cId="2342061815" sldId="2147483687"/>
          </pc:sldLayoutMkLst>
        </pc:sldLayoutChg>
        <pc:sldLayoutChg chg="del">
          <pc:chgData name="Anthony Rea" userId="f7db64ea-5921-4a28-903c-d71b9d9673fb" providerId="ADAL" clId="{FBC16AD7-6B94-4939-9785-3CA9E44941D5}" dt="2021-04-24T08:42:49.735" v="244" actId="2696"/>
          <pc:sldLayoutMkLst>
            <pc:docMk/>
            <pc:sldMasterMk cId="3053617172" sldId="2147483675"/>
            <pc:sldLayoutMk cId="4062280495" sldId="214748368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61F17-72BF-4A46-8CB2-781D21AD9145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3B82E-D4CC-9045-9BA3-DF41A860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19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844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RA-IV Hurricane Committee Meeting, Martinique, April 10 2018</a:t>
            </a:r>
          </a:p>
        </p:txBody>
      </p:sp>
      <p:pic>
        <p:nvPicPr>
          <p:cNvPr id="7" name="Picture 6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cbs-16@wmo.int</a:t>
            </a:r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55576" y="1268760"/>
            <a:ext cx="8208912" cy="409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000090"/>
                </a:solidFill>
              </a:rPr>
              <a:t>WMO Opening Remarks </a:t>
            </a:r>
          </a:p>
          <a:p>
            <a:r>
              <a:rPr lang="en-US" sz="3200" b="1">
                <a:solidFill>
                  <a:srgbClr val="000090"/>
                </a:solidFill>
              </a:rPr>
              <a:t>GOOS Steering Committee</a:t>
            </a:r>
          </a:p>
          <a:p>
            <a:pPr>
              <a:lnSpc>
                <a:spcPct val="120000"/>
              </a:lnSpc>
            </a:pPr>
            <a:endParaRPr lang="en-US" sz="2000" i="1" u="sng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90"/>
                </a:solidFill>
              </a:rPr>
              <a:t>Anthony Rea, Lars Peter Riishojgaard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90"/>
                </a:solidFill>
              </a:rPr>
              <a:t>WMO Secretariat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79900" y="185420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2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AEEE-797F-4833-A3B5-76DAFAA7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WMO Role in Sustained Ocean Observations</a:t>
            </a:r>
            <a:endParaRPr lang="en-CH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5016-A692-469F-9BA9-41B29B98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Earth Systems Approach</a:t>
            </a:r>
          </a:p>
          <a:p>
            <a:r>
              <a:rPr lang="en-US"/>
              <a:t>Support to </a:t>
            </a:r>
            <a:r>
              <a:rPr lang="en-US" err="1"/>
              <a:t>OceanOps</a:t>
            </a:r>
            <a:endParaRPr lang="en-US"/>
          </a:p>
          <a:p>
            <a:r>
              <a:rPr lang="en-US"/>
              <a:t>Requirements for Observations captured through Rolling Review of Requirements</a:t>
            </a:r>
          </a:p>
          <a:p>
            <a:r>
              <a:rPr lang="en-US"/>
              <a:t>Ocean ECVs captured in GCOS Implementation Plan</a:t>
            </a:r>
          </a:p>
          <a:p>
            <a:r>
              <a:rPr lang="en-US"/>
              <a:t>Advocacy to satellite operators through CGMS and CEOS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2952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3921-3340-4AC3-9D5F-CBE0059D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does GOOS do for WMO?</a:t>
            </a:r>
            <a:endParaRPr lang="en-CH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DC06D-BA4E-40C4-8DBE-5E5468B02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Coordination and exchange of global ocean observations </a:t>
            </a:r>
          </a:p>
          <a:p>
            <a:pPr lvl="1"/>
            <a:r>
              <a:rPr lang="en-US"/>
              <a:t>Essential for the Earth System Approach</a:t>
            </a:r>
          </a:p>
          <a:p>
            <a:r>
              <a:rPr lang="en-US"/>
              <a:t>Partnership on OOPC</a:t>
            </a:r>
          </a:p>
          <a:p>
            <a:pPr lvl="1"/>
            <a:r>
              <a:rPr lang="en-US"/>
              <a:t>Essential Ocean Variables</a:t>
            </a:r>
          </a:p>
          <a:p>
            <a:r>
              <a:rPr lang="en-US"/>
              <a:t>Connection to the broader ocean observing community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2811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ABE9-FCE9-4187-AD75-EA17E0A3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What WMO would like from GOOS in the Future</a:t>
            </a:r>
            <a:endParaRPr lang="en-CH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3117-FE30-4B5E-9FF6-E6D4EF5B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Secure funding for sustained observations programs underpinning physical ocean variables</a:t>
            </a:r>
          </a:p>
          <a:p>
            <a:r>
              <a:rPr lang="en-US"/>
              <a:t>Co-design of networks and downstream infrastructure</a:t>
            </a:r>
          </a:p>
          <a:p>
            <a:r>
              <a:rPr lang="en-US"/>
              <a:t>Increased commitment of resources from WMO </a:t>
            </a:r>
          </a:p>
          <a:p>
            <a:pPr lvl="1"/>
            <a:r>
              <a:rPr lang="en-US"/>
              <a:t>(</a:t>
            </a:r>
            <a:r>
              <a:rPr lang="en-GB"/>
              <a:t>Resolution 47 of Cg-18 supported </a:t>
            </a:r>
            <a:r>
              <a:rPr lang="en-GB" i="1"/>
              <a:t>the establishment of a node of a distributed GOOS Office located within WMO)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279368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01AF447113A749B8DA6E72C58AAB59" ma:contentTypeVersion="13" ma:contentTypeDescription="Create a new document." ma:contentTypeScope="" ma:versionID="8a70b9c4d0387db42b68ea13b2945ec9">
  <xsd:schema xmlns:xsd="http://www.w3.org/2001/XMLSchema" xmlns:xs="http://www.w3.org/2001/XMLSchema" xmlns:p="http://schemas.microsoft.com/office/2006/metadata/properties" xmlns:ns3="f3c6b98f-2643-4d40-a4be-19c2b3507c15" xmlns:ns4="bbc2672d-1d15-481e-a730-9fbe92bc30e6" targetNamespace="http://schemas.microsoft.com/office/2006/metadata/properties" ma:root="true" ma:fieldsID="fccab0300661ffd6c648577c2fb0b255" ns3:_="" ns4:_="">
    <xsd:import namespace="f3c6b98f-2643-4d40-a4be-19c2b3507c15"/>
    <xsd:import namespace="bbc2672d-1d15-481e-a730-9fbe92bc30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6b98f-2643-4d40-a4be-19c2b3507c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2672d-1d15-481e-a730-9fbe92bc30e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0F462-8EE5-4E57-A838-0C2600DA64DD}">
  <ds:schemaRefs>
    <ds:schemaRef ds:uri="bbc2672d-1d15-481e-a730-9fbe92bc30e6"/>
    <ds:schemaRef ds:uri="f3c6b98f-2643-4d40-a4be-19c2b3507c1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96A84B-6823-4AFF-9C06-7428B587C723}">
  <ds:schemaRefs>
    <ds:schemaRef ds:uri="bbc2672d-1d15-481e-a730-9fbe92bc30e6"/>
    <ds:schemaRef ds:uri="f3c6b98f-2643-4d40-a4be-19c2b3507c1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A3743A9-2B0B-4F10-81AD-3962E7B3C6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PowerPoint Presentation</vt:lpstr>
      <vt:lpstr>WMO Role in Sustained Ocean Observations</vt:lpstr>
      <vt:lpstr>What does GOOS do for WMO?</vt:lpstr>
      <vt:lpstr>What WMO would like from GOOS in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WMO view of  AMS Annual Meeting Seattle, January 24 2017</dc:title>
  <dc:creator>Anthony Rea</dc:creator>
  <cp:revision>1</cp:revision>
  <dcterms:modified xsi:type="dcterms:W3CDTF">2021-04-26T06:32:26Z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0x010100EF01AF447113A749B8DA6E72C58AAB59</vt:lpwstr>
  </property>
</Properties>
</file>