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0" r:id="rId5"/>
  </p:sldMasterIdLst>
  <p:notesMasterIdLst>
    <p:notesMasterId r:id="rId13"/>
  </p:notesMasterIdLst>
  <p:handoutMasterIdLst>
    <p:handoutMasterId r:id="rId14"/>
  </p:handoutMasterIdLst>
  <p:sldIdLst>
    <p:sldId id="256" r:id="rId6"/>
    <p:sldId id="289" r:id="rId7"/>
    <p:sldId id="285" r:id="rId8"/>
    <p:sldId id="290" r:id="rId9"/>
    <p:sldId id="281" r:id="rId10"/>
    <p:sldId id="287" r:id="rId11"/>
    <p:sldId id="269" r:id="rId12"/>
  </p:sldIdLst>
  <p:sldSz cx="9144000" cy="6858000" type="screen4x3"/>
  <p:notesSz cx="6858000" cy="9144000"/>
  <p:defaultText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3" algn="l" defTabSz="457136" rtl="0" eaLnBrk="1" latinLnBrk="0" hangingPunct="1">
      <a:defRPr sz="1800" kern="1200">
        <a:solidFill>
          <a:schemeClr val="tx1"/>
        </a:solidFill>
        <a:latin typeface="+mn-lt"/>
        <a:ea typeface="+mn-ea"/>
        <a:cs typeface="+mn-cs"/>
      </a:defRPr>
    </a:lvl5pPr>
    <a:lvl6pPr marL="2285679" algn="l" defTabSz="457136" rtl="0" eaLnBrk="1" latinLnBrk="0" hangingPunct="1">
      <a:defRPr sz="1800" kern="1200">
        <a:solidFill>
          <a:schemeClr val="tx1"/>
        </a:solidFill>
        <a:latin typeface="+mn-lt"/>
        <a:ea typeface="+mn-ea"/>
        <a:cs typeface="+mn-cs"/>
      </a:defRPr>
    </a:lvl6pPr>
    <a:lvl7pPr marL="2742815" algn="l" defTabSz="457136" rtl="0" eaLnBrk="1" latinLnBrk="0" hangingPunct="1">
      <a:defRPr sz="1800" kern="1200">
        <a:solidFill>
          <a:schemeClr val="tx1"/>
        </a:solidFill>
        <a:latin typeface="+mn-lt"/>
        <a:ea typeface="+mn-ea"/>
        <a:cs typeface="+mn-cs"/>
      </a:defRPr>
    </a:lvl7pPr>
    <a:lvl8pPr marL="3199951" algn="l" defTabSz="457136" rtl="0" eaLnBrk="1" latinLnBrk="0" hangingPunct="1">
      <a:defRPr sz="1800" kern="1200">
        <a:solidFill>
          <a:schemeClr val="tx1"/>
        </a:solidFill>
        <a:latin typeface="+mn-lt"/>
        <a:ea typeface="+mn-ea"/>
        <a:cs typeface="+mn-cs"/>
      </a:defRPr>
    </a:lvl8pPr>
    <a:lvl9pPr marL="3657087" algn="l" defTabSz="4571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njith Ramadasan" initials="" lastIdx="1" clrIdx="0"/>
  <p:cmAuthor id="1" name="Erik Schnetzler" initials="ES" lastIdx="2" clrIdx="1">
    <p:extLst>
      <p:ext uri="{19B8F6BF-5375-455C-9EA6-DF929625EA0E}">
        <p15:presenceInfo xmlns:p15="http://schemas.microsoft.com/office/powerpoint/2012/main" userId="Erik Schnetz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clrMru>
    <a:srgbClr val="43C9D6"/>
    <a:srgbClr val="00AEEF"/>
    <a:srgbClr val="A4C2D2"/>
    <a:srgbClr val="C7EAFB"/>
    <a:srgbClr val="E1F4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665D0E-D78C-46F4-B60E-B8B51B05CC77}" v="17" dt="2021-04-25T13:07:06.4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388" y="3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 Schnetzler" userId="824f5f84-675d-4c8a-bdbd-2c3b9807b24a" providerId="ADAL" clId="{1F8B7AC9-9A89-4CD0-98AA-F5BEC1CA9011}"/>
    <pc:docChg chg="undo custSel addSld delSld modSld delMainMaster">
      <pc:chgData name="Erik Schnetzler" userId="824f5f84-675d-4c8a-bdbd-2c3b9807b24a" providerId="ADAL" clId="{1F8B7AC9-9A89-4CD0-98AA-F5BEC1CA9011}" dt="2021-04-23T12:32:24.986" v="228" actId="2696"/>
      <pc:docMkLst>
        <pc:docMk/>
      </pc:docMkLst>
      <pc:sldChg chg="modSp mod">
        <pc:chgData name="Erik Schnetzler" userId="824f5f84-675d-4c8a-bdbd-2c3b9807b24a" providerId="ADAL" clId="{1F8B7AC9-9A89-4CD0-98AA-F5BEC1CA9011}" dt="2021-04-23T12:22:34.226" v="218" actId="692"/>
        <pc:sldMkLst>
          <pc:docMk/>
          <pc:sldMk cId="729060184" sldId="281"/>
        </pc:sldMkLst>
        <pc:spChg chg="mod">
          <ac:chgData name="Erik Schnetzler" userId="824f5f84-675d-4c8a-bdbd-2c3b9807b24a" providerId="ADAL" clId="{1F8B7AC9-9A89-4CD0-98AA-F5BEC1CA9011}" dt="2021-04-23T12:22:34.226" v="218" actId="692"/>
          <ac:spMkLst>
            <pc:docMk/>
            <pc:sldMk cId="729060184" sldId="281"/>
            <ac:spMk id="19" creationId="{ECCE65B7-6082-40EB-8B46-EB8F90E81439}"/>
          </ac:spMkLst>
        </pc:spChg>
        <pc:spChg chg="mod">
          <ac:chgData name="Erik Schnetzler" userId="824f5f84-675d-4c8a-bdbd-2c3b9807b24a" providerId="ADAL" clId="{1F8B7AC9-9A89-4CD0-98AA-F5BEC1CA9011}" dt="2021-04-23T11:36:52.703" v="0" actId="13926"/>
          <ac:spMkLst>
            <pc:docMk/>
            <pc:sldMk cId="729060184" sldId="281"/>
            <ac:spMk id="46" creationId="{39E7CD98-3151-448E-ACCA-D2E79CAA2AB5}"/>
          </ac:spMkLst>
        </pc:spChg>
      </pc:sldChg>
      <pc:sldChg chg="del">
        <pc:chgData name="Erik Schnetzler" userId="824f5f84-675d-4c8a-bdbd-2c3b9807b24a" providerId="ADAL" clId="{1F8B7AC9-9A89-4CD0-98AA-F5BEC1CA9011}" dt="2021-04-23T12:32:24.986" v="228" actId="2696"/>
        <pc:sldMkLst>
          <pc:docMk/>
          <pc:sldMk cId="1165723254" sldId="283"/>
        </pc:sldMkLst>
      </pc:sldChg>
      <pc:sldChg chg="addSp delSp modSp mod">
        <pc:chgData name="Erik Schnetzler" userId="824f5f84-675d-4c8a-bdbd-2c3b9807b24a" providerId="ADAL" clId="{1F8B7AC9-9A89-4CD0-98AA-F5BEC1CA9011}" dt="2021-04-23T12:27:41.924" v="227" actId="14100"/>
        <pc:sldMkLst>
          <pc:docMk/>
          <pc:sldMk cId="961827858" sldId="289"/>
        </pc:sldMkLst>
        <pc:spChg chg="mod">
          <ac:chgData name="Erik Schnetzler" userId="824f5f84-675d-4c8a-bdbd-2c3b9807b24a" providerId="ADAL" clId="{1F8B7AC9-9A89-4CD0-98AA-F5BEC1CA9011}" dt="2021-04-23T11:43:17.372" v="29" actId="1076"/>
          <ac:spMkLst>
            <pc:docMk/>
            <pc:sldMk cId="961827858" sldId="289"/>
            <ac:spMk id="2" creationId="{81B3C23D-20D9-4B72-92B0-C881ABB3C4B7}"/>
          </ac:spMkLst>
        </pc:spChg>
        <pc:spChg chg="add mod">
          <ac:chgData name="Erik Schnetzler" userId="824f5f84-675d-4c8a-bdbd-2c3b9807b24a" providerId="ADAL" clId="{1F8B7AC9-9A89-4CD0-98AA-F5BEC1CA9011}" dt="2021-04-23T11:55:33.556" v="67" actId="1076"/>
          <ac:spMkLst>
            <pc:docMk/>
            <pc:sldMk cId="961827858" sldId="289"/>
            <ac:spMk id="3" creationId="{44E17205-7F86-4D5D-B7A5-1DC184AA2A85}"/>
          </ac:spMkLst>
        </pc:spChg>
        <pc:spChg chg="mod">
          <ac:chgData name="Erik Schnetzler" userId="824f5f84-675d-4c8a-bdbd-2c3b9807b24a" providerId="ADAL" clId="{1F8B7AC9-9A89-4CD0-98AA-F5BEC1CA9011}" dt="2021-04-23T11:43:12.818" v="28" actId="1076"/>
          <ac:spMkLst>
            <pc:docMk/>
            <pc:sldMk cId="961827858" sldId="289"/>
            <ac:spMk id="15" creationId="{CDE34561-D3D7-4471-BA65-0CE7C48281A9}"/>
          </ac:spMkLst>
        </pc:spChg>
        <pc:spChg chg="mod">
          <ac:chgData name="Erik Schnetzler" userId="824f5f84-675d-4c8a-bdbd-2c3b9807b24a" providerId="ADAL" clId="{1F8B7AC9-9A89-4CD0-98AA-F5BEC1CA9011}" dt="2021-04-23T12:27:41.924" v="227" actId="14100"/>
          <ac:spMkLst>
            <pc:docMk/>
            <pc:sldMk cId="961827858" sldId="289"/>
            <ac:spMk id="20" creationId="{45DCC52F-1919-4F24-B1AA-E33BF2DBF148}"/>
          </ac:spMkLst>
        </pc:spChg>
        <pc:spChg chg="mod">
          <ac:chgData name="Erik Schnetzler" userId="824f5f84-675d-4c8a-bdbd-2c3b9807b24a" providerId="ADAL" clId="{1F8B7AC9-9A89-4CD0-98AA-F5BEC1CA9011}" dt="2021-04-23T11:55:18.334" v="64" actId="14100"/>
          <ac:spMkLst>
            <pc:docMk/>
            <pc:sldMk cId="961827858" sldId="289"/>
            <ac:spMk id="21" creationId="{4F554A08-D35C-4A17-AE87-423A817E755A}"/>
          </ac:spMkLst>
        </pc:spChg>
        <pc:spChg chg="del mod">
          <ac:chgData name="Erik Schnetzler" userId="824f5f84-675d-4c8a-bdbd-2c3b9807b24a" providerId="ADAL" clId="{1F8B7AC9-9A89-4CD0-98AA-F5BEC1CA9011}" dt="2021-04-23T11:51:44.266" v="53" actId="478"/>
          <ac:spMkLst>
            <pc:docMk/>
            <pc:sldMk cId="961827858" sldId="289"/>
            <ac:spMk id="26" creationId="{6F9FE71D-8329-4685-9924-3B19D7AE838C}"/>
          </ac:spMkLst>
        </pc:spChg>
        <pc:spChg chg="mod">
          <ac:chgData name="Erik Schnetzler" userId="824f5f84-675d-4c8a-bdbd-2c3b9807b24a" providerId="ADAL" clId="{1F8B7AC9-9A89-4CD0-98AA-F5BEC1CA9011}" dt="2021-04-23T11:55:43.892" v="68" actId="1076"/>
          <ac:spMkLst>
            <pc:docMk/>
            <pc:sldMk cId="961827858" sldId="289"/>
            <ac:spMk id="29" creationId="{92154245-E4C5-4F66-8B46-BDECD74218B2}"/>
          </ac:spMkLst>
        </pc:spChg>
        <pc:spChg chg="mod">
          <ac:chgData name="Erik Schnetzler" userId="824f5f84-675d-4c8a-bdbd-2c3b9807b24a" providerId="ADAL" clId="{1F8B7AC9-9A89-4CD0-98AA-F5BEC1CA9011}" dt="2021-04-23T11:51:55.754" v="56" actId="1076"/>
          <ac:spMkLst>
            <pc:docMk/>
            <pc:sldMk cId="961827858" sldId="289"/>
            <ac:spMk id="31" creationId="{677F6C55-B95E-477D-8E8F-5C8A47FC7741}"/>
          </ac:spMkLst>
        </pc:spChg>
      </pc:sldChg>
      <pc:sldChg chg="addSp delSp modSp add mod">
        <pc:chgData name="Erik Schnetzler" userId="824f5f84-675d-4c8a-bdbd-2c3b9807b24a" providerId="ADAL" clId="{1F8B7AC9-9A89-4CD0-98AA-F5BEC1CA9011}" dt="2021-04-23T12:24:09.887" v="226" actId="11529"/>
        <pc:sldMkLst>
          <pc:docMk/>
          <pc:sldMk cId="3202375783" sldId="290"/>
        </pc:sldMkLst>
        <pc:spChg chg="add mod">
          <ac:chgData name="Erik Schnetzler" userId="824f5f84-675d-4c8a-bdbd-2c3b9807b24a" providerId="ADAL" clId="{1F8B7AC9-9A89-4CD0-98AA-F5BEC1CA9011}" dt="2021-04-23T12:10:17.586" v="207" actId="1076"/>
          <ac:spMkLst>
            <pc:docMk/>
            <pc:sldMk cId="3202375783" sldId="290"/>
            <ac:spMk id="2" creationId="{394785D6-ACF1-494A-857C-C132D537BB9B}"/>
          </ac:spMkLst>
        </pc:spChg>
        <pc:spChg chg="add del">
          <ac:chgData name="Erik Schnetzler" userId="824f5f84-675d-4c8a-bdbd-2c3b9807b24a" providerId="ADAL" clId="{1F8B7AC9-9A89-4CD0-98AA-F5BEC1CA9011}" dt="2021-04-23T12:06:49.805" v="190" actId="11529"/>
          <ac:spMkLst>
            <pc:docMk/>
            <pc:sldMk cId="3202375783" sldId="290"/>
            <ac:spMk id="3" creationId="{B5863A22-8FDB-49AE-8F80-BD3153C6364D}"/>
          </ac:spMkLst>
        </pc:spChg>
        <pc:spChg chg="add mod">
          <ac:chgData name="Erik Schnetzler" userId="824f5f84-675d-4c8a-bdbd-2c3b9807b24a" providerId="ADAL" clId="{1F8B7AC9-9A89-4CD0-98AA-F5BEC1CA9011}" dt="2021-04-23T12:23:26.967" v="224" actId="692"/>
          <ac:spMkLst>
            <pc:docMk/>
            <pc:sldMk cId="3202375783" sldId="290"/>
            <ac:spMk id="4" creationId="{FF4922FE-D394-470E-B1C7-912196D153F0}"/>
          </ac:spMkLst>
        </pc:spChg>
        <pc:spChg chg="add del">
          <ac:chgData name="Erik Schnetzler" userId="824f5f84-675d-4c8a-bdbd-2c3b9807b24a" providerId="ADAL" clId="{1F8B7AC9-9A89-4CD0-98AA-F5BEC1CA9011}" dt="2021-04-23T12:24:09.887" v="226" actId="11529"/>
          <ac:spMkLst>
            <pc:docMk/>
            <pc:sldMk cId="3202375783" sldId="290"/>
            <ac:spMk id="5" creationId="{921BBDB2-9E56-43C6-8EAB-2D435B68F6AA}"/>
          </ac:spMkLst>
        </pc:spChg>
        <pc:spChg chg="add mod">
          <ac:chgData name="Erik Schnetzler" userId="824f5f84-675d-4c8a-bdbd-2c3b9807b24a" providerId="ADAL" clId="{1F8B7AC9-9A89-4CD0-98AA-F5BEC1CA9011}" dt="2021-04-23T12:10:47.765" v="212" actId="692"/>
          <ac:spMkLst>
            <pc:docMk/>
            <pc:sldMk cId="3202375783" sldId="290"/>
            <ac:spMk id="13" creationId="{1AC4AD4E-00A8-49F1-A052-9D59549F0AD2}"/>
          </ac:spMkLst>
        </pc:spChg>
        <pc:spChg chg="add mod">
          <ac:chgData name="Erik Schnetzler" userId="824f5f84-675d-4c8a-bdbd-2c3b9807b24a" providerId="ADAL" clId="{1F8B7AC9-9A89-4CD0-98AA-F5BEC1CA9011}" dt="2021-04-23T12:10:47.765" v="212" actId="692"/>
          <ac:spMkLst>
            <pc:docMk/>
            <pc:sldMk cId="3202375783" sldId="290"/>
            <ac:spMk id="15" creationId="{1ED2B014-3021-4DF7-8A83-54FD4FBE7566}"/>
          </ac:spMkLst>
        </pc:spChg>
        <pc:spChg chg="add mod">
          <ac:chgData name="Erik Schnetzler" userId="824f5f84-675d-4c8a-bdbd-2c3b9807b24a" providerId="ADAL" clId="{1F8B7AC9-9A89-4CD0-98AA-F5BEC1CA9011}" dt="2021-04-23T12:10:47.765" v="212" actId="692"/>
          <ac:spMkLst>
            <pc:docMk/>
            <pc:sldMk cId="3202375783" sldId="290"/>
            <ac:spMk id="17" creationId="{90CA1E5F-CD5C-4329-AF73-9CFB15C3F39D}"/>
          </ac:spMkLst>
        </pc:spChg>
        <pc:spChg chg="add mod">
          <ac:chgData name="Erik Schnetzler" userId="824f5f84-675d-4c8a-bdbd-2c3b9807b24a" providerId="ADAL" clId="{1F8B7AC9-9A89-4CD0-98AA-F5BEC1CA9011}" dt="2021-04-23T12:10:47.765" v="212" actId="692"/>
          <ac:spMkLst>
            <pc:docMk/>
            <pc:sldMk cId="3202375783" sldId="290"/>
            <ac:spMk id="18" creationId="{A506064D-B216-4162-8EEB-4E9F8F42EA69}"/>
          </ac:spMkLst>
        </pc:spChg>
        <pc:spChg chg="add mod">
          <ac:chgData name="Erik Schnetzler" userId="824f5f84-675d-4c8a-bdbd-2c3b9807b24a" providerId="ADAL" clId="{1F8B7AC9-9A89-4CD0-98AA-F5BEC1CA9011}" dt="2021-04-23T12:23:26.967" v="224" actId="692"/>
          <ac:spMkLst>
            <pc:docMk/>
            <pc:sldMk cId="3202375783" sldId="290"/>
            <ac:spMk id="19" creationId="{2469286F-F005-4F78-B937-D688CC5DAFB3}"/>
          </ac:spMkLst>
        </pc:spChg>
        <pc:spChg chg="add mod">
          <ac:chgData name="Erik Schnetzler" userId="824f5f84-675d-4c8a-bdbd-2c3b9807b24a" providerId="ADAL" clId="{1F8B7AC9-9A89-4CD0-98AA-F5BEC1CA9011}" dt="2021-04-23T12:23:26.967" v="224" actId="692"/>
          <ac:spMkLst>
            <pc:docMk/>
            <pc:sldMk cId="3202375783" sldId="290"/>
            <ac:spMk id="20" creationId="{F9898DBE-AD31-4E8C-ACBE-DA79711862AC}"/>
          </ac:spMkLst>
        </pc:spChg>
        <pc:spChg chg="add mod">
          <ac:chgData name="Erik Schnetzler" userId="824f5f84-675d-4c8a-bdbd-2c3b9807b24a" providerId="ADAL" clId="{1F8B7AC9-9A89-4CD0-98AA-F5BEC1CA9011}" dt="2021-04-23T12:23:26.967" v="224" actId="692"/>
          <ac:spMkLst>
            <pc:docMk/>
            <pc:sldMk cId="3202375783" sldId="290"/>
            <ac:spMk id="21" creationId="{DA9539CB-14FA-4DE7-8AD8-EE28FFB4E15C}"/>
          </ac:spMkLst>
        </pc:spChg>
        <pc:spChg chg="add mod">
          <ac:chgData name="Erik Schnetzler" userId="824f5f84-675d-4c8a-bdbd-2c3b9807b24a" providerId="ADAL" clId="{1F8B7AC9-9A89-4CD0-98AA-F5BEC1CA9011}" dt="2021-04-23T12:09:31.235" v="204" actId="14100"/>
          <ac:spMkLst>
            <pc:docMk/>
            <pc:sldMk cId="3202375783" sldId="290"/>
            <ac:spMk id="22" creationId="{91AB5897-AF96-459B-A9B1-56CAA0B79BBB}"/>
          </ac:spMkLst>
        </pc:spChg>
        <pc:graphicFrameChg chg="del">
          <ac:chgData name="Erik Schnetzler" userId="824f5f84-675d-4c8a-bdbd-2c3b9807b24a" providerId="ADAL" clId="{1F8B7AC9-9A89-4CD0-98AA-F5BEC1CA9011}" dt="2021-04-23T11:58:03.762" v="70" actId="478"/>
          <ac:graphicFrameMkLst>
            <pc:docMk/>
            <pc:sldMk cId="3202375783" sldId="290"/>
            <ac:graphicFrameMk id="14" creationId="{90A172F3-B384-4C22-8D0F-4FC65A9E63AB}"/>
          </ac:graphicFrameMkLst>
        </pc:graphicFrameChg>
      </pc:sldChg>
      <pc:sldChg chg="new del">
        <pc:chgData name="Erik Schnetzler" userId="824f5f84-675d-4c8a-bdbd-2c3b9807b24a" providerId="ADAL" clId="{1F8B7AC9-9A89-4CD0-98AA-F5BEC1CA9011}" dt="2021-04-23T11:41:10.194" v="3" actId="2696"/>
        <pc:sldMkLst>
          <pc:docMk/>
          <pc:sldMk cId="3589131840" sldId="290"/>
        </pc:sldMkLst>
      </pc:sldChg>
      <pc:sldChg chg="addSp delSp modSp add del mod">
        <pc:chgData name="Erik Schnetzler" userId="824f5f84-675d-4c8a-bdbd-2c3b9807b24a" providerId="ADAL" clId="{1F8B7AC9-9A89-4CD0-98AA-F5BEC1CA9011}" dt="2021-04-23T11:49:25.944" v="32" actId="2696"/>
        <pc:sldMkLst>
          <pc:docMk/>
          <pc:sldMk cId="1927127430" sldId="291"/>
        </pc:sldMkLst>
        <pc:spChg chg="add del">
          <ac:chgData name="Erik Schnetzler" userId="824f5f84-675d-4c8a-bdbd-2c3b9807b24a" providerId="ADAL" clId="{1F8B7AC9-9A89-4CD0-98AA-F5BEC1CA9011}" dt="2021-04-23T11:41:33.238" v="13" actId="478"/>
          <ac:spMkLst>
            <pc:docMk/>
            <pc:sldMk cId="1927127430" sldId="291"/>
            <ac:spMk id="6" creationId="{9D6D1FDB-8D8E-4513-9EEC-1EE7A674EC88}"/>
          </ac:spMkLst>
        </pc:spChg>
        <pc:spChg chg="del">
          <ac:chgData name="Erik Schnetzler" userId="824f5f84-675d-4c8a-bdbd-2c3b9807b24a" providerId="ADAL" clId="{1F8B7AC9-9A89-4CD0-98AA-F5BEC1CA9011}" dt="2021-04-23T11:41:22.778" v="4" actId="478"/>
          <ac:spMkLst>
            <pc:docMk/>
            <pc:sldMk cId="1927127430" sldId="291"/>
            <ac:spMk id="13" creationId="{AC3D340C-A9E3-4751-BF73-F993930BE6D2}"/>
          </ac:spMkLst>
        </pc:spChg>
        <pc:spChg chg="del mod">
          <ac:chgData name="Erik Schnetzler" userId="824f5f84-675d-4c8a-bdbd-2c3b9807b24a" providerId="ADAL" clId="{1F8B7AC9-9A89-4CD0-98AA-F5BEC1CA9011}" dt="2021-04-23T11:41:42.448" v="16" actId="478"/>
          <ac:spMkLst>
            <pc:docMk/>
            <pc:sldMk cId="1927127430" sldId="291"/>
            <ac:spMk id="14" creationId="{DA70AB0B-29AE-4E45-9665-46A41B7599BF}"/>
          </ac:spMkLst>
        </pc:spChg>
        <pc:spChg chg="del mod">
          <ac:chgData name="Erik Schnetzler" userId="824f5f84-675d-4c8a-bdbd-2c3b9807b24a" providerId="ADAL" clId="{1F8B7AC9-9A89-4CD0-98AA-F5BEC1CA9011}" dt="2021-04-23T11:41:45.473" v="18" actId="478"/>
          <ac:spMkLst>
            <pc:docMk/>
            <pc:sldMk cId="1927127430" sldId="291"/>
            <ac:spMk id="15" creationId="{4B2270AE-E0EC-4825-B461-9F60630F38DA}"/>
          </ac:spMkLst>
        </pc:spChg>
        <pc:spChg chg="del">
          <ac:chgData name="Erik Schnetzler" userId="824f5f84-675d-4c8a-bdbd-2c3b9807b24a" providerId="ADAL" clId="{1F8B7AC9-9A89-4CD0-98AA-F5BEC1CA9011}" dt="2021-04-23T11:41:29.440" v="10" actId="478"/>
          <ac:spMkLst>
            <pc:docMk/>
            <pc:sldMk cId="1927127430" sldId="291"/>
            <ac:spMk id="16" creationId="{9F081852-CF24-407B-9B59-894DC2DBA2F3}"/>
          </ac:spMkLst>
        </pc:spChg>
        <pc:spChg chg="del">
          <ac:chgData name="Erik Schnetzler" userId="824f5f84-675d-4c8a-bdbd-2c3b9807b24a" providerId="ADAL" clId="{1F8B7AC9-9A89-4CD0-98AA-F5BEC1CA9011}" dt="2021-04-23T11:41:30.208" v="11" actId="478"/>
          <ac:spMkLst>
            <pc:docMk/>
            <pc:sldMk cId="1927127430" sldId="291"/>
            <ac:spMk id="20" creationId="{8809F2EA-88BB-467D-9F28-286B92D8E1C3}"/>
          </ac:spMkLst>
        </pc:spChg>
        <pc:spChg chg="del">
          <ac:chgData name="Erik Schnetzler" userId="824f5f84-675d-4c8a-bdbd-2c3b9807b24a" providerId="ADAL" clId="{1F8B7AC9-9A89-4CD0-98AA-F5BEC1CA9011}" dt="2021-04-23T11:41:28.544" v="9" actId="478"/>
          <ac:spMkLst>
            <pc:docMk/>
            <pc:sldMk cId="1927127430" sldId="291"/>
            <ac:spMk id="27" creationId="{C25FD4F8-C88C-4236-8E89-FBA18B6AFF7A}"/>
          </ac:spMkLst>
        </pc:spChg>
        <pc:spChg chg="del">
          <ac:chgData name="Erik Schnetzler" userId="824f5f84-675d-4c8a-bdbd-2c3b9807b24a" providerId="ADAL" clId="{1F8B7AC9-9A89-4CD0-98AA-F5BEC1CA9011}" dt="2021-04-23T11:41:27.247" v="8" actId="478"/>
          <ac:spMkLst>
            <pc:docMk/>
            <pc:sldMk cId="1927127430" sldId="291"/>
            <ac:spMk id="28" creationId="{FEAC49D2-5ED9-47E6-9F16-2315D5188904}"/>
          </ac:spMkLst>
        </pc:spChg>
        <pc:spChg chg="del">
          <ac:chgData name="Erik Schnetzler" userId="824f5f84-675d-4c8a-bdbd-2c3b9807b24a" providerId="ADAL" clId="{1F8B7AC9-9A89-4CD0-98AA-F5BEC1CA9011}" dt="2021-04-23T11:41:35.488" v="14" actId="478"/>
          <ac:spMkLst>
            <pc:docMk/>
            <pc:sldMk cId="1927127430" sldId="291"/>
            <ac:spMk id="29" creationId="{66852C0B-17D8-4F1C-BC98-3BBF6B008853}"/>
          </ac:spMkLst>
        </pc:spChg>
        <pc:spChg chg="del">
          <ac:chgData name="Erik Schnetzler" userId="824f5f84-675d-4c8a-bdbd-2c3b9807b24a" providerId="ADAL" clId="{1F8B7AC9-9A89-4CD0-98AA-F5BEC1CA9011}" dt="2021-04-23T11:41:35.488" v="14" actId="478"/>
          <ac:spMkLst>
            <pc:docMk/>
            <pc:sldMk cId="1927127430" sldId="291"/>
            <ac:spMk id="30" creationId="{F3F9482C-1196-4FC9-838E-38A9DB07916D}"/>
          </ac:spMkLst>
        </pc:spChg>
        <pc:spChg chg="del">
          <ac:chgData name="Erik Schnetzler" userId="824f5f84-675d-4c8a-bdbd-2c3b9807b24a" providerId="ADAL" clId="{1F8B7AC9-9A89-4CD0-98AA-F5BEC1CA9011}" dt="2021-04-23T11:41:35.488" v="14" actId="478"/>
          <ac:spMkLst>
            <pc:docMk/>
            <pc:sldMk cId="1927127430" sldId="291"/>
            <ac:spMk id="31" creationId="{1B1CA1F2-E2F8-4BE4-BC43-9AEE637804F5}"/>
          </ac:spMkLst>
        </pc:spChg>
        <pc:spChg chg="del">
          <ac:chgData name="Erik Schnetzler" userId="824f5f84-675d-4c8a-bdbd-2c3b9807b24a" providerId="ADAL" clId="{1F8B7AC9-9A89-4CD0-98AA-F5BEC1CA9011}" dt="2021-04-23T11:41:47.864" v="20" actId="478"/>
          <ac:spMkLst>
            <pc:docMk/>
            <pc:sldMk cId="1927127430" sldId="291"/>
            <ac:spMk id="38" creationId="{B1AA1E23-DFA1-4D57-801B-E710CB78AE52}"/>
          </ac:spMkLst>
        </pc:spChg>
        <pc:spChg chg="del">
          <ac:chgData name="Erik Schnetzler" userId="824f5f84-675d-4c8a-bdbd-2c3b9807b24a" providerId="ADAL" clId="{1F8B7AC9-9A89-4CD0-98AA-F5BEC1CA9011}" dt="2021-04-23T11:41:46.485" v="19" actId="478"/>
          <ac:spMkLst>
            <pc:docMk/>
            <pc:sldMk cId="1927127430" sldId="291"/>
            <ac:spMk id="39" creationId="{53A51673-CA5E-4993-8640-0EA381DE2155}"/>
          </ac:spMkLst>
        </pc:spChg>
        <pc:spChg chg="del mod">
          <ac:chgData name="Erik Schnetzler" userId="824f5f84-675d-4c8a-bdbd-2c3b9807b24a" providerId="ADAL" clId="{1F8B7AC9-9A89-4CD0-98AA-F5BEC1CA9011}" dt="2021-04-23T11:41:24.976" v="6" actId="478"/>
          <ac:spMkLst>
            <pc:docMk/>
            <pc:sldMk cId="1927127430" sldId="291"/>
            <ac:spMk id="41" creationId="{DDB9F893-C7C8-4C11-A23B-14A61D3011DC}"/>
          </ac:spMkLst>
        </pc:spChg>
        <pc:spChg chg="del">
          <ac:chgData name="Erik Schnetzler" userId="824f5f84-675d-4c8a-bdbd-2c3b9807b24a" providerId="ADAL" clId="{1F8B7AC9-9A89-4CD0-98AA-F5BEC1CA9011}" dt="2021-04-23T11:41:26.093" v="7" actId="478"/>
          <ac:spMkLst>
            <pc:docMk/>
            <pc:sldMk cId="1927127430" sldId="291"/>
            <ac:spMk id="42" creationId="{296FC7E8-A090-4168-BFED-EAB49632414F}"/>
          </ac:spMkLst>
        </pc:spChg>
        <pc:spChg chg="del">
          <ac:chgData name="Erik Schnetzler" userId="824f5f84-675d-4c8a-bdbd-2c3b9807b24a" providerId="ADAL" clId="{1F8B7AC9-9A89-4CD0-98AA-F5BEC1CA9011}" dt="2021-04-23T11:41:35.488" v="14" actId="478"/>
          <ac:spMkLst>
            <pc:docMk/>
            <pc:sldMk cId="1927127430" sldId="291"/>
            <ac:spMk id="64" creationId="{3005D286-8E70-4DE0-AA47-A7A65DA77E72}"/>
          </ac:spMkLst>
        </pc:spChg>
        <pc:spChg chg="del">
          <ac:chgData name="Erik Schnetzler" userId="824f5f84-675d-4c8a-bdbd-2c3b9807b24a" providerId="ADAL" clId="{1F8B7AC9-9A89-4CD0-98AA-F5BEC1CA9011}" dt="2021-04-23T11:41:53.040" v="23" actId="478"/>
          <ac:spMkLst>
            <pc:docMk/>
            <pc:sldMk cId="1927127430" sldId="291"/>
            <ac:spMk id="65" creationId="{8B821F4D-D26E-4DE0-9B32-9A4C34A62D6D}"/>
          </ac:spMkLst>
        </pc:spChg>
        <pc:spChg chg="del mod">
          <ac:chgData name="Erik Schnetzler" userId="824f5f84-675d-4c8a-bdbd-2c3b9807b24a" providerId="ADAL" clId="{1F8B7AC9-9A89-4CD0-98AA-F5BEC1CA9011}" dt="2021-04-23T11:41:50.664" v="22" actId="478"/>
          <ac:spMkLst>
            <pc:docMk/>
            <pc:sldMk cId="1927127430" sldId="291"/>
            <ac:spMk id="67" creationId="{3DE6EF30-92AF-4ABC-B331-FA8F09BA66A5}"/>
          </ac:spMkLst>
        </pc:spChg>
        <pc:spChg chg="del">
          <ac:chgData name="Erik Schnetzler" userId="824f5f84-675d-4c8a-bdbd-2c3b9807b24a" providerId="ADAL" clId="{1F8B7AC9-9A89-4CD0-98AA-F5BEC1CA9011}" dt="2021-04-23T11:41:55.970" v="24" actId="478"/>
          <ac:spMkLst>
            <pc:docMk/>
            <pc:sldMk cId="1927127430" sldId="291"/>
            <ac:spMk id="69" creationId="{AA30D028-FCED-4D91-B18E-8CB1FE386527}"/>
          </ac:spMkLst>
        </pc:spChg>
        <pc:spChg chg="del">
          <ac:chgData name="Erik Schnetzler" userId="824f5f84-675d-4c8a-bdbd-2c3b9807b24a" providerId="ADAL" clId="{1F8B7AC9-9A89-4CD0-98AA-F5BEC1CA9011}" dt="2021-04-23T11:41:57.664" v="26" actId="478"/>
          <ac:spMkLst>
            <pc:docMk/>
            <pc:sldMk cId="1927127430" sldId="291"/>
            <ac:spMk id="74" creationId="{F7522C6A-63D9-4014-9EF6-5B02426A7693}"/>
          </ac:spMkLst>
        </pc:spChg>
        <pc:spChg chg="del">
          <ac:chgData name="Erik Schnetzler" userId="824f5f84-675d-4c8a-bdbd-2c3b9807b24a" providerId="ADAL" clId="{1F8B7AC9-9A89-4CD0-98AA-F5BEC1CA9011}" dt="2021-04-23T11:41:56.912" v="25" actId="478"/>
          <ac:spMkLst>
            <pc:docMk/>
            <pc:sldMk cId="1927127430" sldId="291"/>
            <ac:spMk id="75" creationId="{CB6A56FB-D395-4A7E-95C6-37AB71412091}"/>
          </ac:spMkLst>
        </pc:spChg>
        <pc:cxnChg chg="del">
          <ac:chgData name="Erik Schnetzler" userId="824f5f84-675d-4c8a-bdbd-2c3b9807b24a" providerId="ADAL" clId="{1F8B7AC9-9A89-4CD0-98AA-F5BEC1CA9011}" dt="2021-04-23T11:41:35.488" v="14" actId="478"/>
          <ac:cxnSpMkLst>
            <pc:docMk/>
            <pc:sldMk cId="1927127430" sldId="291"/>
            <ac:cxnSpMk id="18" creationId="{9C61F5A1-128C-4CDF-8A95-B625C3B3E667}"/>
          </ac:cxnSpMkLst>
        </pc:cxnChg>
        <pc:cxnChg chg="del">
          <ac:chgData name="Erik Schnetzler" userId="824f5f84-675d-4c8a-bdbd-2c3b9807b24a" providerId="ADAL" clId="{1F8B7AC9-9A89-4CD0-98AA-F5BEC1CA9011}" dt="2021-04-23T11:41:35.488" v="14" actId="478"/>
          <ac:cxnSpMkLst>
            <pc:docMk/>
            <pc:sldMk cId="1927127430" sldId="291"/>
            <ac:cxnSpMk id="19" creationId="{AC2CE7FD-E311-42C5-9ABF-52CBF97DDCA3}"/>
          </ac:cxnSpMkLst>
        </pc:cxnChg>
        <pc:cxnChg chg="del">
          <ac:chgData name="Erik Schnetzler" userId="824f5f84-675d-4c8a-bdbd-2c3b9807b24a" providerId="ADAL" clId="{1F8B7AC9-9A89-4CD0-98AA-F5BEC1CA9011}" dt="2021-04-23T11:41:35.488" v="14" actId="478"/>
          <ac:cxnSpMkLst>
            <pc:docMk/>
            <pc:sldMk cId="1927127430" sldId="291"/>
            <ac:cxnSpMk id="21" creationId="{8125B914-0B41-4690-9A35-5F36A963CB6C}"/>
          </ac:cxnSpMkLst>
        </pc:cxnChg>
      </pc:sldChg>
      <pc:sldMasterChg chg="del delSldLayout">
        <pc:chgData name="Erik Schnetzler" userId="824f5f84-675d-4c8a-bdbd-2c3b9807b24a" providerId="ADAL" clId="{1F8B7AC9-9A89-4CD0-98AA-F5BEC1CA9011}" dt="2021-04-23T11:49:25.944" v="32" actId="2696"/>
        <pc:sldMasterMkLst>
          <pc:docMk/>
          <pc:sldMasterMk cId="926035134" sldId="2147483700"/>
        </pc:sldMasterMkLst>
        <pc:sldLayoutChg chg="del">
          <pc:chgData name="Erik Schnetzler" userId="824f5f84-675d-4c8a-bdbd-2c3b9807b24a" providerId="ADAL" clId="{1F8B7AC9-9A89-4CD0-98AA-F5BEC1CA9011}" dt="2021-04-23T11:49:25.944" v="32" actId="2696"/>
          <pc:sldLayoutMkLst>
            <pc:docMk/>
            <pc:sldMasterMk cId="926035134" sldId="2147483700"/>
            <pc:sldLayoutMk cId="1265308234" sldId="2147483701"/>
          </pc:sldLayoutMkLst>
        </pc:sldLayoutChg>
        <pc:sldLayoutChg chg="del">
          <pc:chgData name="Erik Schnetzler" userId="824f5f84-675d-4c8a-bdbd-2c3b9807b24a" providerId="ADAL" clId="{1F8B7AC9-9A89-4CD0-98AA-F5BEC1CA9011}" dt="2021-04-23T11:49:25.944" v="32" actId="2696"/>
          <pc:sldLayoutMkLst>
            <pc:docMk/>
            <pc:sldMasterMk cId="926035134" sldId="2147483700"/>
            <pc:sldLayoutMk cId="266149337" sldId="2147483702"/>
          </pc:sldLayoutMkLst>
        </pc:sldLayoutChg>
        <pc:sldLayoutChg chg="del">
          <pc:chgData name="Erik Schnetzler" userId="824f5f84-675d-4c8a-bdbd-2c3b9807b24a" providerId="ADAL" clId="{1F8B7AC9-9A89-4CD0-98AA-F5BEC1CA9011}" dt="2021-04-23T11:49:25.944" v="32" actId="2696"/>
          <pc:sldLayoutMkLst>
            <pc:docMk/>
            <pc:sldMasterMk cId="926035134" sldId="2147483700"/>
            <pc:sldLayoutMk cId="340521067" sldId="2147483703"/>
          </pc:sldLayoutMkLst>
        </pc:sldLayoutChg>
        <pc:sldLayoutChg chg="del">
          <pc:chgData name="Erik Schnetzler" userId="824f5f84-675d-4c8a-bdbd-2c3b9807b24a" providerId="ADAL" clId="{1F8B7AC9-9A89-4CD0-98AA-F5BEC1CA9011}" dt="2021-04-23T11:49:25.944" v="32" actId="2696"/>
          <pc:sldLayoutMkLst>
            <pc:docMk/>
            <pc:sldMasterMk cId="926035134" sldId="2147483700"/>
            <pc:sldLayoutMk cId="289884783" sldId="2147483704"/>
          </pc:sldLayoutMkLst>
        </pc:sldLayoutChg>
        <pc:sldLayoutChg chg="del">
          <pc:chgData name="Erik Schnetzler" userId="824f5f84-675d-4c8a-bdbd-2c3b9807b24a" providerId="ADAL" clId="{1F8B7AC9-9A89-4CD0-98AA-F5BEC1CA9011}" dt="2021-04-23T11:49:25.944" v="32" actId="2696"/>
          <pc:sldLayoutMkLst>
            <pc:docMk/>
            <pc:sldMasterMk cId="926035134" sldId="2147483700"/>
            <pc:sldLayoutMk cId="2340292258" sldId="2147483705"/>
          </pc:sldLayoutMkLst>
        </pc:sldLayoutChg>
        <pc:sldLayoutChg chg="del">
          <pc:chgData name="Erik Schnetzler" userId="824f5f84-675d-4c8a-bdbd-2c3b9807b24a" providerId="ADAL" clId="{1F8B7AC9-9A89-4CD0-98AA-F5BEC1CA9011}" dt="2021-04-23T11:49:25.944" v="32" actId="2696"/>
          <pc:sldLayoutMkLst>
            <pc:docMk/>
            <pc:sldMasterMk cId="926035134" sldId="2147483700"/>
            <pc:sldLayoutMk cId="25447977" sldId="2147483706"/>
          </pc:sldLayoutMkLst>
        </pc:sldLayoutChg>
        <pc:sldLayoutChg chg="del">
          <pc:chgData name="Erik Schnetzler" userId="824f5f84-675d-4c8a-bdbd-2c3b9807b24a" providerId="ADAL" clId="{1F8B7AC9-9A89-4CD0-98AA-F5BEC1CA9011}" dt="2021-04-23T11:49:25.944" v="32" actId="2696"/>
          <pc:sldLayoutMkLst>
            <pc:docMk/>
            <pc:sldMasterMk cId="926035134" sldId="2147483700"/>
            <pc:sldLayoutMk cId="3273916845" sldId="2147483707"/>
          </pc:sldLayoutMkLst>
        </pc:sldLayoutChg>
        <pc:sldLayoutChg chg="del">
          <pc:chgData name="Erik Schnetzler" userId="824f5f84-675d-4c8a-bdbd-2c3b9807b24a" providerId="ADAL" clId="{1F8B7AC9-9A89-4CD0-98AA-F5BEC1CA9011}" dt="2021-04-23T11:49:25.944" v="32" actId="2696"/>
          <pc:sldLayoutMkLst>
            <pc:docMk/>
            <pc:sldMasterMk cId="926035134" sldId="2147483700"/>
            <pc:sldLayoutMk cId="30127655" sldId="2147483708"/>
          </pc:sldLayoutMkLst>
        </pc:sldLayoutChg>
        <pc:sldLayoutChg chg="del">
          <pc:chgData name="Erik Schnetzler" userId="824f5f84-675d-4c8a-bdbd-2c3b9807b24a" providerId="ADAL" clId="{1F8B7AC9-9A89-4CD0-98AA-F5BEC1CA9011}" dt="2021-04-23T11:49:25.944" v="32" actId="2696"/>
          <pc:sldLayoutMkLst>
            <pc:docMk/>
            <pc:sldMasterMk cId="926035134" sldId="2147483700"/>
            <pc:sldLayoutMk cId="182525203" sldId="2147483709"/>
          </pc:sldLayoutMkLst>
        </pc:sldLayoutChg>
        <pc:sldLayoutChg chg="del">
          <pc:chgData name="Erik Schnetzler" userId="824f5f84-675d-4c8a-bdbd-2c3b9807b24a" providerId="ADAL" clId="{1F8B7AC9-9A89-4CD0-98AA-F5BEC1CA9011}" dt="2021-04-23T11:49:25.944" v="32" actId="2696"/>
          <pc:sldLayoutMkLst>
            <pc:docMk/>
            <pc:sldMasterMk cId="926035134" sldId="2147483700"/>
            <pc:sldLayoutMk cId="2744644208" sldId="2147483710"/>
          </pc:sldLayoutMkLst>
        </pc:sldLayoutChg>
        <pc:sldLayoutChg chg="del">
          <pc:chgData name="Erik Schnetzler" userId="824f5f84-675d-4c8a-bdbd-2c3b9807b24a" providerId="ADAL" clId="{1F8B7AC9-9A89-4CD0-98AA-F5BEC1CA9011}" dt="2021-04-23T11:49:25.944" v="32" actId="2696"/>
          <pc:sldLayoutMkLst>
            <pc:docMk/>
            <pc:sldMasterMk cId="926035134" sldId="2147483700"/>
            <pc:sldLayoutMk cId="3113775625" sldId="2147483711"/>
          </pc:sldLayoutMkLst>
        </pc:sldLayoutChg>
      </pc:sldMasterChg>
    </pc:docChg>
  </pc:docChgLst>
  <pc:docChgLst>
    <pc:chgData name="Hartwig Kremer" userId="a25218a5-678a-43d6-9ada-ee1db28c5103" providerId="ADAL" clId="{C6665D0E-D78C-46F4-B60E-B8B51B05CC77}"/>
    <pc:docChg chg="undo custSel modSld">
      <pc:chgData name="Hartwig Kremer" userId="a25218a5-678a-43d6-9ada-ee1db28c5103" providerId="ADAL" clId="{C6665D0E-D78C-46F4-B60E-B8B51B05CC77}" dt="2021-04-25T13:07:06.409" v="2102" actId="1076"/>
      <pc:docMkLst>
        <pc:docMk/>
      </pc:docMkLst>
      <pc:sldChg chg="modSp">
        <pc:chgData name="Hartwig Kremer" userId="a25218a5-678a-43d6-9ada-ee1db28c5103" providerId="ADAL" clId="{C6665D0E-D78C-46F4-B60E-B8B51B05CC77}" dt="2021-04-25T11:47:15.464" v="326" actId="20577"/>
        <pc:sldMkLst>
          <pc:docMk/>
          <pc:sldMk cId="2104761148" sldId="256"/>
        </pc:sldMkLst>
        <pc:spChg chg="mod">
          <ac:chgData name="Hartwig Kremer" userId="a25218a5-678a-43d6-9ada-ee1db28c5103" providerId="ADAL" clId="{C6665D0E-D78C-46F4-B60E-B8B51B05CC77}" dt="2021-04-25T11:47:15.464" v="326" actId="20577"/>
          <ac:spMkLst>
            <pc:docMk/>
            <pc:sldMk cId="2104761148" sldId="256"/>
            <ac:spMk id="2" creationId="{00000000-0000-0000-0000-000000000000}"/>
          </ac:spMkLst>
        </pc:spChg>
        <pc:spChg chg="mod">
          <ac:chgData name="Hartwig Kremer" userId="a25218a5-678a-43d6-9ada-ee1db28c5103" providerId="ADAL" clId="{C6665D0E-D78C-46F4-B60E-B8B51B05CC77}" dt="2021-04-25T11:44:38.191" v="213" actId="20577"/>
          <ac:spMkLst>
            <pc:docMk/>
            <pc:sldMk cId="2104761148" sldId="256"/>
            <ac:spMk id="3" creationId="{00000000-0000-0000-0000-000000000000}"/>
          </ac:spMkLst>
        </pc:spChg>
        <pc:spChg chg="mod">
          <ac:chgData name="Hartwig Kremer" userId="a25218a5-678a-43d6-9ada-ee1db28c5103" providerId="ADAL" clId="{C6665D0E-D78C-46F4-B60E-B8B51B05CC77}" dt="2021-04-25T11:46:39.945" v="310" actId="1076"/>
          <ac:spMkLst>
            <pc:docMk/>
            <pc:sldMk cId="2104761148" sldId="256"/>
            <ac:spMk id="9" creationId="{00000000-0000-0000-0000-000000000000}"/>
          </ac:spMkLst>
        </pc:spChg>
        <pc:cxnChg chg="mod">
          <ac:chgData name="Hartwig Kremer" userId="a25218a5-678a-43d6-9ada-ee1db28c5103" providerId="ADAL" clId="{C6665D0E-D78C-46F4-B60E-B8B51B05CC77}" dt="2021-04-25T11:46:18.823" v="305" actId="1076"/>
          <ac:cxnSpMkLst>
            <pc:docMk/>
            <pc:sldMk cId="2104761148" sldId="256"/>
            <ac:cxnSpMk id="5" creationId="{00000000-0000-0000-0000-000000000000}"/>
          </ac:cxnSpMkLst>
        </pc:cxnChg>
        <pc:cxnChg chg="mod">
          <ac:chgData name="Hartwig Kremer" userId="a25218a5-678a-43d6-9ada-ee1db28c5103" providerId="ADAL" clId="{C6665D0E-D78C-46F4-B60E-B8B51B05CC77}" dt="2021-04-25T11:46:35.370" v="309" actId="1076"/>
          <ac:cxnSpMkLst>
            <pc:docMk/>
            <pc:sldMk cId="2104761148" sldId="256"/>
            <ac:cxnSpMk id="6" creationId="{00000000-0000-0000-0000-000000000000}"/>
          </ac:cxnSpMkLst>
        </pc:cxnChg>
      </pc:sldChg>
      <pc:sldChg chg="addSp modSp">
        <pc:chgData name="Hartwig Kremer" userId="a25218a5-678a-43d6-9ada-ee1db28c5103" providerId="ADAL" clId="{C6665D0E-D78C-46F4-B60E-B8B51B05CC77}" dt="2021-04-25T13:07:06.409" v="2102" actId="1076"/>
        <pc:sldMkLst>
          <pc:docMk/>
          <pc:sldMk cId="659728716" sldId="269"/>
        </pc:sldMkLst>
        <pc:spChg chg="mod">
          <ac:chgData name="Hartwig Kremer" userId="a25218a5-678a-43d6-9ada-ee1db28c5103" providerId="ADAL" clId="{C6665D0E-D78C-46F4-B60E-B8B51B05CC77}" dt="2021-04-25T13:05:27.211" v="2090" actId="1076"/>
          <ac:spMkLst>
            <pc:docMk/>
            <pc:sldMk cId="659728716" sldId="269"/>
            <ac:spMk id="2" creationId="{00000000-0000-0000-0000-000000000000}"/>
          </ac:spMkLst>
        </pc:spChg>
        <pc:spChg chg="mod">
          <ac:chgData name="Hartwig Kremer" userId="a25218a5-678a-43d6-9ada-ee1db28c5103" providerId="ADAL" clId="{C6665D0E-D78C-46F4-B60E-B8B51B05CC77}" dt="2021-04-25T13:06:40.913" v="2097" actId="14100"/>
          <ac:spMkLst>
            <pc:docMk/>
            <pc:sldMk cId="659728716" sldId="269"/>
            <ac:spMk id="7" creationId="{00000000-0000-0000-0000-000000000000}"/>
          </ac:spMkLst>
        </pc:spChg>
        <pc:picChg chg="mod">
          <ac:chgData name="Hartwig Kremer" userId="a25218a5-678a-43d6-9ada-ee1db28c5103" providerId="ADAL" clId="{C6665D0E-D78C-46F4-B60E-B8B51B05CC77}" dt="2021-04-25T13:06:12.937" v="2094" actId="1076"/>
          <ac:picMkLst>
            <pc:docMk/>
            <pc:sldMk cId="659728716" sldId="269"/>
            <ac:picMk id="10" creationId="{5BD3C588-1373-4A4F-AB82-C3927562FF22}"/>
          </ac:picMkLst>
        </pc:picChg>
        <pc:picChg chg="add mod">
          <ac:chgData name="Hartwig Kremer" userId="a25218a5-678a-43d6-9ada-ee1db28c5103" providerId="ADAL" clId="{C6665D0E-D78C-46F4-B60E-B8B51B05CC77}" dt="2021-04-25T13:07:06.409" v="2102" actId="1076"/>
          <ac:picMkLst>
            <pc:docMk/>
            <pc:sldMk cId="659728716" sldId="269"/>
            <ac:picMk id="1026" creationId="{85424124-7A9B-4FD8-A9D3-9A2C666E3947}"/>
          </ac:picMkLst>
        </pc:picChg>
        <pc:cxnChg chg="mod">
          <ac:chgData name="Hartwig Kremer" userId="a25218a5-678a-43d6-9ada-ee1db28c5103" providerId="ADAL" clId="{C6665D0E-D78C-46F4-B60E-B8B51B05CC77}" dt="2021-04-25T13:06:27.437" v="2095" actId="14100"/>
          <ac:cxnSpMkLst>
            <pc:docMk/>
            <pc:sldMk cId="659728716" sldId="269"/>
            <ac:cxnSpMk id="5" creationId="{00000000-0000-0000-0000-000000000000}"/>
          </ac:cxnSpMkLst>
        </pc:cxnChg>
        <pc:cxnChg chg="mod">
          <ac:chgData name="Hartwig Kremer" userId="a25218a5-678a-43d6-9ada-ee1db28c5103" providerId="ADAL" clId="{C6665D0E-D78C-46F4-B60E-B8B51B05CC77}" dt="2021-04-25T13:06:54.888" v="2099" actId="14100"/>
          <ac:cxnSpMkLst>
            <pc:docMk/>
            <pc:sldMk cId="659728716" sldId="269"/>
            <ac:cxnSpMk id="8" creationId="{00000000-0000-0000-0000-000000000000}"/>
          </ac:cxnSpMkLst>
        </pc:cxnChg>
      </pc:sldChg>
      <pc:sldChg chg="modSp">
        <pc:chgData name="Hartwig Kremer" userId="a25218a5-678a-43d6-9ada-ee1db28c5103" providerId="ADAL" clId="{C6665D0E-D78C-46F4-B60E-B8B51B05CC77}" dt="2021-04-25T12:46:26.146" v="1708" actId="20577"/>
        <pc:sldMkLst>
          <pc:docMk/>
          <pc:sldMk cId="729060184" sldId="281"/>
        </pc:sldMkLst>
        <pc:spChg chg="mod">
          <ac:chgData name="Hartwig Kremer" userId="a25218a5-678a-43d6-9ada-ee1db28c5103" providerId="ADAL" clId="{C6665D0E-D78C-46F4-B60E-B8B51B05CC77}" dt="2021-04-25T12:45:12.389" v="1694" actId="1076"/>
          <ac:spMkLst>
            <pc:docMk/>
            <pc:sldMk cId="729060184" sldId="281"/>
            <ac:spMk id="16" creationId="{00000000-0000-0000-0000-000000000000}"/>
          </ac:spMkLst>
        </pc:spChg>
        <pc:spChg chg="mod">
          <ac:chgData name="Hartwig Kremer" userId="a25218a5-678a-43d6-9ada-ee1db28c5103" providerId="ADAL" clId="{C6665D0E-D78C-46F4-B60E-B8B51B05CC77}" dt="2021-04-25T12:36:43.832" v="1513" actId="20577"/>
          <ac:spMkLst>
            <pc:docMk/>
            <pc:sldMk cId="729060184" sldId="281"/>
            <ac:spMk id="17" creationId="{0B274E29-B5EB-4B54-9963-B7D791F2F7F9}"/>
          </ac:spMkLst>
        </pc:spChg>
        <pc:spChg chg="mod">
          <ac:chgData name="Hartwig Kremer" userId="a25218a5-678a-43d6-9ada-ee1db28c5103" providerId="ADAL" clId="{C6665D0E-D78C-46F4-B60E-B8B51B05CC77}" dt="2021-04-25T12:43:15.939" v="1660" actId="20577"/>
          <ac:spMkLst>
            <pc:docMk/>
            <pc:sldMk cId="729060184" sldId="281"/>
            <ac:spMk id="18" creationId="{345F7D6D-D9D9-473E-8FE1-1C5CED6D2598}"/>
          </ac:spMkLst>
        </pc:spChg>
        <pc:spChg chg="mod">
          <ac:chgData name="Hartwig Kremer" userId="a25218a5-678a-43d6-9ada-ee1db28c5103" providerId="ADAL" clId="{C6665D0E-D78C-46F4-B60E-B8B51B05CC77}" dt="2021-04-25T12:43:28.907" v="1663" actId="1076"/>
          <ac:spMkLst>
            <pc:docMk/>
            <pc:sldMk cId="729060184" sldId="281"/>
            <ac:spMk id="19" creationId="{ECCE65B7-6082-40EB-8B46-EB8F90E81439}"/>
          </ac:spMkLst>
        </pc:spChg>
        <pc:spChg chg="mod">
          <ac:chgData name="Hartwig Kremer" userId="a25218a5-678a-43d6-9ada-ee1db28c5103" providerId="ADAL" clId="{C6665D0E-D78C-46F4-B60E-B8B51B05CC77}" dt="2021-04-25T12:43:11.738" v="1658" actId="1076"/>
          <ac:spMkLst>
            <pc:docMk/>
            <pc:sldMk cId="729060184" sldId="281"/>
            <ac:spMk id="21" creationId="{F0A20E1E-A588-4696-BA5A-64D4B8A4253D}"/>
          </ac:spMkLst>
        </pc:spChg>
        <pc:spChg chg="mod">
          <ac:chgData name="Hartwig Kremer" userId="a25218a5-678a-43d6-9ada-ee1db28c5103" providerId="ADAL" clId="{C6665D0E-D78C-46F4-B60E-B8B51B05CC77}" dt="2021-04-25T12:37:34.948" v="1548" actId="20577"/>
          <ac:spMkLst>
            <pc:docMk/>
            <pc:sldMk cId="729060184" sldId="281"/>
            <ac:spMk id="23" creationId="{669CD24D-1DC7-4C04-8463-7BE7BC20CA21}"/>
          </ac:spMkLst>
        </pc:spChg>
        <pc:spChg chg="mod">
          <ac:chgData name="Hartwig Kremer" userId="a25218a5-678a-43d6-9ada-ee1db28c5103" providerId="ADAL" clId="{C6665D0E-D78C-46F4-B60E-B8B51B05CC77}" dt="2021-04-25T12:37:26.783" v="1541" actId="20577"/>
          <ac:spMkLst>
            <pc:docMk/>
            <pc:sldMk cId="729060184" sldId="281"/>
            <ac:spMk id="24" creationId="{06EFD169-D5B3-4143-BC76-B42ECE0B33E9}"/>
          </ac:spMkLst>
        </pc:spChg>
        <pc:spChg chg="mod">
          <ac:chgData name="Hartwig Kremer" userId="a25218a5-678a-43d6-9ada-ee1db28c5103" providerId="ADAL" clId="{C6665D0E-D78C-46F4-B60E-B8B51B05CC77}" dt="2021-04-25T12:40:28.699" v="1596" actId="1076"/>
          <ac:spMkLst>
            <pc:docMk/>
            <pc:sldMk cId="729060184" sldId="281"/>
            <ac:spMk id="32" creationId="{BED581A4-AFDC-4E85-A54F-D3A464716B96}"/>
          </ac:spMkLst>
        </pc:spChg>
        <pc:spChg chg="mod">
          <ac:chgData name="Hartwig Kremer" userId="a25218a5-678a-43d6-9ada-ee1db28c5103" providerId="ADAL" clId="{C6665D0E-D78C-46F4-B60E-B8B51B05CC77}" dt="2021-04-25T12:40:51.530" v="1599" actId="14100"/>
          <ac:spMkLst>
            <pc:docMk/>
            <pc:sldMk cId="729060184" sldId="281"/>
            <ac:spMk id="33" creationId="{E2C2B660-93EA-43F4-9E47-5B2CFC39C7CD}"/>
          </ac:spMkLst>
        </pc:spChg>
        <pc:spChg chg="mod">
          <ac:chgData name="Hartwig Kremer" userId="a25218a5-678a-43d6-9ada-ee1db28c5103" providerId="ADAL" clId="{C6665D0E-D78C-46F4-B60E-B8B51B05CC77}" dt="2021-04-25T12:40:43.160" v="1598" actId="14100"/>
          <ac:spMkLst>
            <pc:docMk/>
            <pc:sldMk cId="729060184" sldId="281"/>
            <ac:spMk id="34" creationId="{C1943E03-2417-4D2F-B4E3-F24D585567CE}"/>
          </ac:spMkLst>
        </pc:spChg>
        <pc:spChg chg="mod">
          <ac:chgData name="Hartwig Kremer" userId="a25218a5-678a-43d6-9ada-ee1db28c5103" providerId="ADAL" clId="{C6665D0E-D78C-46F4-B60E-B8B51B05CC77}" dt="2021-04-25T12:46:26.146" v="1708" actId="20577"/>
          <ac:spMkLst>
            <pc:docMk/>
            <pc:sldMk cId="729060184" sldId="281"/>
            <ac:spMk id="43" creationId="{2FC88CF9-BA0C-4010-BDB6-4E95E81FE97B}"/>
          </ac:spMkLst>
        </pc:spChg>
        <pc:spChg chg="mod">
          <ac:chgData name="Hartwig Kremer" userId="a25218a5-678a-43d6-9ada-ee1db28c5103" providerId="ADAL" clId="{C6665D0E-D78C-46F4-B60E-B8B51B05CC77}" dt="2021-04-25T12:42:05.312" v="1624" actId="20577"/>
          <ac:spMkLst>
            <pc:docMk/>
            <pc:sldMk cId="729060184" sldId="281"/>
            <ac:spMk id="45" creationId="{0089A208-3DD9-4016-9C91-5DA89B6896E4}"/>
          </ac:spMkLst>
        </pc:spChg>
        <pc:spChg chg="mod">
          <ac:chgData name="Hartwig Kremer" userId="a25218a5-678a-43d6-9ada-ee1db28c5103" providerId="ADAL" clId="{C6665D0E-D78C-46F4-B60E-B8B51B05CC77}" dt="2021-04-25T12:41:18.652" v="1612" actId="14100"/>
          <ac:spMkLst>
            <pc:docMk/>
            <pc:sldMk cId="729060184" sldId="281"/>
            <ac:spMk id="46" creationId="{39E7CD98-3151-448E-ACCA-D2E79CAA2AB5}"/>
          </ac:spMkLst>
        </pc:spChg>
        <pc:grpChg chg="mod">
          <ac:chgData name="Hartwig Kremer" userId="a25218a5-678a-43d6-9ada-ee1db28c5103" providerId="ADAL" clId="{C6665D0E-D78C-46F4-B60E-B8B51B05CC77}" dt="2021-04-25T12:45:19.209" v="1695" actId="1076"/>
          <ac:grpSpMkLst>
            <pc:docMk/>
            <pc:sldMk cId="729060184" sldId="281"/>
            <ac:grpSpMk id="60" creationId="{103AD6F5-F466-46E9-935B-23C11F86977E}"/>
          </ac:grpSpMkLst>
        </pc:grpChg>
        <pc:cxnChg chg="mod">
          <ac:chgData name="Hartwig Kremer" userId="a25218a5-678a-43d6-9ada-ee1db28c5103" providerId="ADAL" clId="{C6665D0E-D78C-46F4-B60E-B8B51B05CC77}" dt="2021-04-25T12:45:03.953" v="1693" actId="1076"/>
          <ac:cxnSpMkLst>
            <pc:docMk/>
            <pc:sldMk cId="729060184" sldId="281"/>
            <ac:cxnSpMk id="11" creationId="{00000000-0000-0000-0000-000000000000}"/>
          </ac:cxnSpMkLst>
        </pc:cxnChg>
      </pc:sldChg>
      <pc:sldChg chg="modSp">
        <pc:chgData name="Hartwig Kremer" userId="a25218a5-678a-43d6-9ada-ee1db28c5103" providerId="ADAL" clId="{C6665D0E-D78C-46F4-B60E-B8B51B05CC77}" dt="2021-04-25T12:13:50.487" v="930" actId="1076"/>
        <pc:sldMkLst>
          <pc:docMk/>
          <pc:sldMk cId="1802578801" sldId="285"/>
        </pc:sldMkLst>
        <pc:spChg chg="mod">
          <ac:chgData name="Hartwig Kremer" userId="a25218a5-678a-43d6-9ada-ee1db28c5103" providerId="ADAL" clId="{C6665D0E-D78C-46F4-B60E-B8B51B05CC77}" dt="2021-04-25T12:13:34.651" v="927" actId="1076"/>
          <ac:spMkLst>
            <pc:docMk/>
            <pc:sldMk cId="1802578801" sldId="285"/>
            <ac:spMk id="9" creationId="{00000000-0000-0000-0000-000000000000}"/>
          </ac:spMkLst>
        </pc:spChg>
        <pc:picChg chg="mod">
          <ac:chgData name="Hartwig Kremer" userId="a25218a5-678a-43d6-9ada-ee1db28c5103" providerId="ADAL" clId="{C6665D0E-D78C-46F4-B60E-B8B51B05CC77}" dt="2021-04-25T12:13:50.487" v="930" actId="1076"/>
          <ac:picMkLst>
            <pc:docMk/>
            <pc:sldMk cId="1802578801" sldId="285"/>
            <ac:picMk id="15" creationId="{675BD4C1-A8CA-4281-B220-4E5595F5E273}"/>
          </ac:picMkLst>
        </pc:picChg>
        <pc:cxnChg chg="mod">
          <ac:chgData name="Hartwig Kremer" userId="a25218a5-678a-43d6-9ada-ee1db28c5103" providerId="ADAL" clId="{C6665D0E-D78C-46F4-B60E-B8B51B05CC77}" dt="2021-04-25T12:13:39.184" v="928" actId="1076"/>
          <ac:cxnSpMkLst>
            <pc:docMk/>
            <pc:sldMk cId="1802578801" sldId="285"/>
            <ac:cxnSpMk id="12" creationId="{00000000-0000-0000-0000-000000000000}"/>
          </ac:cxnSpMkLst>
        </pc:cxnChg>
      </pc:sldChg>
      <pc:sldChg chg="delSp modSp">
        <pc:chgData name="Hartwig Kremer" userId="a25218a5-678a-43d6-9ada-ee1db28c5103" providerId="ADAL" clId="{C6665D0E-D78C-46F4-B60E-B8B51B05CC77}" dt="2021-04-25T12:55:56.172" v="1935" actId="6549"/>
        <pc:sldMkLst>
          <pc:docMk/>
          <pc:sldMk cId="2192751189" sldId="287"/>
        </pc:sldMkLst>
        <pc:spChg chg="del">
          <ac:chgData name="Hartwig Kremer" userId="a25218a5-678a-43d6-9ada-ee1db28c5103" providerId="ADAL" clId="{C6665D0E-D78C-46F4-B60E-B8B51B05CC77}" dt="2021-04-25T12:55:30.233" v="1934" actId="478"/>
          <ac:spMkLst>
            <pc:docMk/>
            <pc:sldMk cId="2192751189" sldId="287"/>
            <ac:spMk id="7" creationId="{D85CCEC2-BEBD-4AF5-A406-9900BE1E81C9}"/>
          </ac:spMkLst>
        </pc:spChg>
        <pc:spChg chg="mod">
          <ac:chgData name="Hartwig Kremer" userId="a25218a5-678a-43d6-9ada-ee1db28c5103" providerId="ADAL" clId="{C6665D0E-D78C-46F4-B60E-B8B51B05CC77}" dt="2021-04-25T12:55:56.172" v="1935" actId="6549"/>
          <ac:spMkLst>
            <pc:docMk/>
            <pc:sldMk cId="2192751189" sldId="287"/>
            <ac:spMk id="22" creationId="{00000000-0000-0000-0000-000000000000}"/>
          </ac:spMkLst>
        </pc:spChg>
      </pc:sldChg>
      <pc:sldChg chg="delSp modSp">
        <pc:chgData name="Hartwig Kremer" userId="a25218a5-678a-43d6-9ada-ee1db28c5103" providerId="ADAL" clId="{C6665D0E-D78C-46F4-B60E-B8B51B05CC77}" dt="2021-04-25T13:01:42.043" v="1961" actId="20577"/>
        <pc:sldMkLst>
          <pc:docMk/>
          <pc:sldMk cId="961827858" sldId="289"/>
        </pc:sldMkLst>
        <pc:spChg chg="mod">
          <ac:chgData name="Hartwig Kremer" userId="a25218a5-678a-43d6-9ada-ee1db28c5103" providerId="ADAL" clId="{C6665D0E-D78C-46F4-B60E-B8B51B05CC77}" dt="2021-04-25T12:59:46.718" v="1937" actId="1076"/>
          <ac:spMkLst>
            <pc:docMk/>
            <pc:sldMk cId="961827858" sldId="289"/>
            <ac:spMk id="2" creationId="{81B3C23D-20D9-4B72-92B0-C881ABB3C4B7}"/>
          </ac:spMkLst>
        </pc:spChg>
        <pc:spChg chg="mod">
          <ac:chgData name="Hartwig Kremer" userId="a25218a5-678a-43d6-9ada-ee1db28c5103" providerId="ADAL" clId="{C6665D0E-D78C-46F4-B60E-B8B51B05CC77}" dt="2021-04-25T12:12:10.743" v="914" actId="1076"/>
          <ac:spMkLst>
            <pc:docMk/>
            <pc:sldMk cId="961827858" sldId="289"/>
            <ac:spMk id="3" creationId="{44E17205-7F86-4D5D-B7A5-1DC184AA2A85}"/>
          </ac:spMkLst>
        </pc:spChg>
        <pc:spChg chg="mod">
          <ac:chgData name="Hartwig Kremer" userId="a25218a5-678a-43d6-9ada-ee1db28c5103" providerId="ADAL" clId="{C6665D0E-D78C-46F4-B60E-B8B51B05CC77}" dt="2021-04-25T12:10:05.558" v="881" actId="1076"/>
          <ac:spMkLst>
            <pc:docMk/>
            <pc:sldMk cId="961827858" sldId="289"/>
            <ac:spMk id="9" creationId="{00000000-0000-0000-0000-000000000000}"/>
          </ac:spMkLst>
        </pc:spChg>
        <pc:spChg chg="mod">
          <ac:chgData name="Hartwig Kremer" userId="a25218a5-678a-43d6-9ada-ee1db28c5103" providerId="ADAL" clId="{C6665D0E-D78C-46F4-B60E-B8B51B05CC77}" dt="2021-04-25T13:01:42.043" v="1961" actId="20577"/>
          <ac:spMkLst>
            <pc:docMk/>
            <pc:sldMk cId="961827858" sldId="289"/>
            <ac:spMk id="15" creationId="{CDE34561-D3D7-4471-BA65-0CE7C48281A9}"/>
          </ac:spMkLst>
        </pc:spChg>
        <pc:spChg chg="mod">
          <ac:chgData name="Hartwig Kremer" userId="a25218a5-678a-43d6-9ada-ee1db28c5103" providerId="ADAL" clId="{C6665D0E-D78C-46F4-B60E-B8B51B05CC77}" dt="2021-04-25T12:04:18.899" v="662" actId="1076"/>
          <ac:spMkLst>
            <pc:docMk/>
            <pc:sldMk cId="961827858" sldId="289"/>
            <ac:spMk id="16" creationId="{00000000-0000-0000-0000-000000000000}"/>
          </ac:spMkLst>
        </pc:spChg>
        <pc:spChg chg="mod">
          <ac:chgData name="Hartwig Kremer" userId="a25218a5-678a-43d6-9ada-ee1db28c5103" providerId="ADAL" clId="{C6665D0E-D78C-46F4-B60E-B8B51B05CC77}" dt="2021-04-25T12:11:45.526" v="907" actId="14100"/>
          <ac:spMkLst>
            <pc:docMk/>
            <pc:sldMk cId="961827858" sldId="289"/>
            <ac:spMk id="20" creationId="{45DCC52F-1919-4F24-B1AA-E33BF2DBF148}"/>
          </ac:spMkLst>
        </pc:spChg>
        <pc:spChg chg="mod">
          <ac:chgData name="Hartwig Kremer" userId="a25218a5-678a-43d6-9ada-ee1db28c5103" providerId="ADAL" clId="{C6665D0E-D78C-46F4-B60E-B8B51B05CC77}" dt="2021-04-25T12:09:56.705" v="880" actId="14100"/>
          <ac:spMkLst>
            <pc:docMk/>
            <pc:sldMk cId="961827858" sldId="289"/>
            <ac:spMk id="21" creationId="{4F554A08-D35C-4A17-AE87-423A817E755A}"/>
          </ac:spMkLst>
        </pc:spChg>
        <pc:spChg chg="mod">
          <ac:chgData name="Hartwig Kremer" userId="a25218a5-678a-43d6-9ada-ee1db28c5103" providerId="ADAL" clId="{C6665D0E-D78C-46F4-B60E-B8B51B05CC77}" dt="2021-04-25T12:12:55.975" v="923" actId="1076"/>
          <ac:spMkLst>
            <pc:docMk/>
            <pc:sldMk cId="961827858" sldId="289"/>
            <ac:spMk id="22" creationId="{6FD40DEE-B567-4CBE-BA12-8A61C717377E}"/>
          </ac:spMkLst>
        </pc:spChg>
        <pc:spChg chg="mod">
          <ac:chgData name="Hartwig Kremer" userId="a25218a5-678a-43d6-9ada-ee1db28c5103" providerId="ADAL" clId="{C6665D0E-D78C-46F4-B60E-B8B51B05CC77}" dt="2021-04-25T12:12:04.348" v="912" actId="1076"/>
          <ac:spMkLst>
            <pc:docMk/>
            <pc:sldMk cId="961827858" sldId="289"/>
            <ac:spMk id="23" creationId="{D4929709-6BA0-4F35-941E-50006A19F80F}"/>
          </ac:spMkLst>
        </pc:spChg>
        <pc:spChg chg="mod">
          <ac:chgData name="Hartwig Kremer" userId="a25218a5-678a-43d6-9ada-ee1db28c5103" providerId="ADAL" clId="{C6665D0E-D78C-46F4-B60E-B8B51B05CC77}" dt="2021-04-25T12:12:14.094" v="915" actId="1076"/>
          <ac:spMkLst>
            <pc:docMk/>
            <pc:sldMk cId="961827858" sldId="289"/>
            <ac:spMk id="24" creationId="{B93C1A72-E09C-4C02-9F3B-129ABF8301BC}"/>
          </ac:spMkLst>
        </pc:spChg>
        <pc:spChg chg="mod">
          <ac:chgData name="Hartwig Kremer" userId="a25218a5-678a-43d6-9ada-ee1db28c5103" providerId="ADAL" clId="{C6665D0E-D78C-46F4-B60E-B8B51B05CC77}" dt="2021-04-25T12:12:01.024" v="911" actId="1076"/>
          <ac:spMkLst>
            <pc:docMk/>
            <pc:sldMk cId="961827858" sldId="289"/>
            <ac:spMk id="25" creationId="{7A96D1F6-F7E8-45AC-96B6-43A1C53AC4A3}"/>
          </ac:spMkLst>
        </pc:spChg>
        <pc:spChg chg="mod">
          <ac:chgData name="Hartwig Kremer" userId="a25218a5-678a-43d6-9ada-ee1db28c5103" providerId="ADAL" clId="{C6665D0E-D78C-46F4-B60E-B8B51B05CC77}" dt="2021-04-25T12:11:58.377" v="910" actId="1076"/>
          <ac:spMkLst>
            <pc:docMk/>
            <pc:sldMk cId="961827858" sldId="289"/>
            <ac:spMk id="27" creationId="{7A7F3927-88D6-4EFD-A05C-B5A746B23235}"/>
          </ac:spMkLst>
        </pc:spChg>
        <pc:spChg chg="mod">
          <ac:chgData name="Hartwig Kremer" userId="a25218a5-678a-43d6-9ada-ee1db28c5103" providerId="ADAL" clId="{C6665D0E-D78C-46F4-B60E-B8B51B05CC77}" dt="2021-04-25T12:12:17.076" v="916" actId="1076"/>
          <ac:spMkLst>
            <pc:docMk/>
            <pc:sldMk cId="961827858" sldId="289"/>
            <ac:spMk id="28" creationId="{F0643713-FB10-4EBD-9910-B0ED13A3AB42}"/>
          </ac:spMkLst>
        </pc:spChg>
        <pc:spChg chg="mod">
          <ac:chgData name="Hartwig Kremer" userId="a25218a5-678a-43d6-9ada-ee1db28c5103" providerId="ADAL" clId="{C6665D0E-D78C-46F4-B60E-B8B51B05CC77}" dt="2021-04-25T13:00:03.821" v="1938" actId="1076"/>
          <ac:spMkLst>
            <pc:docMk/>
            <pc:sldMk cId="961827858" sldId="289"/>
            <ac:spMk id="29" creationId="{92154245-E4C5-4F66-8B46-BDECD74218B2}"/>
          </ac:spMkLst>
        </pc:spChg>
        <pc:spChg chg="mod">
          <ac:chgData name="Hartwig Kremer" userId="a25218a5-678a-43d6-9ada-ee1db28c5103" providerId="ADAL" clId="{C6665D0E-D78C-46F4-B60E-B8B51B05CC77}" dt="2021-04-25T12:13:04.310" v="924" actId="1076"/>
          <ac:spMkLst>
            <pc:docMk/>
            <pc:sldMk cId="961827858" sldId="289"/>
            <ac:spMk id="30" creationId="{AE235009-751E-44E5-A162-7813C8F9E539}"/>
          </ac:spMkLst>
        </pc:spChg>
        <pc:spChg chg="del mod">
          <ac:chgData name="Hartwig Kremer" userId="a25218a5-678a-43d6-9ada-ee1db28c5103" providerId="ADAL" clId="{C6665D0E-D78C-46F4-B60E-B8B51B05CC77}" dt="2021-04-25T11:29:19.402" v="84" actId="478"/>
          <ac:spMkLst>
            <pc:docMk/>
            <pc:sldMk cId="961827858" sldId="289"/>
            <ac:spMk id="31" creationId="{677F6C55-B95E-477D-8E8F-5C8A47FC7741}"/>
          </ac:spMkLst>
        </pc:spChg>
        <pc:cxnChg chg="mod">
          <ac:chgData name="Hartwig Kremer" userId="a25218a5-678a-43d6-9ada-ee1db28c5103" providerId="ADAL" clId="{C6665D0E-D78C-46F4-B60E-B8B51B05CC77}" dt="2021-04-25T12:04:47.194" v="667" actId="1076"/>
          <ac:cxnSpMkLst>
            <pc:docMk/>
            <pc:sldMk cId="961827858" sldId="289"/>
            <ac:cxnSpMk id="11" creationId="{00000000-0000-0000-0000-000000000000}"/>
          </ac:cxnSpMkLst>
        </pc:cxnChg>
      </pc:sldChg>
      <pc:sldChg chg="modSp">
        <pc:chgData name="Hartwig Kremer" userId="a25218a5-678a-43d6-9ada-ee1db28c5103" providerId="ADAL" clId="{C6665D0E-D78C-46F4-B60E-B8B51B05CC77}" dt="2021-04-25T12:35:56.971" v="1505" actId="20577"/>
        <pc:sldMkLst>
          <pc:docMk/>
          <pc:sldMk cId="3202375783" sldId="290"/>
        </pc:sldMkLst>
        <pc:spChg chg="mod">
          <ac:chgData name="Hartwig Kremer" userId="a25218a5-678a-43d6-9ada-ee1db28c5103" providerId="ADAL" clId="{C6665D0E-D78C-46F4-B60E-B8B51B05CC77}" dt="2021-04-25T12:15:03.496" v="971" actId="20577"/>
          <ac:spMkLst>
            <pc:docMk/>
            <pc:sldMk cId="3202375783" sldId="290"/>
            <ac:spMk id="2" creationId="{394785D6-ACF1-494A-857C-C132D537BB9B}"/>
          </ac:spMkLst>
        </pc:spChg>
        <pc:spChg chg="mod">
          <ac:chgData name="Hartwig Kremer" userId="a25218a5-678a-43d6-9ada-ee1db28c5103" providerId="ADAL" clId="{C6665D0E-D78C-46F4-B60E-B8B51B05CC77}" dt="2021-04-25T12:35:56.971" v="1505" actId="20577"/>
          <ac:spMkLst>
            <pc:docMk/>
            <pc:sldMk cId="3202375783" sldId="290"/>
            <ac:spMk id="13" creationId="{1AC4AD4E-00A8-49F1-A052-9D59549F0AD2}"/>
          </ac:spMkLst>
        </pc:spChg>
        <pc:spChg chg="mod">
          <ac:chgData name="Hartwig Kremer" userId="a25218a5-678a-43d6-9ada-ee1db28c5103" providerId="ADAL" clId="{C6665D0E-D78C-46F4-B60E-B8B51B05CC77}" dt="2021-04-25T12:34:19.263" v="1414" actId="20577"/>
          <ac:spMkLst>
            <pc:docMk/>
            <pc:sldMk cId="3202375783" sldId="290"/>
            <ac:spMk id="15" creationId="{1ED2B014-3021-4DF7-8A83-54FD4FBE7566}"/>
          </ac:spMkLst>
        </pc:spChg>
        <pc:spChg chg="mod">
          <ac:chgData name="Hartwig Kremer" userId="a25218a5-678a-43d6-9ada-ee1db28c5103" providerId="ADAL" clId="{C6665D0E-D78C-46F4-B60E-B8B51B05CC77}" dt="2021-04-25T12:14:41.376" v="957" actId="122"/>
          <ac:spMkLst>
            <pc:docMk/>
            <pc:sldMk cId="3202375783" sldId="290"/>
            <ac:spMk id="16" creationId="{00000000-0000-0000-0000-000000000000}"/>
          </ac:spMkLst>
        </pc:spChg>
        <pc:spChg chg="mod">
          <ac:chgData name="Hartwig Kremer" userId="a25218a5-678a-43d6-9ada-ee1db28c5103" providerId="ADAL" clId="{C6665D0E-D78C-46F4-B60E-B8B51B05CC77}" dt="2021-04-25T12:35:18.199" v="1461" actId="14100"/>
          <ac:spMkLst>
            <pc:docMk/>
            <pc:sldMk cId="3202375783" sldId="290"/>
            <ac:spMk id="17" creationId="{90CA1E5F-CD5C-4329-AF73-9CFB15C3F39D}"/>
          </ac:spMkLst>
        </pc:spChg>
        <pc:spChg chg="mod">
          <ac:chgData name="Hartwig Kremer" userId="a25218a5-678a-43d6-9ada-ee1db28c5103" providerId="ADAL" clId="{C6665D0E-D78C-46F4-B60E-B8B51B05CC77}" dt="2021-04-25T12:25:11.772" v="1148" actId="14100"/>
          <ac:spMkLst>
            <pc:docMk/>
            <pc:sldMk cId="3202375783" sldId="290"/>
            <ac:spMk id="18" creationId="{A506064D-B216-4162-8EEB-4E9F8F42EA69}"/>
          </ac:spMkLst>
        </pc:spChg>
        <pc:spChg chg="mod">
          <ac:chgData name="Hartwig Kremer" userId="a25218a5-678a-43d6-9ada-ee1db28c5103" providerId="ADAL" clId="{C6665D0E-D78C-46F4-B60E-B8B51B05CC77}" dt="2021-04-25T12:32:33.448" v="1352" actId="14100"/>
          <ac:spMkLst>
            <pc:docMk/>
            <pc:sldMk cId="3202375783" sldId="290"/>
            <ac:spMk id="22" creationId="{91AB5897-AF96-459B-A9B1-56CAA0B79BBB}"/>
          </ac:spMkLst>
        </pc:spChg>
      </pc:sldChg>
    </pc:docChg>
  </pc:docChgLst>
  <pc:docChgLst>
    <pc:chgData name="Anham Salyani" userId="c45d6db6-89cd-4dcb-a980-605dbc505807" providerId="ADAL" clId="{5AA27718-97D9-40E5-9C49-51B5C3F17C09}"/>
    <pc:docChg chg="undo custSel modSld">
      <pc:chgData name="Anham Salyani" userId="c45d6db6-89cd-4dcb-a980-605dbc505807" providerId="ADAL" clId="{5AA27718-97D9-40E5-9C49-51B5C3F17C09}" dt="2021-04-23T12:36:55.647" v="24" actId="13926"/>
      <pc:docMkLst>
        <pc:docMk/>
      </pc:docMkLst>
      <pc:sldChg chg="modSp mod">
        <pc:chgData name="Anham Salyani" userId="c45d6db6-89cd-4dcb-a980-605dbc505807" providerId="ADAL" clId="{5AA27718-97D9-40E5-9C49-51B5C3F17C09}" dt="2021-04-23T12:36:55.647" v="24" actId="13926"/>
        <pc:sldMkLst>
          <pc:docMk/>
          <pc:sldMk cId="729060184" sldId="281"/>
        </pc:sldMkLst>
        <pc:spChg chg="mod">
          <ac:chgData name="Anham Salyani" userId="c45d6db6-89cd-4dcb-a980-605dbc505807" providerId="ADAL" clId="{5AA27718-97D9-40E5-9C49-51B5C3F17C09}" dt="2021-04-23T12:36:55.647" v="24" actId="13926"/>
          <ac:spMkLst>
            <pc:docMk/>
            <pc:sldMk cId="729060184" sldId="281"/>
            <ac:spMk id="34" creationId="{C1943E03-2417-4D2F-B4E3-F24D585567CE}"/>
          </ac:spMkLst>
        </pc:spChg>
        <pc:spChg chg="mod">
          <ac:chgData name="Anham Salyani" userId="c45d6db6-89cd-4dcb-a980-605dbc505807" providerId="ADAL" clId="{5AA27718-97D9-40E5-9C49-51B5C3F17C09}" dt="2021-04-23T11:41:30.071" v="0" actId="13926"/>
          <ac:spMkLst>
            <pc:docMk/>
            <pc:sldMk cId="729060184" sldId="281"/>
            <ac:spMk id="46" creationId="{39E7CD98-3151-448E-ACCA-D2E79CAA2AB5}"/>
          </ac:spMkLst>
        </pc:spChg>
      </pc:sldChg>
      <pc:sldChg chg="modSp">
        <pc:chgData name="Anham Salyani" userId="c45d6db6-89cd-4dcb-a980-605dbc505807" providerId="ADAL" clId="{5AA27718-97D9-40E5-9C49-51B5C3F17C09}" dt="2021-04-23T11:43:44.829" v="9"/>
        <pc:sldMkLst>
          <pc:docMk/>
          <pc:sldMk cId="1165723254" sldId="283"/>
        </pc:sldMkLst>
        <pc:graphicFrameChg chg="mod">
          <ac:chgData name="Anham Salyani" userId="c45d6db6-89cd-4dcb-a980-605dbc505807" providerId="ADAL" clId="{5AA27718-97D9-40E5-9C49-51B5C3F17C09}" dt="2021-04-23T11:43:44.829" v="9"/>
          <ac:graphicFrameMkLst>
            <pc:docMk/>
            <pc:sldMk cId="1165723254" sldId="283"/>
            <ac:graphicFrameMk id="14" creationId="{90A172F3-B384-4C22-8D0F-4FC65A9E63AB}"/>
          </ac:graphicFrameMkLst>
        </pc:graphicFrameChg>
      </pc:sldChg>
      <pc:sldChg chg="addSp delSp modSp mod">
        <pc:chgData name="Anham Salyani" userId="c45d6db6-89cd-4dcb-a980-605dbc505807" providerId="ADAL" clId="{5AA27718-97D9-40E5-9C49-51B5C3F17C09}" dt="2021-04-23T11:51:40.494" v="23" actId="1076"/>
        <pc:sldMkLst>
          <pc:docMk/>
          <pc:sldMk cId="961827858" sldId="289"/>
        </pc:sldMkLst>
        <pc:spChg chg="add del mod">
          <ac:chgData name="Anham Salyani" userId="c45d6db6-89cd-4dcb-a980-605dbc505807" providerId="ADAL" clId="{5AA27718-97D9-40E5-9C49-51B5C3F17C09}" dt="2021-04-23T11:47:27.729" v="13" actId="478"/>
          <ac:spMkLst>
            <pc:docMk/>
            <pc:sldMk cId="961827858" sldId="289"/>
            <ac:spMk id="13" creationId="{A1652538-444E-497F-A9BA-A63EE62E68E7}"/>
          </ac:spMkLst>
        </pc:spChg>
        <pc:spChg chg="add del mod">
          <ac:chgData name="Anham Salyani" userId="c45d6db6-89cd-4dcb-a980-605dbc505807" providerId="ADAL" clId="{5AA27718-97D9-40E5-9C49-51B5C3F17C09}" dt="2021-04-23T11:47:27.729" v="13" actId="478"/>
          <ac:spMkLst>
            <pc:docMk/>
            <pc:sldMk cId="961827858" sldId="289"/>
            <ac:spMk id="14" creationId="{6E9799D4-1A0B-4EB1-A236-99B00700A044}"/>
          </ac:spMkLst>
        </pc:spChg>
        <pc:spChg chg="mod">
          <ac:chgData name="Anham Salyani" userId="c45d6db6-89cd-4dcb-a980-605dbc505807" providerId="ADAL" clId="{5AA27718-97D9-40E5-9C49-51B5C3F17C09}" dt="2021-04-23T11:47:10.388" v="11" actId="255"/>
          <ac:spMkLst>
            <pc:docMk/>
            <pc:sldMk cId="961827858" sldId="289"/>
            <ac:spMk id="15" creationId="{CDE34561-D3D7-4471-BA65-0CE7C48281A9}"/>
          </ac:spMkLst>
        </pc:spChg>
        <pc:spChg chg="mod">
          <ac:chgData name="Anham Salyani" userId="c45d6db6-89cd-4dcb-a980-605dbc505807" providerId="ADAL" clId="{5AA27718-97D9-40E5-9C49-51B5C3F17C09}" dt="2021-04-23T11:47:38.823" v="15"/>
          <ac:spMkLst>
            <pc:docMk/>
            <pc:sldMk cId="961827858" sldId="289"/>
            <ac:spMk id="18" creationId="{C4EC635B-DA10-42B2-B38D-E52C28C34087}"/>
          </ac:spMkLst>
        </pc:spChg>
        <pc:spChg chg="mod">
          <ac:chgData name="Anham Salyani" userId="c45d6db6-89cd-4dcb-a980-605dbc505807" providerId="ADAL" clId="{5AA27718-97D9-40E5-9C49-51B5C3F17C09}" dt="2021-04-23T11:47:38.823" v="15"/>
          <ac:spMkLst>
            <pc:docMk/>
            <pc:sldMk cId="961827858" sldId="289"/>
            <ac:spMk id="19" creationId="{FD1F77E7-C429-43CD-B053-4F884B5ABA92}"/>
          </ac:spMkLst>
        </pc:spChg>
        <pc:spChg chg="add mod">
          <ac:chgData name="Anham Salyani" userId="c45d6db6-89cd-4dcb-a980-605dbc505807" providerId="ADAL" clId="{5AA27718-97D9-40E5-9C49-51B5C3F17C09}" dt="2021-04-23T11:51:40.494" v="23" actId="1076"/>
          <ac:spMkLst>
            <pc:docMk/>
            <pc:sldMk cId="961827858" sldId="289"/>
            <ac:spMk id="20" creationId="{45DCC52F-1919-4F24-B1AA-E33BF2DBF148}"/>
          </ac:spMkLst>
        </pc:spChg>
        <pc:spChg chg="add mod">
          <ac:chgData name="Anham Salyani" userId="c45d6db6-89cd-4dcb-a980-605dbc505807" providerId="ADAL" clId="{5AA27718-97D9-40E5-9C49-51B5C3F17C09}" dt="2021-04-23T11:48:19.596" v="19" actId="1076"/>
          <ac:spMkLst>
            <pc:docMk/>
            <pc:sldMk cId="961827858" sldId="289"/>
            <ac:spMk id="21" creationId="{4F554A08-D35C-4A17-AE87-423A817E755A}"/>
          </ac:spMkLst>
        </pc:spChg>
        <pc:spChg chg="add mod">
          <ac:chgData name="Anham Salyani" userId="c45d6db6-89cd-4dcb-a980-605dbc505807" providerId="ADAL" clId="{5AA27718-97D9-40E5-9C49-51B5C3F17C09}" dt="2021-04-23T11:48:19.596" v="19" actId="1076"/>
          <ac:spMkLst>
            <pc:docMk/>
            <pc:sldMk cId="961827858" sldId="289"/>
            <ac:spMk id="22" creationId="{6FD40DEE-B567-4CBE-BA12-8A61C717377E}"/>
          </ac:spMkLst>
        </pc:spChg>
        <pc:spChg chg="add mod">
          <ac:chgData name="Anham Salyani" userId="c45d6db6-89cd-4dcb-a980-605dbc505807" providerId="ADAL" clId="{5AA27718-97D9-40E5-9C49-51B5C3F17C09}" dt="2021-04-23T11:48:19.596" v="19" actId="1076"/>
          <ac:spMkLst>
            <pc:docMk/>
            <pc:sldMk cId="961827858" sldId="289"/>
            <ac:spMk id="23" creationId="{D4929709-6BA0-4F35-941E-50006A19F80F}"/>
          </ac:spMkLst>
        </pc:spChg>
        <pc:spChg chg="add mod">
          <ac:chgData name="Anham Salyani" userId="c45d6db6-89cd-4dcb-a980-605dbc505807" providerId="ADAL" clId="{5AA27718-97D9-40E5-9C49-51B5C3F17C09}" dt="2021-04-23T11:48:19.596" v="19" actId="1076"/>
          <ac:spMkLst>
            <pc:docMk/>
            <pc:sldMk cId="961827858" sldId="289"/>
            <ac:spMk id="24" creationId="{B93C1A72-E09C-4C02-9F3B-129ABF8301BC}"/>
          </ac:spMkLst>
        </pc:spChg>
        <pc:spChg chg="add mod">
          <ac:chgData name="Anham Salyani" userId="c45d6db6-89cd-4dcb-a980-605dbc505807" providerId="ADAL" clId="{5AA27718-97D9-40E5-9C49-51B5C3F17C09}" dt="2021-04-23T11:48:19.596" v="19" actId="1076"/>
          <ac:spMkLst>
            <pc:docMk/>
            <pc:sldMk cId="961827858" sldId="289"/>
            <ac:spMk id="25" creationId="{7A96D1F6-F7E8-45AC-96B6-43A1C53AC4A3}"/>
          </ac:spMkLst>
        </pc:spChg>
        <pc:spChg chg="add mod">
          <ac:chgData name="Anham Salyani" userId="c45d6db6-89cd-4dcb-a980-605dbc505807" providerId="ADAL" clId="{5AA27718-97D9-40E5-9C49-51B5C3F17C09}" dt="2021-04-23T11:48:19.596" v="19" actId="1076"/>
          <ac:spMkLst>
            <pc:docMk/>
            <pc:sldMk cId="961827858" sldId="289"/>
            <ac:spMk id="26" creationId="{6F9FE71D-8329-4685-9924-3B19D7AE838C}"/>
          </ac:spMkLst>
        </pc:spChg>
        <pc:spChg chg="add mod">
          <ac:chgData name="Anham Salyani" userId="c45d6db6-89cd-4dcb-a980-605dbc505807" providerId="ADAL" clId="{5AA27718-97D9-40E5-9C49-51B5C3F17C09}" dt="2021-04-23T11:48:19.596" v="19" actId="1076"/>
          <ac:spMkLst>
            <pc:docMk/>
            <pc:sldMk cId="961827858" sldId="289"/>
            <ac:spMk id="27" creationId="{7A7F3927-88D6-4EFD-A05C-B5A746B23235}"/>
          </ac:spMkLst>
        </pc:spChg>
        <pc:spChg chg="add mod">
          <ac:chgData name="Anham Salyani" userId="c45d6db6-89cd-4dcb-a980-605dbc505807" providerId="ADAL" clId="{5AA27718-97D9-40E5-9C49-51B5C3F17C09}" dt="2021-04-23T11:51:29.413" v="20" actId="14100"/>
          <ac:spMkLst>
            <pc:docMk/>
            <pc:sldMk cId="961827858" sldId="289"/>
            <ac:spMk id="28" creationId="{F0643713-FB10-4EBD-9910-B0ED13A3AB42}"/>
          </ac:spMkLst>
        </pc:spChg>
        <pc:spChg chg="add mod">
          <ac:chgData name="Anham Salyani" userId="c45d6db6-89cd-4dcb-a980-605dbc505807" providerId="ADAL" clId="{5AA27718-97D9-40E5-9C49-51B5C3F17C09}" dt="2021-04-23T11:48:19.596" v="19" actId="1076"/>
          <ac:spMkLst>
            <pc:docMk/>
            <pc:sldMk cId="961827858" sldId="289"/>
            <ac:spMk id="29" creationId="{92154245-E4C5-4F66-8B46-BDECD74218B2}"/>
          </ac:spMkLst>
        </pc:spChg>
        <pc:spChg chg="add mod">
          <ac:chgData name="Anham Salyani" userId="c45d6db6-89cd-4dcb-a980-605dbc505807" providerId="ADAL" clId="{5AA27718-97D9-40E5-9C49-51B5C3F17C09}" dt="2021-04-23T11:48:19.596" v="19" actId="1076"/>
          <ac:spMkLst>
            <pc:docMk/>
            <pc:sldMk cId="961827858" sldId="289"/>
            <ac:spMk id="30" creationId="{AE235009-751E-44E5-A162-7813C8F9E539}"/>
          </ac:spMkLst>
        </pc:spChg>
        <pc:spChg chg="add mod">
          <ac:chgData name="Anham Salyani" userId="c45d6db6-89cd-4dcb-a980-605dbc505807" providerId="ADAL" clId="{5AA27718-97D9-40E5-9C49-51B5C3F17C09}" dt="2021-04-23T11:48:19.596" v="19" actId="1076"/>
          <ac:spMkLst>
            <pc:docMk/>
            <pc:sldMk cId="961827858" sldId="289"/>
            <ac:spMk id="31" creationId="{677F6C55-B95E-477D-8E8F-5C8A47FC7741}"/>
          </ac:spMkLst>
        </pc:spChg>
        <pc:grpChg chg="add del mod">
          <ac:chgData name="Anham Salyani" userId="c45d6db6-89cd-4dcb-a980-605dbc505807" providerId="ADAL" clId="{5AA27718-97D9-40E5-9C49-51B5C3F17C09}" dt="2021-04-23T11:47:42.002" v="16" actId="478"/>
          <ac:grpSpMkLst>
            <pc:docMk/>
            <pc:sldMk cId="961827858" sldId="289"/>
            <ac:grpSpMk id="17" creationId="{8AB32D23-ED6B-4741-B5BD-7F389B354EF6}"/>
          </ac:grpSpMkLst>
        </pc:grpChg>
      </pc:sldChg>
      <pc:sldChg chg="addSp delSp modSp mod">
        <pc:chgData name="Anham Salyani" userId="c45d6db6-89cd-4dcb-a980-605dbc505807" providerId="ADAL" clId="{5AA27718-97D9-40E5-9C49-51B5C3F17C09}" dt="2021-04-23T11:47:59.761" v="17" actId="165"/>
        <pc:sldMkLst>
          <pc:docMk/>
          <pc:sldMk cId="1927127430" sldId="291"/>
        </pc:sldMkLst>
        <pc:spChg chg="mod topLvl">
          <ac:chgData name="Anham Salyani" userId="c45d6db6-89cd-4dcb-a980-605dbc505807" providerId="ADAL" clId="{5AA27718-97D9-40E5-9C49-51B5C3F17C09}" dt="2021-04-23T11:47:59.761" v="17" actId="165"/>
          <ac:spMkLst>
            <pc:docMk/>
            <pc:sldMk cId="1927127430" sldId="291"/>
            <ac:spMk id="6" creationId="{9D6D1FDB-8D8E-4513-9EEC-1EE7A674EC88}"/>
          </ac:spMkLst>
        </pc:spChg>
        <pc:spChg chg="mod topLvl">
          <ac:chgData name="Anham Salyani" userId="c45d6db6-89cd-4dcb-a980-605dbc505807" providerId="ADAL" clId="{5AA27718-97D9-40E5-9C49-51B5C3F17C09}" dt="2021-04-23T11:47:59.761" v="17" actId="165"/>
          <ac:spMkLst>
            <pc:docMk/>
            <pc:sldMk cId="1927127430" sldId="291"/>
            <ac:spMk id="7" creationId="{83298F23-C466-469A-9992-A8B905FF108E}"/>
          </ac:spMkLst>
        </pc:spChg>
        <pc:spChg chg="mod">
          <ac:chgData name="Anham Salyani" userId="c45d6db6-89cd-4dcb-a980-605dbc505807" providerId="ADAL" clId="{5AA27718-97D9-40E5-9C49-51B5C3F17C09}" dt="2021-04-23T11:46:33.320" v="10" actId="14100"/>
          <ac:spMkLst>
            <pc:docMk/>
            <pc:sldMk cId="1927127430" sldId="291"/>
            <ac:spMk id="8" creationId="{86BE874A-DAC7-4ECF-B116-3CBCF910A1EE}"/>
          </ac:spMkLst>
        </pc:spChg>
        <pc:grpChg chg="add del mod">
          <ac:chgData name="Anham Salyani" userId="c45d6db6-89cd-4dcb-a980-605dbc505807" providerId="ADAL" clId="{5AA27718-97D9-40E5-9C49-51B5C3F17C09}" dt="2021-04-23T11:47:59.761" v="17" actId="165"/>
          <ac:grpSpMkLst>
            <pc:docMk/>
            <pc:sldMk cId="1927127430" sldId="291"/>
            <ac:grpSpMk id="2" creationId="{3A9D8797-4905-4B91-8C12-DDCFDD57BED7}"/>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8506EF-06C3-404C-8F89-57A0E21DDE20}" type="datetimeFigureOut">
              <a:rPr lang="en-US" smtClean="0"/>
              <a:t>4/25/2021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FCCDC5-2EC0-A947-93ED-82E1F9248E90}" type="slidenum">
              <a:rPr lang="en-US" smtClean="0"/>
              <a:t>‹#›</a:t>
            </a:fld>
            <a:endParaRPr lang="en-US"/>
          </a:p>
        </p:txBody>
      </p:sp>
    </p:spTree>
    <p:extLst>
      <p:ext uri="{BB962C8B-B14F-4D97-AF65-F5344CB8AC3E}">
        <p14:creationId xmlns:p14="http://schemas.microsoft.com/office/powerpoint/2010/main" val="2849948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6D1C28-0F0C-214E-8322-B87F8AA539D8}" type="datetimeFigureOut">
              <a:rPr lang="en-US" smtClean="0"/>
              <a:t>4/25/2021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311DB-C32A-CC46-90F4-CE205A9DE94D}" type="slidenum">
              <a:rPr lang="en-US" smtClean="0"/>
              <a:t>‹#›</a:t>
            </a:fld>
            <a:endParaRPr lang="en-US"/>
          </a:p>
        </p:txBody>
      </p:sp>
    </p:spTree>
    <p:extLst>
      <p:ext uri="{BB962C8B-B14F-4D97-AF65-F5344CB8AC3E}">
        <p14:creationId xmlns:p14="http://schemas.microsoft.com/office/powerpoint/2010/main" val="1752252329"/>
      </p:ext>
    </p:extLst>
  </p:cSld>
  <p:clrMap bg1="lt1" tx1="dk1" bg2="lt2" tx2="dk2" accent1="accent1" accent2="accent2" accent3="accent3" accent4="accent4" accent5="accent5" accent6="accent6" hlink="hlink" folHlink="folHlink"/>
  <p:notesStyle>
    <a:lvl1pPr marL="0" algn="l" defTabSz="457136" rtl="0" eaLnBrk="1" latinLnBrk="0" hangingPunct="1">
      <a:defRPr sz="1200" kern="1200">
        <a:solidFill>
          <a:schemeClr val="tx1"/>
        </a:solidFill>
        <a:latin typeface="+mn-lt"/>
        <a:ea typeface="+mn-ea"/>
        <a:cs typeface="+mn-cs"/>
      </a:defRPr>
    </a:lvl1pPr>
    <a:lvl2pPr marL="457136" algn="l" defTabSz="457136" rtl="0" eaLnBrk="1" latinLnBrk="0" hangingPunct="1">
      <a:defRPr sz="1200" kern="1200">
        <a:solidFill>
          <a:schemeClr val="tx1"/>
        </a:solidFill>
        <a:latin typeface="+mn-lt"/>
        <a:ea typeface="+mn-ea"/>
        <a:cs typeface="+mn-cs"/>
      </a:defRPr>
    </a:lvl2pPr>
    <a:lvl3pPr marL="914272" algn="l" defTabSz="457136" rtl="0" eaLnBrk="1" latinLnBrk="0" hangingPunct="1">
      <a:defRPr sz="1200" kern="1200">
        <a:solidFill>
          <a:schemeClr val="tx1"/>
        </a:solidFill>
        <a:latin typeface="+mn-lt"/>
        <a:ea typeface="+mn-ea"/>
        <a:cs typeface="+mn-cs"/>
      </a:defRPr>
    </a:lvl3pPr>
    <a:lvl4pPr marL="1371408" algn="l" defTabSz="457136" rtl="0" eaLnBrk="1" latinLnBrk="0" hangingPunct="1">
      <a:defRPr sz="1200" kern="1200">
        <a:solidFill>
          <a:schemeClr val="tx1"/>
        </a:solidFill>
        <a:latin typeface="+mn-lt"/>
        <a:ea typeface="+mn-ea"/>
        <a:cs typeface="+mn-cs"/>
      </a:defRPr>
    </a:lvl4pPr>
    <a:lvl5pPr marL="1828543" algn="l" defTabSz="457136" rtl="0" eaLnBrk="1" latinLnBrk="0" hangingPunct="1">
      <a:defRPr sz="1200" kern="1200">
        <a:solidFill>
          <a:schemeClr val="tx1"/>
        </a:solidFill>
        <a:latin typeface="+mn-lt"/>
        <a:ea typeface="+mn-ea"/>
        <a:cs typeface="+mn-cs"/>
      </a:defRPr>
    </a:lvl5pPr>
    <a:lvl6pPr marL="2285679" algn="l" defTabSz="457136" rtl="0" eaLnBrk="1" latinLnBrk="0" hangingPunct="1">
      <a:defRPr sz="1200" kern="1200">
        <a:solidFill>
          <a:schemeClr val="tx1"/>
        </a:solidFill>
        <a:latin typeface="+mn-lt"/>
        <a:ea typeface="+mn-ea"/>
        <a:cs typeface="+mn-cs"/>
      </a:defRPr>
    </a:lvl6pPr>
    <a:lvl7pPr marL="2742815" algn="l" defTabSz="457136" rtl="0" eaLnBrk="1" latinLnBrk="0" hangingPunct="1">
      <a:defRPr sz="1200" kern="1200">
        <a:solidFill>
          <a:schemeClr val="tx1"/>
        </a:solidFill>
        <a:latin typeface="+mn-lt"/>
        <a:ea typeface="+mn-ea"/>
        <a:cs typeface="+mn-cs"/>
      </a:defRPr>
    </a:lvl7pPr>
    <a:lvl8pPr marL="3199951" algn="l" defTabSz="457136" rtl="0" eaLnBrk="1" latinLnBrk="0" hangingPunct="1">
      <a:defRPr sz="1200" kern="1200">
        <a:solidFill>
          <a:schemeClr val="tx1"/>
        </a:solidFill>
        <a:latin typeface="+mn-lt"/>
        <a:ea typeface="+mn-ea"/>
        <a:cs typeface="+mn-cs"/>
      </a:defRPr>
    </a:lvl8pPr>
    <a:lvl9pPr marL="3657087" algn="l" defTabSz="45713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a:solidFill>
                <a:srgbClr val="000000"/>
              </a:solidFill>
              <a:latin typeface="Roboto Light"/>
            </a:endParaRPr>
          </a:p>
          <a:p>
            <a:pPr marL="0" marR="57600" lvl="0" indent="0" algn="l" defTabSz="457136"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UNEP is in preliminary discussions for a partnership at the science policy interface between Ocean Observations and implementation at scale of blue economy and other solutions. A co-design of Global Environmental Monitoring System which aims to convene an ocean monitoring and sustainability dialogue with partners in an outside the UN System to raise awareness and foster solutions (this follows roughly the model of the World Water Quality Alliance). UNEP is already engaged in the monitoring of freshwater (GEMS/Water) and air quality (GEMS/Air), an additional monitoring of oceans (GEMS/Oceans) will establish the links between the SDG 6, 14 and 3. Mutual agenda between GOOS and UNEP are among others in co-designing an innovative ocean monitoring that addresses key knowledge gaps and provides for actionable information, complementing a quite far developed but diverse space of ocean observation data. </a:t>
            </a:r>
          </a:p>
          <a:p>
            <a:pPr marR="57600"/>
            <a:endParaRPr lang="en-US" sz="1800" b="0" i="0" u="none" strike="noStrike" baseline="0">
              <a:latin typeface="Roboto Light"/>
            </a:endParaRPr>
          </a:p>
          <a:p>
            <a:pPr marR="57600"/>
            <a:r>
              <a:rPr lang="en-US" sz="1800" b="0" i="0" u="none" strike="noStrike" baseline="0">
                <a:latin typeface="Roboto Light"/>
              </a:rPr>
              <a:t>UNEP is considering an innovative Global Environment Monitoring System for oceans and coasts as a critical complement to its portfolio of observatories. By drawing on available information from the variety of existing monitoring initiatives on national, regional and global scale and working closely across the UN and with the Earth Observation and global observing system communities the GEMS/Ocean shall in future also inform and enable action at scale. By focusing on climate action, nature and pollution action as stipulated in the UNEP MTS 2022-2025 substantial expertise can be accessed through existing </a:t>
            </a:r>
            <a:r>
              <a:rPr lang="en-US" sz="1800" b="0" i="0" u="none" strike="noStrike" baseline="0" err="1">
                <a:latin typeface="Roboto Light"/>
              </a:rPr>
              <a:t>programmes</a:t>
            </a:r>
            <a:r>
              <a:rPr lang="en-US" sz="1800" b="0" i="0" u="none" strike="noStrike" baseline="0">
                <a:latin typeface="Roboto Light"/>
              </a:rPr>
              <a:t> and activities within UNEP, including to build partnership to embrace the notion of maintaining and building natural coastal and ocean capital. </a:t>
            </a:r>
          </a:p>
          <a:p>
            <a:pPr marR="57600"/>
            <a:endParaRPr lang="en-US" sz="1800" b="0" i="0" u="none" strike="noStrike" baseline="0">
              <a:latin typeface="Roboto Light"/>
            </a:endParaRPr>
          </a:p>
          <a:p>
            <a:pPr marR="57600"/>
            <a:endParaRPr lang="en-US"/>
          </a:p>
        </p:txBody>
      </p:sp>
      <p:sp>
        <p:nvSpPr>
          <p:cNvPr id="4" name="Slide Number Placeholder 3"/>
          <p:cNvSpPr>
            <a:spLocks noGrp="1"/>
          </p:cNvSpPr>
          <p:nvPr>
            <p:ph type="sldNum" sz="quarter" idx="5"/>
          </p:nvPr>
        </p:nvSpPr>
        <p:spPr/>
        <p:txBody>
          <a:bodyPr/>
          <a:lstStyle/>
          <a:p>
            <a:fld id="{A83311DB-C32A-CC46-90F4-CE205A9DE94D}" type="slidenum">
              <a:rPr lang="en-US" smtClean="0"/>
              <a:t>2</a:t>
            </a:fld>
            <a:endParaRPr lang="en-US"/>
          </a:p>
        </p:txBody>
      </p:sp>
    </p:spTree>
    <p:extLst>
      <p:ext uri="{BB962C8B-B14F-4D97-AF65-F5344CB8AC3E}">
        <p14:creationId xmlns:p14="http://schemas.microsoft.com/office/powerpoint/2010/main" val="1290702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a:solidFill>
                <a:srgbClr val="000000"/>
              </a:solidFill>
              <a:latin typeface="Roboto Light"/>
            </a:endParaRPr>
          </a:p>
          <a:p>
            <a:pPr marR="57600"/>
            <a:r>
              <a:rPr lang="en-US" sz="1800" b="0" i="0" u="none" strike="noStrike" baseline="0">
                <a:latin typeface="Roboto Light"/>
              </a:rPr>
              <a:t>UNEP is considering an innovative Global Environment Monitoring System for oceans and coasts as a critical complement to its portfolio of observatories. By drawing on available information from the variety of existing monitoring initiatives on national, regional and global scale and working closely across the UN and with the Earth Observation and global observing system communities the GEMS/Ocean shall in future also inform and enable action at scale. By focusing on climate action, nature and pollution action as stipulated in the UNEP MTS 2022-2025 substantial expertise can be accessed through existing </a:t>
            </a:r>
            <a:r>
              <a:rPr lang="en-US" sz="1800" b="0" i="0" u="none" strike="noStrike" baseline="0" err="1">
                <a:latin typeface="Roboto Light"/>
              </a:rPr>
              <a:t>programmes</a:t>
            </a:r>
            <a:r>
              <a:rPr lang="en-US" sz="1800" b="0" i="0" u="none" strike="noStrike" baseline="0">
                <a:latin typeface="Roboto Light"/>
              </a:rPr>
              <a:t> and activities within UNEP, including to build partnership to embrace the notion of maintaining and building natural coastal and ocean capital. </a:t>
            </a:r>
            <a:endParaRPr lang="en-US"/>
          </a:p>
        </p:txBody>
      </p:sp>
      <p:sp>
        <p:nvSpPr>
          <p:cNvPr id="4" name="Slide Number Placeholder 3"/>
          <p:cNvSpPr>
            <a:spLocks noGrp="1"/>
          </p:cNvSpPr>
          <p:nvPr>
            <p:ph type="sldNum" sz="quarter" idx="5"/>
          </p:nvPr>
        </p:nvSpPr>
        <p:spPr/>
        <p:txBody>
          <a:bodyPr/>
          <a:lstStyle/>
          <a:p>
            <a:fld id="{A83311DB-C32A-CC46-90F4-CE205A9DE94D}" type="slidenum">
              <a:rPr lang="en-US" smtClean="0"/>
              <a:t>3</a:t>
            </a:fld>
            <a:endParaRPr lang="en-US"/>
          </a:p>
        </p:txBody>
      </p:sp>
    </p:spTree>
    <p:extLst>
      <p:ext uri="{BB962C8B-B14F-4D97-AF65-F5344CB8AC3E}">
        <p14:creationId xmlns:p14="http://schemas.microsoft.com/office/powerpoint/2010/main" val="2877588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Roboto Light"/>
            </a:endParaRPr>
          </a:p>
          <a:p>
            <a:pPr marR="57600"/>
            <a:r>
              <a:rPr lang="en-US" sz="1800" b="0" i="0" u="none" strike="noStrike" baseline="0" dirty="0">
                <a:latin typeface="Roboto Light"/>
              </a:rPr>
              <a:t>UNEP is considering an innovative Global Environment Monitoring System for oceans and coasts as a critical complement to its portfolio of observatories. By drawing on available information from the variety of existing monitoring initiatives on national, regional and global scale and working closely across the UN and with the Earth Observation and global observing system communities the GEMS/Ocean shall in future also inform and enable action at scale. By focusing on climate action, nature and pollution action as stipulated in the UNEP MTS 2022-2025 substantial expertise can be accessed through existing programmes and activities within UNEP, including to build partnership to embrace the notion of maintaining and building natural coastal and ocean capital. </a:t>
            </a:r>
            <a:endParaRPr lang="en-US" dirty="0"/>
          </a:p>
        </p:txBody>
      </p:sp>
      <p:sp>
        <p:nvSpPr>
          <p:cNvPr id="4" name="Slide Number Placeholder 3"/>
          <p:cNvSpPr>
            <a:spLocks noGrp="1"/>
          </p:cNvSpPr>
          <p:nvPr>
            <p:ph type="sldNum" sz="quarter" idx="5"/>
          </p:nvPr>
        </p:nvSpPr>
        <p:spPr/>
        <p:txBody>
          <a:bodyPr/>
          <a:lstStyle/>
          <a:p>
            <a:fld id="{A83311DB-C32A-CC46-90F4-CE205A9DE94D}" type="slidenum">
              <a:rPr lang="en-US" smtClean="0"/>
              <a:t>4</a:t>
            </a:fld>
            <a:endParaRPr lang="en-US"/>
          </a:p>
        </p:txBody>
      </p:sp>
    </p:spTree>
    <p:extLst>
      <p:ext uri="{BB962C8B-B14F-4D97-AF65-F5344CB8AC3E}">
        <p14:creationId xmlns:p14="http://schemas.microsoft.com/office/powerpoint/2010/main" val="2070186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3311DB-C32A-CC46-90F4-CE205A9DE94D}" type="slidenum">
              <a:rPr lang="en-US" smtClean="0"/>
              <a:t>5</a:t>
            </a:fld>
            <a:endParaRPr lang="en-US"/>
          </a:p>
        </p:txBody>
      </p:sp>
    </p:spTree>
    <p:extLst>
      <p:ext uri="{BB962C8B-B14F-4D97-AF65-F5344CB8AC3E}">
        <p14:creationId xmlns:p14="http://schemas.microsoft.com/office/powerpoint/2010/main" val="2129336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3311DB-C32A-CC46-90F4-CE205A9DE94D}" type="slidenum">
              <a:rPr lang="en-US" smtClean="0"/>
              <a:t>6</a:t>
            </a:fld>
            <a:endParaRPr lang="en-US"/>
          </a:p>
        </p:txBody>
      </p:sp>
    </p:spTree>
    <p:extLst>
      <p:ext uri="{BB962C8B-B14F-4D97-AF65-F5344CB8AC3E}">
        <p14:creationId xmlns:p14="http://schemas.microsoft.com/office/powerpoint/2010/main" val="2994824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lgn="l">
              <a:defRPr>
                <a:latin typeface="Roboto Regular"/>
                <a:cs typeface="Roboto Regula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latin typeface="Roboto Regular"/>
                <a:cs typeface="Roboto Regular"/>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8" indent="0" algn="ctr">
              <a:buNone/>
              <a:defRPr>
                <a:solidFill>
                  <a:schemeClr val="tx1">
                    <a:tint val="75000"/>
                  </a:schemeClr>
                </a:solidFill>
              </a:defRPr>
            </a:lvl4pPr>
            <a:lvl5pPr marL="1828543" indent="0" algn="ctr">
              <a:buNone/>
              <a:defRPr>
                <a:solidFill>
                  <a:schemeClr val="tx1">
                    <a:tint val="75000"/>
                  </a:schemeClr>
                </a:solidFill>
              </a:defRPr>
            </a:lvl5pPr>
            <a:lvl6pPr marL="2285679" indent="0" algn="ctr">
              <a:buNone/>
              <a:defRPr>
                <a:solidFill>
                  <a:schemeClr val="tx1">
                    <a:tint val="75000"/>
                  </a:schemeClr>
                </a:solidFill>
              </a:defRPr>
            </a:lvl6pPr>
            <a:lvl7pPr marL="2742815" indent="0" algn="ctr">
              <a:buNone/>
              <a:defRPr>
                <a:solidFill>
                  <a:schemeClr val="tx1">
                    <a:tint val="75000"/>
                  </a:schemeClr>
                </a:solidFill>
              </a:defRPr>
            </a:lvl7pPr>
            <a:lvl8pPr marL="3199951" indent="0" algn="ctr">
              <a:buNone/>
              <a:defRPr>
                <a:solidFill>
                  <a:schemeClr val="tx1">
                    <a:tint val="75000"/>
                  </a:schemeClr>
                </a:solidFill>
              </a:defRPr>
            </a:lvl8pPr>
            <a:lvl9pPr marL="365708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lgn="l">
              <a:defRPr>
                <a:latin typeface="Roboto Regular"/>
                <a:cs typeface="Roboto Regular"/>
              </a:defRPr>
            </a:lvl1pPr>
          </a:lstStyle>
          <a:p>
            <a:fld id="{970ECD59-A37A-C84B-9DFA-8E427AD378B0}" type="datetimeFigureOut">
              <a:rPr lang="en-US" smtClean="0"/>
              <a:pPr/>
              <a:t>4/25/2021</a:t>
            </a:fld>
            <a:endParaRPr lang="en-US"/>
          </a:p>
        </p:txBody>
      </p:sp>
      <p:sp>
        <p:nvSpPr>
          <p:cNvPr id="5" name="Footer Placeholder 4"/>
          <p:cNvSpPr>
            <a:spLocks noGrp="1"/>
          </p:cNvSpPr>
          <p:nvPr>
            <p:ph type="ftr" sz="quarter" idx="11"/>
          </p:nvPr>
        </p:nvSpPr>
        <p:spPr/>
        <p:txBody>
          <a:bodyPr/>
          <a:lstStyle>
            <a:lvl1pPr algn="l">
              <a:defRPr>
                <a:latin typeface="Roboto Regular"/>
                <a:cs typeface="Roboto Regular"/>
              </a:defRPr>
            </a:lvl1pPr>
          </a:lstStyle>
          <a:p>
            <a:endParaRPr lang="en-US"/>
          </a:p>
        </p:txBody>
      </p:sp>
      <p:sp>
        <p:nvSpPr>
          <p:cNvPr id="6" name="Slide Number Placeholder 5"/>
          <p:cNvSpPr>
            <a:spLocks noGrp="1"/>
          </p:cNvSpPr>
          <p:nvPr>
            <p:ph type="sldNum" sz="quarter" idx="12"/>
          </p:nvPr>
        </p:nvSpPr>
        <p:spPr/>
        <p:txBody>
          <a:bodyPr/>
          <a:lstStyle>
            <a:lvl1pPr algn="l">
              <a:defRPr>
                <a:latin typeface="Roboto Regular"/>
                <a:cs typeface="Roboto Regular"/>
              </a:defRPr>
            </a:lvl1pPr>
          </a:lstStyle>
          <a:p>
            <a:fld id="{80E39091-E0D1-CF46-954B-4EBC67CDBED6}" type="slidenum">
              <a:rPr lang="en-US" smtClean="0"/>
              <a:pPr/>
              <a:t>‹#›</a:t>
            </a:fld>
            <a:endParaRPr lang="en-US"/>
          </a:p>
        </p:txBody>
      </p:sp>
    </p:spTree>
    <p:extLst>
      <p:ext uri="{BB962C8B-B14F-4D97-AF65-F5344CB8AC3E}">
        <p14:creationId xmlns:p14="http://schemas.microsoft.com/office/powerpoint/2010/main" val="187681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lgn="l">
              <a:defRPr>
                <a:latin typeface="Roboto Regular"/>
                <a:cs typeface="Roboto Regula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latin typeface="Roboto Regular"/>
                <a:cs typeface="Roboto Regular"/>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8" indent="0" algn="ctr">
              <a:buNone/>
              <a:defRPr>
                <a:solidFill>
                  <a:schemeClr val="tx1">
                    <a:tint val="75000"/>
                  </a:schemeClr>
                </a:solidFill>
              </a:defRPr>
            </a:lvl4pPr>
            <a:lvl5pPr marL="1828543" indent="0" algn="ctr">
              <a:buNone/>
              <a:defRPr>
                <a:solidFill>
                  <a:schemeClr val="tx1">
                    <a:tint val="75000"/>
                  </a:schemeClr>
                </a:solidFill>
              </a:defRPr>
            </a:lvl5pPr>
            <a:lvl6pPr marL="2285679" indent="0" algn="ctr">
              <a:buNone/>
              <a:defRPr>
                <a:solidFill>
                  <a:schemeClr val="tx1">
                    <a:tint val="75000"/>
                  </a:schemeClr>
                </a:solidFill>
              </a:defRPr>
            </a:lvl6pPr>
            <a:lvl7pPr marL="2742815" indent="0" algn="ctr">
              <a:buNone/>
              <a:defRPr>
                <a:solidFill>
                  <a:schemeClr val="tx1">
                    <a:tint val="75000"/>
                  </a:schemeClr>
                </a:solidFill>
              </a:defRPr>
            </a:lvl7pPr>
            <a:lvl8pPr marL="3199951" indent="0" algn="ctr">
              <a:buNone/>
              <a:defRPr>
                <a:solidFill>
                  <a:schemeClr val="tx1">
                    <a:tint val="75000"/>
                  </a:schemeClr>
                </a:solidFill>
              </a:defRPr>
            </a:lvl8pPr>
            <a:lvl9pPr marL="365708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lgn="l">
              <a:defRPr>
                <a:latin typeface="Roboto Regular"/>
                <a:cs typeface="Roboto Regular"/>
              </a:defRPr>
            </a:lvl1pPr>
          </a:lstStyle>
          <a:p>
            <a:fld id="{970ECD59-A37A-C84B-9DFA-8E427AD378B0}" type="datetimeFigureOut">
              <a:rPr lang="en-US">
                <a:solidFill>
                  <a:prstClr val="black">
                    <a:tint val="75000"/>
                  </a:prstClr>
                </a:solidFill>
              </a:rPr>
              <a:pPr/>
              <a:t>4/25/2021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lgn="l">
              <a:defRPr>
                <a:latin typeface="Roboto Regular"/>
                <a:cs typeface="Roboto Regula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latin typeface="Roboto Regular"/>
                <a:cs typeface="Roboto Regular"/>
              </a:defRPr>
            </a:lvl1p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63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0ECD59-A37A-C84B-9DFA-8E427AD378B0}" type="datetimeFigureOut">
              <a:rPr lang="en-US">
                <a:solidFill>
                  <a:prstClr val="black">
                    <a:tint val="75000"/>
                  </a:prstClr>
                </a:solidFill>
              </a:rPr>
              <a:pPr/>
              <a:t>4/25/2021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866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3" indent="0">
              <a:buNone/>
              <a:defRPr sz="1400">
                <a:solidFill>
                  <a:schemeClr val="tx1">
                    <a:tint val="75000"/>
                  </a:schemeClr>
                </a:solidFill>
              </a:defRPr>
            </a:lvl5pPr>
            <a:lvl6pPr marL="2285679" indent="0">
              <a:buNone/>
              <a:defRPr sz="1400">
                <a:solidFill>
                  <a:schemeClr val="tx1">
                    <a:tint val="75000"/>
                  </a:schemeClr>
                </a:solidFill>
              </a:defRPr>
            </a:lvl6pPr>
            <a:lvl7pPr marL="2742815" indent="0">
              <a:buNone/>
              <a:defRPr sz="1400">
                <a:solidFill>
                  <a:schemeClr val="tx1">
                    <a:tint val="75000"/>
                  </a:schemeClr>
                </a:solidFill>
              </a:defRPr>
            </a:lvl7pPr>
            <a:lvl8pPr marL="3199951" indent="0">
              <a:buNone/>
              <a:defRPr sz="1400">
                <a:solidFill>
                  <a:schemeClr val="tx1">
                    <a:tint val="75000"/>
                  </a:schemeClr>
                </a:solidFill>
              </a:defRPr>
            </a:lvl8pPr>
            <a:lvl9pPr marL="365708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0ECD59-A37A-C84B-9DFA-8E427AD378B0}" type="datetimeFigureOut">
              <a:rPr lang="en-US">
                <a:solidFill>
                  <a:prstClr val="black">
                    <a:tint val="75000"/>
                  </a:prstClr>
                </a:solidFill>
              </a:rPr>
              <a:pPr/>
              <a:t>4/25/2021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92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4/25/2021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108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0ECD59-A37A-C84B-9DFA-8E427AD378B0}" type="datetimeFigureOut">
              <a:rPr lang="en-US">
                <a:solidFill>
                  <a:prstClr val="black">
                    <a:tint val="75000"/>
                  </a:prstClr>
                </a:solidFill>
              </a:rPr>
              <a:pPr/>
              <a:t>4/25/2021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278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0ECD59-A37A-C84B-9DFA-8E427AD378B0}" type="datetimeFigureOut">
              <a:rPr lang="en-US">
                <a:solidFill>
                  <a:prstClr val="black">
                    <a:tint val="75000"/>
                  </a:prstClr>
                </a:solidFill>
              </a:rPr>
              <a:pPr/>
              <a:t>4/25/2021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9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ECD59-A37A-C84B-9DFA-8E427AD378B0}" type="datetimeFigureOut">
              <a:rPr lang="en-US">
                <a:solidFill>
                  <a:prstClr val="black">
                    <a:tint val="75000"/>
                  </a:prstClr>
                </a:solidFill>
              </a:rPr>
              <a:pPr/>
              <a:t>4/25/2021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839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4/25/2021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529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36" indent="0">
              <a:buNone/>
              <a:defRPr sz="2800"/>
            </a:lvl2pPr>
            <a:lvl3pPr marL="914272" indent="0">
              <a:buNone/>
              <a:defRPr sz="2400"/>
            </a:lvl3pPr>
            <a:lvl4pPr marL="1371408" indent="0">
              <a:buNone/>
              <a:defRPr sz="2000"/>
            </a:lvl4pPr>
            <a:lvl5pPr marL="1828543" indent="0">
              <a:buNone/>
              <a:defRPr sz="2000"/>
            </a:lvl5pPr>
            <a:lvl6pPr marL="2285679" indent="0">
              <a:buNone/>
              <a:defRPr sz="2000"/>
            </a:lvl6pPr>
            <a:lvl7pPr marL="2742815" indent="0">
              <a:buNone/>
              <a:defRPr sz="2000"/>
            </a:lvl7pPr>
            <a:lvl8pPr marL="3199951" indent="0">
              <a:buNone/>
              <a:defRPr sz="2000"/>
            </a:lvl8pPr>
            <a:lvl9pPr marL="3657087" indent="0">
              <a:buNone/>
              <a:defRPr sz="2000"/>
            </a:lvl9pPr>
          </a:lstStyle>
          <a:p>
            <a:endParaRPr lang="en-US"/>
          </a:p>
        </p:txBody>
      </p:sp>
      <p:sp>
        <p:nvSpPr>
          <p:cNvPr id="4" name="Text Placeholder 3"/>
          <p:cNvSpPr>
            <a:spLocks noGrp="1"/>
          </p:cNvSpPr>
          <p:nvPr>
            <p:ph type="body" sz="half" idx="2"/>
          </p:nvPr>
        </p:nvSpPr>
        <p:spPr>
          <a:xfrm>
            <a:off x="1792289" y="5367339"/>
            <a:ext cx="5486400" cy="804862"/>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4/25/2021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60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0ECD59-A37A-C84B-9DFA-8E427AD378B0}"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3325317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3" indent="0">
              <a:buNone/>
              <a:defRPr sz="1400">
                <a:solidFill>
                  <a:schemeClr val="tx1">
                    <a:tint val="75000"/>
                  </a:schemeClr>
                </a:solidFill>
              </a:defRPr>
            </a:lvl5pPr>
            <a:lvl6pPr marL="2285679" indent="0">
              <a:buNone/>
              <a:defRPr sz="1400">
                <a:solidFill>
                  <a:schemeClr val="tx1">
                    <a:tint val="75000"/>
                  </a:schemeClr>
                </a:solidFill>
              </a:defRPr>
            </a:lvl6pPr>
            <a:lvl7pPr marL="2742815" indent="0">
              <a:buNone/>
              <a:defRPr sz="1400">
                <a:solidFill>
                  <a:schemeClr val="tx1">
                    <a:tint val="75000"/>
                  </a:schemeClr>
                </a:solidFill>
              </a:defRPr>
            </a:lvl7pPr>
            <a:lvl8pPr marL="3199951" indent="0">
              <a:buNone/>
              <a:defRPr sz="1400">
                <a:solidFill>
                  <a:schemeClr val="tx1">
                    <a:tint val="75000"/>
                  </a:schemeClr>
                </a:solidFill>
              </a:defRPr>
            </a:lvl8pPr>
            <a:lvl9pPr marL="365708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0ECD59-A37A-C84B-9DFA-8E427AD378B0}"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262890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0ECD59-A37A-C84B-9DFA-8E427AD378B0}"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3617658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0ECD59-A37A-C84B-9DFA-8E427AD378B0}" type="datetimeFigureOut">
              <a:rPr lang="en-US" smtClean="0"/>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355371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0ECD59-A37A-C84B-9DFA-8E427AD378B0}" type="datetimeFigureOut">
              <a:rPr lang="en-US" smtClean="0"/>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139990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ECD59-A37A-C84B-9DFA-8E427AD378B0}" type="datetimeFigureOut">
              <a:rPr lang="en-US" smtClean="0"/>
              <a:t>4/25/2021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230215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254221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36" indent="0">
              <a:buNone/>
              <a:defRPr sz="2800"/>
            </a:lvl2pPr>
            <a:lvl3pPr marL="914272" indent="0">
              <a:buNone/>
              <a:defRPr sz="2400"/>
            </a:lvl3pPr>
            <a:lvl4pPr marL="1371408" indent="0">
              <a:buNone/>
              <a:defRPr sz="2000"/>
            </a:lvl4pPr>
            <a:lvl5pPr marL="1828543" indent="0">
              <a:buNone/>
              <a:defRPr sz="2000"/>
            </a:lvl5pPr>
            <a:lvl6pPr marL="2285679" indent="0">
              <a:buNone/>
              <a:defRPr sz="2000"/>
            </a:lvl6pPr>
            <a:lvl7pPr marL="2742815" indent="0">
              <a:buNone/>
              <a:defRPr sz="2000"/>
            </a:lvl7pPr>
            <a:lvl8pPr marL="3199951" indent="0">
              <a:buNone/>
              <a:defRPr sz="2000"/>
            </a:lvl8pPr>
            <a:lvl9pPr marL="3657087" indent="0">
              <a:buNone/>
              <a:defRPr sz="2000"/>
            </a:lvl9pPr>
          </a:lstStyle>
          <a:p>
            <a:r>
              <a:rPr lang="en-US"/>
              <a:t>Click icon to add picture</a:t>
            </a:r>
          </a:p>
        </p:txBody>
      </p:sp>
      <p:sp>
        <p:nvSpPr>
          <p:cNvPr id="4" name="Text Placeholder 3"/>
          <p:cNvSpPr>
            <a:spLocks noGrp="1"/>
          </p:cNvSpPr>
          <p:nvPr>
            <p:ph type="body" sz="half" idx="2"/>
          </p:nvPr>
        </p:nvSpPr>
        <p:spPr>
          <a:xfrm>
            <a:off x="1792289" y="5367339"/>
            <a:ext cx="5486400" cy="804862"/>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386136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91427" tIns="45713" rIns="91427" bIns="45713" rtlCol="0" anchor="ctr">
            <a:normAutofit/>
          </a:bodyPr>
          <a:lstStyle/>
          <a:p>
            <a:r>
              <a:rPr lang="en-US"/>
              <a:t>Click to edit Master title style</a:t>
            </a:r>
          </a:p>
        </p:txBody>
      </p:sp>
      <p:sp>
        <p:nvSpPr>
          <p:cNvPr id="3" name="Text Placeholder 2"/>
          <p:cNvSpPr>
            <a:spLocks noGrp="1"/>
          </p:cNvSpPr>
          <p:nvPr>
            <p:ph type="body" idx="1"/>
          </p:nvPr>
        </p:nvSpPr>
        <p:spPr>
          <a:xfrm>
            <a:off x="457201" y="1600202"/>
            <a:ext cx="8229600" cy="4525963"/>
          </a:xfrm>
          <a:prstGeom prst="rect">
            <a:avLst/>
          </a:prstGeom>
        </p:spPr>
        <p:txBody>
          <a:bodyPr vert="horz" lIns="91427" tIns="45713" rIns="91427"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err="1"/>
              <a:t>sjdlf</a:t>
            </a:r>
            <a:endParaRPr lang="en-US"/>
          </a:p>
          <a:p>
            <a:pPr lvl="4"/>
            <a:r>
              <a:rPr lang="en-US"/>
              <a:t>Fifth level</a:t>
            </a:r>
          </a:p>
        </p:txBody>
      </p:sp>
      <p:sp>
        <p:nvSpPr>
          <p:cNvPr id="4" name="Date Placeholder 3"/>
          <p:cNvSpPr>
            <a:spLocks noGrp="1"/>
          </p:cNvSpPr>
          <p:nvPr>
            <p:ph type="dt" sz="half" idx="2"/>
          </p:nvPr>
        </p:nvSpPr>
        <p:spPr>
          <a:xfrm>
            <a:off x="457201" y="6356352"/>
            <a:ext cx="2133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970ECD59-A37A-C84B-9DFA-8E427AD378B0}" type="datetimeFigureOut">
              <a:rPr lang="en-US" smtClean="0"/>
              <a:pPr/>
              <a:t>4/25/2021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endParaRPr lang="en-US"/>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80E39091-E0D1-CF46-954B-4EBC67CDBED6}" type="slidenum">
              <a:rPr lang="en-US" smtClean="0"/>
              <a:pPr/>
              <a:t>‹#›</a:t>
            </a:fld>
            <a:endParaRPr lang="en-US"/>
          </a:p>
        </p:txBody>
      </p:sp>
    </p:spTree>
    <p:extLst>
      <p:ext uri="{BB962C8B-B14F-4D97-AF65-F5344CB8AC3E}">
        <p14:creationId xmlns:p14="http://schemas.microsoft.com/office/powerpoint/2010/main" val="3216452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136" rtl="0" eaLnBrk="1" latinLnBrk="0" hangingPunct="1">
        <a:spcBef>
          <a:spcPct val="0"/>
        </a:spcBef>
        <a:buNone/>
        <a:defRPr sz="4400" kern="1200">
          <a:solidFill>
            <a:schemeClr val="tx1"/>
          </a:solidFill>
          <a:latin typeface="Roboto Regular"/>
          <a:ea typeface="+mj-ea"/>
          <a:cs typeface="Roboto Regular"/>
        </a:defRPr>
      </a:lvl1pPr>
    </p:titleStyle>
    <p:bodyStyle>
      <a:lvl1pPr marL="342852" indent="-342852" algn="l" defTabSz="457136" rtl="0" eaLnBrk="1" latinLnBrk="0" hangingPunct="1">
        <a:spcBef>
          <a:spcPct val="20000"/>
        </a:spcBef>
        <a:buFont typeface="Arial"/>
        <a:buChar char="•"/>
        <a:defRPr sz="3200" kern="1200">
          <a:solidFill>
            <a:schemeClr val="tx1"/>
          </a:solidFill>
          <a:latin typeface="Roboto Regular"/>
          <a:ea typeface="+mn-ea"/>
          <a:cs typeface="Roboto Regular"/>
        </a:defRPr>
      </a:lvl1pPr>
      <a:lvl2pPr marL="742845" indent="-285710" algn="l" defTabSz="457136" rtl="0" eaLnBrk="1" latinLnBrk="0" hangingPunct="1">
        <a:spcBef>
          <a:spcPct val="20000"/>
        </a:spcBef>
        <a:buFont typeface="Arial"/>
        <a:buChar char="–"/>
        <a:defRPr sz="2800" kern="1200">
          <a:solidFill>
            <a:schemeClr val="tx1"/>
          </a:solidFill>
          <a:latin typeface="Roboto Regular"/>
          <a:ea typeface="+mn-ea"/>
          <a:cs typeface="Roboto Regular"/>
        </a:defRPr>
      </a:lvl2pPr>
      <a:lvl3pPr marL="1142840" indent="-228568" algn="l" defTabSz="457136" rtl="0" eaLnBrk="1" latinLnBrk="0" hangingPunct="1">
        <a:spcBef>
          <a:spcPct val="20000"/>
        </a:spcBef>
        <a:buFont typeface="Arial"/>
        <a:buChar char="•"/>
        <a:defRPr sz="2400" kern="1200">
          <a:solidFill>
            <a:schemeClr val="tx1"/>
          </a:solidFill>
          <a:latin typeface="Roboto Regular"/>
          <a:ea typeface="+mn-ea"/>
          <a:cs typeface="Roboto Regular"/>
        </a:defRPr>
      </a:lvl3pPr>
      <a:lvl4pPr marL="1599975"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4pPr>
      <a:lvl5pPr marL="2171395" indent="-342852" algn="l" defTabSz="457136" rtl="0" eaLnBrk="1" latinLnBrk="0" hangingPunct="1">
        <a:spcBef>
          <a:spcPct val="20000"/>
        </a:spcBef>
        <a:buFont typeface="Wingdings" charset="2"/>
        <a:buChar char="v"/>
        <a:defRPr sz="2000" kern="1200">
          <a:solidFill>
            <a:schemeClr val="tx1"/>
          </a:solidFill>
          <a:latin typeface="Roboto Regular"/>
          <a:ea typeface="+mn-ea"/>
          <a:cs typeface="Roboto Regular"/>
        </a:defRPr>
      </a:lvl5pPr>
      <a:lvl6pPr marL="2514247"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3"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19"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5" indent="-228568" algn="l" defTabSz="45713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3" algn="l" defTabSz="457136" rtl="0" eaLnBrk="1" latinLnBrk="0" hangingPunct="1">
        <a:defRPr sz="1800" kern="1200">
          <a:solidFill>
            <a:schemeClr val="tx1"/>
          </a:solidFill>
          <a:latin typeface="+mn-lt"/>
          <a:ea typeface="+mn-ea"/>
          <a:cs typeface="+mn-cs"/>
        </a:defRPr>
      </a:lvl5pPr>
      <a:lvl6pPr marL="2285679" algn="l" defTabSz="457136" rtl="0" eaLnBrk="1" latinLnBrk="0" hangingPunct="1">
        <a:defRPr sz="1800" kern="1200">
          <a:solidFill>
            <a:schemeClr val="tx1"/>
          </a:solidFill>
          <a:latin typeface="+mn-lt"/>
          <a:ea typeface="+mn-ea"/>
          <a:cs typeface="+mn-cs"/>
        </a:defRPr>
      </a:lvl6pPr>
      <a:lvl7pPr marL="2742815" algn="l" defTabSz="457136" rtl="0" eaLnBrk="1" latinLnBrk="0" hangingPunct="1">
        <a:defRPr sz="1800" kern="1200">
          <a:solidFill>
            <a:schemeClr val="tx1"/>
          </a:solidFill>
          <a:latin typeface="+mn-lt"/>
          <a:ea typeface="+mn-ea"/>
          <a:cs typeface="+mn-cs"/>
        </a:defRPr>
      </a:lvl7pPr>
      <a:lvl8pPr marL="3199951" algn="l" defTabSz="457136" rtl="0" eaLnBrk="1" latinLnBrk="0" hangingPunct="1">
        <a:defRPr sz="1800" kern="1200">
          <a:solidFill>
            <a:schemeClr val="tx1"/>
          </a:solidFill>
          <a:latin typeface="+mn-lt"/>
          <a:ea typeface="+mn-ea"/>
          <a:cs typeface="+mn-cs"/>
        </a:defRPr>
      </a:lvl8pPr>
      <a:lvl9pPr marL="3657087" algn="l" defTabSz="45713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91427" tIns="45713" rIns="91427" bIns="45713" rtlCol="0" anchor="ctr">
            <a:normAutofit/>
          </a:bodyPr>
          <a:lstStyle/>
          <a:p>
            <a:r>
              <a:rPr lang="en-US"/>
              <a:t>Click to edit Master title style</a:t>
            </a:r>
          </a:p>
        </p:txBody>
      </p:sp>
      <p:sp>
        <p:nvSpPr>
          <p:cNvPr id="3" name="Text Placeholder 2"/>
          <p:cNvSpPr>
            <a:spLocks noGrp="1"/>
          </p:cNvSpPr>
          <p:nvPr>
            <p:ph type="body" idx="1"/>
          </p:nvPr>
        </p:nvSpPr>
        <p:spPr>
          <a:xfrm>
            <a:off x="457201" y="1600202"/>
            <a:ext cx="8229600" cy="4525963"/>
          </a:xfrm>
          <a:prstGeom prst="rect">
            <a:avLst/>
          </a:prstGeom>
        </p:spPr>
        <p:txBody>
          <a:bodyPr vert="horz" lIns="91427" tIns="45713" rIns="91427"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1" y="6356352"/>
            <a:ext cx="2133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970ECD59-A37A-C84B-9DFA-8E427AD378B0}" type="datetimeFigureOut">
              <a:rPr lang="en-US">
                <a:solidFill>
                  <a:prstClr val="black">
                    <a:tint val="75000"/>
                  </a:prstClr>
                </a:solidFill>
              </a:rPr>
              <a:pPr/>
              <a:t>4/25/2021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34013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txStyles>
    <p:titleStyle>
      <a:lvl1pPr algn="l" defTabSz="457136" rtl="0" eaLnBrk="1" latinLnBrk="0" hangingPunct="1">
        <a:spcBef>
          <a:spcPct val="0"/>
        </a:spcBef>
        <a:buNone/>
        <a:defRPr sz="4400" kern="1200">
          <a:solidFill>
            <a:schemeClr val="tx1"/>
          </a:solidFill>
          <a:latin typeface="Roboto Regular"/>
          <a:ea typeface="+mj-ea"/>
          <a:cs typeface="Roboto Regular"/>
        </a:defRPr>
      </a:lvl1pPr>
    </p:titleStyle>
    <p:bodyStyle>
      <a:lvl1pPr marL="342852" indent="-342852" algn="l" defTabSz="457136" rtl="0" eaLnBrk="1" latinLnBrk="0" hangingPunct="1">
        <a:spcBef>
          <a:spcPct val="20000"/>
        </a:spcBef>
        <a:buFont typeface="Arial"/>
        <a:buChar char="•"/>
        <a:defRPr sz="3200" kern="1200">
          <a:solidFill>
            <a:schemeClr val="tx1"/>
          </a:solidFill>
          <a:latin typeface="Roboto Regular"/>
          <a:ea typeface="+mn-ea"/>
          <a:cs typeface="Roboto Regular"/>
        </a:defRPr>
      </a:lvl1pPr>
      <a:lvl2pPr marL="742845" indent="-285710" algn="l" defTabSz="457136" rtl="0" eaLnBrk="1" latinLnBrk="0" hangingPunct="1">
        <a:spcBef>
          <a:spcPct val="20000"/>
        </a:spcBef>
        <a:buFont typeface="Arial"/>
        <a:buChar char="–"/>
        <a:defRPr sz="2800" kern="1200">
          <a:solidFill>
            <a:schemeClr val="tx1"/>
          </a:solidFill>
          <a:latin typeface="Roboto Regular"/>
          <a:ea typeface="+mn-ea"/>
          <a:cs typeface="Roboto Regular"/>
        </a:defRPr>
      </a:lvl2pPr>
      <a:lvl3pPr marL="1142840" indent="-228568" algn="l" defTabSz="457136" rtl="0" eaLnBrk="1" latinLnBrk="0" hangingPunct="1">
        <a:spcBef>
          <a:spcPct val="20000"/>
        </a:spcBef>
        <a:buFont typeface="Arial"/>
        <a:buChar char="•"/>
        <a:defRPr sz="2400" kern="1200">
          <a:solidFill>
            <a:schemeClr val="tx1"/>
          </a:solidFill>
          <a:latin typeface="Roboto Regular"/>
          <a:ea typeface="+mn-ea"/>
          <a:cs typeface="Roboto Regular"/>
        </a:defRPr>
      </a:lvl3pPr>
      <a:lvl4pPr marL="1599975"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4pPr>
      <a:lvl5pPr marL="2057111"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5pPr>
      <a:lvl6pPr marL="2514247"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3"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19"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5" indent="-228568" algn="l" defTabSz="45713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3" algn="l" defTabSz="457136" rtl="0" eaLnBrk="1" latinLnBrk="0" hangingPunct="1">
        <a:defRPr sz="1800" kern="1200">
          <a:solidFill>
            <a:schemeClr val="tx1"/>
          </a:solidFill>
          <a:latin typeface="+mn-lt"/>
          <a:ea typeface="+mn-ea"/>
          <a:cs typeface="+mn-cs"/>
        </a:defRPr>
      </a:lvl5pPr>
      <a:lvl6pPr marL="2285679" algn="l" defTabSz="457136" rtl="0" eaLnBrk="1" latinLnBrk="0" hangingPunct="1">
        <a:defRPr sz="1800" kern="1200">
          <a:solidFill>
            <a:schemeClr val="tx1"/>
          </a:solidFill>
          <a:latin typeface="+mn-lt"/>
          <a:ea typeface="+mn-ea"/>
          <a:cs typeface="+mn-cs"/>
        </a:defRPr>
      </a:lvl6pPr>
      <a:lvl7pPr marL="2742815" algn="l" defTabSz="457136" rtl="0" eaLnBrk="1" latinLnBrk="0" hangingPunct="1">
        <a:defRPr sz="1800" kern="1200">
          <a:solidFill>
            <a:schemeClr val="tx1"/>
          </a:solidFill>
          <a:latin typeface="+mn-lt"/>
          <a:ea typeface="+mn-ea"/>
          <a:cs typeface="+mn-cs"/>
        </a:defRPr>
      </a:lvl7pPr>
      <a:lvl8pPr marL="3199951" algn="l" defTabSz="457136" rtl="0" eaLnBrk="1" latinLnBrk="0" hangingPunct="1">
        <a:defRPr sz="1800" kern="1200">
          <a:solidFill>
            <a:schemeClr val="tx1"/>
          </a:solidFill>
          <a:latin typeface="+mn-lt"/>
          <a:ea typeface="+mn-ea"/>
          <a:cs typeface="+mn-cs"/>
        </a:defRPr>
      </a:lvl8pPr>
      <a:lvl9pPr marL="3657087" algn="l" defTabSz="4571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rgbClr val="00AEE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6098" y="1705385"/>
            <a:ext cx="7679262" cy="3186090"/>
          </a:xfrm>
        </p:spPr>
        <p:txBody>
          <a:bodyPr lIns="0" rIns="0" bIns="144000" anchor="b">
            <a:noAutofit/>
          </a:bodyPr>
          <a:lstStyle/>
          <a:p>
            <a:pPr algn="ctr"/>
            <a:r>
              <a:rPr lang="en-US" sz="3200" dirty="0">
                <a:solidFill>
                  <a:schemeClr val="bg1"/>
                </a:solidFill>
              </a:rPr>
              <a:t>Global Ocean Observation – core support on the environmental dimensions of SDGs</a:t>
            </a:r>
            <a:br>
              <a:rPr lang="en-US" sz="4000" dirty="0">
                <a:solidFill>
                  <a:schemeClr val="bg1"/>
                </a:solidFill>
              </a:rPr>
            </a:br>
            <a:br>
              <a:rPr lang="en-US" sz="4000" dirty="0">
                <a:solidFill>
                  <a:schemeClr val="bg1"/>
                </a:solidFill>
              </a:rPr>
            </a:br>
            <a:r>
              <a:rPr lang="en-US" sz="2800" i="1" dirty="0">
                <a:solidFill>
                  <a:schemeClr val="bg1"/>
                </a:solidFill>
              </a:rPr>
              <a:t>Implications for GEMS, GPML, and the Science Policy Interface at large in UNEP’s MTS</a:t>
            </a:r>
          </a:p>
        </p:txBody>
      </p:sp>
      <p:sp>
        <p:nvSpPr>
          <p:cNvPr id="3" name="Subtitle 2"/>
          <p:cNvSpPr>
            <a:spLocks noGrp="1"/>
          </p:cNvSpPr>
          <p:nvPr>
            <p:ph type="subTitle" idx="1"/>
          </p:nvPr>
        </p:nvSpPr>
        <p:spPr>
          <a:xfrm>
            <a:off x="728122" y="4992623"/>
            <a:ext cx="7679262" cy="772215"/>
          </a:xfrm>
        </p:spPr>
        <p:txBody>
          <a:bodyPr lIns="0" tIns="144000" rIns="0" bIns="144000" anchor="t">
            <a:noAutofit/>
          </a:bodyPr>
          <a:lstStyle/>
          <a:p>
            <a:r>
              <a:rPr lang="en-US" sz="1800" b="1" dirty="0">
                <a:solidFill>
                  <a:srgbClr val="FFFFFF"/>
                </a:solidFill>
              </a:rPr>
              <a:t>UNEP’s Role in Sustained Ocean Observations and liaison with GOOS </a:t>
            </a:r>
          </a:p>
        </p:txBody>
      </p:sp>
      <p:cxnSp>
        <p:nvCxnSpPr>
          <p:cNvPr id="5" name="Straight Connector 4"/>
          <p:cNvCxnSpPr/>
          <p:nvPr/>
        </p:nvCxnSpPr>
        <p:spPr>
          <a:xfrm>
            <a:off x="728121" y="4992623"/>
            <a:ext cx="767926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28120" y="5653080"/>
            <a:ext cx="767926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9" name="Subtitle 2"/>
          <p:cNvSpPr txBox="1">
            <a:spLocks/>
          </p:cNvSpPr>
          <p:nvPr/>
        </p:nvSpPr>
        <p:spPr>
          <a:xfrm>
            <a:off x="728121" y="5865986"/>
            <a:ext cx="7679262" cy="458159"/>
          </a:xfrm>
          <a:prstGeom prst="rect">
            <a:avLst/>
          </a:prstGeom>
        </p:spPr>
        <p:txBody>
          <a:bodyPr vert="horz" lIns="0" tIns="144000" rIns="0" bIns="45713" rtlCol="0">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100" dirty="0">
                <a:solidFill>
                  <a:srgbClr val="FFFFFF"/>
                </a:solidFill>
              </a:rPr>
              <a:t>Hartwig Kremer (hartwig.kremer@un.org)</a:t>
            </a:r>
          </a:p>
        </p:txBody>
      </p:sp>
      <p:pic>
        <p:nvPicPr>
          <p:cNvPr id="27" name="Picture 26"/>
          <p:cNvPicPr>
            <a:picLocks noChangeAspect="1"/>
          </p:cNvPicPr>
          <p:nvPr/>
        </p:nvPicPr>
        <p:blipFill rotWithShape="1">
          <a:blip r:embed="rId2"/>
          <a:srcRect l="7778" t="19703" r="9126" b="19045"/>
          <a:stretch/>
        </p:blipFill>
        <p:spPr>
          <a:xfrm>
            <a:off x="6328880" y="358559"/>
            <a:ext cx="2078505" cy="1532094"/>
          </a:xfrm>
          <a:prstGeom prst="rect">
            <a:avLst/>
          </a:prstGeom>
        </p:spPr>
      </p:pic>
    </p:spTree>
    <p:extLst>
      <p:ext uri="{BB962C8B-B14F-4D97-AF65-F5344CB8AC3E}">
        <p14:creationId xmlns:p14="http://schemas.microsoft.com/office/powerpoint/2010/main" val="2104761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728122" y="50379"/>
            <a:ext cx="7679262" cy="762282"/>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3200" dirty="0">
                <a:solidFill>
                  <a:srgbClr val="00AEEF"/>
                </a:solidFill>
              </a:rPr>
              <a:t>Introduction</a:t>
            </a:r>
          </a:p>
        </p:txBody>
      </p:sp>
      <p:sp>
        <p:nvSpPr>
          <p:cNvPr id="10"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US" sz="900" smtClean="0">
                <a:solidFill>
                  <a:schemeClr val="bg1">
                    <a:lumMod val="65000"/>
                  </a:schemeClr>
                </a:solidFill>
              </a:rPr>
              <a:t>2</a:t>
            </a:fld>
            <a:endParaRPr lang="en-US" sz="900">
              <a:solidFill>
                <a:schemeClr val="bg1">
                  <a:lumMod val="65000"/>
                </a:schemeClr>
              </a:solidFill>
            </a:endParaRPr>
          </a:p>
        </p:txBody>
      </p:sp>
      <p:cxnSp>
        <p:nvCxnSpPr>
          <p:cNvPr id="11" name="Straight Connector 10"/>
          <p:cNvCxnSpPr/>
          <p:nvPr/>
        </p:nvCxnSpPr>
        <p:spPr>
          <a:xfrm>
            <a:off x="691502" y="81266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28122" y="635000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9" name="Title 1"/>
          <p:cNvSpPr txBox="1">
            <a:spLocks/>
          </p:cNvSpPr>
          <p:nvPr/>
        </p:nvSpPr>
        <p:spPr>
          <a:xfrm>
            <a:off x="1335123" y="1204913"/>
            <a:ext cx="7679262" cy="5156201"/>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endParaRPr lang="en-US" sz="2400">
              <a:solidFill>
                <a:srgbClr val="000000"/>
              </a:solidFill>
            </a:endParaRPr>
          </a:p>
        </p:txBody>
      </p:sp>
      <p:sp>
        <p:nvSpPr>
          <p:cNvPr id="15" name="TextBox 14">
            <a:extLst>
              <a:ext uri="{FF2B5EF4-FFF2-40B4-BE49-F238E27FC236}">
                <a16:creationId xmlns:a16="http://schemas.microsoft.com/office/drawing/2014/main" id="{CDE34561-D3D7-4471-BA65-0CE7C48281A9}"/>
              </a:ext>
            </a:extLst>
          </p:cNvPr>
          <p:cNvSpPr txBox="1"/>
          <p:nvPr/>
        </p:nvSpPr>
        <p:spPr>
          <a:xfrm>
            <a:off x="58781" y="590848"/>
            <a:ext cx="9085219" cy="4370427"/>
          </a:xfrm>
          <a:prstGeom prst="rect">
            <a:avLst/>
          </a:prstGeom>
          <a:noFill/>
        </p:spPr>
        <p:txBody>
          <a:bodyPr wrap="square">
            <a:spAutoFit/>
          </a:bodyPr>
          <a:lstStyle/>
          <a:p>
            <a:pPr marR="0" lvl="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rPr>
              <a:t>UNEP’s role </a:t>
            </a:r>
            <a:r>
              <a:rPr lang="en-US" sz="1600" dirty="0">
                <a:latin typeface="Calibri" panose="020F0502020204030204" pitchFamily="34" charset="0"/>
                <a:ea typeface="Calibri" panose="020F0502020204030204" pitchFamily="34" charset="0"/>
              </a:rPr>
              <a:t>as</a:t>
            </a:r>
            <a:r>
              <a:rPr lang="en-US" sz="1600" dirty="0">
                <a:effectLst/>
                <a:latin typeface="Calibri" panose="020F0502020204030204" pitchFamily="34" charset="0"/>
                <a:ea typeface="Calibri" panose="020F0502020204030204" pitchFamily="34" charset="0"/>
              </a:rPr>
              <a:t> a co-sponsor and part of the GOOS Steering Committee:</a:t>
            </a:r>
          </a:p>
          <a:p>
            <a:pPr marL="342900" marR="0" lvl="0" indent="-342900">
              <a:spcBef>
                <a:spcPts val="0"/>
              </a:spcBef>
              <a:spcAft>
                <a:spcPts val="0"/>
              </a:spcAft>
              <a:buFont typeface="Symbol" panose="05050102010706020507" pitchFamily="18" charset="2"/>
              <a:buChar char=""/>
            </a:pPr>
            <a:endParaRPr lang="en-US" sz="1600" dirty="0">
              <a:latin typeface="Calibri" panose="020F0502020204030204" pitchFamily="34" charset="0"/>
              <a:ea typeface="Calibri" panose="020F0502020204030204" pitchFamily="34" charset="0"/>
            </a:endParaRPr>
          </a:p>
          <a:p>
            <a:pPr marL="800036" lvl="1" indent="-342900">
              <a:buFont typeface="Symbol" panose="05050102010706020507" pitchFamily="18" charset="2"/>
              <a:buChar char=""/>
            </a:pPr>
            <a:r>
              <a:rPr lang="en-US" sz="1600" dirty="0">
                <a:latin typeface="Calibri" panose="020F0502020204030204" pitchFamily="34" charset="0"/>
                <a:ea typeface="Calibri" panose="020F0502020204030204" pitchFamily="34" charset="0"/>
              </a:rPr>
              <a:t>Representation of interests and agenda setting (e.g. relevance of EOVs in UNEP’s Ocean mandate, and expanding to coastal dimension and climate adaptation/mitigation, Regional Seas)</a:t>
            </a:r>
          </a:p>
          <a:p>
            <a:pPr marL="800036" lvl="1" indent="-342900">
              <a:buFont typeface="Symbol" panose="05050102010706020507" pitchFamily="18" charset="2"/>
              <a:buChar char=""/>
            </a:pPr>
            <a:r>
              <a:rPr lang="en-US" sz="1600" dirty="0">
                <a:latin typeface="Calibri" panose="020F0502020204030204" pitchFamily="34" charset="0"/>
                <a:ea typeface="Calibri" panose="020F0502020204030204" pitchFamily="34" charset="0"/>
              </a:rPr>
              <a:t>Contributing to the SC composition and leveraging global expertise</a:t>
            </a:r>
          </a:p>
          <a:p>
            <a:pPr marL="800036" lvl="1" indent="-342900">
              <a:buFont typeface="Symbol" panose="05050102010706020507" pitchFamily="18" charset="2"/>
              <a:buChar char=""/>
            </a:pPr>
            <a:r>
              <a:rPr lang="en-US" sz="1600" dirty="0">
                <a:latin typeface="Calibri" panose="020F0502020204030204" pitchFamily="34" charset="0"/>
                <a:ea typeface="Calibri" panose="020F0502020204030204" pitchFamily="34" charset="0"/>
              </a:rPr>
              <a:t>Engaging GOO in UNEP’s Programme of Work and MTS (UNEA Mandates; Science Policy Interface)</a:t>
            </a:r>
          </a:p>
          <a:p>
            <a:pPr marR="0" lvl="0">
              <a:spcBef>
                <a:spcPts val="0"/>
              </a:spcBef>
              <a:spcAft>
                <a:spcPts val="0"/>
              </a:spcAft>
            </a:pPr>
            <a:endParaRPr lang="en-US" sz="1600" dirty="0">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en-US" sz="1600" dirty="0">
                <a:latin typeface="Calibri" panose="020F0502020204030204" pitchFamily="34" charset="0"/>
                <a:ea typeface="Calibri" panose="020F0502020204030204" pitchFamily="34" charset="0"/>
              </a:rPr>
              <a:t>Collaboration with GOOS e.g.  in the co-design of GEMS/Oceans and ML Observation </a:t>
            </a:r>
          </a:p>
          <a:p>
            <a:pPr marL="342900" indent="-342900">
              <a:buFont typeface="Symbol" panose="05050102010706020507" pitchFamily="18" charset="2"/>
              <a:buChar char=""/>
            </a:pPr>
            <a:endParaRPr lang="en-US" sz="1600" dirty="0">
              <a:solidFill>
                <a:prstClr val="black"/>
              </a:solidFill>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en-US" sz="1600" dirty="0">
                <a:solidFill>
                  <a:prstClr val="black"/>
                </a:solidFill>
                <a:latin typeface="Calibri" panose="020F0502020204030204" pitchFamily="34" charset="0"/>
                <a:ea typeface="Calibri" panose="020F0502020204030204" pitchFamily="34" charset="0"/>
              </a:rPr>
              <a:t>Building on existing ocean monitoring/observation prioritize niche for GEMS/Oceans, avoid duplication! </a:t>
            </a:r>
          </a:p>
          <a:p>
            <a:pPr marL="800036" lvl="1" indent="-342900">
              <a:buFont typeface="Symbol" panose="05050102010706020507" pitchFamily="18" charset="2"/>
              <a:buChar char=""/>
            </a:pPr>
            <a:r>
              <a:rPr lang="en-US" sz="1600" dirty="0">
                <a:latin typeface="Calibri" panose="020F0502020204030204" pitchFamily="34" charset="0"/>
                <a:ea typeface="Calibri" panose="020F0502020204030204" pitchFamily="34" charset="0"/>
              </a:rPr>
              <a:t>Capitalize Essential Ocean Variables (under climate action, nature and pollution)</a:t>
            </a:r>
          </a:p>
          <a:p>
            <a:pPr marL="800036" lvl="1" indent="-342900">
              <a:buFont typeface="Symbol" panose="05050102010706020507" pitchFamily="18" charset="2"/>
              <a:buChar char=""/>
            </a:pPr>
            <a:r>
              <a:rPr lang="en-US" sz="1600" dirty="0">
                <a:latin typeface="Calibri" panose="020F0502020204030204" pitchFamily="34" charset="0"/>
                <a:ea typeface="Calibri" panose="020F0502020204030204" pitchFamily="34" charset="0"/>
              </a:rPr>
              <a:t>Bring in meaningful data to inform Natural Capital and Blue Economy aspects</a:t>
            </a:r>
          </a:p>
          <a:p>
            <a:pPr marL="800036" lvl="1" indent="-342900">
              <a:buFont typeface="Symbol" panose="05050102010706020507" pitchFamily="18" charset="2"/>
              <a:buChar char=""/>
            </a:pPr>
            <a:r>
              <a:rPr lang="en-US" sz="1600" dirty="0">
                <a:latin typeface="Calibri" panose="020F0502020204030204" pitchFamily="34" charset="0"/>
                <a:ea typeface="Calibri" panose="020F0502020204030204" pitchFamily="34" charset="0"/>
              </a:rPr>
              <a:t>Mobilize and visualize data/information to support the science-policy interface (GOOS/WESR)</a:t>
            </a:r>
          </a:p>
          <a:p>
            <a:pPr marL="800036" lvl="1" indent="-342900">
              <a:buFont typeface="Symbol" panose="05050102010706020507" pitchFamily="18" charset="2"/>
              <a:buChar char=""/>
            </a:pPr>
            <a:r>
              <a:rPr lang="en-US" sz="1600" dirty="0">
                <a:latin typeface="Calibri" panose="020F0502020204030204" pitchFamily="34" charset="0"/>
              </a:rPr>
              <a:t>Improve integrated management of the ocean and coastal zones – bridging freshwater dimension</a:t>
            </a:r>
          </a:p>
          <a:p>
            <a:pPr marL="342900" marR="0" lvl="0" indent="-342900">
              <a:spcBef>
                <a:spcPts val="0"/>
              </a:spcBef>
              <a:spcAft>
                <a:spcPts val="0"/>
              </a:spcAft>
              <a:buFont typeface="Symbol" panose="05050102010706020507" pitchFamily="18" charset="2"/>
              <a:buChar char=""/>
            </a:pPr>
            <a:endParaRPr lang="en-US" sz="1800" dirty="0">
              <a:effectLst/>
              <a:highlight>
                <a:srgbClr val="FFFF00"/>
              </a:highligh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1800" dirty="0">
              <a:effectLst/>
              <a:highlight>
                <a:srgbClr val="FFFF00"/>
              </a:highlight>
              <a:latin typeface="Calibri" panose="020F0502020204030204" pitchFamily="34" charset="0"/>
              <a:ea typeface="Calibri" panose="020F0502020204030204" pitchFamily="34" charset="0"/>
            </a:endParaRPr>
          </a:p>
        </p:txBody>
      </p:sp>
      <p:sp>
        <p:nvSpPr>
          <p:cNvPr id="2" name="Pfeil: nach rechts 1">
            <a:extLst>
              <a:ext uri="{FF2B5EF4-FFF2-40B4-BE49-F238E27FC236}">
                <a16:creationId xmlns:a16="http://schemas.microsoft.com/office/drawing/2014/main" id="{81B3C23D-20D9-4B72-92B0-C881ABB3C4B7}"/>
              </a:ext>
            </a:extLst>
          </p:cNvPr>
          <p:cNvSpPr/>
          <p:nvPr/>
        </p:nvSpPr>
        <p:spPr>
          <a:xfrm>
            <a:off x="7524172" y="2654623"/>
            <a:ext cx="404037" cy="196694"/>
          </a:xfrm>
          <a:prstGeom prst="righ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20" name="Oval 19">
            <a:extLst>
              <a:ext uri="{FF2B5EF4-FFF2-40B4-BE49-F238E27FC236}">
                <a16:creationId xmlns:a16="http://schemas.microsoft.com/office/drawing/2014/main" id="{45DCC52F-1919-4F24-B1AA-E33BF2DBF148}"/>
              </a:ext>
            </a:extLst>
          </p:cNvPr>
          <p:cNvSpPr/>
          <p:nvPr/>
        </p:nvSpPr>
        <p:spPr>
          <a:xfrm>
            <a:off x="1205509" y="4763386"/>
            <a:ext cx="7406864" cy="149186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1" name="Cube 20">
            <a:extLst>
              <a:ext uri="{FF2B5EF4-FFF2-40B4-BE49-F238E27FC236}">
                <a16:creationId xmlns:a16="http://schemas.microsoft.com/office/drawing/2014/main" id="{4F554A08-D35C-4A17-AE87-423A817E755A}"/>
              </a:ext>
            </a:extLst>
          </p:cNvPr>
          <p:cNvSpPr/>
          <p:nvPr/>
        </p:nvSpPr>
        <p:spPr>
          <a:xfrm>
            <a:off x="2501217" y="5529838"/>
            <a:ext cx="4372048" cy="831276"/>
          </a:xfrm>
          <a:prstGeom prst="cub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dirty="0">
                <a:solidFill>
                  <a:prstClr val="black"/>
                </a:solidFill>
                <a:latin typeface="Calibri" panose="020F0502020204030204"/>
              </a:rPr>
              <a:t>GEMS/OCEANS/Marine Litter – co-creation and Alliance approach</a:t>
            </a:r>
          </a:p>
          <a:p>
            <a:pPr algn="ctr" defTabSz="685800"/>
            <a:r>
              <a:rPr lang="en-US" sz="1350" dirty="0">
                <a:solidFill>
                  <a:prstClr val="black"/>
                </a:solidFill>
                <a:latin typeface="Calibri" panose="020F0502020204030204"/>
              </a:rPr>
              <a:t>(UNEP value added and niche)</a:t>
            </a:r>
            <a:endParaRPr lang="en-GB" sz="1350" dirty="0">
              <a:solidFill>
                <a:prstClr val="black"/>
              </a:solidFill>
              <a:latin typeface="Calibri" panose="020F0502020204030204"/>
            </a:endParaRPr>
          </a:p>
        </p:txBody>
      </p:sp>
      <p:sp>
        <p:nvSpPr>
          <p:cNvPr id="22" name="TextBox 21">
            <a:extLst>
              <a:ext uri="{FF2B5EF4-FFF2-40B4-BE49-F238E27FC236}">
                <a16:creationId xmlns:a16="http://schemas.microsoft.com/office/drawing/2014/main" id="{6FD40DEE-B567-4CBE-BA12-8A61C717377E}"/>
              </a:ext>
            </a:extLst>
          </p:cNvPr>
          <p:cNvSpPr txBox="1"/>
          <p:nvPr/>
        </p:nvSpPr>
        <p:spPr>
          <a:xfrm>
            <a:off x="1332061" y="5167892"/>
            <a:ext cx="949222" cy="715581"/>
          </a:xfrm>
          <a:prstGeom prst="rect">
            <a:avLst/>
          </a:prstGeom>
          <a:noFill/>
        </p:spPr>
        <p:txBody>
          <a:bodyPr wrap="square" rtlCol="0">
            <a:spAutoFit/>
          </a:bodyPr>
          <a:lstStyle/>
          <a:p>
            <a:pPr algn="ctr" defTabSz="685800"/>
            <a:r>
              <a:rPr lang="en-US" sz="1350" dirty="0">
                <a:solidFill>
                  <a:srgbClr val="0070C0"/>
                </a:solidFill>
                <a:latin typeface="Calibri" panose="020F0502020204030204"/>
              </a:rPr>
              <a:t>UNEA Mandate / MTS</a:t>
            </a:r>
            <a:endParaRPr lang="en-GB" sz="1350" dirty="0">
              <a:solidFill>
                <a:srgbClr val="0070C0"/>
              </a:solidFill>
              <a:latin typeface="Calibri" panose="020F0502020204030204"/>
            </a:endParaRPr>
          </a:p>
        </p:txBody>
      </p:sp>
      <p:sp>
        <p:nvSpPr>
          <p:cNvPr id="23" name="TextBox 22">
            <a:extLst>
              <a:ext uri="{FF2B5EF4-FFF2-40B4-BE49-F238E27FC236}">
                <a16:creationId xmlns:a16="http://schemas.microsoft.com/office/drawing/2014/main" id="{D4929709-6BA0-4F35-941E-50006A19F80F}"/>
              </a:ext>
            </a:extLst>
          </p:cNvPr>
          <p:cNvSpPr txBox="1"/>
          <p:nvPr/>
        </p:nvSpPr>
        <p:spPr>
          <a:xfrm>
            <a:off x="2812233" y="4888644"/>
            <a:ext cx="813391" cy="507831"/>
          </a:xfrm>
          <a:prstGeom prst="rect">
            <a:avLst/>
          </a:prstGeom>
          <a:noFill/>
        </p:spPr>
        <p:txBody>
          <a:bodyPr wrap="square" rtlCol="0">
            <a:spAutoFit/>
          </a:bodyPr>
          <a:lstStyle/>
          <a:p>
            <a:pPr algn="ctr" defTabSz="685800"/>
            <a:r>
              <a:rPr lang="en-US" sz="1350" dirty="0">
                <a:solidFill>
                  <a:srgbClr val="0070C0"/>
                </a:solidFill>
                <a:latin typeface="Calibri" panose="020F0502020204030204"/>
              </a:rPr>
              <a:t>Regional</a:t>
            </a:r>
          </a:p>
          <a:p>
            <a:pPr algn="ctr" defTabSz="685800"/>
            <a:r>
              <a:rPr lang="en-US" sz="1350" dirty="0">
                <a:solidFill>
                  <a:srgbClr val="0070C0"/>
                </a:solidFill>
                <a:latin typeface="Calibri" panose="020F0502020204030204"/>
              </a:rPr>
              <a:t>Seas</a:t>
            </a:r>
            <a:endParaRPr lang="en-GB" sz="1350" dirty="0">
              <a:solidFill>
                <a:srgbClr val="0070C0"/>
              </a:solidFill>
              <a:latin typeface="Calibri" panose="020F0502020204030204"/>
            </a:endParaRPr>
          </a:p>
        </p:txBody>
      </p:sp>
      <p:sp>
        <p:nvSpPr>
          <p:cNvPr id="24" name="TextBox 23">
            <a:extLst>
              <a:ext uri="{FF2B5EF4-FFF2-40B4-BE49-F238E27FC236}">
                <a16:creationId xmlns:a16="http://schemas.microsoft.com/office/drawing/2014/main" id="{B93C1A72-E09C-4C02-9F3B-129ABF8301BC}"/>
              </a:ext>
            </a:extLst>
          </p:cNvPr>
          <p:cNvSpPr txBox="1"/>
          <p:nvPr/>
        </p:nvSpPr>
        <p:spPr>
          <a:xfrm>
            <a:off x="6031140" y="4934051"/>
            <a:ext cx="1744270" cy="507831"/>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Observation Community/GOOS</a:t>
            </a:r>
            <a:endParaRPr lang="en-GB" sz="1350" dirty="0">
              <a:solidFill>
                <a:prstClr val="black"/>
              </a:solidFill>
              <a:latin typeface="Calibri" panose="020F0502020204030204"/>
            </a:endParaRPr>
          </a:p>
        </p:txBody>
      </p:sp>
      <p:sp>
        <p:nvSpPr>
          <p:cNvPr id="25" name="TextBox 24">
            <a:extLst>
              <a:ext uri="{FF2B5EF4-FFF2-40B4-BE49-F238E27FC236}">
                <a16:creationId xmlns:a16="http://schemas.microsoft.com/office/drawing/2014/main" id="{7A96D1F6-F7E8-45AC-96B6-43A1C53AC4A3}"/>
              </a:ext>
            </a:extLst>
          </p:cNvPr>
          <p:cNvSpPr txBox="1"/>
          <p:nvPr/>
        </p:nvSpPr>
        <p:spPr>
          <a:xfrm>
            <a:off x="3493405" y="4841452"/>
            <a:ext cx="813391" cy="507831"/>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Green Deal </a:t>
            </a:r>
          </a:p>
        </p:txBody>
      </p:sp>
      <p:sp>
        <p:nvSpPr>
          <p:cNvPr id="27" name="TextBox 26">
            <a:extLst>
              <a:ext uri="{FF2B5EF4-FFF2-40B4-BE49-F238E27FC236}">
                <a16:creationId xmlns:a16="http://schemas.microsoft.com/office/drawing/2014/main" id="{7A7F3927-88D6-4EFD-A05C-B5A746B23235}"/>
              </a:ext>
            </a:extLst>
          </p:cNvPr>
          <p:cNvSpPr txBox="1"/>
          <p:nvPr/>
        </p:nvSpPr>
        <p:spPr>
          <a:xfrm>
            <a:off x="4246953" y="4825881"/>
            <a:ext cx="813391" cy="507831"/>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Oceans Decade</a:t>
            </a:r>
          </a:p>
        </p:txBody>
      </p:sp>
      <p:sp>
        <p:nvSpPr>
          <p:cNvPr id="28" name="TextBox 27">
            <a:extLst>
              <a:ext uri="{FF2B5EF4-FFF2-40B4-BE49-F238E27FC236}">
                <a16:creationId xmlns:a16="http://schemas.microsoft.com/office/drawing/2014/main" id="{F0643713-FB10-4EBD-9910-B0ED13A3AB42}"/>
              </a:ext>
            </a:extLst>
          </p:cNvPr>
          <p:cNvSpPr txBox="1"/>
          <p:nvPr/>
        </p:nvSpPr>
        <p:spPr>
          <a:xfrm>
            <a:off x="4977095" y="4825880"/>
            <a:ext cx="1483677" cy="507831"/>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SDGs &amp; Oceans Conference</a:t>
            </a:r>
          </a:p>
        </p:txBody>
      </p:sp>
      <p:sp>
        <p:nvSpPr>
          <p:cNvPr id="29" name="TextBox 28">
            <a:extLst>
              <a:ext uri="{FF2B5EF4-FFF2-40B4-BE49-F238E27FC236}">
                <a16:creationId xmlns:a16="http://schemas.microsoft.com/office/drawing/2014/main" id="{92154245-E4C5-4F66-8B46-BDECD74218B2}"/>
              </a:ext>
            </a:extLst>
          </p:cNvPr>
          <p:cNvSpPr txBox="1"/>
          <p:nvPr/>
        </p:nvSpPr>
        <p:spPr>
          <a:xfrm>
            <a:off x="273838" y="5317084"/>
            <a:ext cx="938100" cy="338554"/>
          </a:xfrm>
          <a:prstGeom prst="rect">
            <a:avLst/>
          </a:prstGeom>
          <a:noFill/>
        </p:spPr>
        <p:txBody>
          <a:bodyPr wrap="square" rtlCol="0">
            <a:spAutoFit/>
          </a:bodyPr>
          <a:lstStyle/>
          <a:p>
            <a:pPr defTabSz="685800"/>
            <a:r>
              <a:rPr lang="de-DE" sz="1600" b="1" dirty="0">
                <a:solidFill>
                  <a:prstClr val="black"/>
                </a:solidFill>
                <a:latin typeface="Calibri" panose="020F0502020204030204"/>
              </a:rPr>
              <a:t>Framing</a:t>
            </a:r>
            <a:endParaRPr lang="en-US" sz="1600" b="1" dirty="0">
              <a:solidFill>
                <a:prstClr val="black"/>
              </a:solidFill>
              <a:latin typeface="Calibri" panose="020F0502020204030204"/>
            </a:endParaRPr>
          </a:p>
        </p:txBody>
      </p:sp>
      <p:sp>
        <p:nvSpPr>
          <p:cNvPr id="30" name="TextBox 29">
            <a:extLst>
              <a:ext uri="{FF2B5EF4-FFF2-40B4-BE49-F238E27FC236}">
                <a16:creationId xmlns:a16="http://schemas.microsoft.com/office/drawing/2014/main" id="{AE235009-751E-44E5-A162-7813C8F9E539}"/>
              </a:ext>
            </a:extLst>
          </p:cNvPr>
          <p:cNvSpPr txBox="1"/>
          <p:nvPr/>
        </p:nvSpPr>
        <p:spPr>
          <a:xfrm>
            <a:off x="2099544" y="4953581"/>
            <a:ext cx="813391" cy="507831"/>
          </a:xfrm>
          <a:prstGeom prst="rect">
            <a:avLst/>
          </a:prstGeom>
          <a:noFill/>
        </p:spPr>
        <p:txBody>
          <a:bodyPr wrap="square" rtlCol="0">
            <a:spAutoFit/>
          </a:bodyPr>
          <a:lstStyle/>
          <a:p>
            <a:pPr algn="ctr" defTabSz="685800"/>
            <a:r>
              <a:rPr lang="en-US" sz="1350" dirty="0">
                <a:solidFill>
                  <a:srgbClr val="0070C0"/>
                </a:solidFill>
                <a:latin typeface="Calibri" panose="020F0502020204030204"/>
              </a:rPr>
              <a:t>GPA &amp;GPML</a:t>
            </a:r>
            <a:r>
              <a:rPr lang="en-US" sz="1350" dirty="0">
                <a:solidFill>
                  <a:prstClr val="black"/>
                </a:solidFill>
                <a:latin typeface="Calibri" panose="020F0502020204030204"/>
              </a:rPr>
              <a:t>)</a:t>
            </a:r>
            <a:endParaRPr lang="en-GB" sz="1350" dirty="0">
              <a:solidFill>
                <a:prstClr val="black"/>
              </a:solidFill>
              <a:latin typeface="Calibri" panose="020F0502020204030204"/>
            </a:endParaRPr>
          </a:p>
        </p:txBody>
      </p:sp>
      <p:sp>
        <p:nvSpPr>
          <p:cNvPr id="3" name="Textfeld 2">
            <a:extLst>
              <a:ext uri="{FF2B5EF4-FFF2-40B4-BE49-F238E27FC236}">
                <a16:creationId xmlns:a16="http://schemas.microsoft.com/office/drawing/2014/main" id="{44E17205-7F86-4D5D-B7A5-1DC184AA2A85}"/>
              </a:ext>
            </a:extLst>
          </p:cNvPr>
          <p:cNvSpPr txBox="1"/>
          <p:nvPr/>
        </p:nvSpPr>
        <p:spPr>
          <a:xfrm>
            <a:off x="7273508" y="5407858"/>
            <a:ext cx="1398813" cy="507831"/>
          </a:xfrm>
          <a:prstGeom prst="rect">
            <a:avLst/>
          </a:prstGeom>
          <a:noFill/>
        </p:spPr>
        <p:txBody>
          <a:bodyPr wrap="square" rtlCol="0">
            <a:spAutoFit/>
          </a:bodyPr>
          <a:lstStyle/>
          <a:p>
            <a:r>
              <a:rPr lang="de-CH" sz="1350" dirty="0">
                <a:solidFill>
                  <a:srgbClr val="0070C0"/>
                </a:solidFill>
              </a:rPr>
              <a:t>WCMC GRID, TEEB</a:t>
            </a:r>
          </a:p>
        </p:txBody>
      </p:sp>
    </p:spTree>
    <p:extLst>
      <p:ext uri="{BB962C8B-B14F-4D97-AF65-F5344CB8AC3E}">
        <p14:creationId xmlns:p14="http://schemas.microsoft.com/office/powerpoint/2010/main" val="96182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728122" y="2"/>
            <a:ext cx="7679262" cy="1193799"/>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3200">
                <a:solidFill>
                  <a:srgbClr val="00AEEF"/>
                </a:solidFill>
              </a:rPr>
              <a:t>UNEP Medium Term Strategy (MTS) 2022-2025 </a:t>
            </a:r>
          </a:p>
        </p:txBody>
      </p:sp>
      <p:sp>
        <p:nvSpPr>
          <p:cNvPr id="10"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US" sz="900" smtClean="0">
                <a:solidFill>
                  <a:schemeClr val="bg1">
                    <a:lumMod val="65000"/>
                  </a:schemeClr>
                </a:solidFill>
              </a:rPr>
              <a:t>3</a:t>
            </a:fld>
            <a:endParaRPr lang="en-US" sz="900">
              <a:solidFill>
                <a:schemeClr val="bg1">
                  <a:lumMod val="65000"/>
                </a:schemeClr>
              </a:solidFill>
            </a:endParaRPr>
          </a:p>
        </p:txBody>
      </p:sp>
      <p:cxnSp>
        <p:nvCxnSpPr>
          <p:cNvPr id="11" name="Straight Connector 10"/>
          <p:cNvCxnSpPr/>
          <p:nvPr/>
        </p:nvCxnSpPr>
        <p:spPr>
          <a:xfrm>
            <a:off x="728122" y="1193800"/>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28122" y="6498856"/>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9" name="Title 1"/>
          <p:cNvSpPr txBox="1">
            <a:spLocks/>
          </p:cNvSpPr>
          <p:nvPr/>
        </p:nvSpPr>
        <p:spPr>
          <a:xfrm>
            <a:off x="1685052" y="1160062"/>
            <a:ext cx="7679262" cy="5156201"/>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endParaRPr lang="en-US" sz="2400">
              <a:solidFill>
                <a:srgbClr val="000000"/>
              </a:solidFill>
            </a:endParaRPr>
          </a:p>
        </p:txBody>
      </p:sp>
      <p:pic>
        <p:nvPicPr>
          <p:cNvPr id="15" name="Content Placeholder 3" descr="Diagram&#10;&#10;Description automatically generated">
            <a:extLst>
              <a:ext uri="{FF2B5EF4-FFF2-40B4-BE49-F238E27FC236}">
                <a16:creationId xmlns:a16="http://schemas.microsoft.com/office/drawing/2014/main" id="{675BD4C1-A8CA-4281-B220-4E5595F5E273}"/>
              </a:ext>
            </a:extLst>
          </p:cNvPr>
          <p:cNvPicPr>
            <a:picLocks noChangeAspect="1"/>
          </p:cNvPicPr>
          <p:nvPr/>
        </p:nvPicPr>
        <p:blipFill rotWithShape="1">
          <a:blip r:embed="rId3">
            <a:extLst>
              <a:ext uri="{28A0092B-C50C-407E-A947-70E740481C1C}">
                <a14:useLocalDpi xmlns:a14="http://schemas.microsoft.com/office/drawing/2010/main" val="0"/>
              </a:ext>
            </a:extLst>
          </a:blip>
          <a:srcRect l="6147" t="9455" r="7754" b="4650"/>
          <a:stretch/>
        </p:blipFill>
        <p:spPr>
          <a:xfrm>
            <a:off x="1685051" y="1272139"/>
            <a:ext cx="5872246" cy="5226717"/>
          </a:xfrm>
          <a:prstGeom prst="rect">
            <a:avLst/>
          </a:prstGeom>
        </p:spPr>
      </p:pic>
    </p:spTree>
    <p:extLst>
      <p:ext uri="{BB962C8B-B14F-4D97-AF65-F5344CB8AC3E}">
        <p14:creationId xmlns:p14="http://schemas.microsoft.com/office/powerpoint/2010/main" val="1802578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728122" y="2"/>
            <a:ext cx="7679262" cy="1193799"/>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ctr"/>
            <a:r>
              <a:rPr lang="en-US" sz="3200" dirty="0">
                <a:solidFill>
                  <a:srgbClr val="00AEEF"/>
                </a:solidFill>
              </a:rPr>
              <a:t>Implications for Global Environmental Monitoring Systems (GEMS)</a:t>
            </a:r>
          </a:p>
        </p:txBody>
      </p:sp>
      <p:sp>
        <p:nvSpPr>
          <p:cNvPr id="10"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US" sz="900" smtClean="0">
                <a:solidFill>
                  <a:schemeClr val="bg1">
                    <a:lumMod val="65000"/>
                  </a:schemeClr>
                </a:solidFill>
              </a:rPr>
              <a:t>4</a:t>
            </a:fld>
            <a:endParaRPr lang="en-US" sz="900">
              <a:solidFill>
                <a:schemeClr val="bg1">
                  <a:lumMod val="65000"/>
                </a:schemeClr>
              </a:solidFill>
            </a:endParaRPr>
          </a:p>
        </p:txBody>
      </p:sp>
      <p:cxnSp>
        <p:nvCxnSpPr>
          <p:cNvPr id="11" name="Straight Connector 10"/>
          <p:cNvCxnSpPr/>
          <p:nvPr/>
        </p:nvCxnSpPr>
        <p:spPr>
          <a:xfrm>
            <a:off x="728122" y="1193800"/>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28122" y="635000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9" name="Title 1"/>
          <p:cNvSpPr txBox="1">
            <a:spLocks/>
          </p:cNvSpPr>
          <p:nvPr/>
        </p:nvSpPr>
        <p:spPr>
          <a:xfrm>
            <a:off x="728122" y="1193800"/>
            <a:ext cx="7679262" cy="5156201"/>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endParaRPr lang="en-US" sz="2400">
              <a:solidFill>
                <a:srgbClr val="000000"/>
              </a:solidFill>
            </a:endParaRPr>
          </a:p>
        </p:txBody>
      </p:sp>
      <p:sp>
        <p:nvSpPr>
          <p:cNvPr id="2" name="Rechteck: abgerundete Ecken 1">
            <a:extLst>
              <a:ext uri="{FF2B5EF4-FFF2-40B4-BE49-F238E27FC236}">
                <a16:creationId xmlns:a16="http://schemas.microsoft.com/office/drawing/2014/main" id="{394785D6-ACF1-494A-857C-C132D537BB9B}"/>
              </a:ext>
            </a:extLst>
          </p:cNvPr>
          <p:cNvSpPr/>
          <p:nvPr/>
        </p:nvSpPr>
        <p:spPr>
          <a:xfrm>
            <a:off x="3605411" y="2783108"/>
            <a:ext cx="1924679" cy="1188289"/>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How will GEMS Support the UNEP MTS 2022-25: </a:t>
            </a:r>
          </a:p>
          <a:p>
            <a:pPr algn="ctr"/>
            <a:r>
              <a:rPr lang="en-US" sz="1200" b="1" dirty="0"/>
              <a:t>Climate Action</a:t>
            </a:r>
          </a:p>
          <a:p>
            <a:pPr algn="ctr"/>
            <a:r>
              <a:rPr lang="en-US" sz="1200" b="1" dirty="0"/>
              <a:t>Pollution Action</a:t>
            </a:r>
          </a:p>
          <a:p>
            <a:pPr algn="ctr"/>
            <a:r>
              <a:rPr lang="en-US" sz="1200" b="1" dirty="0"/>
              <a:t>Nature Action</a:t>
            </a:r>
          </a:p>
        </p:txBody>
      </p:sp>
      <p:sp>
        <p:nvSpPr>
          <p:cNvPr id="13" name="Rechteck: abgerundete Ecken 12">
            <a:extLst>
              <a:ext uri="{FF2B5EF4-FFF2-40B4-BE49-F238E27FC236}">
                <a16:creationId xmlns:a16="http://schemas.microsoft.com/office/drawing/2014/main" id="{1AC4AD4E-00A8-49F1-A052-9D59549F0AD2}"/>
              </a:ext>
            </a:extLst>
          </p:cNvPr>
          <p:cNvSpPr/>
          <p:nvPr/>
        </p:nvSpPr>
        <p:spPr>
          <a:xfrm>
            <a:off x="2934587" y="1344516"/>
            <a:ext cx="3218120" cy="936000"/>
          </a:xfrm>
          <a:prstGeom prst="round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200" b="1" dirty="0">
                <a:solidFill>
                  <a:schemeClr val="tx1"/>
                </a:solidFill>
              </a:rPr>
              <a:t>Which data from which source?  Physics / </a:t>
            </a:r>
            <a:r>
              <a:rPr lang="en-US" sz="1200" b="1" dirty="0" err="1">
                <a:solidFill>
                  <a:schemeClr val="tx1"/>
                </a:solidFill>
              </a:rPr>
              <a:t>BioGeo</a:t>
            </a:r>
            <a:r>
              <a:rPr lang="en-US" sz="1200" b="1" dirty="0">
                <a:solidFill>
                  <a:schemeClr val="tx1"/>
                </a:solidFill>
              </a:rPr>
              <a:t> / Social / Cultural / EVs / Links:</a:t>
            </a:r>
          </a:p>
          <a:p>
            <a:pPr lvl="0" algn="ctr"/>
            <a:r>
              <a:rPr lang="en-US" sz="1200" dirty="0">
                <a:solidFill>
                  <a:schemeClr val="tx1"/>
                </a:solidFill>
              </a:rPr>
              <a:t>Drivers</a:t>
            </a:r>
          </a:p>
          <a:p>
            <a:pPr lvl="0" algn="ctr"/>
            <a:r>
              <a:rPr lang="en-US" sz="1200" dirty="0">
                <a:solidFill>
                  <a:schemeClr val="tx1"/>
                </a:solidFill>
              </a:rPr>
              <a:t>Responses</a:t>
            </a:r>
            <a:endParaRPr lang="de-CH" dirty="0">
              <a:solidFill>
                <a:schemeClr val="tx1"/>
              </a:solidFill>
            </a:endParaRPr>
          </a:p>
        </p:txBody>
      </p:sp>
      <p:sp>
        <p:nvSpPr>
          <p:cNvPr id="15" name="Rechteck: abgerundete Ecken 14">
            <a:extLst>
              <a:ext uri="{FF2B5EF4-FFF2-40B4-BE49-F238E27FC236}">
                <a16:creationId xmlns:a16="http://schemas.microsoft.com/office/drawing/2014/main" id="{1ED2B014-3021-4DF7-8A83-54FD4FBE7566}"/>
              </a:ext>
            </a:extLst>
          </p:cNvPr>
          <p:cNvSpPr/>
          <p:nvPr/>
        </p:nvSpPr>
        <p:spPr>
          <a:xfrm>
            <a:off x="2815539" y="4419666"/>
            <a:ext cx="3634879" cy="1272583"/>
          </a:xfrm>
          <a:prstGeom prst="roundRect">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200" b="1" dirty="0">
                <a:solidFill>
                  <a:schemeClr val="tx1"/>
                </a:solidFill>
              </a:rPr>
              <a:t>To assess what kind of processes?</a:t>
            </a:r>
          </a:p>
          <a:p>
            <a:pPr lvl="0" algn="ctr"/>
            <a:r>
              <a:rPr lang="en-US" sz="1200" dirty="0">
                <a:solidFill>
                  <a:schemeClr val="tx1"/>
                </a:solidFill>
              </a:rPr>
              <a:t>Environmental State and Change over time and space –  towards transformational policy </a:t>
            </a:r>
          </a:p>
          <a:p>
            <a:pPr lvl="0" algn="ctr"/>
            <a:r>
              <a:rPr lang="en-US" sz="1200" dirty="0">
                <a:solidFill>
                  <a:schemeClr val="tx1"/>
                </a:solidFill>
              </a:rPr>
              <a:t>(Governance across Nexus-dynamics, i.e. health – humans/ecosystems/food/natural capital stocks and flows, etc.)</a:t>
            </a:r>
          </a:p>
          <a:p>
            <a:pPr lvl="0" algn="ctr"/>
            <a:r>
              <a:rPr lang="en-US" sz="1200" dirty="0">
                <a:solidFill>
                  <a:schemeClr val="tx1"/>
                </a:solidFill>
              </a:rPr>
              <a:t>Real-time visualization on WESR</a:t>
            </a:r>
            <a:endParaRPr lang="de-CH" dirty="0">
              <a:solidFill>
                <a:schemeClr val="tx1"/>
              </a:solidFill>
            </a:endParaRPr>
          </a:p>
        </p:txBody>
      </p:sp>
      <p:sp>
        <p:nvSpPr>
          <p:cNvPr id="17" name="Rechteck: abgerundete Ecken 16">
            <a:extLst>
              <a:ext uri="{FF2B5EF4-FFF2-40B4-BE49-F238E27FC236}">
                <a16:creationId xmlns:a16="http://schemas.microsoft.com/office/drawing/2014/main" id="{90CA1E5F-CD5C-4329-AF73-9CFB15C3F39D}"/>
              </a:ext>
            </a:extLst>
          </p:cNvPr>
          <p:cNvSpPr/>
          <p:nvPr/>
        </p:nvSpPr>
        <p:spPr>
          <a:xfrm>
            <a:off x="6319966" y="2698807"/>
            <a:ext cx="2316100" cy="1367693"/>
          </a:xfrm>
          <a:prstGeom prst="round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Which scale? (Info/Transform/Engage):</a:t>
            </a:r>
          </a:p>
          <a:p>
            <a:pPr marL="171450" indent="-171450" algn="ctr">
              <a:buFont typeface="Arial" panose="020B0604020202020204" pitchFamily="34" charset="0"/>
              <a:buChar char="•"/>
            </a:pPr>
            <a:r>
              <a:rPr lang="en-US" sz="1200" dirty="0">
                <a:solidFill>
                  <a:schemeClr val="tx1"/>
                </a:solidFill>
              </a:rPr>
              <a:t> Global </a:t>
            </a:r>
          </a:p>
          <a:p>
            <a:pPr marL="171450" indent="-171450" algn="ctr">
              <a:buFont typeface="Arial" panose="020B0604020202020204" pitchFamily="34" charset="0"/>
              <a:buChar char="•"/>
            </a:pPr>
            <a:r>
              <a:rPr lang="en-US" sz="1200" dirty="0">
                <a:solidFill>
                  <a:schemeClr val="tx1"/>
                </a:solidFill>
              </a:rPr>
              <a:t>Regional </a:t>
            </a:r>
          </a:p>
          <a:p>
            <a:pPr marL="171450" indent="-171450" algn="ctr">
              <a:buFont typeface="Arial" panose="020B0604020202020204" pitchFamily="34" charset="0"/>
              <a:buChar char="•"/>
            </a:pPr>
            <a:r>
              <a:rPr lang="en-US" sz="1200" dirty="0">
                <a:solidFill>
                  <a:schemeClr val="tx1"/>
                </a:solidFill>
              </a:rPr>
              <a:t>Country</a:t>
            </a:r>
          </a:p>
          <a:p>
            <a:pPr marL="171450" indent="-171450" algn="ctr">
              <a:buFont typeface="Arial" panose="020B0604020202020204" pitchFamily="34" charset="0"/>
              <a:buChar char="•"/>
            </a:pPr>
            <a:r>
              <a:rPr lang="en-US" sz="1200" dirty="0">
                <a:solidFill>
                  <a:schemeClr val="tx1"/>
                </a:solidFill>
              </a:rPr>
              <a:t>System (LME, catchment/Coast, shelf etc.</a:t>
            </a:r>
          </a:p>
        </p:txBody>
      </p:sp>
      <p:sp>
        <p:nvSpPr>
          <p:cNvPr id="18" name="Rechteck: abgerundete Ecken 17">
            <a:extLst>
              <a:ext uri="{FF2B5EF4-FFF2-40B4-BE49-F238E27FC236}">
                <a16:creationId xmlns:a16="http://schemas.microsoft.com/office/drawing/2014/main" id="{A506064D-B216-4162-8EEB-4E9F8F42EA69}"/>
              </a:ext>
            </a:extLst>
          </p:cNvPr>
          <p:cNvSpPr/>
          <p:nvPr/>
        </p:nvSpPr>
        <p:spPr>
          <a:xfrm>
            <a:off x="602512" y="2914660"/>
            <a:ext cx="2213027" cy="936000"/>
          </a:xfrm>
          <a:prstGeom prst="roundRect">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b="1" dirty="0">
                <a:solidFill>
                  <a:schemeClr val="tx1"/>
                </a:solidFill>
              </a:rPr>
              <a:t>Which Audience?</a:t>
            </a:r>
            <a:endParaRPr lang="de-CH" sz="1200" dirty="0">
              <a:solidFill>
                <a:schemeClr val="tx1"/>
              </a:solidFill>
            </a:endParaRPr>
          </a:p>
          <a:p>
            <a:pPr algn="ctr"/>
            <a:r>
              <a:rPr lang="de-CH" sz="1200" dirty="0">
                <a:solidFill>
                  <a:schemeClr val="tx1"/>
                </a:solidFill>
              </a:rPr>
              <a:t>All of society (Science/Policy/Civil Society (provate Sector Public Sector Culture Arts – Quintuple Helix)</a:t>
            </a:r>
          </a:p>
        </p:txBody>
      </p:sp>
      <p:sp>
        <p:nvSpPr>
          <p:cNvPr id="4" name="Pfeil: nach unten 3">
            <a:extLst>
              <a:ext uri="{FF2B5EF4-FFF2-40B4-BE49-F238E27FC236}">
                <a16:creationId xmlns:a16="http://schemas.microsoft.com/office/drawing/2014/main" id="{FF4922FE-D394-470E-B1C7-912196D153F0}"/>
              </a:ext>
            </a:extLst>
          </p:cNvPr>
          <p:cNvSpPr/>
          <p:nvPr/>
        </p:nvSpPr>
        <p:spPr>
          <a:xfrm>
            <a:off x="4445540" y="4066513"/>
            <a:ext cx="252919" cy="330741"/>
          </a:xfrm>
          <a:prstGeom prst="downArrow">
            <a:avLst/>
          </a:prstGeom>
          <a:solidFill>
            <a:schemeClr val="accent1"/>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9" name="Pfeil: nach unten 18">
            <a:extLst>
              <a:ext uri="{FF2B5EF4-FFF2-40B4-BE49-F238E27FC236}">
                <a16:creationId xmlns:a16="http://schemas.microsoft.com/office/drawing/2014/main" id="{2469286F-F005-4F78-B937-D688CC5DAFB3}"/>
              </a:ext>
            </a:extLst>
          </p:cNvPr>
          <p:cNvSpPr/>
          <p:nvPr/>
        </p:nvSpPr>
        <p:spPr>
          <a:xfrm rot="10800000">
            <a:off x="4445540" y="2368065"/>
            <a:ext cx="252919" cy="330741"/>
          </a:xfrm>
          <a:prstGeom prst="downArrow">
            <a:avLst/>
          </a:prstGeom>
          <a:solidFill>
            <a:schemeClr val="accent1"/>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20" name="Pfeil: nach unten 19">
            <a:extLst>
              <a:ext uri="{FF2B5EF4-FFF2-40B4-BE49-F238E27FC236}">
                <a16:creationId xmlns:a16="http://schemas.microsoft.com/office/drawing/2014/main" id="{F9898DBE-AD31-4E8C-ACBE-DA79711862AC}"/>
              </a:ext>
            </a:extLst>
          </p:cNvPr>
          <p:cNvSpPr/>
          <p:nvPr/>
        </p:nvSpPr>
        <p:spPr>
          <a:xfrm rot="16200000">
            <a:off x="5798569" y="3263629"/>
            <a:ext cx="252919" cy="330741"/>
          </a:xfrm>
          <a:prstGeom prst="downArrow">
            <a:avLst/>
          </a:prstGeom>
          <a:solidFill>
            <a:schemeClr val="accent1"/>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21" name="Pfeil: nach unten 20">
            <a:extLst>
              <a:ext uri="{FF2B5EF4-FFF2-40B4-BE49-F238E27FC236}">
                <a16:creationId xmlns:a16="http://schemas.microsoft.com/office/drawing/2014/main" id="{DA9539CB-14FA-4DE7-8AD8-EE28FFB4E15C}"/>
              </a:ext>
            </a:extLst>
          </p:cNvPr>
          <p:cNvSpPr/>
          <p:nvPr/>
        </p:nvSpPr>
        <p:spPr>
          <a:xfrm rot="5400000">
            <a:off x="3084899" y="3217288"/>
            <a:ext cx="252919" cy="330741"/>
          </a:xfrm>
          <a:prstGeom prst="downArrow">
            <a:avLst/>
          </a:prstGeom>
          <a:solidFill>
            <a:schemeClr val="accent1"/>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22" name="Arrow: Down 14">
            <a:extLst>
              <a:ext uri="{FF2B5EF4-FFF2-40B4-BE49-F238E27FC236}">
                <a16:creationId xmlns:a16="http://schemas.microsoft.com/office/drawing/2014/main" id="{91AB5897-AF96-459B-A9B1-56CAA0B79BBB}"/>
              </a:ext>
            </a:extLst>
          </p:cNvPr>
          <p:cNvSpPr/>
          <p:nvPr/>
        </p:nvSpPr>
        <p:spPr>
          <a:xfrm>
            <a:off x="4379879" y="5746885"/>
            <a:ext cx="375744" cy="50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202375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867149" y="-19541"/>
            <a:ext cx="7679262" cy="1193799"/>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3200" dirty="0">
                <a:solidFill>
                  <a:srgbClr val="00AEEF"/>
                </a:solidFill>
              </a:rPr>
              <a:t>Global Environmental Monitoring System &amp; thematic observation</a:t>
            </a:r>
          </a:p>
        </p:txBody>
      </p:sp>
      <p:sp>
        <p:nvSpPr>
          <p:cNvPr id="10"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US" sz="900" smtClean="0">
                <a:solidFill>
                  <a:schemeClr val="bg1">
                    <a:lumMod val="65000"/>
                  </a:schemeClr>
                </a:solidFill>
              </a:rPr>
              <a:t>5</a:t>
            </a:fld>
            <a:endParaRPr lang="en-US" sz="900">
              <a:solidFill>
                <a:schemeClr val="bg1">
                  <a:lumMod val="65000"/>
                </a:schemeClr>
              </a:solidFill>
            </a:endParaRPr>
          </a:p>
        </p:txBody>
      </p:sp>
      <p:cxnSp>
        <p:nvCxnSpPr>
          <p:cNvPr id="11" name="Straight Connector 10"/>
          <p:cNvCxnSpPr/>
          <p:nvPr/>
        </p:nvCxnSpPr>
        <p:spPr>
          <a:xfrm>
            <a:off x="814587" y="1184523"/>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28122" y="635000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grpSp>
        <p:nvGrpSpPr>
          <p:cNvPr id="60" name="Group 59">
            <a:extLst>
              <a:ext uri="{FF2B5EF4-FFF2-40B4-BE49-F238E27FC236}">
                <a16:creationId xmlns:a16="http://schemas.microsoft.com/office/drawing/2014/main" id="{103AD6F5-F466-46E9-935B-23C11F86977E}"/>
              </a:ext>
            </a:extLst>
          </p:cNvPr>
          <p:cNvGrpSpPr/>
          <p:nvPr/>
        </p:nvGrpSpPr>
        <p:grpSpPr>
          <a:xfrm>
            <a:off x="706093" y="1304834"/>
            <a:ext cx="8001373" cy="4904325"/>
            <a:chOff x="728124" y="1290892"/>
            <a:chExt cx="8001373" cy="4904325"/>
          </a:xfrm>
        </p:grpSpPr>
        <p:grpSp>
          <p:nvGrpSpPr>
            <p:cNvPr id="14" name="Group 13">
              <a:extLst>
                <a:ext uri="{FF2B5EF4-FFF2-40B4-BE49-F238E27FC236}">
                  <a16:creationId xmlns:a16="http://schemas.microsoft.com/office/drawing/2014/main" id="{ABC01E80-7C31-4C24-AE27-A1FEE3FE8AD1}"/>
                </a:ext>
              </a:extLst>
            </p:cNvPr>
            <p:cNvGrpSpPr/>
            <p:nvPr/>
          </p:nvGrpSpPr>
          <p:grpSpPr>
            <a:xfrm>
              <a:off x="728124" y="1290892"/>
              <a:ext cx="8001373" cy="4904325"/>
              <a:chOff x="1796799" y="946303"/>
              <a:chExt cx="6490639" cy="3653019"/>
            </a:xfrm>
          </p:grpSpPr>
          <p:sp>
            <p:nvSpPr>
              <p:cNvPr id="15" name="Arrow: Down 14">
                <a:extLst>
                  <a:ext uri="{FF2B5EF4-FFF2-40B4-BE49-F238E27FC236}">
                    <a16:creationId xmlns:a16="http://schemas.microsoft.com/office/drawing/2014/main" id="{5B4C7106-6A68-4BE2-AE8E-A59708887517}"/>
                  </a:ext>
                </a:extLst>
              </p:cNvPr>
              <p:cNvSpPr/>
              <p:nvPr/>
            </p:nvSpPr>
            <p:spPr>
              <a:xfrm>
                <a:off x="4748793" y="946303"/>
                <a:ext cx="304800" cy="882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10">
                <a:extLst>
                  <a:ext uri="{FF2B5EF4-FFF2-40B4-BE49-F238E27FC236}">
                    <a16:creationId xmlns:a16="http://schemas.microsoft.com/office/drawing/2014/main" id="{0B274E29-B5EB-4B54-9963-B7D791F2F7F9}"/>
                  </a:ext>
                </a:extLst>
              </p:cNvPr>
              <p:cNvSpPr txBox="1">
                <a:spLocks noChangeArrowheads="1"/>
              </p:cNvSpPr>
              <p:nvPr/>
            </p:nvSpPr>
            <p:spPr bwMode="auto">
              <a:xfrm>
                <a:off x="4375150" y="1156475"/>
                <a:ext cx="1091846" cy="372591"/>
              </a:xfrm>
              <a:prstGeom prst="rect">
                <a:avLst/>
              </a:prstGeom>
              <a:solidFill>
                <a:srgbClr val="FFFFFF"/>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Services in –house /</a:t>
                </a:r>
                <a:r>
                  <a:rPr kumimoji="0" lang="de-CH"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external</a:t>
                </a:r>
                <a:endParaRPr kumimoji="0" lang="de-CH" altLang="en-US" sz="1200" b="1" i="0" u="none" strike="noStrike" cap="none" normalizeH="0" baseline="0" dirty="0">
                  <a:ln>
                    <a:noFill/>
                  </a:ln>
                  <a:solidFill>
                    <a:schemeClr val="tx1"/>
                  </a:solidFill>
                  <a:effectLst/>
                  <a:latin typeface="Arial" panose="020B0604020202020204" pitchFamily="34" charset="0"/>
                </a:endParaRPr>
              </a:p>
            </p:txBody>
          </p:sp>
          <p:sp>
            <p:nvSpPr>
              <p:cNvPr id="18" name="Text Box 11">
                <a:extLst>
                  <a:ext uri="{FF2B5EF4-FFF2-40B4-BE49-F238E27FC236}">
                    <a16:creationId xmlns:a16="http://schemas.microsoft.com/office/drawing/2014/main" id="{345F7D6D-D9D9-473E-8FE1-1C5CED6D2598}"/>
                  </a:ext>
                </a:extLst>
              </p:cNvPr>
              <p:cNvSpPr txBox="1">
                <a:spLocks noChangeArrowheads="1"/>
              </p:cNvSpPr>
              <p:nvPr/>
            </p:nvSpPr>
            <p:spPr bwMode="auto">
              <a:xfrm>
                <a:off x="4287297" y="1864169"/>
                <a:ext cx="1186704" cy="519678"/>
              </a:xfrm>
              <a:prstGeom prst="rect">
                <a:avLst/>
              </a:prstGeom>
              <a:solidFill>
                <a:srgbClr val="FFFFFF"/>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de-CH" altLang="en-US" sz="1400" b="1" dirty="0">
                    <a:latin typeface="Calibri" panose="020F0502020204030204" pitchFamily="34" charset="0"/>
                    <a:ea typeface="Calibri" panose="020F0502020204030204" pitchFamily="34" charset="0"/>
                    <a:cs typeface="Arial" panose="020B0604020202020204" pitchFamily="34" charset="0"/>
                  </a:rPr>
                  <a:t>i</a:t>
                </a:r>
                <a:r>
                  <a:rPr kumimoji="0" lang="de-CH"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nforming Transformation GEMS service</a:t>
                </a:r>
                <a:endParaRPr kumimoji="0" lang="de-CH" altLang="en-US" sz="1400" b="1" i="0" u="none" strike="noStrike" cap="none" normalizeH="0" baseline="0" dirty="0">
                  <a:ln>
                    <a:noFill/>
                  </a:ln>
                  <a:solidFill>
                    <a:schemeClr val="tx1"/>
                  </a:solidFill>
                  <a:effectLst/>
                  <a:latin typeface="Arial" panose="020B0604020202020204" pitchFamily="34" charset="0"/>
                </a:endParaRPr>
              </a:p>
            </p:txBody>
          </p:sp>
          <p:sp>
            <p:nvSpPr>
              <p:cNvPr id="19" name="Arrow: Down 18">
                <a:extLst>
                  <a:ext uri="{FF2B5EF4-FFF2-40B4-BE49-F238E27FC236}">
                    <a16:creationId xmlns:a16="http://schemas.microsoft.com/office/drawing/2014/main" id="{ECCE65B7-6082-40EB-8B46-EB8F90E81439}"/>
                  </a:ext>
                </a:extLst>
              </p:cNvPr>
              <p:cNvSpPr/>
              <p:nvPr/>
            </p:nvSpPr>
            <p:spPr>
              <a:xfrm rot="5400000">
                <a:off x="3643647" y="1584124"/>
                <a:ext cx="304800" cy="8083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Arrow: Down 19">
                <a:extLst>
                  <a:ext uri="{FF2B5EF4-FFF2-40B4-BE49-F238E27FC236}">
                    <a16:creationId xmlns:a16="http://schemas.microsoft.com/office/drawing/2014/main" id="{3B6BDCE9-5E56-402D-A07D-957D85C94557}"/>
                  </a:ext>
                </a:extLst>
              </p:cNvPr>
              <p:cNvSpPr/>
              <p:nvPr/>
            </p:nvSpPr>
            <p:spPr>
              <a:xfrm rot="16200000">
                <a:off x="5943600" y="1549558"/>
                <a:ext cx="304800" cy="882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Arrow: Down 20">
                <a:extLst>
                  <a:ext uri="{FF2B5EF4-FFF2-40B4-BE49-F238E27FC236}">
                    <a16:creationId xmlns:a16="http://schemas.microsoft.com/office/drawing/2014/main" id="{F0A20E1E-A588-4696-BA5A-64D4B8A4253D}"/>
                  </a:ext>
                </a:extLst>
              </p:cNvPr>
              <p:cNvSpPr/>
              <p:nvPr/>
            </p:nvSpPr>
            <p:spPr>
              <a:xfrm>
                <a:off x="4742266" y="2442175"/>
                <a:ext cx="304800" cy="7134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Text Box 16">
                <a:extLst>
                  <a:ext uri="{FF2B5EF4-FFF2-40B4-BE49-F238E27FC236}">
                    <a16:creationId xmlns:a16="http://schemas.microsoft.com/office/drawing/2014/main" id="{9AEB86AD-A591-4442-97EE-6760D81DDCF6}"/>
                  </a:ext>
                </a:extLst>
              </p:cNvPr>
              <p:cNvSpPr txBox="1">
                <a:spLocks noChangeArrowheads="1"/>
              </p:cNvSpPr>
              <p:nvPr/>
            </p:nvSpPr>
            <p:spPr bwMode="auto">
              <a:xfrm>
                <a:off x="2288026" y="1835909"/>
                <a:ext cx="977900" cy="254000"/>
              </a:xfrm>
              <a:prstGeom prst="rect">
                <a:avLst/>
              </a:prstGeom>
              <a:solidFill>
                <a:schemeClr val="accent1"/>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en-US" sz="1200" b="1" i="0" u="none" strike="noStrike" cap="none" normalizeH="0" baseline="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Climate Action</a:t>
                </a:r>
                <a:endParaRPr kumimoji="0" lang="de-CH" altLang="en-US" sz="1200" b="1" i="0" u="none" strike="noStrike" cap="none" normalizeH="0" baseline="0">
                  <a:ln>
                    <a:noFill/>
                  </a:ln>
                  <a:solidFill>
                    <a:schemeClr val="bg1"/>
                  </a:solidFill>
                  <a:effectLst/>
                  <a:latin typeface="Arial" panose="020B0604020202020204" pitchFamily="34" charset="0"/>
                </a:endParaRPr>
              </a:p>
            </p:txBody>
          </p:sp>
          <p:sp>
            <p:nvSpPr>
              <p:cNvPr id="23" name="Text Box 17">
                <a:extLst>
                  <a:ext uri="{FF2B5EF4-FFF2-40B4-BE49-F238E27FC236}">
                    <a16:creationId xmlns:a16="http://schemas.microsoft.com/office/drawing/2014/main" id="{669CD24D-1DC7-4C04-8463-7BE7BC20CA21}"/>
                  </a:ext>
                </a:extLst>
              </p:cNvPr>
              <p:cNvSpPr txBox="1">
                <a:spLocks noChangeArrowheads="1"/>
              </p:cNvSpPr>
              <p:nvPr/>
            </p:nvSpPr>
            <p:spPr bwMode="auto">
              <a:xfrm>
                <a:off x="4429241" y="3217615"/>
                <a:ext cx="977900" cy="254000"/>
              </a:xfrm>
              <a:prstGeom prst="rect">
                <a:avLst/>
              </a:prstGeom>
              <a:solidFill>
                <a:schemeClr val="accent1"/>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en-US" sz="12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Pollution Action</a:t>
                </a:r>
                <a:endParaRPr kumimoji="0" lang="de-CH" altLang="en-US" sz="1200" b="1" i="0" u="none" strike="noStrike" cap="none" normalizeH="0" baseline="0" dirty="0">
                  <a:ln>
                    <a:noFill/>
                  </a:ln>
                  <a:solidFill>
                    <a:schemeClr val="bg1"/>
                  </a:solidFill>
                  <a:effectLst/>
                  <a:latin typeface="Arial" panose="020B0604020202020204" pitchFamily="34" charset="0"/>
                </a:endParaRPr>
              </a:p>
            </p:txBody>
          </p:sp>
          <p:sp>
            <p:nvSpPr>
              <p:cNvPr id="24" name="Text Box 18">
                <a:extLst>
                  <a:ext uri="{FF2B5EF4-FFF2-40B4-BE49-F238E27FC236}">
                    <a16:creationId xmlns:a16="http://schemas.microsoft.com/office/drawing/2014/main" id="{06EFD169-D5B3-4143-BC76-B42ECE0B33E9}"/>
                  </a:ext>
                </a:extLst>
              </p:cNvPr>
              <p:cNvSpPr txBox="1">
                <a:spLocks noChangeArrowheads="1"/>
              </p:cNvSpPr>
              <p:nvPr/>
            </p:nvSpPr>
            <p:spPr bwMode="auto">
              <a:xfrm>
                <a:off x="6657558" y="1858443"/>
                <a:ext cx="977900" cy="254000"/>
              </a:xfrm>
              <a:prstGeom prst="rect">
                <a:avLst/>
              </a:prstGeom>
              <a:solidFill>
                <a:schemeClr val="accent1"/>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en-US" sz="12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Nature Action</a:t>
                </a:r>
                <a:endParaRPr kumimoji="0" lang="de-CH" altLang="en-US" sz="1200" b="1" i="0" u="none" strike="noStrike" cap="none" normalizeH="0" baseline="0" dirty="0">
                  <a:ln>
                    <a:noFill/>
                  </a:ln>
                  <a:solidFill>
                    <a:schemeClr val="bg1"/>
                  </a:solidFill>
                  <a:effectLst/>
                  <a:latin typeface="Arial" panose="020B0604020202020204" pitchFamily="34" charset="0"/>
                </a:endParaRPr>
              </a:p>
            </p:txBody>
          </p:sp>
          <p:sp>
            <p:nvSpPr>
              <p:cNvPr id="25" name="Text Box 20">
                <a:extLst>
                  <a:ext uri="{FF2B5EF4-FFF2-40B4-BE49-F238E27FC236}">
                    <a16:creationId xmlns:a16="http://schemas.microsoft.com/office/drawing/2014/main" id="{07500D2A-1D80-4BD9-A211-805C876EFE39}"/>
                  </a:ext>
                </a:extLst>
              </p:cNvPr>
              <p:cNvSpPr txBox="1">
                <a:spLocks noChangeArrowheads="1"/>
              </p:cNvSpPr>
              <p:nvPr/>
            </p:nvSpPr>
            <p:spPr bwMode="auto">
              <a:xfrm>
                <a:off x="3297205" y="2741787"/>
                <a:ext cx="808372" cy="269803"/>
              </a:xfrm>
              <a:prstGeom prst="rect">
                <a:avLst/>
              </a:prstGeom>
              <a:solidFill>
                <a:srgbClr val="FFFFFF"/>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de-CH" altLang="en-US" sz="1200" dirty="0"/>
                  <a:t>Urbanisation</a:t>
                </a:r>
                <a:endParaRPr kumimoji="0" lang="de-CH" altLang="en-US" sz="1200" b="0" i="0" u="none" strike="noStrike" cap="none" normalizeH="0" baseline="0" dirty="0">
                  <a:ln>
                    <a:noFill/>
                  </a:ln>
                  <a:solidFill>
                    <a:schemeClr val="tx1"/>
                  </a:solidFill>
                  <a:effectLst/>
                </a:endParaRPr>
              </a:p>
            </p:txBody>
          </p:sp>
          <p:cxnSp>
            <p:nvCxnSpPr>
              <p:cNvPr id="26" name="Straight Arrow Connector 25">
                <a:extLst>
                  <a:ext uri="{FF2B5EF4-FFF2-40B4-BE49-F238E27FC236}">
                    <a16:creationId xmlns:a16="http://schemas.microsoft.com/office/drawing/2014/main" id="{32488707-0B99-43B1-8D63-B53902AE1DE5}"/>
                  </a:ext>
                </a:extLst>
              </p:cNvPr>
              <p:cNvCxnSpPr>
                <a:cxnSpLocks/>
              </p:cNvCxnSpPr>
              <p:nvPr/>
            </p:nvCxnSpPr>
            <p:spPr>
              <a:xfrm>
                <a:off x="2337810" y="2068283"/>
                <a:ext cx="1" cy="604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 Box 29">
                <a:extLst>
                  <a:ext uri="{FF2B5EF4-FFF2-40B4-BE49-F238E27FC236}">
                    <a16:creationId xmlns:a16="http://schemas.microsoft.com/office/drawing/2014/main" id="{51570621-BD01-4D50-A41C-F8CF67EE2D24}"/>
                  </a:ext>
                </a:extLst>
              </p:cNvPr>
              <p:cNvSpPr txBox="1">
                <a:spLocks noChangeArrowheads="1"/>
              </p:cNvSpPr>
              <p:nvPr/>
            </p:nvSpPr>
            <p:spPr bwMode="auto">
              <a:xfrm>
                <a:off x="1803690" y="2746375"/>
                <a:ext cx="622300" cy="265215"/>
              </a:xfrm>
              <a:prstGeom prst="rect">
                <a:avLst/>
              </a:prstGeom>
              <a:solidFill>
                <a:srgbClr val="FFFFFF"/>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Energy</a:t>
                </a:r>
                <a:endParaRPr kumimoji="0" lang="de-CH" altLang="en-US" sz="1200" b="0" i="0" u="none" strike="noStrike" cap="none" normalizeH="0" baseline="0">
                  <a:ln>
                    <a:noFill/>
                  </a:ln>
                  <a:solidFill>
                    <a:schemeClr val="tx1"/>
                  </a:solidFill>
                  <a:effectLst/>
                  <a:latin typeface="Arial" panose="020B0604020202020204" pitchFamily="34" charset="0"/>
                </a:endParaRPr>
              </a:p>
            </p:txBody>
          </p:sp>
          <p:sp>
            <p:nvSpPr>
              <p:cNvPr id="28" name="Text Box 31">
                <a:extLst>
                  <a:ext uri="{FF2B5EF4-FFF2-40B4-BE49-F238E27FC236}">
                    <a16:creationId xmlns:a16="http://schemas.microsoft.com/office/drawing/2014/main" id="{28049FF6-B478-45E9-8531-963D330BE214}"/>
                  </a:ext>
                </a:extLst>
              </p:cNvPr>
              <p:cNvSpPr txBox="1">
                <a:spLocks noChangeArrowheads="1"/>
              </p:cNvSpPr>
              <p:nvPr/>
            </p:nvSpPr>
            <p:spPr bwMode="auto">
              <a:xfrm>
                <a:off x="2494674" y="2741787"/>
                <a:ext cx="723900" cy="269803"/>
              </a:xfrm>
              <a:prstGeom prst="rect">
                <a:avLst/>
              </a:prstGeom>
              <a:solidFill>
                <a:srgbClr val="FFFFFF"/>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Transport</a:t>
                </a:r>
                <a:endParaRPr kumimoji="0" lang="de-CH" altLang="en-US" sz="1200" b="0" i="0" u="none" strike="noStrike" cap="none" normalizeH="0" baseline="0">
                  <a:ln>
                    <a:noFill/>
                  </a:ln>
                  <a:solidFill>
                    <a:schemeClr val="tx1"/>
                  </a:solidFill>
                  <a:effectLst/>
                  <a:latin typeface="Arial" panose="020B0604020202020204" pitchFamily="34" charset="0"/>
                </a:endParaRPr>
              </a:p>
            </p:txBody>
          </p:sp>
          <p:sp>
            <p:nvSpPr>
              <p:cNvPr id="32" name="Text Box 36">
                <a:extLst>
                  <a:ext uri="{FF2B5EF4-FFF2-40B4-BE49-F238E27FC236}">
                    <a16:creationId xmlns:a16="http://schemas.microsoft.com/office/drawing/2014/main" id="{BED581A4-AFDC-4E85-A54F-D3A464716B96}"/>
                  </a:ext>
                </a:extLst>
              </p:cNvPr>
              <p:cNvSpPr txBox="1">
                <a:spLocks noChangeArrowheads="1"/>
              </p:cNvSpPr>
              <p:nvPr/>
            </p:nvSpPr>
            <p:spPr bwMode="auto">
              <a:xfrm>
                <a:off x="5574574" y="2519613"/>
                <a:ext cx="723660" cy="882650"/>
              </a:xfrm>
              <a:prstGeom prst="rect">
                <a:avLst/>
              </a:prstGeom>
              <a:solidFill>
                <a:srgbClr val="FFFFFF"/>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Natural Capital Accounting  (e.g. SEEA </a:t>
                </a:r>
                <a:r>
                  <a:rPr kumimoji="0" lang="de-CH" altLang="en-US" sz="1200" b="0"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system</a:t>
                </a:r>
                <a:r>
                  <a:rPr kumimoji="0" lang="de-CH"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de-CH" altLang="en-US" sz="1200" b="0" i="0" u="none" strike="noStrike" cap="none" normalizeH="0" baseline="0">
                  <a:ln>
                    <a:noFill/>
                  </a:ln>
                  <a:solidFill>
                    <a:schemeClr val="tx1"/>
                  </a:solidFill>
                  <a:effectLst/>
                  <a:latin typeface="Arial" panose="020B0604020202020204" pitchFamily="34" charset="0"/>
                </a:endParaRPr>
              </a:p>
            </p:txBody>
          </p:sp>
          <p:sp>
            <p:nvSpPr>
              <p:cNvPr id="33" name="Text Box 37">
                <a:extLst>
                  <a:ext uri="{FF2B5EF4-FFF2-40B4-BE49-F238E27FC236}">
                    <a16:creationId xmlns:a16="http://schemas.microsoft.com/office/drawing/2014/main" id="{E2C2B660-93EA-43F4-9E47-5B2CFC39C7CD}"/>
                  </a:ext>
                </a:extLst>
              </p:cNvPr>
              <p:cNvSpPr txBox="1">
                <a:spLocks noChangeArrowheads="1"/>
              </p:cNvSpPr>
              <p:nvPr/>
            </p:nvSpPr>
            <p:spPr bwMode="auto">
              <a:xfrm>
                <a:off x="7220514" y="2321384"/>
                <a:ext cx="1066924" cy="1598903"/>
              </a:xfrm>
              <a:prstGeom prst="rect">
                <a:avLst/>
              </a:prstGeom>
              <a:solidFill>
                <a:srgbClr val="FFFFFF"/>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ct val="0"/>
                  </a:spcAft>
                </a:pPr>
                <a:r>
                  <a:rPr kumimoji="0" lang="de-DE"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Nature-based solutions(NBS)</a:t>
                </a:r>
              </a:p>
              <a:p>
                <a:pPr algn="ctr" defTabSz="914400" eaLnBrk="0" fontAlgn="base" hangingPunct="0">
                  <a:spcBef>
                    <a:spcPct val="0"/>
                  </a:spcBef>
                  <a:spcAft>
                    <a:spcPct val="0"/>
                  </a:spcAft>
                </a:pPr>
                <a:br>
                  <a:rPr lang="de-DE" altLang="en-US" sz="1200" dirty="0">
                    <a:latin typeface="Calibri" panose="020F0502020204030204" pitchFamily="34" charset="0"/>
                    <a:ea typeface="Calibri" panose="020F0502020204030204" pitchFamily="34" charset="0"/>
                    <a:cs typeface="Arial" panose="020B0604020202020204" pitchFamily="34" charset="0"/>
                  </a:rPr>
                </a:br>
                <a:r>
                  <a:rPr lang="de-CH" sz="1200" dirty="0"/>
                  <a:t>Ecosystem based Adaptation</a:t>
                </a:r>
                <a:r>
                  <a:rPr lang="de-DE" sz="1200" dirty="0">
                    <a:latin typeface="Calibri" panose="020F0502020204030204" pitchFamily="34" charset="0"/>
                    <a:cs typeface="Arial" panose="020B0604020202020204" pitchFamily="34" charset="0"/>
                  </a:rPr>
                  <a:t> (</a:t>
                </a:r>
                <a:r>
                  <a:rPr kumimoji="0" lang="de-DE"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EbA)</a:t>
                </a:r>
                <a:br>
                  <a:rPr kumimoji="0" lang="de-DE"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br>
                <a:br>
                  <a:rPr kumimoji="0" lang="de-DE"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de-DE" sz="1200" dirty="0">
                    <a:latin typeface="Calibri" panose="020F0502020204030204" pitchFamily="34" charset="0"/>
                    <a:cs typeface="Arial" panose="020B0604020202020204" pitchFamily="34" charset="0"/>
                  </a:rPr>
                  <a:t> </a:t>
                </a:r>
                <a:r>
                  <a:rPr kumimoji="0" lang="de-DE"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Ecosystem based Management (EbM)</a:t>
                </a:r>
              </a:p>
              <a:p>
                <a:pPr algn="ctr" defTabSz="914400" eaLnBrk="0" fontAlgn="base" hangingPunct="0">
                  <a:spcBef>
                    <a:spcPct val="0"/>
                  </a:spcBef>
                  <a:spcAft>
                    <a:spcPct val="0"/>
                  </a:spcAft>
                </a:pPr>
                <a:endParaRPr lang="de-DE" altLang="en-US" sz="1200" dirty="0">
                  <a:latin typeface="Calibri" panose="020F0502020204030204" pitchFamily="34" charset="0"/>
                  <a:cs typeface="Arial" panose="020B0604020202020204" pitchFamily="34" charset="0"/>
                </a:endParaRPr>
              </a:p>
              <a:p>
                <a:pPr algn="ctr" defTabSz="914400" eaLnBrk="0" fontAlgn="base" hangingPunct="0">
                  <a:spcBef>
                    <a:spcPct val="0"/>
                  </a:spcBef>
                  <a:spcAft>
                    <a:spcPct val="0"/>
                  </a:spcAft>
                </a:pPr>
                <a:r>
                  <a:rPr kumimoji="0" lang="de-DE"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NBSAPs</a:t>
                </a:r>
                <a:endParaRPr kumimoji="0" lang="de-DE" altLang="en-US" sz="1200" b="0" i="0" u="none" strike="noStrike" cap="none" normalizeH="0" baseline="0" dirty="0">
                  <a:ln>
                    <a:noFill/>
                  </a:ln>
                  <a:solidFill>
                    <a:schemeClr val="tx1"/>
                  </a:solidFill>
                  <a:effectLst/>
                  <a:latin typeface="Arial" panose="020B0604020202020204" pitchFamily="34" charset="0"/>
                </a:endParaRPr>
              </a:p>
              <a:p>
                <a:pPr algn="ctr" defTabSz="914400" eaLnBrk="0" fontAlgn="base" hangingPunct="0">
                  <a:spcBef>
                    <a:spcPct val="0"/>
                  </a:spcBef>
                  <a:spcAft>
                    <a:spcPct val="0"/>
                  </a:spcAft>
                </a:pPr>
                <a:endParaRPr kumimoji="0" lang="de-DE" altLang="en-US" sz="1200" b="0" i="0" u="none" strike="noStrike" cap="none" normalizeH="0" baseline="0" dirty="0">
                  <a:ln>
                    <a:noFill/>
                  </a:ln>
                  <a:solidFill>
                    <a:schemeClr val="tx1"/>
                  </a:solidFill>
                  <a:effectLst/>
                  <a:highlight>
                    <a:srgbClr val="FFFF00"/>
                  </a:highlight>
                  <a:latin typeface="Arial" panose="020B0604020202020204" pitchFamily="34" charset="0"/>
                </a:endParaRPr>
              </a:p>
            </p:txBody>
          </p:sp>
          <p:sp>
            <p:nvSpPr>
              <p:cNvPr id="34" name="Text Box 38">
                <a:extLst>
                  <a:ext uri="{FF2B5EF4-FFF2-40B4-BE49-F238E27FC236}">
                    <a16:creationId xmlns:a16="http://schemas.microsoft.com/office/drawing/2014/main" id="{C1943E03-2417-4D2F-B4E3-F24D585567CE}"/>
                  </a:ext>
                </a:extLst>
              </p:cNvPr>
              <p:cNvSpPr txBox="1">
                <a:spLocks noChangeArrowheads="1"/>
              </p:cNvSpPr>
              <p:nvPr/>
            </p:nvSpPr>
            <p:spPr bwMode="auto">
              <a:xfrm>
                <a:off x="6352423" y="2513244"/>
                <a:ext cx="816501" cy="882651"/>
              </a:xfrm>
              <a:prstGeom prst="rect">
                <a:avLst/>
              </a:prstGeom>
              <a:solidFill>
                <a:srgbClr val="FFFFFF"/>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pPr lvl="0" algn="ctr" defTabSz="914400" eaLnBrk="0" fontAlgn="base" hangingPunct="0">
                  <a:spcBef>
                    <a:spcPct val="0"/>
                  </a:spcBef>
                  <a:spcAft>
                    <a:spcPct val="0"/>
                  </a:spcAft>
                </a:pPr>
                <a:r>
                  <a:rPr kumimoji="0" lang="de-CH"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Valuing Coastal and Ocean systems (</a:t>
                </a:r>
                <a:r>
                  <a:rPr lang="de-CH" altLang="en-US" sz="1200" dirty="0">
                    <a:latin typeface="Calibri" panose="020F0502020204030204" pitchFamily="34" charset="0"/>
                    <a:ea typeface="Calibri" panose="020F0502020204030204" pitchFamily="34" charset="0"/>
                    <a:cs typeface="Arial" panose="020B0604020202020204" pitchFamily="34" charset="0"/>
                  </a:rPr>
                  <a:t>e.g.</a:t>
                </a:r>
                <a:r>
                  <a:rPr kumimoji="0" lang="de-CH"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de-CH" sz="1200" dirty="0"/>
                  <a:t>WWDR</a:t>
                </a:r>
                <a:r>
                  <a:rPr kumimoji="0" lang="de-CH"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2021)</a:t>
                </a:r>
                <a:endParaRPr kumimoji="0" lang="de-CH" altLang="en-US" sz="1200" b="0" i="0" u="none" strike="noStrike" cap="none" normalizeH="0" baseline="0" dirty="0">
                  <a:ln>
                    <a:noFill/>
                  </a:ln>
                  <a:solidFill>
                    <a:schemeClr val="tx1"/>
                  </a:solidFill>
                  <a:effectLst/>
                  <a:latin typeface="Arial" panose="020B0604020202020204" pitchFamily="34" charset="0"/>
                </a:endParaRPr>
              </a:p>
            </p:txBody>
          </p:sp>
          <p:cxnSp>
            <p:nvCxnSpPr>
              <p:cNvPr id="35" name="Straight Arrow Connector 34">
                <a:extLst>
                  <a:ext uri="{FF2B5EF4-FFF2-40B4-BE49-F238E27FC236}">
                    <a16:creationId xmlns:a16="http://schemas.microsoft.com/office/drawing/2014/main" id="{B79211BC-8BFB-4F05-BE63-8F362A9B2131}"/>
                  </a:ext>
                </a:extLst>
              </p:cNvPr>
              <p:cNvCxnSpPr>
                <a:cxnSpLocks/>
              </p:cNvCxnSpPr>
              <p:nvPr/>
            </p:nvCxnSpPr>
            <p:spPr>
              <a:xfrm flipH="1">
                <a:off x="3581401" y="3402263"/>
                <a:ext cx="929696" cy="638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 Box 43">
                <a:extLst>
                  <a:ext uri="{FF2B5EF4-FFF2-40B4-BE49-F238E27FC236}">
                    <a16:creationId xmlns:a16="http://schemas.microsoft.com/office/drawing/2014/main" id="{7BBC4B2E-DFBF-4962-905A-F2C75FB32C05}"/>
                  </a:ext>
                </a:extLst>
              </p:cNvPr>
              <p:cNvSpPr txBox="1">
                <a:spLocks noChangeArrowheads="1"/>
              </p:cNvSpPr>
              <p:nvPr/>
            </p:nvSpPr>
            <p:spPr bwMode="auto">
              <a:xfrm>
                <a:off x="3949098" y="4133281"/>
                <a:ext cx="654050" cy="466041"/>
              </a:xfrm>
              <a:prstGeom prst="rect">
                <a:avLst/>
              </a:prstGeom>
              <a:solidFill>
                <a:srgbClr val="FFFFFF"/>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Climate as Driver</a:t>
                </a:r>
                <a:endParaRPr kumimoji="0" lang="de-CH" altLang="en-US" sz="1200" b="0" i="0" u="none" strike="noStrike" cap="none" normalizeH="0" baseline="0">
                  <a:ln>
                    <a:noFill/>
                  </a:ln>
                  <a:solidFill>
                    <a:schemeClr val="tx1"/>
                  </a:solidFill>
                  <a:effectLst/>
                  <a:latin typeface="Arial" panose="020B0604020202020204" pitchFamily="34" charset="0"/>
                </a:endParaRPr>
              </a:p>
            </p:txBody>
          </p:sp>
          <p:sp>
            <p:nvSpPr>
              <p:cNvPr id="38" name="Text Box 2">
                <a:extLst>
                  <a:ext uri="{FF2B5EF4-FFF2-40B4-BE49-F238E27FC236}">
                    <a16:creationId xmlns:a16="http://schemas.microsoft.com/office/drawing/2014/main" id="{2ECDC317-D901-45F6-91FC-B3982185294B}"/>
                  </a:ext>
                </a:extLst>
              </p:cNvPr>
              <p:cNvSpPr txBox="1">
                <a:spLocks noChangeArrowheads="1"/>
              </p:cNvSpPr>
              <p:nvPr/>
            </p:nvSpPr>
            <p:spPr bwMode="auto">
              <a:xfrm>
                <a:off x="1796799" y="3082533"/>
                <a:ext cx="2364895" cy="490534"/>
              </a:xfrm>
              <a:prstGeom prst="rect">
                <a:avLst/>
              </a:prstGeom>
              <a:solidFill>
                <a:srgbClr val="FFFFFF"/>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pPr lvl="0" algn="ctr" defTabSz="914400" eaLnBrk="0" fontAlgn="base" hangingPunct="0">
                  <a:spcBef>
                    <a:spcPct val="0"/>
                  </a:spcBef>
                  <a:spcAft>
                    <a:spcPct val="0"/>
                  </a:spcAft>
                </a:pPr>
                <a:r>
                  <a:rPr lang="de-CH" altLang="en-US" sz="1200" dirty="0">
                    <a:latin typeface="Calibri" panose="020F0502020204030204" pitchFamily="34" charset="0"/>
                    <a:ea typeface="Calibri" panose="020F0502020204030204" pitchFamily="34" charset="0"/>
                    <a:cs typeface="Arial" panose="020B0604020202020204" pitchFamily="34" charset="0"/>
                  </a:rPr>
                  <a:t>National Oceanography Centre (NOC)</a:t>
                </a:r>
                <a:br>
                  <a:rPr lang="de-CH" altLang="en-US" sz="1200" dirty="0">
                    <a:latin typeface="Calibri" panose="020F0502020204030204" pitchFamily="34" charset="0"/>
                    <a:ea typeface="Calibri" panose="020F0502020204030204" pitchFamily="34" charset="0"/>
                    <a:cs typeface="Arial" panose="020B0604020202020204" pitchFamily="34" charset="0"/>
                  </a:rPr>
                </a:br>
                <a:r>
                  <a:rPr kumimoji="0" lang="de-CH"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National Adaptation Plan (NAP)</a:t>
                </a:r>
                <a:br>
                  <a:rPr kumimoji="0" lang="de-CH"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kumimoji="0" lang="de-CH"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Nationally Determined C</a:t>
                </a:r>
                <a:r>
                  <a:rPr lang="de-CH" altLang="en-US" sz="1200" dirty="0">
                    <a:latin typeface="Calibri" panose="020F0502020204030204" pitchFamily="34" charset="0"/>
                    <a:ea typeface="Calibri" panose="020F0502020204030204" pitchFamily="34" charset="0"/>
                    <a:cs typeface="Arial" panose="020B0604020202020204" pitchFamily="34" charset="0"/>
                  </a:rPr>
                  <a:t>ontributions (NDC)</a:t>
                </a:r>
                <a:endParaRPr kumimoji="0" lang="de-CH" altLang="en-US" sz="1200" b="0" i="0" u="none" strike="noStrike" cap="none" normalizeH="0" baseline="0" dirty="0">
                  <a:ln>
                    <a:noFill/>
                  </a:ln>
                  <a:solidFill>
                    <a:schemeClr val="tx1"/>
                  </a:solidFill>
                  <a:effectLst/>
                  <a:latin typeface="Arial" panose="020B0604020202020204" pitchFamily="34" charset="0"/>
                </a:endParaRPr>
              </a:p>
            </p:txBody>
          </p:sp>
          <p:cxnSp>
            <p:nvCxnSpPr>
              <p:cNvPr id="39" name="Straight Arrow Connector 38">
                <a:extLst>
                  <a:ext uri="{FF2B5EF4-FFF2-40B4-BE49-F238E27FC236}">
                    <a16:creationId xmlns:a16="http://schemas.microsoft.com/office/drawing/2014/main" id="{8F1E566B-0786-4376-A42F-DE8CCD6E3A59}"/>
                  </a:ext>
                </a:extLst>
              </p:cNvPr>
              <p:cNvCxnSpPr>
                <a:cxnSpLocks/>
              </p:cNvCxnSpPr>
              <p:nvPr/>
            </p:nvCxnSpPr>
            <p:spPr>
              <a:xfrm>
                <a:off x="5368924" y="3454608"/>
                <a:ext cx="1638134" cy="620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A9FE72E-9FC1-4BB8-904F-3E85C7FC6BEB}"/>
                  </a:ext>
                </a:extLst>
              </p:cNvPr>
              <p:cNvCxnSpPr/>
              <p:nvPr/>
            </p:nvCxnSpPr>
            <p:spPr>
              <a:xfrm>
                <a:off x="5060315" y="3442734"/>
                <a:ext cx="45085" cy="590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D8B07F0-B785-40F7-85C4-B274C4E236C5}"/>
                  </a:ext>
                </a:extLst>
              </p:cNvPr>
              <p:cNvCxnSpPr/>
              <p:nvPr/>
            </p:nvCxnSpPr>
            <p:spPr>
              <a:xfrm flipH="1">
                <a:off x="4375150" y="3440588"/>
                <a:ext cx="200025" cy="600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84C0253-2C13-4CC0-8F73-110E1A6C0FD7}"/>
                  </a:ext>
                </a:extLst>
              </p:cNvPr>
              <p:cNvCxnSpPr>
                <a:cxnSpLocks/>
              </p:cNvCxnSpPr>
              <p:nvPr/>
            </p:nvCxnSpPr>
            <p:spPr>
              <a:xfrm>
                <a:off x="5244349" y="3470876"/>
                <a:ext cx="721476" cy="557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 Box 42">
                <a:extLst>
                  <a:ext uri="{FF2B5EF4-FFF2-40B4-BE49-F238E27FC236}">
                    <a16:creationId xmlns:a16="http://schemas.microsoft.com/office/drawing/2014/main" id="{2FC88CF9-BA0C-4010-BDB6-4E95E81FE97B}"/>
                  </a:ext>
                </a:extLst>
              </p:cNvPr>
              <p:cNvSpPr txBox="1">
                <a:spLocks noChangeArrowheads="1"/>
              </p:cNvSpPr>
              <p:nvPr/>
            </p:nvSpPr>
            <p:spPr bwMode="auto">
              <a:xfrm>
                <a:off x="1822450" y="4135824"/>
                <a:ext cx="2000250" cy="461784"/>
              </a:xfrm>
              <a:prstGeom prst="rect">
                <a:avLst/>
              </a:prstGeom>
              <a:solidFill>
                <a:srgbClr val="FFFFFF"/>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Circular economy/ Energy Transformation/ Food/ Waste Systems/Chemicals/Digitalization</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44" name="Text Box 46">
                <a:extLst>
                  <a:ext uri="{FF2B5EF4-FFF2-40B4-BE49-F238E27FC236}">
                    <a16:creationId xmlns:a16="http://schemas.microsoft.com/office/drawing/2014/main" id="{62B80DAB-F5BC-464F-89F5-E35DD0241121}"/>
                  </a:ext>
                </a:extLst>
              </p:cNvPr>
              <p:cNvSpPr txBox="1">
                <a:spLocks noChangeArrowheads="1"/>
              </p:cNvSpPr>
              <p:nvPr/>
            </p:nvSpPr>
            <p:spPr bwMode="auto">
              <a:xfrm>
                <a:off x="4806950" y="4133281"/>
                <a:ext cx="654050" cy="466041"/>
              </a:xfrm>
              <a:prstGeom prst="rect">
                <a:avLst/>
              </a:prstGeom>
              <a:solidFill>
                <a:srgbClr val="FFFFFF"/>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Demo-</a:t>
                </a:r>
                <a:r>
                  <a:rPr kumimoji="0" lang="de-CH" altLang="en-US" sz="1200" b="0"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graphy</a:t>
                </a:r>
                <a:endParaRPr kumimoji="0" lang="de-CH" altLang="en-US" sz="1200" b="0" i="0" u="none" strike="noStrike" cap="none" normalizeH="0" baseline="0">
                  <a:ln>
                    <a:noFill/>
                  </a:ln>
                  <a:solidFill>
                    <a:schemeClr val="tx1"/>
                  </a:solidFill>
                  <a:effectLst/>
                  <a:latin typeface="Arial" panose="020B0604020202020204" pitchFamily="34" charset="0"/>
                </a:endParaRPr>
              </a:p>
            </p:txBody>
          </p:sp>
          <p:sp>
            <p:nvSpPr>
              <p:cNvPr id="45" name="Text Box 48">
                <a:extLst>
                  <a:ext uri="{FF2B5EF4-FFF2-40B4-BE49-F238E27FC236}">
                    <a16:creationId xmlns:a16="http://schemas.microsoft.com/office/drawing/2014/main" id="{0089A208-3DD9-4016-9C91-5DA89B6896E4}"/>
                  </a:ext>
                </a:extLst>
              </p:cNvPr>
              <p:cNvSpPr txBox="1">
                <a:spLocks noChangeArrowheads="1"/>
              </p:cNvSpPr>
              <p:nvPr/>
            </p:nvSpPr>
            <p:spPr bwMode="auto">
              <a:xfrm>
                <a:off x="5598984" y="4130376"/>
                <a:ext cx="930276" cy="468946"/>
              </a:xfrm>
              <a:prstGeom prst="rect">
                <a:avLst/>
              </a:prstGeom>
              <a:solidFill>
                <a:srgbClr val="FFFFFF"/>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Production/ Consumption/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Transport</a:t>
                </a:r>
                <a:endParaRPr kumimoji="0" lang="de-CH" altLang="en-US" sz="1200" b="0" i="0" u="none" strike="noStrike" cap="none" normalizeH="0" baseline="0" dirty="0">
                  <a:ln>
                    <a:noFill/>
                  </a:ln>
                  <a:solidFill>
                    <a:schemeClr val="tx1"/>
                  </a:solidFill>
                  <a:effectLst/>
                  <a:latin typeface="Arial" panose="020B0604020202020204" pitchFamily="34" charset="0"/>
                </a:endParaRPr>
              </a:p>
            </p:txBody>
          </p:sp>
          <p:sp>
            <p:nvSpPr>
              <p:cNvPr id="46" name="Text Box 49">
                <a:extLst>
                  <a:ext uri="{FF2B5EF4-FFF2-40B4-BE49-F238E27FC236}">
                    <a16:creationId xmlns:a16="http://schemas.microsoft.com/office/drawing/2014/main" id="{39E7CD98-3151-448E-ACCA-D2E79CAA2AB5}"/>
                  </a:ext>
                </a:extLst>
              </p:cNvPr>
              <p:cNvSpPr txBox="1">
                <a:spLocks noChangeArrowheads="1"/>
              </p:cNvSpPr>
              <p:nvPr/>
            </p:nvSpPr>
            <p:spPr bwMode="auto">
              <a:xfrm>
                <a:off x="6667243" y="4133280"/>
                <a:ext cx="1433186" cy="466041"/>
              </a:xfrm>
              <a:prstGeom prst="rect">
                <a:avLst/>
              </a:prstGeom>
              <a:solidFill>
                <a:srgbClr val="FFFFFF"/>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Integrated Marine Debris Observation System (IMDOS</a:t>
                </a:r>
                <a:r>
                  <a:rPr lang="en-US" altLang="en-US" sz="1200" dirty="0">
                    <a:latin typeface="Calibri" panose="020F0502020204030204" pitchFamily="34" charset="0"/>
                    <a:cs typeface="Arial" panose="020B0604020202020204" pitchFamily="34" charset="0"/>
                  </a:rPr>
                  <a:t> / GPML)</a:t>
                </a:r>
                <a:r>
                  <a:rPr kumimoji="0" lang="en-US"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cxnSp>
            <p:nvCxnSpPr>
              <p:cNvPr id="47" name="Straight Arrow Connector 46">
                <a:extLst>
                  <a:ext uri="{FF2B5EF4-FFF2-40B4-BE49-F238E27FC236}">
                    <a16:creationId xmlns:a16="http://schemas.microsoft.com/office/drawing/2014/main" id="{53074D42-4365-4A36-8D0C-1D4854E19C40}"/>
                  </a:ext>
                </a:extLst>
              </p:cNvPr>
              <p:cNvCxnSpPr>
                <a:cxnSpLocks/>
              </p:cNvCxnSpPr>
              <p:nvPr/>
            </p:nvCxnSpPr>
            <p:spPr>
              <a:xfrm>
                <a:off x="3265926" y="2068283"/>
                <a:ext cx="232419" cy="632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a:extLst>
                <a:ext uri="{FF2B5EF4-FFF2-40B4-BE49-F238E27FC236}">
                  <a16:creationId xmlns:a16="http://schemas.microsoft.com/office/drawing/2014/main" id="{DB571B50-FB09-4BDF-81F0-B692574E2C45}"/>
                </a:ext>
              </a:extLst>
            </p:cNvPr>
            <p:cNvCxnSpPr>
              <a:cxnSpLocks/>
            </p:cNvCxnSpPr>
            <p:nvPr/>
          </p:nvCxnSpPr>
          <p:spPr>
            <a:xfrm>
              <a:off x="6851520" y="2861814"/>
              <a:ext cx="0" cy="491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A7E2F8A-D5A5-4C9C-B41A-5B92FFC24169}"/>
                </a:ext>
              </a:extLst>
            </p:cNvPr>
            <p:cNvCxnSpPr>
              <a:cxnSpLocks/>
            </p:cNvCxnSpPr>
            <p:nvPr/>
          </p:nvCxnSpPr>
          <p:spPr>
            <a:xfrm>
              <a:off x="7569788" y="2856481"/>
              <a:ext cx="0" cy="234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31C65AC-DFF6-4D80-BF88-C016D0947E83}"/>
                </a:ext>
              </a:extLst>
            </p:cNvPr>
            <p:cNvCxnSpPr>
              <a:cxnSpLocks/>
            </p:cNvCxnSpPr>
            <p:nvPr/>
          </p:nvCxnSpPr>
          <p:spPr>
            <a:xfrm flipH="1">
              <a:off x="6056861" y="2856481"/>
              <a:ext cx="675331" cy="498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51" name="Straight Arrow Connector 25">
            <a:extLst>
              <a:ext uri="{FF2B5EF4-FFF2-40B4-BE49-F238E27FC236}">
                <a16:creationId xmlns:a16="http://schemas.microsoft.com/office/drawing/2014/main" id="{4C2AA379-96DF-4BDF-AA4E-030E3202BCAF}"/>
              </a:ext>
            </a:extLst>
          </p:cNvPr>
          <p:cNvCxnSpPr>
            <a:cxnSpLocks/>
          </p:cNvCxnSpPr>
          <p:nvPr/>
        </p:nvCxnSpPr>
        <p:spPr>
          <a:xfrm>
            <a:off x="1976177" y="2842947"/>
            <a:ext cx="1" cy="811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060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3">
            <a:extLst>
              <a:ext uri="{FF2B5EF4-FFF2-40B4-BE49-F238E27FC236}">
                <a16:creationId xmlns:a16="http://schemas.microsoft.com/office/drawing/2014/main" id="{0B27F26E-9040-46C4-8C8D-7405BC4A0692}"/>
              </a:ext>
            </a:extLst>
          </p:cNvPr>
          <p:cNvPicPr>
            <a:picLocks noChangeAspect="1"/>
          </p:cNvPicPr>
          <p:nvPr/>
        </p:nvPicPr>
        <p:blipFill>
          <a:blip r:embed="rId3"/>
          <a:stretch>
            <a:fillRect/>
          </a:stretch>
        </p:blipFill>
        <p:spPr>
          <a:xfrm>
            <a:off x="6274926" y="3130462"/>
            <a:ext cx="2826121" cy="2806882"/>
          </a:xfrm>
          <a:prstGeom prst="rect">
            <a:avLst/>
          </a:prstGeom>
        </p:spPr>
      </p:pic>
      <p:sp>
        <p:nvSpPr>
          <p:cNvPr id="15"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US" sz="900" smtClean="0">
                <a:solidFill>
                  <a:schemeClr val="bg1">
                    <a:lumMod val="65000"/>
                  </a:schemeClr>
                </a:solidFill>
              </a:rPr>
              <a:t>6</a:t>
            </a:fld>
            <a:endParaRPr lang="en-US" sz="900">
              <a:solidFill>
                <a:schemeClr val="bg1">
                  <a:lumMod val="65000"/>
                </a:schemeClr>
              </a:solidFill>
            </a:endParaRPr>
          </a:p>
        </p:txBody>
      </p:sp>
      <p:cxnSp>
        <p:nvCxnSpPr>
          <p:cNvPr id="16" name="Straight Connector 15"/>
          <p:cNvCxnSpPr/>
          <p:nvPr/>
        </p:nvCxnSpPr>
        <p:spPr>
          <a:xfrm>
            <a:off x="728122" y="1193800"/>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28122" y="635000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22" name="Title 1"/>
          <p:cNvSpPr txBox="1">
            <a:spLocks/>
          </p:cNvSpPr>
          <p:nvPr/>
        </p:nvSpPr>
        <p:spPr>
          <a:xfrm>
            <a:off x="275210" y="834890"/>
            <a:ext cx="6586766" cy="5515110"/>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marL="720725"/>
            <a:endParaRPr lang="en-US" sz="1600" dirty="0">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latin typeface="+mj-lt"/>
                <a:ea typeface="Calibri" panose="020F0502020204030204" pitchFamily="34" charset="0"/>
                <a:cs typeface="Times New Roman" panose="02020603050405020304" pitchFamily="18" charset="0"/>
              </a:rPr>
              <a:t>In collaboration with IOC-UNESCO, UNEP supports the UN Decade on Ocean Science for Sustainable Development (2021-2030), e.g. through the World Environment Situation Room, WESR:</a:t>
            </a:r>
          </a:p>
          <a:p>
            <a:pPr marL="285750" indent="-285750">
              <a:buFont typeface="Arial" panose="020B0604020202020204" pitchFamily="34" charset="0"/>
              <a:buChar char="•"/>
            </a:pPr>
            <a:endParaRPr lang="en-US" sz="1600" dirty="0">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latin typeface="+mj-lt"/>
                <a:ea typeface="Calibri" panose="020F0502020204030204" pitchFamily="34" charset="0"/>
                <a:cs typeface="Times New Roman" panose="02020603050405020304" pitchFamily="18" charset="0"/>
              </a:rPr>
              <a:t>WESR strengthens the science-policy interface by providing governments and the public with visualized information on environmental state and pressures and by making this analysis accessible to policies for the environment and sustainable development.</a:t>
            </a:r>
          </a:p>
          <a:p>
            <a:endParaRPr lang="en-US" sz="1600" dirty="0">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b="1" dirty="0">
                <a:latin typeface="+mj-lt"/>
                <a:ea typeface="Calibri" panose="020F0502020204030204" pitchFamily="34" charset="0"/>
                <a:cs typeface="Times New Roman" panose="02020603050405020304" pitchFamily="18" charset="0"/>
              </a:rPr>
              <a:t>WESR </a:t>
            </a:r>
            <a:r>
              <a:rPr lang="en-US" sz="1600" dirty="0">
                <a:latin typeface="+mj-lt"/>
                <a:ea typeface="Calibri" panose="020F0502020204030204" pitchFamily="34" charset="0"/>
                <a:cs typeface="Times New Roman" panose="02020603050405020304" pitchFamily="18" charset="0"/>
              </a:rPr>
              <a:t>is currently piloting a </a:t>
            </a:r>
            <a:r>
              <a:rPr lang="en-US" sz="1600" b="1" dirty="0">
                <a:effectLst/>
                <a:latin typeface="+mj-lt"/>
                <a:ea typeface="Calibri" panose="020F0502020204030204" pitchFamily="34" charset="0"/>
                <a:cs typeface="Times New Roman" panose="02020603050405020304" pitchFamily="18" charset="0"/>
              </a:rPr>
              <a:t>dedicated space on oceans</a:t>
            </a:r>
            <a:r>
              <a:rPr lang="en-US" sz="1600" dirty="0">
                <a:effectLst/>
                <a:latin typeface="+mj-lt"/>
                <a:ea typeface="Calibri" panose="020F0502020204030204" pitchFamily="34" charset="0"/>
                <a:cs typeface="Times New Roman" panose="02020603050405020304" pitchFamily="18" charset="0"/>
              </a:rPr>
              <a:t> to showcase </a:t>
            </a:r>
            <a:r>
              <a:rPr lang="en-US" sz="1600" dirty="0">
                <a:latin typeface="+mj-lt"/>
                <a:ea typeface="Calibri" panose="020F0502020204030204" pitchFamily="34" charset="0"/>
                <a:cs typeface="Times New Roman" panose="02020603050405020304" pitchFamily="18" charset="0"/>
              </a:rPr>
              <a:t>the </a:t>
            </a:r>
            <a:r>
              <a:rPr lang="en-US" sz="1600" dirty="0">
                <a:effectLst/>
                <a:latin typeface="+mj-lt"/>
                <a:ea typeface="Calibri" panose="020F0502020204030204" pitchFamily="34" charset="0"/>
                <a:cs typeface="Times New Roman" panose="02020603050405020304" pitchFamily="18" charset="0"/>
              </a:rPr>
              <a:t>work of UNEP and partners on ocean data, indicators and science. This space </a:t>
            </a:r>
            <a:r>
              <a:rPr lang="en-US" sz="1600" dirty="0">
                <a:latin typeface="+mj-lt"/>
                <a:ea typeface="Calibri" panose="020F0502020204030204" pitchFamily="34" charset="0"/>
                <a:cs typeface="Times New Roman" panose="02020603050405020304" pitchFamily="18" charset="0"/>
              </a:rPr>
              <a:t>will focus on the following 3 issues: </a:t>
            </a:r>
          </a:p>
          <a:p>
            <a:pPr marL="361950" indent="180975">
              <a:buFont typeface="Arial" panose="020B0604020202020204" pitchFamily="34" charset="0"/>
              <a:buChar char="•"/>
            </a:pPr>
            <a:r>
              <a:rPr lang="en-US" sz="1600" dirty="0">
                <a:latin typeface="+mj-lt"/>
                <a:ea typeface="Calibri" panose="020F0502020204030204" pitchFamily="34" charset="0"/>
                <a:cs typeface="Times New Roman" panose="02020603050405020304" pitchFamily="18" charset="0"/>
              </a:rPr>
              <a:t>Marine Plastics- </a:t>
            </a:r>
            <a:r>
              <a:rPr lang="en-GB" sz="1600" dirty="0">
                <a:effectLst/>
                <a:latin typeface="+mj-lt"/>
                <a:ea typeface="Calibri" panose="020F0502020204030204" pitchFamily="34" charset="0"/>
              </a:rPr>
              <a:t>GPML multi-stakeholder platform (link to IMDOS)</a:t>
            </a:r>
            <a:endParaRPr lang="en-US" sz="1600" dirty="0">
              <a:latin typeface="+mj-lt"/>
              <a:ea typeface="Calibri" panose="020F0502020204030204" pitchFamily="34" charset="0"/>
              <a:cs typeface="Times New Roman" panose="02020603050405020304" pitchFamily="18" charset="0"/>
            </a:endParaRPr>
          </a:p>
          <a:p>
            <a:pPr marL="361950" indent="180975">
              <a:buFont typeface="Arial" panose="020B0604020202020204" pitchFamily="34" charset="0"/>
              <a:buChar char="•"/>
            </a:pPr>
            <a:r>
              <a:rPr lang="en-US" sz="1600" dirty="0">
                <a:latin typeface="+mj-lt"/>
                <a:ea typeface="Calibri" panose="020F0502020204030204" pitchFamily="34" charset="0"/>
                <a:cs typeface="Times New Roman" panose="02020603050405020304" pitchFamily="18" charset="0"/>
              </a:rPr>
              <a:t>Nutrients </a:t>
            </a:r>
          </a:p>
          <a:p>
            <a:pPr marL="361950" indent="180975">
              <a:buFont typeface="Arial" panose="020B0604020202020204" pitchFamily="34" charset="0"/>
              <a:buChar char="•"/>
            </a:pPr>
            <a:r>
              <a:rPr lang="en-US" sz="1600" dirty="0">
                <a:latin typeface="+mj-lt"/>
                <a:ea typeface="Calibri" panose="020F0502020204030204" pitchFamily="34" charset="0"/>
                <a:cs typeface="Times New Roman" panose="02020603050405020304" pitchFamily="18" charset="0"/>
              </a:rPr>
              <a:t>Ocean Acidification</a:t>
            </a:r>
          </a:p>
          <a:p>
            <a:pPr marL="895350" indent="-174625">
              <a:buFont typeface="Arial" panose="020B0604020202020204" pitchFamily="34" charset="0"/>
              <a:buChar char="•"/>
            </a:pPr>
            <a:endParaRPr lang="en-US" sz="1600" dirty="0">
              <a:latin typeface="+mj-lt"/>
              <a:ea typeface="Calibri" panose="020F0502020204030204" pitchFamily="34" charset="0"/>
              <a:cs typeface="Times New Roman" panose="02020603050405020304" pitchFamily="18" charset="0"/>
            </a:endParaRPr>
          </a:p>
          <a:p>
            <a:pPr marL="361950"/>
            <a:r>
              <a:rPr lang="en-US" sz="1600" dirty="0">
                <a:latin typeface="+mj-lt"/>
                <a:cs typeface="Times New Roman" panose="02020603050405020304" pitchFamily="18" charset="0"/>
              </a:rPr>
              <a:t>WESR will be instrumental in visualizing the outcomes of the UN  	      	      Decade on Ocean Science for Sustainable Development </a:t>
            </a:r>
          </a:p>
          <a:p>
            <a:endParaRPr lang="en-US" sz="1600" dirty="0">
              <a:solidFill>
                <a:prstClr val="black"/>
              </a:solidFill>
              <a:latin typeface="Calibri"/>
              <a:ea typeface="Calibri" panose="020F0502020204030204" pitchFamily="34" charset="0"/>
              <a:cs typeface="Times New Roman" panose="02020603050405020304" pitchFamily="18" charset="0"/>
            </a:endParaRPr>
          </a:p>
          <a:p>
            <a:pPr marL="285750" lvl="0" indent="-285750" defTabSz="457136">
              <a:spcBef>
                <a:spcPts val="0"/>
              </a:spcBef>
              <a:buFont typeface="Arial" panose="020B0604020202020204" pitchFamily="34" charset="0"/>
              <a:buChar char="•"/>
            </a:pPr>
            <a:r>
              <a:rPr lang="en-US" sz="1600" dirty="0">
                <a:solidFill>
                  <a:prstClr val="black"/>
                </a:solidFill>
                <a:latin typeface="Calibri"/>
                <a:ea typeface="Calibri" panose="020F0502020204030204" pitchFamily="34" charset="0"/>
                <a:cs typeface="Times New Roman" panose="02020603050405020304" pitchFamily="18" charset="0"/>
              </a:rPr>
              <a:t>Other in-house collaboration includes links between the Decade on Ecosystem Restoration and the Decade on Ocean Science</a:t>
            </a:r>
          </a:p>
          <a:p>
            <a:endParaRPr lang="en-US" sz="1400" dirty="0">
              <a:latin typeface="+mn-lt"/>
              <a:ea typeface="Calibri" panose="020F0502020204030204" pitchFamily="34" charset="0"/>
              <a:cs typeface="Times New Roman" panose="02020603050405020304" pitchFamily="18" charset="0"/>
            </a:endParaRPr>
          </a:p>
        </p:txBody>
      </p:sp>
      <p:sp>
        <p:nvSpPr>
          <p:cNvPr id="10" name="Title 1"/>
          <p:cNvSpPr txBox="1">
            <a:spLocks/>
          </p:cNvSpPr>
          <p:nvPr/>
        </p:nvSpPr>
        <p:spPr>
          <a:xfrm>
            <a:off x="728122" y="2"/>
            <a:ext cx="7679262" cy="1193799"/>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3200">
                <a:solidFill>
                  <a:srgbClr val="00AEEF"/>
                </a:solidFill>
              </a:rPr>
              <a:t>DECADE OF OCEAN SCIENCE FOR SUSTAINABLE DEVELOPMENT</a:t>
            </a:r>
          </a:p>
        </p:txBody>
      </p:sp>
      <p:pic>
        <p:nvPicPr>
          <p:cNvPr id="2" name="Grafik 1">
            <a:extLst>
              <a:ext uri="{FF2B5EF4-FFF2-40B4-BE49-F238E27FC236}">
                <a16:creationId xmlns:a16="http://schemas.microsoft.com/office/drawing/2014/main" id="{75F5D162-C406-40F0-B632-693DA8343E6E}"/>
              </a:ext>
            </a:extLst>
          </p:cNvPr>
          <p:cNvPicPr>
            <a:picLocks noChangeAspect="1"/>
          </p:cNvPicPr>
          <p:nvPr/>
        </p:nvPicPr>
        <p:blipFill>
          <a:blip r:embed="rId4"/>
          <a:stretch>
            <a:fillRect/>
          </a:stretch>
        </p:blipFill>
        <p:spPr>
          <a:xfrm>
            <a:off x="7687988" y="40605"/>
            <a:ext cx="1438792" cy="1079094"/>
          </a:xfrm>
          <a:prstGeom prst="rect">
            <a:avLst/>
          </a:prstGeom>
        </p:spPr>
      </p:pic>
      <p:sp>
        <p:nvSpPr>
          <p:cNvPr id="3" name="Textfeld 2">
            <a:extLst>
              <a:ext uri="{FF2B5EF4-FFF2-40B4-BE49-F238E27FC236}">
                <a16:creationId xmlns:a16="http://schemas.microsoft.com/office/drawing/2014/main" id="{DCF18165-92A7-462D-9450-CF8E195D6AF2}"/>
              </a:ext>
            </a:extLst>
          </p:cNvPr>
          <p:cNvSpPr txBox="1"/>
          <p:nvPr/>
        </p:nvSpPr>
        <p:spPr>
          <a:xfrm>
            <a:off x="6588469" y="6005172"/>
            <a:ext cx="2428790" cy="276999"/>
          </a:xfrm>
          <a:prstGeom prst="rect">
            <a:avLst/>
          </a:prstGeom>
          <a:noFill/>
        </p:spPr>
        <p:txBody>
          <a:bodyPr wrap="square" rtlCol="0">
            <a:spAutoFit/>
          </a:bodyPr>
          <a:lstStyle/>
          <a:p>
            <a:r>
              <a:rPr lang="en-US" sz="1200">
                <a:solidFill>
                  <a:prstClr val="black"/>
                </a:solidFill>
                <a:ea typeface="Calibri" panose="020F0502020204030204" pitchFamily="34" charset="0"/>
                <a:cs typeface="Times New Roman" panose="02020603050405020304" pitchFamily="18" charset="0"/>
              </a:rPr>
              <a:t>(WESR Link: </a:t>
            </a:r>
            <a:r>
              <a:rPr lang="en-US" sz="1200" u="sng">
                <a:solidFill>
                  <a:srgbClr val="0563C1"/>
                </a:solidFill>
                <a:ea typeface="Calibri" panose="020F0502020204030204" pitchFamily="34" charset="0"/>
                <a:cs typeface="Times New Roman" panose="02020603050405020304" pitchFamily="18" charset="0"/>
              </a:rPr>
              <a:t>https://wesr.unep.org/</a:t>
            </a:r>
            <a:r>
              <a:rPr lang="en-US" sz="1200">
                <a:solidFill>
                  <a:prstClr val="black"/>
                </a:solidFill>
                <a:ea typeface="Calibri" panose="020F0502020204030204" pitchFamily="34" charset="0"/>
                <a:cs typeface="Times New Roman" panose="02020603050405020304" pitchFamily="18" charset="0"/>
              </a:rPr>
              <a:t>)</a:t>
            </a:r>
            <a:endParaRPr lang="de-CH" sz="1400"/>
          </a:p>
        </p:txBody>
      </p:sp>
      <p:pic>
        <p:nvPicPr>
          <p:cNvPr id="9" name="Grafik 8">
            <a:extLst>
              <a:ext uri="{FF2B5EF4-FFF2-40B4-BE49-F238E27FC236}">
                <a16:creationId xmlns:a16="http://schemas.microsoft.com/office/drawing/2014/main" id="{38F9A60F-3791-420B-AFAA-45701FFD6967}"/>
              </a:ext>
            </a:extLst>
          </p:cNvPr>
          <p:cNvPicPr>
            <a:picLocks noChangeAspect="1"/>
          </p:cNvPicPr>
          <p:nvPr/>
        </p:nvPicPr>
        <p:blipFill>
          <a:blip r:embed="rId5"/>
          <a:stretch>
            <a:fillRect/>
          </a:stretch>
        </p:blipFill>
        <p:spPr>
          <a:xfrm>
            <a:off x="7127262" y="1523581"/>
            <a:ext cx="1351203" cy="1351203"/>
          </a:xfrm>
          <a:prstGeom prst="rect">
            <a:avLst/>
          </a:prstGeom>
        </p:spPr>
      </p:pic>
    </p:spTree>
    <p:extLst>
      <p:ext uri="{BB962C8B-B14F-4D97-AF65-F5344CB8AC3E}">
        <p14:creationId xmlns:p14="http://schemas.microsoft.com/office/powerpoint/2010/main" val="219275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shadeToTitle="1">
        <a:solidFill>
          <a:srgbClr val="00AEE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3180" y="1225802"/>
            <a:ext cx="6108613" cy="3418772"/>
          </a:xfrm>
        </p:spPr>
        <p:txBody>
          <a:bodyPr lIns="0" rIns="0" bIns="234000" anchor="b">
            <a:noAutofit/>
          </a:bodyPr>
          <a:lstStyle/>
          <a:p>
            <a:r>
              <a:rPr lang="en-US" sz="3600" b="1" dirty="0">
                <a:solidFill>
                  <a:schemeClr val="bg1"/>
                </a:solidFill>
              </a:rPr>
              <a:t>Thank you</a:t>
            </a:r>
            <a:br>
              <a:rPr lang="en-US" sz="3600" dirty="0">
                <a:solidFill>
                  <a:schemeClr val="bg1"/>
                </a:solidFill>
              </a:rPr>
            </a:br>
            <a:br>
              <a:rPr lang="en-US" sz="3600" dirty="0">
                <a:solidFill>
                  <a:schemeClr val="bg1"/>
                </a:solidFill>
              </a:rPr>
            </a:br>
            <a:r>
              <a:rPr lang="en-US" sz="2800" dirty="0">
                <a:solidFill>
                  <a:schemeClr val="bg1"/>
                </a:solidFill>
              </a:rPr>
              <a:t>&amp; join us in the </a:t>
            </a:r>
            <a:br>
              <a:rPr lang="en-US" sz="2800" dirty="0">
                <a:solidFill>
                  <a:schemeClr val="bg1"/>
                </a:solidFill>
              </a:rPr>
            </a:br>
            <a:r>
              <a:rPr lang="en-US" sz="2800" b="1" dirty="0">
                <a:solidFill>
                  <a:schemeClr val="bg1"/>
                </a:solidFill>
              </a:rPr>
              <a:t>co-design/partnership process of GEMS Oceans </a:t>
            </a:r>
            <a:br>
              <a:rPr lang="en-US" sz="2800" b="1" dirty="0">
                <a:solidFill>
                  <a:schemeClr val="bg1"/>
                </a:solidFill>
              </a:rPr>
            </a:br>
            <a:r>
              <a:rPr lang="en-US" sz="2800" dirty="0">
                <a:solidFill>
                  <a:schemeClr val="bg1"/>
                </a:solidFill>
              </a:rPr>
              <a:t>at </a:t>
            </a:r>
            <a:br>
              <a:rPr lang="en-US" sz="2800" dirty="0">
                <a:solidFill>
                  <a:schemeClr val="bg1"/>
                </a:solidFill>
              </a:rPr>
            </a:br>
            <a:r>
              <a:rPr lang="en-US" sz="2800" dirty="0">
                <a:solidFill>
                  <a:schemeClr val="bg1"/>
                </a:solidFill>
              </a:rPr>
              <a:t>SRI 2021(12-15 June) Brisbane/Cyberspace</a:t>
            </a:r>
            <a:br>
              <a:rPr lang="en-US" sz="2800" dirty="0">
                <a:solidFill>
                  <a:schemeClr val="bg1"/>
                </a:solidFill>
              </a:rPr>
            </a:br>
            <a:r>
              <a:rPr lang="en-US" sz="2800" dirty="0">
                <a:solidFill>
                  <a:schemeClr val="bg1"/>
                </a:solidFill>
              </a:rPr>
              <a:t>(https://sri2021.org/)</a:t>
            </a:r>
          </a:p>
        </p:txBody>
      </p:sp>
      <p:cxnSp>
        <p:nvCxnSpPr>
          <p:cNvPr id="5" name="Straight Connector 4"/>
          <p:cNvCxnSpPr>
            <a:cxnSpLocks/>
          </p:cNvCxnSpPr>
          <p:nvPr/>
        </p:nvCxnSpPr>
        <p:spPr>
          <a:xfrm>
            <a:off x="728122" y="4493683"/>
            <a:ext cx="7905720"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7" name="Subtitle 2"/>
          <p:cNvSpPr>
            <a:spLocks noGrp="1"/>
          </p:cNvSpPr>
          <p:nvPr>
            <p:ph type="subTitle" idx="1"/>
          </p:nvPr>
        </p:nvSpPr>
        <p:spPr>
          <a:xfrm>
            <a:off x="5156201" y="4493684"/>
            <a:ext cx="3447318" cy="1296556"/>
          </a:xfrm>
        </p:spPr>
        <p:txBody>
          <a:bodyPr lIns="0" tIns="144000" rIns="0" anchor="t">
            <a:normAutofit/>
          </a:bodyPr>
          <a:lstStyle/>
          <a:p>
            <a:pPr algn="r"/>
            <a:endParaRPr lang="en-US" sz="900" dirty="0">
              <a:solidFill>
                <a:srgbClr val="FFFFFF"/>
              </a:solidFill>
            </a:endParaRPr>
          </a:p>
          <a:p>
            <a:pPr algn="r"/>
            <a:r>
              <a:rPr lang="en-US" sz="900" dirty="0">
                <a:solidFill>
                  <a:srgbClr val="FFFFFF"/>
                </a:solidFill>
              </a:rPr>
              <a:t>Hartwig Kremer / Science Division / Global Environment Monitoring System (GEMS) / hartwig.kremer@un.org </a:t>
            </a:r>
          </a:p>
        </p:txBody>
      </p:sp>
      <p:cxnSp>
        <p:nvCxnSpPr>
          <p:cNvPr id="8" name="Straight Connector 7"/>
          <p:cNvCxnSpPr>
            <a:cxnSpLocks/>
          </p:cNvCxnSpPr>
          <p:nvPr/>
        </p:nvCxnSpPr>
        <p:spPr>
          <a:xfrm>
            <a:off x="728122" y="5790240"/>
            <a:ext cx="7905720"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9" name="Subtitle 2"/>
          <p:cNvSpPr txBox="1">
            <a:spLocks/>
          </p:cNvSpPr>
          <p:nvPr/>
        </p:nvSpPr>
        <p:spPr>
          <a:xfrm>
            <a:off x="5156201" y="5790240"/>
            <a:ext cx="3251184" cy="597747"/>
          </a:xfrm>
          <a:prstGeom prst="rect">
            <a:avLst/>
          </a:prstGeom>
        </p:spPr>
        <p:txBody>
          <a:bodyPr vert="horz" lIns="0" tIns="144000" rIns="0" bIns="45713" rtlCol="0">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600">
                <a:solidFill>
                  <a:srgbClr val="FFFFFF"/>
                </a:solidFill>
              </a:rPr>
              <a:t>www.unep.org</a:t>
            </a:r>
          </a:p>
        </p:txBody>
      </p:sp>
      <p:pic>
        <p:nvPicPr>
          <p:cNvPr id="10" name="Picture 9">
            <a:extLst>
              <a:ext uri="{FF2B5EF4-FFF2-40B4-BE49-F238E27FC236}">
                <a16:creationId xmlns:a16="http://schemas.microsoft.com/office/drawing/2014/main" id="{5BD3C588-1373-4A4F-AB82-C3927562FF22}"/>
              </a:ext>
            </a:extLst>
          </p:cNvPr>
          <p:cNvPicPr>
            <a:picLocks noChangeAspect="1"/>
          </p:cNvPicPr>
          <p:nvPr/>
        </p:nvPicPr>
        <p:blipFill rotWithShape="1">
          <a:blip r:embed="rId2"/>
          <a:srcRect l="7778" t="19703" r="9126" b="19045"/>
          <a:stretch/>
        </p:blipFill>
        <p:spPr>
          <a:xfrm>
            <a:off x="6555337" y="2961589"/>
            <a:ext cx="2078505" cy="1532094"/>
          </a:xfrm>
          <a:prstGeom prst="rect">
            <a:avLst/>
          </a:prstGeom>
        </p:spPr>
      </p:pic>
      <p:pic>
        <p:nvPicPr>
          <p:cNvPr id="1026" name="Picture 2" descr="Sustainability Research and Innovation Congress 2021">
            <a:extLst>
              <a:ext uri="{FF2B5EF4-FFF2-40B4-BE49-F238E27FC236}">
                <a16:creationId xmlns:a16="http://schemas.microsoft.com/office/drawing/2014/main" id="{85424124-7A9B-4FD8-A9D3-9A2C666E3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6838" y="3197127"/>
            <a:ext cx="1367785" cy="86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728716"/>
      </p:ext>
    </p:extLst>
  </p:cSld>
  <p:clrMapOvr>
    <a:masterClrMapping/>
  </p:clrMapOvr>
</p:sld>
</file>

<file path=ppt/theme/theme1.xml><?xml version="1.0" encoding="utf-8"?>
<a:theme xmlns:a="http://schemas.openxmlformats.org/drawingml/2006/main" name="UNEnvironment_PPT_English_ver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7773EC5548F348B0AE586782ED9501" ma:contentTypeVersion="4" ma:contentTypeDescription="Create a new document." ma:contentTypeScope="" ma:versionID="62407b39d65becdfa1a1b5bba3ebbbd8">
  <xsd:schema xmlns:xsd="http://www.w3.org/2001/XMLSchema" xmlns:xs="http://www.w3.org/2001/XMLSchema" xmlns:p="http://schemas.microsoft.com/office/2006/metadata/properties" xmlns:ns2="1e7a4fd7-9e05-4dce-b869-1c2e0e1d3bd6" targetNamespace="http://schemas.microsoft.com/office/2006/metadata/properties" ma:root="true" ma:fieldsID="a7e73a21d24420a66e2fea9b43981dc5" ns2:_="">
    <xsd:import namespace="1e7a4fd7-9e05-4dce-b869-1c2e0e1d3b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7a4fd7-9e05-4dce-b869-1c2e0e1d3b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5544E7-38DB-473A-B8E6-872318EAB38E}">
  <ds:schemaRefs>
    <ds:schemaRef ds:uri="http://schemas.microsoft.com/sharepoint/v3/contenttype/forms"/>
  </ds:schemaRefs>
</ds:datastoreItem>
</file>

<file path=customXml/itemProps2.xml><?xml version="1.0" encoding="utf-8"?>
<ds:datastoreItem xmlns:ds="http://schemas.openxmlformats.org/officeDocument/2006/customXml" ds:itemID="{5AFA052C-97C4-4892-BB21-6FB8002737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7a4fd7-9e05-4dce-b869-1c2e0e1d3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5FD788-3C3A-4CA5-96EB-134C509953A9}">
  <ds:schemaRef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www.w3.org/XML/1998/namespace"/>
    <ds:schemaRef ds:uri="http://purl.org/dc/dcmitype/"/>
    <ds:schemaRef ds:uri="http://purl.org/dc/terms/"/>
    <ds:schemaRef ds:uri="1e7a4fd7-9e05-4dce-b869-1c2e0e1d3bd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UNEnvironment_PPT_English_ver2</Template>
  <TotalTime>10</TotalTime>
  <Words>1182</Words>
  <Application>Microsoft Office PowerPoint</Application>
  <PresentationFormat>On-screen Show (4:3)</PresentationFormat>
  <Paragraphs>109</Paragraphs>
  <Slides>7</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Roboto Light</vt:lpstr>
      <vt:lpstr>Roboto Regular</vt:lpstr>
      <vt:lpstr>Symbol</vt:lpstr>
      <vt:lpstr>Wingdings</vt:lpstr>
      <vt:lpstr>UNEnvironment_PPT_English_ver2</vt:lpstr>
      <vt:lpstr>3_Office Theme</vt:lpstr>
      <vt:lpstr>Global Ocean Observation – core support on the environmental dimensions of SDGs  Implications for GEMS, GPML, and the Science Policy Interface at large in UNEP’s MTS</vt:lpstr>
      <vt:lpstr>PowerPoint Presentation</vt:lpstr>
      <vt:lpstr>PowerPoint Presentation</vt:lpstr>
      <vt:lpstr>PowerPoint Presentation</vt:lpstr>
      <vt:lpstr>PowerPoint Presentation</vt:lpstr>
      <vt:lpstr>PowerPoint Presentation</vt:lpstr>
      <vt:lpstr>Thank you  &amp; join us in the  co-design/partnership process of GEMS Oceans  at  SRI 2021(12-15 June) Brisbane/Cyberspace (https://sri2021.org/)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Joana Akrofi</dc:creator>
  <cp:lastModifiedBy>Hartwig Kremer</cp:lastModifiedBy>
  <cp:revision>1</cp:revision>
  <cp:lastPrinted>2017-02-02T13:27:08Z</cp:lastPrinted>
  <dcterms:created xsi:type="dcterms:W3CDTF">2017-06-12T12:07:04Z</dcterms:created>
  <dcterms:modified xsi:type="dcterms:W3CDTF">2021-04-25T13:07:10Z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0x010100847773EC5548F348B0AE586782ED9501</vt:lpwstr>
  </property>
</Properties>
</file>