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506" r:id="rId2"/>
    <p:sldId id="507" r:id="rId3"/>
    <p:sldId id="508" r:id="rId4"/>
    <p:sldId id="510" r:id="rId5"/>
    <p:sldId id="509" r:id="rId6"/>
    <p:sldId id="511" r:id="rId7"/>
    <p:sldId id="1103"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743"/>
    <p:restoredTop sz="80094"/>
  </p:normalViewPr>
  <p:slideViewPr>
    <p:cSldViewPr snapToGrid="0" snapToObjects="1">
      <p:cViewPr varScale="1">
        <p:scale>
          <a:sx n="102" d="100"/>
          <a:sy n="102" d="100"/>
        </p:scale>
        <p:origin x="216"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2C9A11-0E86-8B41-B762-9EEA69E47375}" type="datetimeFigureOut">
              <a:rPr lang="en-US" smtClean="0"/>
              <a:t>4/28/21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E569C4-56F1-C649-8AF1-246A29F5B976}" type="slidenum">
              <a:rPr lang="en-US" smtClean="0"/>
              <a:t>‹#›</a:t>
            </a:fld>
            <a:endParaRPr lang="en-US"/>
          </a:p>
        </p:txBody>
      </p:sp>
    </p:spTree>
    <p:extLst>
      <p:ext uri="{BB962C8B-B14F-4D97-AF65-F5344CB8AC3E}">
        <p14:creationId xmlns:p14="http://schemas.microsoft.com/office/powerpoint/2010/main" val="1264736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367901C0-7B76-4848-9533-97E5A84A887C}"/>
              </a:ext>
            </a:extLst>
          </p:cNvPr>
          <p:cNvSpPr>
            <a:spLocks noGrp="1" noRot="1" noChangeAspect="1" noChangeArrowheads="1" noTextEdit="1"/>
          </p:cNvSpPr>
          <p:nvPr>
            <p:ph type="sldImg"/>
          </p:nvPr>
        </p:nvSpPr>
        <p:spPr>
          <a:xfrm>
            <a:off x="381000" y="107950"/>
            <a:ext cx="6096000" cy="3429000"/>
          </a:xfrm>
          <a:ln/>
        </p:spPr>
      </p:sp>
      <p:sp>
        <p:nvSpPr>
          <p:cNvPr id="16386" name="Notes Placeholder 2">
            <a:extLst>
              <a:ext uri="{FF2B5EF4-FFF2-40B4-BE49-F238E27FC236}">
                <a16:creationId xmlns:a16="http://schemas.microsoft.com/office/drawing/2014/main" id="{EFEFD034-F19B-5146-96D6-356EA326E701}"/>
              </a:ext>
            </a:extLst>
          </p:cNvPr>
          <p:cNvSpPr>
            <a:spLocks noGrp="1"/>
          </p:cNvSpPr>
          <p:nvPr>
            <p:ph type="body" idx="1"/>
          </p:nvPr>
        </p:nvSpPr>
        <p:spPr>
          <a:xfrm>
            <a:off x="465138" y="3708400"/>
            <a:ext cx="577215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endParaRPr lang="fr-FR" altLang="fr-FR" dirty="0">
              <a:latin typeface="Arial" panose="020B0604020202020204" pitchFamily="34" charset="0"/>
            </a:endParaRPr>
          </a:p>
        </p:txBody>
      </p:sp>
      <p:sp>
        <p:nvSpPr>
          <p:cNvPr id="16387" name="Slide Number Placeholder 3">
            <a:extLst>
              <a:ext uri="{FF2B5EF4-FFF2-40B4-BE49-F238E27FC236}">
                <a16:creationId xmlns:a16="http://schemas.microsoft.com/office/drawing/2014/main" id="{2E4B5B31-2CB7-CA4B-BE9B-9C54B7E74CD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FB8AF045-BB28-4149-8E59-337640AC19CB}"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924098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FE569C4-56F1-C649-8AF1-246A29F5B976}" type="slidenum">
              <a:rPr lang="en-US" smtClean="0"/>
              <a:t>7</a:t>
            </a:fld>
            <a:endParaRPr lang="en-US"/>
          </a:p>
        </p:txBody>
      </p:sp>
    </p:spTree>
    <p:extLst>
      <p:ext uri="{BB962C8B-B14F-4D97-AF65-F5344CB8AC3E}">
        <p14:creationId xmlns:p14="http://schemas.microsoft.com/office/powerpoint/2010/main" val="10834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196" indent="0" algn="ctr">
              <a:buNone/>
              <a:defRPr/>
            </a:lvl2pPr>
            <a:lvl3pPr marL="914391" indent="0" algn="ctr">
              <a:buNone/>
              <a:defRPr/>
            </a:lvl3pPr>
            <a:lvl4pPr marL="1371587" indent="0" algn="ctr">
              <a:buNone/>
              <a:defRPr/>
            </a:lvl4pPr>
            <a:lvl5pPr marL="1828782" indent="0" algn="ctr">
              <a:buNone/>
              <a:defRPr/>
            </a:lvl5pPr>
            <a:lvl6pPr marL="2285978" indent="0" algn="ctr">
              <a:buNone/>
              <a:defRPr/>
            </a:lvl6pPr>
            <a:lvl7pPr marL="2743173" indent="0" algn="ctr">
              <a:buNone/>
              <a:defRPr/>
            </a:lvl7pPr>
            <a:lvl8pPr marL="3200368" indent="0" algn="ctr">
              <a:buNone/>
              <a:defRPr/>
            </a:lvl8pPr>
            <a:lvl9pPr marL="3657563"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C4F9A9E-E0C0-6748-B7C5-DF995ED23A1B}"/>
              </a:ext>
            </a:extLst>
          </p:cNvPr>
          <p:cNvSpPr>
            <a:spLocks noGrp="1" noChangeArrowheads="1"/>
          </p:cNvSpPr>
          <p:nvPr>
            <p:ph type="dt" sz="half" idx="10"/>
          </p:nvPr>
        </p:nvSpPr>
        <p:spPr>
          <a:ln/>
        </p:spPr>
        <p:txBody>
          <a:bodyPr/>
          <a:lstStyle>
            <a:lvl1pPr>
              <a:defRPr/>
            </a:lvl1pPr>
          </a:lstStyle>
          <a:p>
            <a:pPr>
              <a:defRPr/>
            </a:pPr>
            <a:endParaRPr lang="fr-FR" altLang="en-US"/>
          </a:p>
        </p:txBody>
      </p:sp>
      <p:sp>
        <p:nvSpPr>
          <p:cNvPr id="5" name="Rectangle 5">
            <a:extLst>
              <a:ext uri="{FF2B5EF4-FFF2-40B4-BE49-F238E27FC236}">
                <a16:creationId xmlns:a16="http://schemas.microsoft.com/office/drawing/2014/main" id="{A1ECD85A-54AD-DE4E-8D48-1A842C03A509}"/>
              </a:ext>
            </a:extLst>
          </p:cNvPr>
          <p:cNvSpPr>
            <a:spLocks noGrp="1" noChangeArrowheads="1"/>
          </p:cNvSpPr>
          <p:nvPr>
            <p:ph type="ftr" sz="quarter" idx="11"/>
          </p:nvPr>
        </p:nvSpPr>
        <p:spPr>
          <a:ln/>
        </p:spPr>
        <p:txBody>
          <a:bodyPr/>
          <a:lstStyle>
            <a:lvl1pPr>
              <a:defRPr/>
            </a:lvl1pPr>
          </a:lstStyle>
          <a:p>
            <a:pPr>
              <a:defRPr/>
            </a:pPr>
            <a:endParaRPr lang="fr-FR" altLang="en-US"/>
          </a:p>
        </p:txBody>
      </p:sp>
      <p:sp>
        <p:nvSpPr>
          <p:cNvPr id="6" name="Rectangle 6">
            <a:extLst>
              <a:ext uri="{FF2B5EF4-FFF2-40B4-BE49-F238E27FC236}">
                <a16:creationId xmlns:a16="http://schemas.microsoft.com/office/drawing/2014/main" id="{11B4E173-0E4F-3647-9572-B6046C70107E}"/>
              </a:ext>
            </a:extLst>
          </p:cNvPr>
          <p:cNvSpPr>
            <a:spLocks noGrp="1" noChangeArrowheads="1"/>
          </p:cNvSpPr>
          <p:nvPr>
            <p:ph type="sldNum" sz="quarter" idx="12"/>
          </p:nvPr>
        </p:nvSpPr>
        <p:spPr>
          <a:ln/>
        </p:spPr>
        <p:txBody>
          <a:bodyPr/>
          <a:lstStyle>
            <a:lvl1pPr>
              <a:defRPr/>
            </a:lvl1pPr>
          </a:lstStyle>
          <a:p>
            <a:pPr>
              <a:defRPr/>
            </a:pPr>
            <a:fld id="{9B052CF6-D5AB-DF4C-B095-492B2918CC5B}" type="slidenum">
              <a:rPr lang="en-US" altLang="en-US"/>
              <a:pPr>
                <a:defRPr/>
              </a:pPr>
              <a:t>‹#›</a:t>
            </a:fld>
            <a:endParaRPr lang="en-US" altLang="en-US"/>
          </a:p>
        </p:txBody>
      </p:sp>
    </p:spTree>
    <p:extLst>
      <p:ext uri="{BB962C8B-B14F-4D97-AF65-F5344CB8AC3E}">
        <p14:creationId xmlns:p14="http://schemas.microsoft.com/office/powerpoint/2010/main" val="1617808354"/>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0A4F21A-3173-744B-B7D1-A439C366EB0E}"/>
              </a:ext>
            </a:extLst>
          </p:cNvPr>
          <p:cNvSpPr>
            <a:spLocks noGrp="1" noChangeArrowheads="1"/>
          </p:cNvSpPr>
          <p:nvPr>
            <p:ph type="dt" sz="half" idx="10"/>
          </p:nvPr>
        </p:nvSpPr>
        <p:spPr>
          <a:ln/>
        </p:spPr>
        <p:txBody>
          <a:bodyPr/>
          <a:lstStyle>
            <a:lvl1pPr>
              <a:defRPr/>
            </a:lvl1pPr>
          </a:lstStyle>
          <a:p>
            <a:pPr>
              <a:defRPr/>
            </a:pPr>
            <a:endParaRPr lang="fr-FR" altLang="en-US"/>
          </a:p>
        </p:txBody>
      </p:sp>
      <p:sp>
        <p:nvSpPr>
          <p:cNvPr id="5" name="Rectangle 5">
            <a:extLst>
              <a:ext uri="{FF2B5EF4-FFF2-40B4-BE49-F238E27FC236}">
                <a16:creationId xmlns:a16="http://schemas.microsoft.com/office/drawing/2014/main" id="{73C7B263-6920-7546-A650-065E91756A9B}"/>
              </a:ext>
            </a:extLst>
          </p:cNvPr>
          <p:cNvSpPr>
            <a:spLocks noGrp="1" noChangeArrowheads="1"/>
          </p:cNvSpPr>
          <p:nvPr>
            <p:ph type="ftr" sz="quarter" idx="11"/>
          </p:nvPr>
        </p:nvSpPr>
        <p:spPr>
          <a:ln/>
        </p:spPr>
        <p:txBody>
          <a:bodyPr/>
          <a:lstStyle>
            <a:lvl1pPr>
              <a:defRPr/>
            </a:lvl1pPr>
          </a:lstStyle>
          <a:p>
            <a:pPr>
              <a:defRPr/>
            </a:pPr>
            <a:endParaRPr lang="fr-FR" altLang="en-US"/>
          </a:p>
        </p:txBody>
      </p:sp>
      <p:sp>
        <p:nvSpPr>
          <p:cNvPr id="6" name="Rectangle 6">
            <a:extLst>
              <a:ext uri="{FF2B5EF4-FFF2-40B4-BE49-F238E27FC236}">
                <a16:creationId xmlns:a16="http://schemas.microsoft.com/office/drawing/2014/main" id="{A5A35928-3501-8041-9EC8-D0EFE13D1C2D}"/>
              </a:ext>
            </a:extLst>
          </p:cNvPr>
          <p:cNvSpPr>
            <a:spLocks noGrp="1" noChangeArrowheads="1"/>
          </p:cNvSpPr>
          <p:nvPr>
            <p:ph type="sldNum" sz="quarter" idx="12"/>
          </p:nvPr>
        </p:nvSpPr>
        <p:spPr>
          <a:ln/>
        </p:spPr>
        <p:txBody>
          <a:bodyPr/>
          <a:lstStyle>
            <a:lvl1pPr>
              <a:defRPr/>
            </a:lvl1pPr>
          </a:lstStyle>
          <a:p>
            <a:pPr>
              <a:defRPr/>
            </a:pPr>
            <a:fld id="{710CFBA9-E1F7-7E4D-8462-B3FE961D291A}" type="slidenum">
              <a:rPr lang="en-US" altLang="en-US"/>
              <a:pPr>
                <a:defRPr/>
              </a:pPr>
              <a:t>‹#›</a:t>
            </a:fld>
            <a:endParaRPr lang="en-US" altLang="en-US"/>
          </a:p>
        </p:txBody>
      </p:sp>
    </p:spTree>
    <p:extLst>
      <p:ext uri="{BB962C8B-B14F-4D97-AF65-F5344CB8AC3E}">
        <p14:creationId xmlns:p14="http://schemas.microsoft.com/office/powerpoint/2010/main" val="2729470810"/>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304801"/>
            <a:ext cx="25908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1" y="304801"/>
            <a:ext cx="75692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3830EC9-B965-DB40-AD3C-7DB949E94D7D}"/>
              </a:ext>
            </a:extLst>
          </p:cNvPr>
          <p:cNvSpPr>
            <a:spLocks noGrp="1" noChangeArrowheads="1"/>
          </p:cNvSpPr>
          <p:nvPr>
            <p:ph type="dt" sz="half" idx="10"/>
          </p:nvPr>
        </p:nvSpPr>
        <p:spPr>
          <a:ln/>
        </p:spPr>
        <p:txBody>
          <a:bodyPr/>
          <a:lstStyle>
            <a:lvl1pPr>
              <a:defRPr/>
            </a:lvl1pPr>
          </a:lstStyle>
          <a:p>
            <a:pPr>
              <a:defRPr/>
            </a:pPr>
            <a:endParaRPr lang="fr-FR" altLang="en-US"/>
          </a:p>
        </p:txBody>
      </p:sp>
      <p:sp>
        <p:nvSpPr>
          <p:cNvPr id="5" name="Rectangle 5">
            <a:extLst>
              <a:ext uri="{FF2B5EF4-FFF2-40B4-BE49-F238E27FC236}">
                <a16:creationId xmlns:a16="http://schemas.microsoft.com/office/drawing/2014/main" id="{2DBFBE2B-9784-2043-A9C0-153044DD38F7}"/>
              </a:ext>
            </a:extLst>
          </p:cNvPr>
          <p:cNvSpPr>
            <a:spLocks noGrp="1" noChangeArrowheads="1"/>
          </p:cNvSpPr>
          <p:nvPr>
            <p:ph type="ftr" sz="quarter" idx="11"/>
          </p:nvPr>
        </p:nvSpPr>
        <p:spPr>
          <a:ln/>
        </p:spPr>
        <p:txBody>
          <a:bodyPr/>
          <a:lstStyle>
            <a:lvl1pPr>
              <a:defRPr/>
            </a:lvl1pPr>
          </a:lstStyle>
          <a:p>
            <a:pPr>
              <a:defRPr/>
            </a:pPr>
            <a:endParaRPr lang="fr-FR" altLang="en-US"/>
          </a:p>
        </p:txBody>
      </p:sp>
      <p:sp>
        <p:nvSpPr>
          <p:cNvPr id="6" name="Rectangle 6">
            <a:extLst>
              <a:ext uri="{FF2B5EF4-FFF2-40B4-BE49-F238E27FC236}">
                <a16:creationId xmlns:a16="http://schemas.microsoft.com/office/drawing/2014/main" id="{9B6533DC-6C0B-9947-87AA-6D21842C0118}"/>
              </a:ext>
            </a:extLst>
          </p:cNvPr>
          <p:cNvSpPr>
            <a:spLocks noGrp="1" noChangeArrowheads="1"/>
          </p:cNvSpPr>
          <p:nvPr>
            <p:ph type="sldNum" sz="quarter" idx="12"/>
          </p:nvPr>
        </p:nvSpPr>
        <p:spPr>
          <a:ln/>
        </p:spPr>
        <p:txBody>
          <a:bodyPr/>
          <a:lstStyle>
            <a:lvl1pPr>
              <a:defRPr/>
            </a:lvl1pPr>
          </a:lstStyle>
          <a:p>
            <a:pPr>
              <a:defRPr/>
            </a:pPr>
            <a:fld id="{7DA5906A-80FE-104F-AF59-3106513090FF}" type="slidenum">
              <a:rPr lang="en-US" altLang="en-US"/>
              <a:pPr>
                <a:defRPr/>
              </a:pPr>
              <a:t>‹#›</a:t>
            </a:fld>
            <a:endParaRPr lang="en-US" altLang="en-US"/>
          </a:p>
        </p:txBody>
      </p:sp>
    </p:spTree>
    <p:extLst>
      <p:ext uri="{BB962C8B-B14F-4D97-AF65-F5344CB8AC3E}">
        <p14:creationId xmlns:p14="http://schemas.microsoft.com/office/powerpoint/2010/main" val="92818859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1614E4-9AA2-0C47-9B19-C19C79F3F320}"/>
              </a:ext>
            </a:extLst>
          </p:cNvPr>
          <p:cNvSpPr>
            <a:spLocks noGrp="1" noChangeArrowheads="1"/>
          </p:cNvSpPr>
          <p:nvPr>
            <p:ph type="dt" sz="half" idx="10"/>
          </p:nvPr>
        </p:nvSpPr>
        <p:spPr>
          <a:ln/>
        </p:spPr>
        <p:txBody>
          <a:bodyPr/>
          <a:lstStyle>
            <a:lvl1pPr>
              <a:defRPr/>
            </a:lvl1pPr>
          </a:lstStyle>
          <a:p>
            <a:pPr>
              <a:defRPr/>
            </a:pPr>
            <a:endParaRPr lang="fr-FR" altLang="en-US"/>
          </a:p>
        </p:txBody>
      </p:sp>
      <p:sp>
        <p:nvSpPr>
          <p:cNvPr id="5" name="Rectangle 5">
            <a:extLst>
              <a:ext uri="{FF2B5EF4-FFF2-40B4-BE49-F238E27FC236}">
                <a16:creationId xmlns:a16="http://schemas.microsoft.com/office/drawing/2014/main" id="{B4D587EE-F74D-5645-AF6F-CC8BCDC282C4}"/>
              </a:ext>
            </a:extLst>
          </p:cNvPr>
          <p:cNvSpPr>
            <a:spLocks noGrp="1" noChangeArrowheads="1"/>
          </p:cNvSpPr>
          <p:nvPr>
            <p:ph type="ftr" sz="quarter" idx="11"/>
          </p:nvPr>
        </p:nvSpPr>
        <p:spPr>
          <a:ln/>
        </p:spPr>
        <p:txBody>
          <a:bodyPr/>
          <a:lstStyle>
            <a:lvl1pPr>
              <a:defRPr/>
            </a:lvl1pPr>
          </a:lstStyle>
          <a:p>
            <a:pPr>
              <a:defRPr/>
            </a:pPr>
            <a:endParaRPr lang="fr-FR" altLang="en-US"/>
          </a:p>
        </p:txBody>
      </p:sp>
      <p:sp>
        <p:nvSpPr>
          <p:cNvPr id="6" name="Rectangle 6">
            <a:extLst>
              <a:ext uri="{FF2B5EF4-FFF2-40B4-BE49-F238E27FC236}">
                <a16:creationId xmlns:a16="http://schemas.microsoft.com/office/drawing/2014/main" id="{63282A6F-BF43-A843-BA47-7DF0F13C59FA}"/>
              </a:ext>
            </a:extLst>
          </p:cNvPr>
          <p:cNvSpPr>
            <a:spLocks noGrp="1" noChangeArrowheads="1"/>
          </p:cNvSpPr>
          <p:nvPr>
            <p:ph type="sldNum" sz="quarter" idx="12"/>
          </p:nvPr>
        </p:nvSpPr>
        <p:spPr>
          <a:ln/>
        </p:spPr>
        <p:txBody>
          <a:bodyPr/>
          <a:lstStyle>
            <a:lvl1pPr>
              <a:defRPr/>
            </a:lvl1pPr>
          </a:lstStyle>
          <a:p>
            <a:pPr>
              <a:defRPr/>
            </a:pPr>
            <a:fld id="{6E8557B6-149F-3643-AB42-8B42922F656D}" type="slidenum">
              <a:rPr lang="en-US" altLang="en-US"/>
              <a:pPr>
                <a:defRPr/>
              </a:pPr>
              <a:t>‹#›</a:t>
            </a:fld>
            <a:endParaRPr lang="en-US" altLang="en-US"/>
          </a:p>
        </p:txBody>
      </p:sp>
    </p:spTree>
    <p:extLst>
      <p:ext uri="{BB962C8B-B14F-4D97-AF65-F5344CB8AC3E}">
        <p14:creationId xmlns:p14="http://schemas.microsoft.com/office/powerpoint/2010/main" val="342826608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196" indent="0">
              <a:buNone/>
              <a:defRPr sz="1800"/>
            </a:lvl2pPr>
            <a:lvl3pPr marL="914391" indent="0">
              <a:buNone/>
              <a:defRPr sz="1600"/>
            </a:lvl3pPr>
            <a:lvl4pPr marL="1371587" indent="0">
              <a:buNone/>
              <a:defRPr sz="1400"/>
            </a:lvl4pPr>
            <a:lvl5pPr marL="1828782" indent="0">
              <a:buNone/>
              <a:defRPr sz="1400"/>
            </a:lvl5pPr>
            <a:lvl6pPr marL="2285978" indent="0">
              <a:buNone/>
              <a:defRPr sz="1400"/>
            </a:lvl6pPr>
            <a:lvl7pPr marL="2743173" indent="0">
              <a:buNone/>
              <a:defRPr sz="1400"/>
            </a:lvl7pPr>
            <a:lvl8pPr marL="3200368" indent="0">
              <a:buNone/>
              <a:defRPr sz="1400"/>
            </a:lvl8pPr>
            <a:lvl9pPr marL="3657563"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F6B2A8D-0404-C742-8F3A-5AD8D845D750}"/>
              </a:ext>
            </a:extLst>
          </p:cNvPr>
          <p:cNvSpPr>
            <a:spLocks noGrp="1" noChangeArrowheads="1"/>
          </p:cNvSpPr>
          <p:nvPr>
            <p:ph type="dt" sz="half" idx="10"/>
          </p:nvPr>
        </p:nvSpPr>
        <p:spPr>
          <a:ln/>
        </p:spPr>
        <p:txBody>
          <a:bodyPr/>
          <a:lstStyle>
            <a:lvl1pPr>
              <a:defRPr/>
            </a:lvl1pPr>
          </a:lstStyle>
          <a:p>
            <a:pPr>
              <a:defRPr/>
            </a:pPr>
            <a:endParaRPr lang="fr-FR" altLang="en-US"/>
          </a:p>
        </p:txBody>
      </p:sp>
      <p:sp>
        <p:nvSpPr>
          <p:cNvPr id="5" name="Rectangle 5">
            <a:extLst>
              <a:ext uri="{FF2B5EF4-FFF2-40B4-BE49-F238E27FC236}">
                <a16:creationId xmlns:a16="http://schemas.microsoft.com/office/drawing/2014/main" id="{03A0DA42-F50A-ED44-8C54-5666E381466B}"/>
              </a:ext>
            </a:extLst>
          </p:cNvPr>
          <p:cNvSpPr>
            <a:spLocks noGrp="1" noChangeArrowheads="1"/>
          </p:cNvSpPr>
          <p:nvPr>
            <p:ph type="ftr" sz="quarter" idx="11"/>
          </p:nvPr>
        </p:nvSpPr>
        <p:spPr>
          <a:ln/>
        </p:spPr>
        <p:txBody>
          <a:bodyPr/>
          <a:lstStyle>
            <a:lvl1pPr>
              <a:defRPr/>
            </a:lvl1pPr>
          </a:lstStyle>
          <a:p>
            <a:pPr>
              <a:defRPr/>
            </a:pPr>
            <a:endParaRPr lang="fr-FR" altLang="en-US"/>
          </a:p>
        </p:txBody>
      </p:sp>
      <p:sp>
        <p:nvSpPr>
          <p:cNvPr id="6" name="Rectangle 6">
            <a:extLst>
              <a:ext uri="{FF2B5EF4-FFF2-40B4-BE49-F238E27FC236}">
                <a16:creationId xmlns:a16="http://schemas.microsoft.com/office/drawing/2014/main" id="{70FCE390-C314-BD4B-8014-ABB9553E4CF0}"/>
              </a:ext>
            </a:extLst>
          </p:cNvPr>
          <p:cNvSpPr>
            <a:spLocks noGrp="1" noChangeArrowheads="1"/>
          </p:cNvSpPr>
          <p:nvPr>
            <p:ph type="sldNum" sz="quarter" idx="12"/>
          </p:nvPr>
        </p:nvSpPr>
        <p:spPr>
          <a:ln/>
        </p:spPr>
        <p:txBody>
          <a:bodyPr/>
          <a:lstStyle>
            <a:lvl1pPr>
              <a:defRPr/>
            </a:lvl1pPr>
          </a:lstStyle>
          <a:p>
            <a:pPr>
              <a:defRPr/>
            </a:pPr>
            <a:fld id="{DAAA426F-9ECE-0440-A083-B37498AD5DE4}" type="slidenum">
              <a:rPr lang="en-US" altLang="en-US"/>
              <a:pPr>
                <a:defRPr/>
              </a:pPr>
              <a:t>‹#›</a:t>
            </a:fld>
            <a:endParaRPr lang="en-US" altLang="en-US"/>
          </a:p>
        </p:txBody>
      </p:sp>
    </p:spTree>
    <p:extLst>
      <p:ext uri="{BB962C8B-B14F-4D97-AF65-F5344CB8AC3E}">
        <p14:creationId xmlns:p14="http://schemas.microsoft.com/office/powerpoint/2010/main" val="1992561593"/>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676401"/>
            <a:ext cx="508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1" y="1676401"/>
            <a:ext cx="508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AB43FC2-793B-1941-962C-B127C5AD649C}"/>
              </a:ext>
            </a:extLst>
          </p:cNvPr>
          <p:cNvSpPr>
            <a:spLocks noGrp="1" noChangeArrowheads="1"/>
          </p:cNvSpPr>
          <p:nvPr>
            <p:ph type="dt" sz="half" idx="10"/>
          </p:nvPr>
        </p:nvSpPr>
        <p:spPr>
          <a:ln/>
        </p:spPr>
        <p:txBody>
          <a:bodyPr/>
          <a:lstStyle>
            <a:lvl1pPr>
              <a:defRPr/>
            </a:lvl1pPr>
          </a:lstStyle>
          <a:p>
            <a:pPr>
              <a:defRPr/>
            </a:pPr>
            <a:endParaRPr lang="fr-FR" altLang="en-US"/>
          </a:p>
        </p:txBody>
      </p:sp>
      <p:sp>
        <p:nvSpPr>
          <p:cNvPr id="6" name="Rectangle 5">
            <a:extLst>
              <a:ext uri="{FF2B5EF4-FFF2-40B4-BE49-F238E27FC236}">
                <a16:creationId xmlns:a16="http://schemas.microsoft.com/office/drawing/2014/main" id="{DE076A87-F66A-894C-B3FE-C382841D8683}"/>
              </a:ext>
            </a:extLst>
          </p:cNvPr>
          <p:cNvSpPr>
            <a:spLocks noGrp="1" noChangeArrowheads="1"/>
          </p:cNvSpPr>
          <p:nvPr>
            <p:ph type="ftr" sz="quarter" idx="11"/>
          </p:nvPr>
        </p:nvSpPr>
        <p:spPr>
          <a:ln/>
        </p:spPr>
        <p:txBody>
          <a:bodyPr/>
          <a:lstStyle>
            <a:lvl1pPr>
              <a:defRPr/>
            </a:lvl1pPr>
          </a:lstStyle>
          <a:p>
            <a:pPr>
              <a:defRPr/>
            </a:pPr>
            <a:endParaRPr lang="fr-FR" altLang="en-US"/>
          </a:p>
        </p:txBody>
      </p:sp>
      <p:sp>
        <p:nvSpPr>
          <p:cNvPr id="7" name="Rectangle 6">
            <a:extLst>
              <a:ext uri="{FF2B5EF4-FFF2-40B4-BE49-F238E27FC236}">
                <a16:creationId xmlns:a16="http://schemas.microsoft.com/office/drawing/2014/main" id="{301887E9-A066-3644-81BE-00F42118D21B}"/>
              </a:ext>
            </a:extLst>
          </p:cNvPr>
          <p:cNvSpPr>
            <a:spLocks noGrp="1" noChangeArrowheads="1"/>
          </p:cNvSpPr>
          <p:nvPr>
            <p:ph type="sldNum" sz="quarter" idx="12"/>
          </p:nvPr>
        </p:nvSpPr>
        <p:spPr>
          <a:ln/>
        </p:spPr>
        <p:txBody>
          <a:bodyPr/>
          <a:lstStyle>
            <a:lvl1pPr>
              <a:defRPr/>
            </a:lvl1pPr>
          </a:lstStyle>
          <a:p>
            <a:pPr>
              <a:defRPr/>
            </a:pPr>
            <a:fld id="{28EA0B94-CFD5-144D-91BC-DD3F1FCE84FD}" type="slidenum">
              <a:rPr lang="en-US" altLang="en-US"/>
              <a:pPr>
                <a:defRPr/>
              </a:pPr>
              <a:t>‹#›</a:t>
            </a:fld>
            <a:endParaRPr lang="en-US" altLang="en-US"/>
          </a:p>
        </p:txBody>
      </p:sp>
    </p:spTree>
    <p:extLst>
      <p:ext uri="{BB962C8B-B14F-4D97-AF65-F5344CB8AC3E}">
        <p14:creationId xmlns:p14="http://schemas.microsoft.com/office/powerpoint/2010/main" val="29965757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6464624-E0DF-9244-BED0-C1F3923EA086}"/>
              </a:ext>
            </a:extLst>
          </p:cNvPr>
          <p:cNvSpPr>
            <a:spLocks noGrp="1" noChangeArrowheads="1"/>
          </p:cNvSpPr>
          <p:nvPr>
            <p:ph type="dt" sz="half" idx="10"/>
          </p:nvPr>
        </p:nvSpPr>
        <p:spPr>
          <a:ln/>
        </p:spPr>
        <p:txBody>
          <a:bodyPr/>
          <a:lstStyle>
            <a:lvl1pPr>
              <a:defRPr/>
            </a:lvl1pPr>
          </a:lstStyle>
          <a:p>
            <a:pPr>
              <a:defRPr/>
            </a:pPr>
            <a:endParaRPr lang="fr-FR" altLang="en-US"/>
          </a:p>
        </p:txBody>
      </p:sp>
      <p:sp>
        <p:nvSpPr>
          <p:cNvPr id="8" name="Rectangle 5">
            <a:extLst>
              <a:ext uri="{FF2B5EF4-FFF2-40B4-BE49-F238E27FC236}">
                <a16:creationId xmlns:a16="http://schemas.microsoft.com/office/drawing/2014/main" id="{BF097511-16B3-DB42-B170-841C6C4557AB}"/>
              </a:ext>
            </a:extLst>
          </p:cNvPr>
          <p:cNvSpPr>
            <a:spLocks noGrp="1" noChangeArrowheads="1"/>
          </p:cNvSpPr>
          <p:nvPr>
            <p:ph type="ftr" sz="quarter" idx="11"/>
          </p:nvPr>
        </p:nvSpPr>
        <p:spPr>
          <a:ln/>
        </p:spPr>
        <p:txBody>
          <a:bodyPr/>
          <a:lstStyle>
            <a:lvl1pPr>
              <a:defRPr/>
            </a:lvl1pPr>
          </a:lstStyle>
          <a:p>
            <a:pPr>
              <a:defRPr/>
            </a:pPr>
            <a:endParaRPr lang="fr-FR" altLang="en-US"/>
          </a:p>
        </p:txBody>
      </p:sp>
      <p:sp>
        <p:nvSpPr>
          <p:cNvPr id="9" name="Rectangle 6">
            <a:extLst>
              <a:ext uri="{FF2B5EF4-FFF2-40B4-BE49-F238E27FC236}">
                <a16:creationId xmlns:a16="http://schemas.microsoft.com/office/drawing/2014/main" id="{4F3CD741-3026-B549-8302-2BB6F75A6CF0}"/>
              </a:ext>
            </a:extLst>
          </p:cNvPr>
          <p:cNvSpPr>
            <a:spLocks noGrp="1" noChangeArrowheads="1"/>
          </p:cNvSpPr>
          <p:nvPr>
            <p:ph type="sldNum" sz="quarter" idx="12"/>
          </p:nvPr>
        </p:nvSpPr>
        <p:spPr>
          <a:ln/>
        </p:spPr>
        <p:txBody>
          <a:bodyPr/>
          <a:lstStyle>
            <a:lvl1pPr>
              <a:defRPr/>
            </a:lvl1pPr>
          </a:lstStyle>
          <a:p>
            <a:pPr>
              <a:defRPr/>
            </a:pPr>
            <a:fld id="{8BD0383C-91F5-4B47-91D7-D416335829B6}" type="slidenum">
              <a:rPr lang="en-US" altLang="en-US"/>
              <a:pPr>
                <a:defRPr/>
              </a:pPr>
              <a:t>‹#›</a:t>
            </a:fld>
            <a:endParaRPr lang="en-US" altLang="en-US"/>
          </a:p>
        </p:txBody>
      </p:sp>
    </p:spTree>
    <p:extLst>
      <p:ext uri="{BB962C8B-B14F-4D97-AF65-F5344CB8AC3E}">
        <p14:creationId xmlns:p14="http://schemas.microsoft.com/office/powerpoint/2010/main" val="14721217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614DE28-78CD-6A40-ACC1-1D408FBFE950}"/>
              </a:ext>
            </a:extLst>
          </p:cNvPr>
          <p:cNvSpPr>
            <a:spLocks noGrp="1" noChangeArrowheads="1"/>
          </p:cNvSpPr>
          <p:nvPr>
            <p:ph type="dt" sz="half" idx="10"/>
          </p:nvPr>
        </p:nvSpPr>
        <p:spPr>
          <a:ln/>
        </p:spPr>
        <p:txBody>
          <a:bodyPr/>
          <a:lstStyle>
            <a:lvl1pPr>
              <a:defRPr/>
            </a:lvl1pPr>
          </a:lstStyle>
          <a:p>
            <a:pPr>
              <a:defRPr/>
            </a:pPr>
            <a:endParaRPr lang="fr-FR" altLang="en-US"/>
          </a:p>
        </p:txBody>
      </p:sp>
      <p:sp>
        <p:nvSpPr>
          <p:cNvPr id="4" name="Rectangle 5">
            <a:extLst>
              <a:ext uri="{FF2B5EF4-FFF2-40B4-BE49-F238E27FC236}">
                <a16:creationId xmlns:a16="http://schemas.microsoft.com/office/drawing/2014/main" id="{90FC1D7E-343D-3442-ADC4-30FFBBF50AB8}"/>
              </a:ext>
            </a:extLst>
          </p:cNvPr>
          <p:cNvSpPr>
            <a:spLocks noGrp="1" noChangeArrowheads="1"/>
          </p:cNvSpPr>
          <p:nvPr>
            <p:ph type="ftr" sz="quarter" idx="11"/>
          </p:nvPr>
        </p:nvSpPr>
        <p:spPr>
          <a:ln/>
        </p:spPr>
        <p:txBody>
          <a:bodyPr/>
          <a:lstStyle>
            <a:lvl1pPr>
              <a:defRPr/>
            </a:lvl1pPr>
          </a:lstStyle>
          <a:p>
            <a:pPr>
              <a:defRPr/>
            </a:pPr>
            <a:endParaRPr lang="fr-FR" altLang="en-US"/>
          </a:p>
        </p:txBody>
      </p:sp>
      <p:sp>
        <p:nvSpPr>
          <p:cNvPr id="5" name="Rectangle 6">
            <a:extLst>
              <a:ext uri="{FF2B5EF4-FFF2-40B4-BE49-F238E27FC236}">
                <a16:creationId xmlns:a16="http://schemas.microsoft.com/office/drawing/2014/main" id="{16B9F480-F0FA-8A4C-A9D7-6DF8BE72E756}"/>
              </a:ext>
            </a:extLst>
          </p:cNvPr>
          <p:cNvSpPr>
            <a:spLocks noGrp="1" noChangeArrowheads="1"/>
          </p:cNvSpPr>
          <p:nvPr>
            <p:ph type="sldNum" sz="quarter" idx="12"/>
          </p:nvPr>
        </p:nvSpPr>
        <p:spPr>
          <a:ln/>
        </p:spPr>
        <p:txBody>
          <a:bodyPr/>
          <a:lstStyle>
            <a:lvl1pPr>
              <a:defRPr/>
            </a:lvl1pPr>
          </a:lstStyle>
          <a:p>
            <a:pPr>
              <a:defRPr/>
            </a:pPr>
            <a:fld id="{697FC9C2-AD03-5241-AF08-EAD0B0A13951}" type="slidenum">
              <a:rPr lang="en-US" altLang="en-US"/>
              <a:pPr>
                <a:defRPr/>
              </a:pPr>
              <a:t>‹#›</a:t>
            </a:fld>
            <a:endParaRPr lang="en-US" altLang="en-US"/>
          </a:p>
        </p:txBody>
      </p:sp>
    </p:spTree>
    <p:extLst>
      <p:ext uri="{BB962C8B-B14F-4D97-AF65-F5344CB8AC3E}">
        <p14:creationId xmlns:p14="http://schemas.microsoft.com/office/powerpoint/2010/main" val="172902934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2AB874B-D1AE-D549-8B69-9DF109B65F0C}"/>
              </a:ext>
            </a:extLst>
          </p:cNvPr>
          <p:cNvSpPr>
            <a:spLocks noGrp="1" noChangeArrowheads="1"/>
          </p:cNvSpPr>
          <p:nvPr>
            <p:ph type="dt" sz="half" idx="10"/>
          </p:nvPr>
        </p:nvSpPr>
        <p:spPr>
          <a:ln/>
        </p:spPr>
        <p:txBody>
          <a:bodyPr/>
          <a:lstStyle>
            <a:lvl1pPr>
              <a:defRPr/>
            </a:lvl1pPr>
          </a:lstStyle>
          <a:p>
            <a:pPr>
              <a:defRPr/>
            </a:pPr>
            <a:endParaRPr lang="fr-FR" altLang="en-US"/>
          </a:p>
        </p:txBody>
      </p:sp>
      <p:sp>
        <p:nvSpPr>
          <p:cNvPr id="3" name="Rectangle 5">
            <a:extLst>
              <a:ext uri="{FF2B5EF4-FFF2-40B4-BE49-F238E27FC236}">
                <a16:creationId xmlns:a16="http://schemas.microsoft.com/office/drawing/2014/main" id="{090096CC-B70A-BA41-8424-287D9B8B81C7}"/>
              </a:ext>
            </a:extLst>
          </p:cNvPr>
          <p:cNvSpPr>
            <a:spLocks noGrp="1" noChangeArrowheads="1"/>
          </p:cNvSpPr>
          <p:nvPr>
            <p:ph type="ftr" sz="quarter" idx="11"/>
          </p:nvPr>
        </p:nvSpPr>
        <p:spPr>
          <a:ln/>
        </p:spPr>
        <p:txBody>
          <a:bodyPr/>
          <a:lstStyle>
            <a:lvl1pPr>
              <a:defRPr/>
            </a:lvl1pPr>
          </a:lstStyle>
          <a:p>
            <a:pPr>
              <a:defRPr/>
            </a:pPr>
            <a:endParaRPr lang="fr-FR" altLang="en-US"/>
          </a:p>
        </p:txBody>
      </p:sp>
      <p:sp>
        <p:nvSpPr>
          <p:cNvPr id="4" name="Rectangle 6">
            <a:extLst>
              <a:ext uri="{FF2B5EF4-FFF2-40B4-BE49-F238E27FC236}">
                <a16:creationId xmlns:a16="http://schemas.microsoft.com/office/drawing/2014/main" id="{E849C6FF-57CC-CC49-A60D-80DE56D2A76A}"/>
              </a:ext>
            </a:extLst>
          </p:cNvPr>
          <p:cNvSpPr>
            <a:spLocks noGrp="1" noChangeArrowheads="1"/>
          </p:cNvSpPr>
          <p:nvPr>
            <p:ph type="sldNum" sz="quarter" idx="12"/>
          </p:nvPr>
        </p:nvSpPr>
        <p:spPr>
          <a:ln/>
        </p:spPr>
        <p:txBody>
          <a:bodyPr/>
          <a:lstStyle>
            <a:lvl1pPr>
              <a:defRPr/>
            </a:lvl1pPr>
          </a:lstStyle>
          <a:p>
            <a:pPr>
              <a:defRPr/>
            </a:pPr>
            <a:fld id="{C49D12C0-620D-064E-90F4-48F166483BBD}" type="slidenum">
              <a:rPr lang="en-US" altLang="en-US"/>
              <a:pPr>
                <a:defRPr/>
              </a:pPr>
              <a:t>‹#›</a:t>
            </a:fld>
            <a:endParaRPr lang="en-US" altLang="en-US"/>
          </a:p>
        </p:txBody>
      </p:sp>
    </p:spTree>
    <p:extLst>
      <p:ext uri="{BB962C8B-B14F-4D97-AF65-F5344CB8AC3E}">
        <p14:creationId xmlns:p14="http://schemas.microsoft.com/office/powerpoint/2010/main" val="66995832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1"/>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1"/>
            <a:ext cx="4011084" cy="4691063"/>
          </a:xfrm>
        </p:spPr>
        <p:txBody>
          <a:bodyPr/>
          <a:lstStyle>
            <a:lvl1pPr marL="0" indent="0">
              <a:buNone/>
              <a:defRPr sz="1400"/>
            </a:lvl1pPr>
            <a:lvl2pPr marL="457196" indent="0">
              <a:buNone/>
              <a:defRPr sz="1200"/>
            </a:lvl2pPr>
            <a:lvl3pPr marL="914391" indent="0">
              <a:buNone/>
              <a:defRPr sz="1000"/>
            </a:lvl3pPr>
            <a:lvl4pPr marL="1371587" indent="0">
              <a:buNone/>
              <a:defRPr sz="900"/>
            </a:lvl4pPr>
            <a:lvl5pPr marL="1828782" indent="0">
              <a:buNone/>
              <a:defRPr sz="900"/>
            </a:lvl5pPr>
            <a:lvl6pPr marL="2285978" indent="0">
              <a:buNone/>
              <a:defRPr sz="900"/>
            </a:lvl6pPr>
            <a:lvl7pPr marL="2743173" indent="0">
              <a:buNone/>
              <a:defRPr sz="900"/>
            </a:lvl7pPr>
            <a:lvl8pPr marL="3200368" indent="0">
              <a:buNone/>
              <a:defRPr sz="900"/>
            </a:lvl8pPr>
            <a:lvl9pPr marL="3657563"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C897086-848F-9040-A3AC-56877C28EF0B}"/>
              </a:ext>
            </a:extLst>
          </p:cNvPr>
          <p:cNvSpPr>
            <a:spLocks noGrp="1" noChangeArrowheads="1"/>
          </p:cNvSpPr>
          <p:nvPr>
            <p:ph type="dt" sz="half" idx="10"/>
          </p:nvPr>
        </p:nvSpPr>
        <p:spPr>
          <a:ln/>
        </p:spPr>
        <p:txBody>
          <a:bodyPr/>
          <a:lstStyle>
            <a:lvl1pPr>
              <a:defRPr/>
            </a:lvl1pPr>
          </a:lstStyle>
          <a:p>
            <a:pPr>
              <a:defRPr/>
            </a:pPr>
            <a:endParaRPr lang="fr-FR" altLang="en-US"/>
          </a:p>
        </p:txBody>
      </p:sp>
      <p:sp>
        <p:nvSpPr>
          <p:cNvPr id="6" name="Rectangle 5">
            <a:extLst>
              <a:ext uri="{FF2B5EF4-FFF2-40B4-BE49-F238E27FC236}">
                <a16:creationId xmlns:a16="http://schemas.microsoft.com/office/drawing/2014/main" id="{CE81148F-0EBE-1F43-ACAB-F838D697C0F2}"/>
              </a:ext>
            </a:extLst>
          </p:cNvPr>
          <p:cNvSpPr>
            <a:spLocks noGrp="1" noChangeArrowheads="1"/>
          </p:cNvSpPr>
          <p:nvPr>
            <p:ph type="ftr" sz="quarter" idx="11"/>
          </p:nvPr>
        </p:nvSpPr>
        <p:spPr>
          <a:ln/>
        </p:spPr>
        <p:txBody>
          <a:bodyPr/>
          <a:lstStyle>
            <a:lvl1pPr>
              <a:defRPr/>
            </a:lvl1pPr>
          </a:lstStyle>
          <a:p>
            <a:pPr>
              <a:defRPr/>
            </a:pPr>
            <a:endParaRPr lang="fr-FR" altLang="en-US"/>
          </a:p>
        </p:txBody>
      </p:sp>
      <p:sp>
        <p:nvSpPr>
          <p:cNvPr id="7" name="Rectangle 6">
            <a:extLst>
              <a:ext uri="{FF2B5EF4-FFF2-40B4-BE49-F238E27FC236}">
                <a16:creationId xmlns:a16="http://schemas.microsoft.com/office/drawing/2014/main" id="{BF803AFC-BA1E-6C46-999D-34BD560A9B94}"/>
              </a:ext>
            </a:extLst>
          </p:cNvPr>
          <p:cNvSpPr>
            <a:spLocks noGrp="1" noChangeArrowheads="1"/>
          </p:cNvSpPr>
          <p:nvPr>
            <p:ph type="sldNum" sz="quarter" idx="12"/>
          </p:nvPr>
        </p:nvSpPr>
        <p:spPr>
          <a:ln/>
        </p:spPr>
        <p:txBody>
          <a:bodyPr/>
          <a:lstStyle>
            <a:lvl1pPr>
              <a:defRPr/>
            </a:lvl1pPr>
          </a:lstStyle>
          <a:p>
            <a:pPr>
              <a:defRPr/>
            </a:pPr>
            <a:fld id="{2A218AF7-E1E2-0C49-A726-668BFBE53F8D}" type="slidenum">
              <a:rPr lang="en-US" altLang="en-US"/>
              <a:pPr>
                <a:defRPr/>
              </a:pPr>
              <a:t>‹#›</a:t>
            </a:fld>
            <a:endParaRPr lang="en-US" altLang="en-US"/>
          </a:p>
        </p:txBody>
      </p:sp>
    </p:spTree>
    <p:extLst>
      <p:ext uri="{BB962C8B-B14F-4D97-AF65-F5344CB8AC3E}">
        <p14:creationId xmlns:p14="http://schemas.microsoft.com/office/powerpoint/2010/main" val="258813776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2" indent="0">
              <a:buNone/>
              <a:defRPr sz="2000"/>
            </a:lvl5pPr>
            <a:lvl6pPr marL="2285978" indent="0">
              <a:buNone/>
              <a:defRPr sz="2000"/>
            </a:lvl6pPr>
            <a:lvl7pPr marL="2743173" indent="0">
              <a:buNone/>
              <a:defRPr sz="2000"/>
            </a:lvl7pPr>
            <a:lvl8pPr marL="3200368" indent="0">
              <a:buNone/>
              <a:defRPr sz="2000"/>
            </a:lvl8pPr>
            <a:lvl9pPr marL="3657563" indent="0">
              <a:buNone/>
              <a:defRPr sz="2000"/>
            </a:lvl9pPr>
          </a:lstStyle>
          <a:p>
            <a:pPr lvl="0"/>
            <a:endParaRPr lang="en-US" noProof="0"/>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196" indent="0">
              <a:buNone/>
              <a:defRPr sz="1200"/>
            </a:lvl2pPr>
            <a:lvl3pPr marL="914391" indent="0">
              <a:buNone/>
              <a:defRPr sz="1000"/>
            </a:lvl3pPr>
            <a:lvl4pPr marL="1371587" indent="0">
              <a:buNone/>
              <a:defRPr sz="900"/>
            </a:lvl4pPr>
            <a:lvl5pPr marL="1828782" indent="0">
              <a:buNone/>
              <a:defRPr sz="900"/>
            </a:lvl5pPr>
            <a:lvl6pPr marL="2285978" indent="0">
              <a:buNone/>
              <a:defRPr sz="900"/>
            </a:lvl6pPr>
            <a:lvl7pPr marL="2743173" indent="0">
              <a:buNone/>
              <a:defRPr sz="900"/>
            </a:lvl7pPr>
            <a:lvl8pPr marL="3200368" indent="0">
              <a:buNone/>
              <a:defRPr sz="900"/>
            </a:lvl8pPr>
            <a:lvl9pPr marL="3657563"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E746943-FF27-774C-98D3-3B0AC85E60F6}"/>
              </a:ext>
            </a:extLst>
          </p:cNvPr>
          <p:cNvSpPr>
            <a:spLocks noGrp="1" noChangeArrowheads="1"/>
          </p:cNvSpPr>
          <p:nvPr>
            <p:ph type="dt" sz="half" idx="10"/>
          </p:nvPr>
        </p:nvSpPr>
        <p:spPr>
          <a:ln/>
        </p:spPr>
        <p:txBody>
          <a:bodyPr/>
          <a:lstStyle>
            <a:lvl1pPr>
              <a:defRPr/>
            </a:lvl1pPr>
          </a:lstStyle>
          <a:p>
            <a:pPr>
              <a:defRPr/>
            </a:pPr>
            <a:endParaRPr lang="fr-FR" altLang="en-US"/>
          </a:p>
        </p:txBody>
      </p:sp>
      <p:sp>
        <p:nvSpPr>
          <p:cNvPr id="6" name="Rectangle 5">
            <a:extLst>
              <a:ext uri="{FF2B5EF4-FFF2-40B4-BE49-F238E27FC236}">
                <a16:creationId xmlns:a16="http://schemas.microsoft.com/office/drawing/2014/main" id="{1231D424-4026-2847-B2F7-A5C23F716343}"/>
              </a:ext>
            </a:extLst>
          </p:cNvPr>
          <p:cNvSpPr>
            <a:spLocks noGrp="1" noChangeArrowheads="1"/>
          </p:cNvSpPr>
          <p:nvPr>
            <p:ph type="ftr" sz="quarter" idx="11"/>
          </p:nvPr>
        </p:nvSpPr>
        <p:spPr>
          <a:ln/>
        </p:spPr>
        <p:txBody>
          <a:bodyPr/>
          <a:lstStyle>
            <a:lvl1pPr>
              <a:defRPr/>
            </a:lvl1pPr>
          </a:lstStyle>
          <a:p>
            <a:pPr>
              <a:defRPr/>
            </a:pPr>
            <a:endParaRPr lang="fr-FR" altLang="en-US"/>
          </a:p>
        </p:txBody>
      </p:sp>
      <p:sp>
        <p:nvSpPr>
          <p:cNvPr id="7" name="Rectangle 6">
            <a:extLst>
              <a:ext uri="{FF2B5EF4-FFF2-40B4-BE49-F238E27FC236}">
                <a16:creationId xmlns:a16="http://schemas.microsoft.com/office/drawing/2014/main" id="{2E07F04B-9E10-824E-9161-9D48BDAFFA4B}"/>
              </a:ext>
            </a:extLst>
          </p:cNvPr>
          <p:cNvSpPr>
            <a:spLocks noGrp="1" noChangeArrowheads="1"/>
          </p:cNvSpPr>
          <p:nvPr>
            <p:ph type="sldNum" sz="quarter" idx="12"/>
          </p:nvPr>
        </p:nvSpPr>
        <p:spPr>
          <a:ln/>
        </p:spPr>
        <p:txBody>
          <a:bodyPr/>
          <a:lstStyle>
            <a:lvl1pPr>
              <a:defRPr/>
            </a:lvl1pPr>
          </a:lstStyle>
          <a:p>
            <a:pPr>
              <a:defRPr/>
            </a:pPr>
            <a:fld id="{9EEF6E0A-9EBA-AD48-952E-134D09C1C2C6}" type="slidenum">
              <a:rPr lang="en-US" altLang="en-US"/>
              <a:pPr>
                <a:defRPr/>
              </a:pPr>
              <a:t>‹#›</a:t>
            </a:fld>
            <a:endParaRPr lang="en-US" altLang="en-US"/>
          </a:p>
        </p:txBody>
      </p:sp>
    </p:spTree>
    <p:extLst>
      <p:ext uri="{BB962C8B-B14F-4D97-AF65-F5344CB8AC3E}">
        <p14:creationId xmlns:p14="http://schemas.microsoft.com/office/powerpoint/2010/main" val="103298396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FB18ED7-C726-7B49-A3C3-1F5155DA4228}"/>
              </a:ext>
            </a:extLst>
          </p:cNvPr>
          <p:cNvSpPr>
            <a:spLocks noGrp="1" noChangeArrowheads="1"/>
          </p:cNvSpPr>
          <p:nvPr>
            <p:ph type="title"/>
          </p:nvPr>
        </p:nvSpPr>
        <p:spPr bwMode="auto">
          <a:xfrm>
            <a:off x="914400" y="3048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9" tIns="45719" rIns="91439" bIns="45719"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CD8EC2D0-8CBA-604E-A85A-15C14E4F62FA}"/>
              </a:ext>
            </a:extLst>
          </p:cNvPr>
          <p:cNvSpPr>
            <a:spLocks noGrp="1" noChangeArrowheads="1"/>
          </p:cNvSpPr>
          <p:nvPr>
            <p:ph type="body" idx="1"/>
          </p:nvPr>
        </p:nvSpPr>
        <p:spPr bwMode="auto">
          <a:xfrm>
            <a:off x="914400" y="1676400"/>
            <a:ext cx="10363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9" tIns="45719" rIns="91439" bIns="4571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E43B891-ACAC-0A41-A02D-9760ACECDA76}"/>
              </a:ext>
            </a:extLst>
          </p:cNvPr>
          <p:cNvSpPr>
            <a:spLocks noGrp="1" noChangeArrowheads="1"/>
          </p:cNvSpPr>
          <p:nvPr>
            <p:ph type="dt" sz="half" idx="2"/>
          </p:nvPr>
        </p:nvSpPr>
        <p:spPr bwMode="auto">
          <a:xfrm>
            <a:off x="914400" y="6248400"/>
            <a:ext cx="2540000" cy="457200"/>
          </a:xfrm>
          <a:prstGeom prst="rect">
            <a:avLst/>
          </a:prstGeom>
          <a:noFill/>
          <a:ln w="9525">
            <a:noFill/>
            <a:miter lim="800000"/>
            <a:headEnd/>
            <a:tailEnd/>
          </a:ln>
        </p:spPr>
        <p:txBody>
          <a:bodyPr vert="horz" wrap="square" lIns="91439" tIns="45719" rIns="91439" bIns="45719" numCol="1" anchor="t" anchorCtr="0" compatLnSpc="1">
            <a:prstTxWarp prst="textNoShape">
              <a:avLst/>
            </a:prstTxWarp>
          </a:bodyPr>
          <a:lstStyle>
            <a:lvl1pPr>
              <a:defRPr sz="1400">
                <a:latin typeface="Arial" pitchFamily="34" charset="0"/>
                <a:ea typeface="ＭＳ Ｐゴシック" pitchFamily="34" charset="-128"/>
              </a:defRPr>
            </a:lvl1pPr>
          </a:lstStyle>
          <a:p>
            <a:pPr>
              <a:defRPr/>
            </a:pPr>
            <a:endParaRPr lang="fr-FR" altLang="en-US"/>
          </a:p>
        </p:txBody>
      </p:sp>
      <p:sp>
        <p:nvSpPr>
          <p:cNvPr id="1029" name="Rectangle 5">
            <a:extLst>
              <a:ext uri="{FF2B5EF4-FFF2-40B4-BE49-F238E27FC236}">
                <a16:creationId xmlns:a16="http://schemas.microsoft.com/office/drawing/2014/main" id="{C0436D1D-E25B-6942-97B7-62B6462280D7}"/>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p:spPr>
        <p:txBody>
          <a:bodyPr vert="horz" wrap="square" lIns="91439" tIns="45719" rIns="91439" bIns="45719" numCol="1" anchor="t" anchorCtr="0" compatLnSpc="1">
            <a:prstTxWarp prst="textNoShape">
              <a:avLst/>
            </a:prstTxWarp>
          </a:bodyPr>
          <a:lstStyle>
            <a:lvl1pPr algn="ctr">
              <a:defRPr sz="1400">
                <a:latin typeface="Arial" pitchFamily="34" charset="0"/>
                <a:ea typeface="ＭＳ Ｐゴシック" pitchFamily="34" charset="-128"/>
              </a:defRPr>
            </a:lvl1pPr>
          </a:lstStyle>
          <a:p>
            <a:pPr>
              <a:defRPr/>
            </a:pPr>
            <a:endParaRPr lang="fr-FR" altLang="en-US"/>
          </a:p>
        </p:txBody>
      </p:sp>
      <p:sp>
        <p:nvSpPr>
          <p:cNvPr id="1030" name="Rectangle 6">
            <a:extLst>
              <a:ext uri="{FF2B5EF4-FFF2-40B4-BE49-F238E27FC236}">
                <a16:creationId xmlns:a16="http://schemas.microsoft.com/office/drawing/2014/main" id="{964D3D5D-FB53-384B-A4FB-AEF93E37929A}"/>
              </a:ext>
            </a:extLst>
          </p:cNvPr>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p:spPr>
        <p:txBody>
          <a:bodyPr vert="horz" wrap="square" lIns="91439" tIns="45719" rIns="91439" bIns="45719" numCol="1" anchor="t" anchorCtr="0" compatLnSpc="1">
            <a:prstTxWarp prst="textNoShape">
              <a:avLst/>
            </a:prstTxWarp>
          </a:bodyPr>
          <a:lstStyle>
            <a:lvl1pPr algn="r">
              <a:defRPr sz="1400">
                <a:latin typeface="Arial" charset="0"/>
                <a:ea typeface="ＭＳ Ｐゴシック" charset="-128"/>
              </a:defRPr>
            </a:lvl1pPr>
          </a:lstStyle>
          <a:p>
            <a:pPr>
              <a:defRPr/>
            </a:pPr>
            <a:fld id="{C512464E-5796-4D40-B091-66833CA63BBE}" type="slidenum">
              <a:rPr lang="en-US" altLang="en-US"/>
              <a:pPr>
                <a:defRPr/>
              </a:pPr>
              <a:t>‹#›</a:t>
            </a:fld>
            <a:endParaRPr lang="en-US" altLang="en-US"/>
          </a:p>
        </p:txBody>
      </p:sp>
    </p:spTree>
    <p:extLst>
      <p:ext uri="{BB962C8B-B14F-4D97-AF65-F5344CB8AC3E}">
        <p14:creationId xmlns:p14="http://schemas.microsoft.com/office/powerpoint/2010/main" val="15911004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xStyles>
    <p:titleStyle>
      <a:lvl1pPr algn="l" rtl="0" eaLnBrk="0" fontAlgn="base" hangingPunct="0">
        <a:spcBef>
          <a:spcPct val="0"/>
        </a:spcBef>
        <a:spcAft>
          <a:spcPct val="0"/>
        </a:spcAft>
        <a:defRPr sz="3600">
          <a:solidFill>
            <a:schemeClr val="tx2"/>
          </a:solidFill>
          <a:latin typeface="+mj-lt"/>
          <a:ea typeface="ＭＳ Ｐゴシック" pitchFamily="34" charset="-128"/>
          <a:cs typeface="+mj-cs"/>
        </a:defRPr>
      </a:lvl1pPr>
      <a:lvl2pPr algn="l" rtl="0" eaLnBrk="0" fontAlgn="base" hangingPunct="0">
        <a:spcBef>
          <a:spcPct val="0"/>
        </a:spcBef>
        <a:spcAft>
          <a:spcPct val="0"/>
        </a:spcAft>
        <a:defRPr sz="3600">
          <a:solidFill>
            <a:schemeClr val="tx2"/>
          </a:solidFill>
          <a:latin typeface="Arial" pitchFamily="-1" charset="0"/>
          <a:ea typeface="ＭＳ Ｐゴシック" pitchFamily="34" charset="-128"/>
          <a:cs typeface="ＭＳ Ｐゴシック" pitchFamily="-1" charset="-128"/>
        </a:defRPr>
      </a:lvl2pPr>
      <a:lvl3pPr algn="l" rtl="0" eaLnBrk="0" fontAlgn="base" hangingPunct="0">
        <a:spcBef>
          <a:spcPct val="0"/>
        </a:spcBef>
        <a:spcAft>
          <a:spcPct val="0"/>
        </a:spcAft>
        <a:defRPr sz="3600">
          <a:solidFill>
            <a:schemeClr val="tx2"/>
          </a:solidFill>
          <a:latin typeface="Arial" pitchFamily="-1" charset="0"/>
          <a:ea typeface="ＭＳ Ｐゴシック" pitchFamily="34" charset="-128"/>
          <a:cs typeface="ＭＳ Ｐゴシック" pitchFamily="-1" charset="-128"/>
        </a:defRPr>
      </a:lvl3pPr>
      <a:lvl4pPr algn="l" rtl="0" eaLnBrk="0" fontAlgn="base" hangingPunct="0">
        <a:spcBef>
          <a:spcPct val="0"/>
        </a:spcBef>
        <a:spcAft>
          <a:spcPct val="0"/>
        </a:spcAft>
        <a:defRPr sz="3600">
          <a:solidFill>
            <a:schemeClr val="tx2"/>
          </a:solidFill>
          <a:latin typeface="Arial" pitchFamily="-1" charset="0"/>
          <a:ea typeface="ＭＳ Ｐゴシック" pitchFamily="34" charset="-128"/>
          <a:cs typeface="ＭＳ Ｐゴシック" pitchFamily="-1" charset="-128"/>
        </a:defRPr>
      </a:lvl4pPr>
      <a:lvl5pPr algn="l" rtl="0" eaLnBrk="0" fontAlgn="base" hangingPunct="0">
        <a:spcBef>
          <a:spcPct val="0"/>
        </a:spcBef>
        <a:spcAft>
          <a:spcPct val="0"/>
        </a:spcAft>
        <a:defRPr sz="3600">
          <a:solidFill>
            <a:schemeClr val="tx2"/>
          </a:solidFill>
          <a:latin typeface="Arial" pitchFamily="-1" charset="0"/>
          <a:ea typeface="ＭＳ Ｐゴシック" pitchFamily="34" charset="-128"/>
          <a:cs typeface="ＭＳ Ｐゴシック" pitchFamily="-1" charset="-128"/>
        </a:defRPr>
      </a:lvl5pPr>
      <a:lvl6pPr marL="457196" algn="l" rtl="0" fontAlgn="base">
        <a:spcBef>
          <a:spcPct val="0"/>
        </a:spcBef>
        <a:spcAft>
          <a:spcPct val="0"/>
        </a:spcAft>
        <a:defRPr sz="3600">
          <a:solidFill>
            <a:schemeClr val="tx2"/>
          </a:solidFill>
          <a:latin typeface="Arial" pitchFamily="-1" charset="0"/>
          <a:ea typeface="ＭＳ Ｐゴシック" pitchFamily="-1" charset="-128"/>
          <a:cs typeface="ＭＳ Ｐゴシック" pitchFamily="-1" charset="-128"/>
        </a:defRPr>
      </a:lvl6pPr>
      <a:lvl7pPr marL="914391" algn="l" rtl="0" fontAlgn="base">
        <a:spcBef>
          <a:spcPct val="0"/>
        </a:spcBef>
        <a:spcAft>
          <a:spcPct val="0"/>
        </a:spcAft>
        <a:defRPr sz="3600">
          <a:solidFill>
            <a:schemeClr val="tx2"/>
          </a:solidFill>
          <a:latin typeface="Arial" pitchFamily="-1" charset="0"/>
          <a:ea typeface="ＭＳ Ｐゴシック" pitchFamily="-1" charset="-128"/>
          <a:cs typeface="ＭＳ Ｐゴシック" pitchFamily="-1" charset="-128"/>
        </a:defRPr>
      </a:lvl7pPr>
      <a:lvl8pPr marL="1371587" algn="l" rtl="0" fontAlgn="base">
        <a:spcBef>
          <a:spcPct val="0"/>
        </a:spcBef>
        <a:spcAft>
          <a:spcPct val="0"/>
        </a:spcAft>
        <a:defRPr sz="3600">
          <a:solidFill>
            <a:schemeClr val="tx2"/>
          </a:solidFill>
          <a:latin typeface="Arial" pitchFamily="-1" charset="0"/>
          <a:ea typeface="ＭＳ Ｐゴシック" pitchFamily="-1" charset="-128"/>
          <a:cs typeface="ＭＳ Ｐゴシック" pitchFamily="-1" charset="-128"/>
        </a:defRPr>
      </a:lvl8pPr>
      <a:lvl9pPr marL="1828782" algn="l" rtl="0" fontAlgn="base">
        <a:spcBef>
          <a:spcPct val="0"/>
        </a:spcBef>
        <a:spcAft>
          <a:spcPct val="0"/>
        </a:spcAft>
        <a:defRPr sz="3600">
          <a:solidFill>
            <a:schemeClr val="tx2"/>
          </a:solidFill>
          <a:latin typeface="Arial" pitchFamily="-1" charset="0"/>
          <a:ea typeface="ＭＳ Ｐゴシック" pitchFamily="-1" charset="-128"/>
          <a:cs typeface="ＭＳ Ｐゴシック" pitchFamily="-1" charset="-128"/>
        </a:defRPr>
      </a:lvl9pPr>
    </p:titleStyle>
    <p:bodyStyle>
      <a:lvl1pPr marL="341313" indent="-341313" algn="l" rtl="0" eaLnBrk="0" fontAlgn="base" hangingPunct="0">
        <a:spcBef>
          <a:spcPct val="20000"/>
        </a:spcBef>
        <a:spcAft>
          <a:spcPct val="0"/>
        </a:spcAft>
        <a:buChar char="•"/>
        <a:defRPr sz="2400">
          <a:solidFill>
            <a:schemeClr val="tx1"/>
          </a:solidFill>
          <a:latin typeface="+mn-lt"/>
          <a:ea typeface="ＭＳ Ｐゴシック" pitchFamily="34" charset="-128"/>
          <a:cs typeface="+mn-cs"/>
        </a:defRPr>
      </a:lvl1pPr>
      <a:lvl2pPr marL="741363" indent="-284163" algn="l" rtl="0" eaLnBrk="0" fontAlgn="base" hangingPunct="0">
        <a:spcBef>
          <a:spcPct val="20000"/>
        </a:spcBef>
        <a:spcAft>
          <a:spcPct val="0"/>
        </a:spcAft>
        <a:buChar char="–"/>
        <a:defRPr sz="2000">
          <a:solidFill>
            <a:schemeClr val="tx1"/>
          </a:solidFill>
          <a:latin typeface="+mn-lt"/>
          <a:ea typeface="ＭＳ Ｐゴシック" pitchFamily="34" charset="-128"/>
        </a:defRPr>
      </a:lvl2pPr>
      <a:lvl3pPr marL="1141413" indent="-227013" algn="l" rtl="0" eaLnBrk="0" fontAlgn="base" hangingPunct="0">
        <a:spcBef>
          <a:spcPct val="20000"/>
        </a:spcBef>
        <a:spcAft>
          <a:spcPct val="0"/>
        </a:spcAft>
        <a:buChar char="•"/>
        <a:defRPr>
          <a:solidFill>
            <a:schemeClr val="tx1"/>
          </a:solidFill>
          <a:latin typeface="+mn-lt"/>
          <a:ea typeface="ＭＳ Ｐゴシック" pitchFamily="34" charset="-128"/>
        </a:defRPr>
      </a:lvl3pPr>
      <a:lvl4pPr marL="1598613" indent="-227013" algn="l" rtl="0" eaLnBrk="0" fontAlgn="base" hangingPunct="0">
        <a:spcBef>
          <a:spcPct val="20000"/>
        </a:spcBef>
        <a:spcAft>
          <a:spcPct val="0"/>
        </a:spcAft>
        <a:buChar char="–"/>
        <a:defRPr sz="1600">
          <a:solidFill>
            <a:schemeClr val="tx1"/>
          </a:solidFill>
          <a:latin typeface="+mn-lt"/>
          <a:ea typeface="ＭＳ Ｐゴシック" pitchFamily="34" charset="-128"/>
        </a:defRPr>
      </a:lvl4pPr>
      <a:lvl5pPr marL="2055813" indent="-227013" algn="l" rtl="0" eaLnBrk="0" fontAlgn="base" hangingPunct="0">
        <a:spcBef>
          <a:spcPct val="20000"/>
        </a:spcBef>
        <a:spcAft>
          <a:spcPct val="0"/>
        </a:spcAft>
        <a:buChar char="»"/>
        <a:defRPr sz="1600">
          <a:solidFill>
            <a:schemeClr val="tx1"/>
          </a:solidFill>
          <a:latin typeface="+mn-lt"/>
          <a:ea typeface="ＭＳ Ｐゴシック" pitchFamily="34" charset="-128"/>
        </a:defRPr>
      </a:lvl5pPr>
      <a:lvl6pPr marL="2514575" indent="-228597" algn="l" rtl="0" fontAlgn="base">
        <a:spcBef>
          <a:spcPct val="20000"/>
        </a:spcBef>
        <a:spcAft>
          <a:spcPct val="0"/>
        </a:spcAft>
        <a:buChar char="»"/>
        <a:defRPr sz="1600">
          <a:solidFill>
            <a:schemeClr val="tx1"/>
          </a:solidFill>
          <a:latin typeface="+mn-lt"/>
          <a:ea typeface="+mn-ea"/>
        </a:defRPr>
      </a:lvl6pPr>
      <a:lvl7pPr marL="2971770" indent="-228597" algn="l" rtl="0" fontAlgn="base">
        <a:spcBef>
          <a:spcPct val="20000"/>
        </a:spcBef>
        <a:spcAft>
          <a:spcPct val="0"/>
        </a:spcAft>
        <a:buChar char="»"/>
        <a:defRPr sz="1600">
          <a:solidFill>
            <a:schemeClr val="tx1"/>
          </a:solidFill>
          <a:latin typeface="+mn-lt"/>
          <a:ea typeface="+mn-ea"/>
        </a:defRPr>
      </a:lvl7pPr>
      <a:lvl8pPr marL="3428966" indent="-228597" algn="l" rtl="0" fontAlgn="base">
        <a:spcBef>
          <a:spcPct val="20000"/>
        </a:spcBef>
        <a:spcAft>
          <a:spcPct val="0"/>
        </a:spcAft>
        <a:buChar char="»"/>
        <a:defRPr sz="1600">
          <a:solidFill>
            <a:schemeClr val="tx1"/>
          </a:solidFill>
          <a:latin typeface="+mn-lt"/>
          <a:ea typeface="+mn-ea"/>
        </a:defRPr>
      </a:lvl8pPr>
      <a:lvl9pPr marL="3886161" indent="-228597" algn="l" rtl="0" fontAlgn="base">
        <a:spcBef>
          <a:spcPct val="20000"/>
        </a:spcBef>
        <a:spcAft>
          <a:spcPct val="0"/>
        </a:spcAft>
        <a:buChar char="»"/>
        <a:defRPr sz="1600">
          <a:solidFill>
            <a:schemeClr val="tx1"/>
          </a:solidFill>
          <a:latin typeface="+mn-lt"/>
          <a:ea typeface="+mn-ea"/>
        </a:defRPr>
      </a:lvl9pPr>
    </p:bodyStyle>
    <p:otherStyle>
      <a:defPPr>
        <a:defRPr lang="en-US"/>
      </a:defPPr>
      <a:lvl1pPr marL="0" algn="l" defTabSz="457196" rtl="0" eaLnBrk="1" latinLnBrk="0" hangingPunct="1">
        <a:defRPr sz="1800" kern="1200">
          <a:solidFill>
            <a:schemeClr val="tx1"/>
          </a:solidFill>
          <a:latin typeface="+mn-lt"/>
          <a:ea typeface="+mn-ea"/>
          <a:cs typeface="+mn-cs"/>
        </a:defRPr>
      </a:lvl1pPr>
      <a:lvl2pPr marL="457196" algn="l" defTabSz="457196" rtl="0" eaLnBrk="1" latinLnBrk="0" hangingPunct="1">
        <a:defRPr sz="1800" kern="1200">
          <a:solidFill>
            <a:schemeClr val="tx1"/>
          </a:solidFill>
          <a:latin typeface="+mn-lt"/>
          <a:ea typeface="+mn-ea"/>
          <a:cs typeface="+mn-cs"/>
        </a:defRPr>
      </a:lvl2pPr>
      <a:lvl3pPr marL="914391" algn="l" defTabSz="457196" rtl="0" eaLnBrk="1" latinLnBrk="0" hangingPunct="1">
        <a:defRPr sz="1800" kern="1200">
          <a:solidFill>
            <a:schemeClr val="tx1"/>
          </a:solidFill>
          <a:latin typeface="+mn-lt"/>
          <a:ea typeface="+mn-ea"/>
          <a:cs typeface="+mn-cs"/>
        </a:defRPr>
      </a:lvl3pPr>
      <a:lvl4pPr marL="1371587" algn="l" defTabSz="457196" rtl="0" eaLnBrk="1" latinLnBrk="0" hangingPunct="1">
        <a:defRPr sz="1800" kern="1200">
          <a:solidFill>
            <a:schemeClr val="tx1"/>
          </a:solidFill>
          <a:latin typeface="+mn-lt"/>
          <a:ea typeface="+mn-ea"/>
          <a:cs typeface="+mn-cs"/>
        </a:defRPr>
      </a:lvl4pPr>
      <a:lvl5pPr marL="1828782" algn="l" defTabSz="457196" rtl="0" eaLnBrk="1" latinLnBrk="0" hangingPunct="1">
        <a:defRPr sz="1800" kern="1200">
          <a:solidFill>
            <a:schemeClr val="tx1"/>
          </a:solidFill>
          <a:latin typeface="+mn-lt"/>
          <a:ea typeface="+mn-ea"/>
          <a:cs typeface="+mn-cs"/>
        </a:defRPr>
      </a:lvl5pPr>
      <a:lvl6pPr marL="2285978" algn="l" defTabSz="457196" rtl="0" eaLnBrk="1" latinLnBrk="0" hangingPunct="1">
        <a:defRPr sz="1800" kern="1200">
          <a:solidFill>
            <a:schemeClr val="tx1"/>
          </a:solidFill>
          <a:latin typeface="+mn-lt"/>
          <a:ea typeface="+mn-ea"/>
          <a:cs typeface="+mn-cs"/>
        </a:defRPr>
      </a:lvl6pPr>
      <a:lvl7pPr marL="2743173" algn="l" defTabSz="457196" rtl="0" eaLnBrk="1" latinLnBrk="0" hangingPunct="1">
        <a:defRPr sz="1800" kern="1200">
          <a:solidFill>
            <a:schemeClr val="tx1"/>
          </a:solidFill>
          <a:latin typeface="+mn-lt"/>
          <a:ea typeface="+mn-ea"/>
          <a:cs typeface="+mn-cs"/>
        </a:defRPr>
      </a:lvl7pPr>
      <a:lvl8pPr marL="3200368" algn="l" defTabSz="457196" rtl="0" eaLnBrk="1" latinLnBrk="0" hangingPunct="1">
        <a:defRPr sz="1800" kern="1200">
          <a:solidFill>
            <a:schemeClr val="tx1"/>
          </a:solidFill>
          <a:latin typeface="+mn-lt"/>
          <a:ea typeface="+mn-ea"/>
          <a:cs typeface="+mn-cs"/>
        </a:defRPr>
      </a:lvl8pPr>
      <a:lvl9pPr marL="3657563" algn="l" defTabSz="45719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B66D6B13-1436-9144-937C-6572BF00A7FC}"/>
              </a:ext>
            </a:extLst>
          </p:cNvPr>
          <p:cNvSpPr>
            <a:spLocks noGrp="1" noChangeArrowheads="1"/>
          </p:cNvSpPr>
          <p:nvPr>
            <p:ph type="subTitle" idx="1"/>
          </p:nvPr>
        </p:nvSpPr>
        <p:spPr>
          <a:xfrm>
            <a:off x="694267" y="4241650"/>
            <a:ext cx="9218084" cy="771525"/>
          </a:xfrm>
          <a:ln w="28575">
            <a:noFill/>
          </a:ln>
        </p:spPr>
        <p:txBody>
          <a:bodyPr/>
          <a:lstStyle/>
          <a:p>
            <a:pPr eaLnBrk="1" hangingPunct="1"/>
            <a:endParaRPr lang="en-US" altLang="en-US" sz="1800" i="1" dirty="0"/>
          </a:p>
          <a:p>
            <a:pPr eaLnBrk="1" hangingPunct="1"/>
            <a:r>
              <a:rPr lang="en-US" altLang="en-US" sz="1600" i="1" dirty="0"/>
              <a:t>GOOS 10</a:t>
            </a:r>
            <a:r>
              <a:rPr lang="en-US" altLang="en-US" sz="1600" i="1" baseline="30000" dirty="0"/>
              <a:t>th</a:t>
            </a:r>
            <a:r>
              <a:rPr lang="en-US" altLang="en-US" sz="1600" i="1" dirty="0"/>
              <a:t> Steering Committee meeting [online], April 2021</a:t>
            </a:r>
          </a:p>
          <a:p>
            <a:pPr eaLnBrk="1" hangingPunct="1"/>
            <a:endParaRPr lang="en-US" altLang="en-US" sz="1800" i="1" dirty="0"/>
          </a:p>
        </p:txBody>
      </p:sp>
      <p:sp>
        <p:nvSpPr>
          <p:cNvPr id="15363" name="Rectangle 2">
            <a:extLst>
              <a:ext uri="{FF2B5EF4-FFF2-40B4-BE49-F238E27FC236}">
                <a16:creationId xmlns:a16="http://schemas.microsoft.com/office/drawing/2014/main" id="{2E096F77-3E8C-7F42-9282-1A8756134FDB}"/>
              </a:ext>
            </a:extLst>
          </p:cNvPr>
          <p:cNvSpPr>
            <a:spLocks noChangeArrowheads="1"/>
          </p:cNvSpPr>
          <p:nvPr/>
        </p:nvSpPr>
        <p:spPr bwMode="auto">
          <a:xfrm>
            <a:off x="6600826" y="333376"/>
            <a:ext cx="3311525" cy="574675"/>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endParaRPr>
          </a:p>
        </p:txBody>
      </p:sp>
      <p:sp>
        <p:nvSpPr>
          <p:cNvPr id="15364" name="TextBox 1">
            <a:extLst>
              <a:ext uri="{FF2B5EF4-FFF2-40B4-BE49-F238E27FC236}">
                <a16:creationId xmlns:a16="http://schemas.microsoft.com/office/drawing/2014/main" id="{2EB6EA3B-0085-084F-87DD-09EA725857D1}"/>
              </a:ext>
            </a:extLst>
          </p:cNvPr>
          <p:cNvSpPr txBox="1">
            <a:spLocks noChangeArrowheads="1"/>
          </p:cNvSpPr>
          <p:nvPr/>
        </p:nvSpPr>
        <p:spPr bwMode="auto">
          <a:xfrm>
            <a:off x="6600056" y="406405"/>
            <a:ext cx="466211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fr-FR"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rPr>
              <a:t>The Global Ocean Observing System</a:t>
            </a:r>
          </a:p>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fr-FR" sz="1800" b="0" i="1" u="none" strike="noStrike" kern="1200" cap="none" spc="0" normalizeH="0" baseline="0" noProof="0" dirty="0" err="1">
                <a:ln>
                  <a:noFill/>
                </a:ln>
                <a:solidFill>
                  <a:srgbClr val="000000"/>
                </a:solidFill>
                <a:effectLst/>
                <a:uLnTx/>
                <a:uFillTx/>
                <a:latin typeface="Arial" panose="020B0604020202020204" pitchFamily="34" charset="0"/>
                <a:ea typeface="ＭＳ Ｐゴシック" panose="020B0600070205080204" pitchFamily="34" charset="-128"/>
              </a:rPr>
              <a:t>www.goosocean.org</a:t>
            </a:r>
            <a:endParaRPr kumimoji="0" lang="en-US" altLang="fr-FR" sz="1800" b="0" i="1"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endParaRPr>
          </a:p>
        </p:txBody>
      </p:sp>
      <p:sp>
        <p:nvSpPr>
          <p:cNvPr id="15365" name="Title 3">
            <a:extLst>
              <a:ext uri="{FF2B5EF4-FFF2-40B4-BE49-F238E27FC236}">
                <a16:creationId xmlns:a16="http://schemas.microsoft.com/office/drawing/2014/main" id="{62F764C6-93A7-224D-B3D4-4F8A03E9BD11}"/>
              </a:ext>
            </a:extLst>
          </p:cNvPr>
          <p:cNvSpPr>
            <a:spLocks noGrp="1" noChangeArrowheads="1"/>
          </p:cNvSpPr>
          <p:nvPr>
            <p:ph type="ctrTitle"/>
          </p:nvPr>
        </p:nvSpPr>
        <p:spPr>
          <a:xfrm>
            <a:off x="1991544" y="1700808"/>
            <a:ext cx="7776864" cy="2016224"/>
          </a:xfrm>
        </p:spPr>
        <p:txBody>
          <a:bodyPr/>
          <a:lstStyle/>
          <a:p>
            <a:pPr algn="ctr"/>
            <a:r>
              <a:rPr lang="en-US" altLang="fr-FR" sz="1800" dirty="0"/>
              <a:t>Reports from GOOS components</a:t>
            </a:r>
            <a:br>
              <a:rPr lang="en-US" altLang="fr-FR" sz="3200" dirty="0"/>
            </a:br>
            <a:r>
              <a:rPr lang="en-US" altLang="fr-FR" sz="3200" dirty="0"/>
              <a:t>Common issues raised by the</a:t>
            </a:r>
            <a:br>
              <a:rPr lang="en-US" altLang="fr-FR" sz="3200" dirty="0"/>
            </a:br>
            <a:r>
              <a:rPr lang="en-US" altLang="fr-FR" sz="3200" dirty="0"/>
              <a:t>GOOS Core Team components</a:t>
            </a:r>
            <a:endParaRPr lang="en-US" altLang="fr-FR" sz="3200" b="1" dirty="0"/>
          </a:p>
        </p:txBody>
      </p:sp>
      <p:sp>
        <p:nvSpPr>
          <p:cNvPr id="2" name="Rectangle 1">
            <a:extLst>
              <a:ext uri="{FF2B5EF4-FFF2-40B4-BE49-F238E27FC236}">
                <a16:creationId xmlns:a16="http://schemas.microsoft.com/office/drawing/2014/main" id="{9B806912-27FD-984D-93B4-A77691F77D90}"/>
              </a:ext>
            </a:extLst>
          </p:cNvPr>
          <p:cNvSpPr/>
          <p:nvPr/>
        </p:nvSpPr>
        <p:spPr bwMode="auto">
          <a:xfrm>
            <a:off x="3863976" y="6092826"/>
            <a:ext cx="4392613" cy="765175"/>
          </a:xfrm>
          <a:prstGeom prst="rect">
            <a:avLst/>
          </a:prstGeom>
          <a:solidFill>
            <a:schemeClr val="bg1">
              <a:lumMod val="85000"/>
            </a:schemeClr>
          </a:solidFill>
          <a:ln w="9525" cap="flat" cmpd="sng" algn="ctr">
            <a:no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itchFamily="-1" charset="0"/>
              <a:ea typeface="ＭＳ Ｐゴシック" pitchFamily="-1" charset="-128"/>
            </a:endParaRPr>
          </a:p>
        </p:txBody>
      </p:sp>
      <p:pic>
        <p:nvPicPr>
          <p:cNvPr id="15367" name="Picture 3">
            <a:extLst>
              <a:ext uri="{FF2B5EF4-FFF2-40B4-BE49-F238E27FC236}">
                <a16:creationId xmlns:a16="http://schemas.microsoft.com/office/drawing/2014/main" id="{9E183756-6BC5-0A43-B6ED-9CBA2FA34D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6021389"/>
            <a:ext cx="46609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572003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49FAA-9F83-6548-B493-C0AED57C1F6A}"/>
              </a:ext>
            </a:extLst>
          </p:cNvPr>
          <p:cNvSpPr>
            <a:spLocks noGrp="1"/>
          </p:cNvSpPr>
          <p:nvPr>
            <p:ph type="title"/>
          </p:nvPr>
        </p:nvSpPr>
        <p:spPr/>
        <p:txBody>
          <a:bodyPr/>
          <a:lstStyle/>
          <a:p>
            <a:r>
              <a:rPr lang="en-US" dirty="0"/>
              <a:t>Core Team elements</a:t>
            </a:r>
          </a:p>
        </p:txBody>
      </p:sp>
      <p:sp>
        <p:nvSpPr>
          <p:cNvPr id="3" name="Content Placeholder 2">
            <a:extLst>
              <a:ext uri="{FF2B5EF4-FFF2-40B4-BE49-F238E27FC236}">
                <a16:creationId xmlns:a16="http://schemas.microsoft.com/office/drawing/2014/main" id="{A8268859-C883-3740-B564-25824B86883D}"/>
              </a:ext>
            </a:extLst>
          </p:cNvPr>
          <p:cNvSpPr>
            <a:spLocks noGrp="1"/>
          </p:cNvSpPr>
          <p:nvPr>
            <p:ph idx="1"/>
          </p:nvPr>
        </p:nvSpPr>
        <p:spPr/>
        <p:txBody>
          <a:bodyPr/>
          <a:lstStyle/>
          <a:p>
            <a:r>
              <a:rPr lang="en-US" dirty="0">
                <a:solidFill>
                  <a:schemeClr val="tx1">
                    <a:lumMod val="50000"/>
                    <a:lumOff val="50000"/>
                  </a:schemeClr>
                </a:solidFill>
              </a:rPr>
              <a:t>Steering Committee</a:t>
            </a:r>
          </a:p>
          <a:p>
            <a:r>
              <a:rPr lang="en-US" dirty="0"/>
              <a:t>Physics and Climate Panel OOPC</a:t>
            </a:r>
          </a:p>
          <a:p>
            <a:r>
              <a:rPr lang="en-US" dirty="0"/>
              <a:t>Biogeochemistry Panel IOCCP</a:t>
            </a:r>
          </a:p>
          <a:p>
            <a:r>
              <a:rPr lang="en-US" dirty="0" err="1"/>
              <a:t>BioEco</a:t>
            </a:r>
            <a:r>
              <a:rPr lang="en-US" dirty="0"/>
              <a:t> Panel</a:t>
            </a:r>
          </a:p>
          <a:p>
            <a:r>
              <a:rPr lang="en-US" dirty="0"/>
              <a:t>Observations Coordination Group: observing networks, OceanOPS</a:t>
            </a:r>
          </a:p>
          <a:p>
            <a:r>
              <a:rPr lang="en-US" dirty="0"/>
              <a:t>GOOS Regional Alliances</a:t>
            </a:r>
          </a:p>
          <a:p>
            <a:r>
              <a:rPr lang="en-US" dirty="0"/>
              <a:t>Expert Team on Operational Ocean Forecasting Systems</a:t>
            </a:r>
          </a:p>
          <a:p>
            <a:r>
              <a:rPr lang="en-US" dirty="0"/>
              <a:t>GOOS Office</a:t>
            </a:r>
          </a:p>
          <a:p>
            <a:r>
              <a:rPr lang="en-US" dirty="0">
                <a:solidFill>
                  <a:schemeClr val="tx1">
                    <a:lumMod val="50000"/>
                    <a:lumOff val="50000"/>
                  </a:schemeClr>
                </a:solidFill>
              </a:rPr>
              <a:t>Projects</a:t>
            </a:r>
          </a:p>
          <a:p>
            <a:endParaRPr lang="en-US" dirty="0"/>
          </a:p>
        </p:txBody>
      </p:sp>
    </p:spTree>
    <p:extLst>
      <p:ext uri="{BB962C8B-B14F-4D97-AF65-F5344CB8AC3E}">
        <p14:creationId xmlns:p14="http://schemas.microsoft.com/office/powerpoint/2010/main" val="35773383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49FAA-9F83-6548-B493-C0AED57C1F6A}"/>
              </a:ext>
            </a:extLst>
          </p:cNvPr>
          <p:cNvSpPr>
            <a:spLocks noGrp="1"/>
          </p:cNvSpPr>
          <p:nvPr>
            <p:ph type="title"/>
          </p:nvPr>
        </p:nvSpPr>
        <p:spPr/>
        <p:txBody>
          <a:bodyPr/>
          <a:lstStyle/>
          <a:p>
            <a:r>
              <a:rPr lang="en-US" dirty="0"/>
              <a:t>Key takeaways</a:t>
            </a:r>
          </a:p>
        </p:txBody>
      </p:sp>
      <p:sp>
        <p:nvSpPr>
          <p:cNvPr id="3" name="Content Placeholder 2">
            <a:extLst>
              <a:ext uri="{FF2B5EF4-FFF2-40B4-BE49-F238E27FC236}">
                <a16:creationId xmlns:a16="http://schemas.microsoft.com/office/drawing/2014/main" id="{A8268859-C883-3740-B564-25824B86883D}"/>
              </a:ext>
            </a:extLst>
          </p:cNvPr>
          <p:cNvSpPr>
            <a:spLocks noGrp="1"/>
          </p:cNvSpPr>
          <p:nvPr>
            <p:ph idx="1"/>
          </p:nvPr>
        </p:nvSpPr>
        <p:spPr/>
        <p:txBody>
          <a:bodyPr/>
          <a:lstStyle/>
          <a:p>
            <a:r>
              <a:rPr lang="en-US" dirty="0"/>
              <a:t>Rich set of achievements</a:t>
            </a:r>
          </a:p>
          <a:p>
            <a:pPr lvl="1"/>
            <a:r>
              <a:rPr lang="en-US" dirty="0"/>
              <a:t>GOOS can and should communicate on these</a:t>
            </a:r>
          </a:p>
          <a:p>
            <a:pPr lvl="1"/>
            <a:r>
              <a:rPr lang="en-US" dirty="0"/>
              <a:t>You are an ‘engine room’ of GOOS that builds trust in ability to execute</a:t>
            </a:r>
            <a:br>
              <a:rPr lang="en-US" dirty="0"/>
            </a:br>
            <a:endParaRPr lang="en-US" dirty="0"/>
          </a:p>
          <a:p>
            <a:r>
              <a:rPr lang="en-US" dirty="0"/>
              <a:t>Strong engagement in the Implementation Planning process</a:t>
            </a:r>
          </a:p>
          <a:p>
            <a:pPr lvl="1"/>
            <a:r>
              <a:rPr lang="en-US" dirty="0"/>
              <a:t>Engagement in cross-GOOS planning and action</a:t>
            </a:r>
          </a:p>
          <a:p>
            <a:pPr lvl="1"/>
            <a:r>
              <a:rPr lang="en-US" dirty="0"/>
              <a:t>Sharpening of focus on actions and their expected impact</a:t>
            </a:r>
          </a:p>
          <a:p>
            <a:pPr lvl="1"/>
            <a:r>
              <a:rPr lang="en-US" dirty="0"/>
              <a:t>A number of the recommendations in Neville Smith report already have some plans against them</a:t>
            </a:r>
          </a:p>
        </p:txBody>
      </p:sp>
    </p:spTree>
    <p:extLst>
      <p:ext uri="{BB962C8B-B14F-4D97-AF65-F5344CB8AC3E}">
        <p14:creationId xmlns:p14="http://schemas.microsoft.com/office/powerpoint/2010/main" val="60543886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6012D-2D27-8044-BAF5-E3EC6671E8B1}"/>
              </a:ext>
            </a:extLst>
          </p:cNvPr>
          <p:cNvSpPr>
            <a:spLocks noGrp="1"/>
          </p:cNvSpPr>
          <p:nvPr>
            <p:ph type="title"/>
          </p:nvPr>
        </p:nvSpPr>
        <p:spPr/>
        <p:txBody>
          <a:bodyPr/>
          <a:lstStyle/>
          <a:p>
            <a:r>
              <a:rPr lang="en-US" dirty="0"/>
              <a:t>Opportunities</a:t>
            </a:r>
          </a:p>
        </p:txBody>
      </p:sp>
      <p:sp>
        <p:nvSpPr>
          <p:cNvPr id="3" name="Content Placeholder 2">
            <a:extLst>
              <a:ext uri="{FF2B5EF4-FFF2-40B4-BE49-F238E27FC236}">
                <a16:creationId xmlns:a16="http://schemas.microsoft.com/office/drawing/2014/main" id="{5F1DD4DA-F7C0-0B4E-967A-8B577D2CD37E}"/>
              </a:ext>
            </a:extLst>
          </p:cNvPr>
          <p:cNvSpPr>
            <a:spLocks noGrp="1"/>
          </p:cNvSpPr>
          <p:nvPr>
            <p:ph idx="1"/>
          </p:nvPr>
        </p:nvSpPr>
        <p:spPr/>
        <p:txBody>
          <a:bodyPr/>
          <a:lstStyle/>
          <a:p>
            <a:r>
              <a:rPr lang="en-US" dirty="0"/>
              <a:t>Invitation to shape content of 2022 OCG/OceanOPS Report Card with more cross-GOOS content</a:t>
            </a:r>
          </a:p>
          <a:p>
            <a:r>
              <a:rPr lang="en-US" dirty="0"/>
              <a:t>Consideration of including experts from developing nations, SIDS, on all GOOS teams; building on positive experience in OCG</a:t>
            </a:r>
          </a:p>
          <a:p>
            <a:r>
              <a:rPr lang="en-US" dirty="0"/>
              <a:t>Working on pathways into global agreements, assessments, accounting frameworks</a:t>
            </a:r>
          </a:p>
          <a:p>
            <a:endParaRPr lang="en-US" dirty="0"/>
          </a:p>
        </p:txBody>
      </p:sp>
    </p:spTree>
    <p:extLst>
      <p:ext uri="{BB962C8B-B14F-4D97-AF65-F5344CB8AC3E}">
        <p14:creationId xmlns:p14="http://schemas.microsoft.com/office/powerpoint/2010/main" val="60227521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49FAA-9F83-6548-B493-C0AED57C1F6A}"/>
              </a:ext>
            </a:extLst>
          </p:cNvPr>
          <p:cNvSpPr>
            <a:spLocks noGrp="1"/>
          </p:cNvSpPr>
          <p:nvPr>
            <p:ph type="title"/>
          </p:nvPr>
        </p:nvSpPr>
        <p:spPr/>
        <p:txBody>
          <a:bodyPr/>
          <a:lstStyle/>
          <a:p>
            <a:r>
              <a:rPr lang="en-US" dirty="0"/>
              <a:t>Key issues</a:t>
            </a:r>
          </a:p>
        </p:txBody>
      </p:sp>
      <p:sp>
        <p:nvSpPr>
          <p:cNvPr id="3" name="Content Placeholder 2">
            <a:extLst>
              <a:ext uri="{FF2B5EF4-FFF2-40B4-BE49-F238E27FC236}">
                <a16:creationId xmlns:a16="http://schemas.microsoft.com/office/drawing/2014/main" id="{A8268859-C883-3740-B564-25824B86883D}"/>
              </a:ext>
            </a:extLst>
          </p:cNvPr>
          <p:cNvSpPr>
            <a:spLocks noGrp="1"/>
          </p:cNvSpPr>
          <p:nvPr>
            <p:ph idx="1"/>
          </p:nvPr>
        </p:nvSpPr>
        <p:spPr/>
        <p:txBody>
          <a:bodyPr/>
          <a:lstStyle/>
          <a:p>
            <a:r>
              <a:rPr lang="en-US" dirty="0"/>
              <a:t>Stretched personnel, fragile support arrangements</a:t>
            </a:r>
          </a:p>
          <a:p>
            <a:pPr lvl="1"/>
            <a:r>
              <a:rPr lang="en-US" dirty="0"/>
              <a:t>“Most elements profoundly under resourced in terms of support”</a:t>
            </a:r>
          </a:p>
          <a:p>
            <a:pPr lvl="1"/>
            <a:r>
              <a:rPr lang="en-US" dirty="0"/>
              <a:t>of 14.5 FTEs identified now working across GOOS, only 4 FTEs (soon 5) are on long-term funding arrangements (IOC and WMO regular budgets)</a:t>
            </a:r>
          </a:p>
          <a:p>
            <a:r>
              <a:rPr lang="en-US" dirty="0"/>
              <a:t>EOV brand name</a:t>
            </a:r>
          </a:p>
          <a:p>
            <a:pPr lvl="1"/>
            <a:r>
              <a:rPr lang="en-US" dirty="0" err="1"/>
              <a:t>rigour</a:t>
            </a:r>
            <a:r>
              <a:rPr lang="en-US" dirty="0"/>
              <a:t> of approach, and maintaining data quality</a:t>
            </a:r>
          </a:p>
          <a:p>
            <a:r>
              <a:rPr lang="en-US" dirty="0"/>
              <a:t>The intersection of GRAs, global GOOS, national systems – need to develop a vision and development pathway</a:t>
            </a:r>
          </a:p>
          <a:p>
            <a:r>
              <a:rPr lang="en-US" dirty="0"/>
              <a:t>The intersection across GOOS Core Team elements to support planning and pilot activities around observing system gaps (e.g., boundary currents)</a:t>
            </a:r>
          </a:p>
        </p:txBody>
      </p:sp>
      <p:grpSp>
        <p:nvGrpSpPr>
          <p:cNvPr id="8" name="Group 7">
            <a:extLst>
              <a:ext uri="{FF2B5EF4-FFF2-40B4-BE49-F238E27FC236}">
                <a16:creationId xmlns:a16="http://schemas.microsoft.com/office/drawing/2014/main" id="{D3F7A54D-1555-B44B-8F4D-025F6CCC27AD}"/>
              </a:ext>
            </a:extLst>
          </p:cNvPr>
          <p:cNvGrpSpPr/>
          <p:nvPr/>
        </p:nvGrpSpPr>
        <p:grpSpPr>
          <a:xfrm>
            <a:off x="9283146" y="1676400"/>
            <a:ext cx="2672527" cy="4169874"/>
            <a:chOff x="9283146" y="1676400"/>
            <a:chExt cx="2672527" cy="4169874"/>
          </a:xfrm>
        </p:grpSpPr>
        <p:sp>
          <p:nvSpPr>
            <p:cNvPr id="4" name="TextBox 3">
              <a:extLst>
                <a:ext uri="{FF2B5EF4-FFF2-40B4-BE49-F238E27FC236}">
                  <a16:creationId xmlns:a16="http://schemas.microsoft.com/office/drawing/2014/main" id="{F787747A-3B68-E743-B4BB-34070477ED48}"/>
                </a:ext>
              </a:extLst>
            </p:cNvPr>
            <p:cNvSpPr txBox="1"/>
            <p:nvPr/>
          </p:nvSpPr>
          <p:spPr>
            <a:xfrm>
              <a:off x="9283147" y="1676400"/>
              <a:ext cx="2672526" cy="338554"/>
            </a:xfrm>
            <a:prstGeom prst="rect">
              <a:avLst/>
            </a:prstGeom>
            <a:noFill/>
          </p:spPr>
          <p:txBody>
            <a:bodyPr wrap="none" rtlCol="0">
              <a:spAutoFit/>
            </a:bodyPr>
            <a:lstStyle/>
            <a:p>
              <a:r>
                <a:rPr lang="en-US" sz="1600" b="1" dirty="0">
                  <a:solidFill>
                    <a:srgbClr val="FF0000"/>
                  </a:solidFill>
                </a:rPr>
                <a:t>Governance, </a:t>
              </a:r>
              <a:r>
                <a:rPr lang="en-US" sz="1600" b="1" dirty="0" err="1">
                  <a:solidFill>
                    <a:srgbClr val="FF0000"/>
                  </a:solidFill>
                </a:rPr>
                <a:t>investability</a:t>
              </a:r>
              <a:endParaRPr lang="en-US" sz="1600" b="1" dirty="0">
                <a:solidFill>
                  <a:srgbClr val="FF0000"/>
                </a:solidFill>
              </a:endParaRPr>
            </a:p>
          </p:txBody>
        </p:sp>
        <p:sp>
          <p:nvSpPr>
            <p:cNvPr id="5" name="TextBox 4">
              <a:extLst>
                <a:ext uri="{FF2B5EF4-FFF2-40B4-BE49-F238E27FC236}">
                  <a16:creationId xmlns:a16="http://schemas.microsoft.com/office/drawing/2014/main" id="{AB45929B-A0F9-0748-AFFD-709B86196237}"/>
                </a:ext>
              </a:extLst>
            </p:cNvPr>
            <p:cNvSpPr txBox="1"/>
            <p:nvPr/>
          </p:nvSpPr>
          <p:spPr>
            <a:xfrm>
              <a:off x="9283147" y="3259723"/>
              <a:ext cx="2476832" cy="338554"/>
            </a:xfrm>
            <a:prstGeom prst="rect">
              <a:avLst/>
            </a:prstGeom>
            <a:noFill/>
          </p:spPr>
          <p:txBody>
            <a:bodyPr wrap="none" rtlCol="0">
              <a:spAutoFit/>
            </a:bodyPr>
            <a:lstStyle/>
            <a:p>
              <a:r>
                <a:rPr lang="en-US" sz="1600" b="1" dirty="0">
                  <a:solidFill>
                    <a:srgbClr val="FF0000"/>
                  </a:solidFill>
                </a:rPr>
                <a:t>EOV-TT and panel work</a:t>
              </a:r>
            </a:p>
          </p:txBody>
        </p:sp>
        <p:sp>
          <p:nvSpPr>
            <p:cNvPr id="6" name="TextBox 5">
              <a:extLst>
                <a:ext uri="{FF2B5EF4-FFF2-40B4-BE49-F238E27FC236}">
                  <a16:creationId xmlns:a16="http://schemas.microsoft.com/office/drawing/2014/main" id="{2B1EE427-D74D-934A-A55C-E14B87B3536A}"/>
                </a:ext>
              </a:extLst>
            </p:cNvPr>
            <p:cNvSpPr txBox="1"/>
            <p:nvPr/>
          </p:nvSpPr>
          <p:spPr>
            <a:xfrm>
              <a:off x="9283147" y="4377407"/>
              <a:ext cx="2020105" cy="338554"/>
            </a:xfrm>
            <a:prstGeom prst="rect">
              <a:avLst/>
            </a:prstGeom>
            <a:noFill/>
          </p:spPr>
          <p:txBody>
            <a:bodyPr wrap="none" rtlCol="0">
              <a:spAutoFit/>
            </a:bodyPr>
            <a:lstStyle/>
            <a:p>
              <a:r>
                <a:rPr lang="en-US" sz="1600" b="1" dirty="0">
                  <a:solidFill>
                    <a:srgbClr val="FF0000"/>
                  </a:solidFill>
                </a:rPr>
                <a:t>new work needed?</a:t>
              </a:r>
            </a:p>
          </p:txBody>
        </p:sp>
        <p:sp>
          <p:nvSpPr>
            <p:cNvPr id="7" name="TextBox 6">
              <a:extLst>
                <a:ext uri="{FF2B5EF4-FFF2-40B4-BE49-F238E27FC236}">
                  <a16:creationId xmlns:a16="http://schemas.microsoft.com/office/drawing/2014/main" id="{9F5989F5-9054-9844-AC6E-ECBBB1263B1D}"/>
                </a:ext>
              </a:extLst>
            </p:cNvPr>
            <p:cNvSpPr txBox="1"/>
            <p:nvPr/>
          </p:nvSpPr>
          <p:spPr>
            <a:xfrm>
              <a:off x="9283146" y="5507720"/>
              <a:ext cx="2020105" cy="338554"/>
            </a:xfrm>
            <a:prstGeom prst="rect">
              <a:avLst/>
            </a:prstGeom>
            <a:noFill/>
          </p:spPr>
          <p:txBody>
            <a:bodyPr wrap="none" rtlCol="0">
              <a:spAutoFit/>
            </a:bodyPr>
            <a:lstStyle/>
            <a:p>
              <a:r>
                <a:rPr lang="en-US" sz="1600" b="1" dirty="0">
                  <a:solidFill>
                    <a:srgbClr val="FF0000"/>
                  </a:solidFill>
                </a:rPr>
                <a:t>new work needed?</a:t>
              </a:r>
            </a:p>
          </p:txBody>
        </p:sp>
      </p:grpSp>
    </p:spTree>
    <p:extLst>
      <p:ext uri="{BB962C8B-B14F-4D97-AF65-F5344CB8AC3E}">
        <p14:creationId xmlns:p14="http://schemas.microsoft.com/office/powerpoint/2010/main" val="293021045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3A8B6-3191-1B42-9515-F8F6516175C7}"/>
              </a:ext>
            </a:extLst>
          </p:cNvPr>
          <p:cNvSpPr>
            <a:spLocks noGrp="1"/>
          </p:cNvSpPr>
          <p:nvPr>
            <p:ph type="title"/>
          </p:nvPr>
        </p:nvSpPr>
        <p:spPr/>
        <p:txBody>
          <a:bodyPr/>
          <a:lstStyle/>
          <a:p>
            <a:r>
              <a:rPr lang="en-US" dirty="0"/>
              <a:t>Key issues (2)</a:t>
            </a:r>
          </a:p>
        </p:txBody>
      </p:sp>
      <p:sp>
        <p:nvSpPr>
          <p:cNvPr id="3" name="Content Placeholder 2">
            <a:extLst>
              <a:ext uri="{FF2B5EF4-FFF2-40B4-BE49-F238E27FC236}">
                <a16:creationId xmlns:a16="http://schemas.microsoft.com/office/drawing/2014/main" id="{704D86B0-121A-BA40-B9C8-8628B1C7B074}"/>
              </a:ext>
            </a:extLst>
          </p:cNvPr>
          <p:cNvSpPr>
            <a:spLocks noGrp="1"/>
          </p:cNvSpPr>
          <p:nvPr>
            <p:ph idx="1"/>
          </p:nvPr>
        </p:nvSpPr>
        <p:spPr/>
        <p:txBody>
          <a:bodyPr/>
          <a:lstStyle/>
          <a:p>
            <a:r>
              <a:rPr lang="en-US" dirty="0"/>
              <a:t>Terms of reference:</a:t>
            </a:r>
          </a:p>
          <a:p>
            <a:pPr lvl="1"/>
            <a:r>
              <a:rPr lang="en-US" dirty="0"/>
              <a:t>OCG will ask GOOS SC to approve </a:t>
            </a:r>
            <a:r>
              <a:rPr lang="en-US" dirty="0" err="1"/>
              <a:t>intersessionally</a:t>
            </a:r>
            <a:endParaRPr lang="en-US" dirty="0"/>
          </a:p>
          <a:p>
            <a:pPr lvl="1"/>
            <a:r>
              <a:rPr lang="en-US" dirty="0"/>
              <a:t>OOPC raised question of reviewing </a:t>
            </a:r>
            <a:r>
              <a:rPr lang="en-US" dirty="0" err="1"/>
              <a:t>ToRs</a:t>
            </a:r>
            <a:r>
              <a:rPr lang="en-US" dirty="0"/>
              <a:t>, covering connections to GCOS and WCRP</a:t>
            </a:r>
            <a:br>
              <a:rPr lang="en-US" dirty="0"/>
            </a:br>
            <a:endParaRPr lang="en-US" dirty="0"/>
          </a:p>
          <a:p>
            <a:r>
              <a:rPr lang="en-US" dirty="0"/>
              <a:t>Online meeting fatigue</a:t>
            </a:r>
          </a:p>
          <a:p>
            <a:pPr lvl="1"/>
            <a:r>
              <a:rPr lang="en-US" dirty="0"/>
              <a:t>too many, too long</a:t>
            </a:r>
          </a:p>
          <a:p>
            <a:pPr lvl="1"/>
            <a:r>
              <a:rPr lang="en-US" dirty="0"/>
              <a:t>how can prioritize, improve how we work?</a:t>
            </a:r>
          </a:p>
          <a:p>
            <a:endParaRPr lang="en-US" dirty="0"/>
          </a:p>
        </p:txBody>
      </p:sp>
    </p:spTree>
    <p:extLst>
      <p:ext uri="{BB962C8B-B14F-4D97-AF65-F5344CB8AC3E}">
        <p14:creationId xmlns:p14="http://schemas.microsoft.com/office/powerpoint/2010/main" val="147583599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2559036-1889-CB40-8E2F-4919BD71EAF2}"/>
              </a:ext>
            </a:extLst>
          </p:cNvPr>
          <p:cNvSpPr>
            <a:spLocks noGrp="1"/>
          </p:cNvSpPr>
          <p:nvPr>
            <p:ph type="title"/>
          </p:nvPr>
        </p:nvSpPr>
        <p:spPr>
          <a:xfrm>
            <a:off x="914399" y="304800"/>
            <a:ext cx="10893287" cy="1143000"/>
          </a:xfrm>
        </p:spPr>
        <p:txBody>
          <a:bodyPr/>
          <a:lstStyle/>
          <a:p>
            <a:r>
              <a:rPr lang="en-US" sz="3200" dirty="0"/>
              <a:t>Recommendations – Report on Support for global and regional Observing Systems</a:t>
            </a:r>
            <a:endParaRPr lang="en-GB" sz="3200" dirty="0"/>
          </a:p>
        </p:txBody>
      </p:sp>
      <p:graphicFrame>
        <p:nvGraphicFramePr>
          <p:cNvPr id="4" name="Table 4">
            <a:extLst>
              <a:ext uri="{FF2B5EF4-FFF2-40B4-BE49-F238E27FC236}">
                <a16:creationId xmlns:a16="http://schemas.microsoft.com/office/drawing/2014/main" id="{E9504D97-664C-1041-B719-68DF0973D87F}"/>
              </a:ext>
            </a:extLst>
          </p:cNvPr>
          <p:cNvGraphicFramePr>
            <a:graphicFrameLocks noGrp="1"/>
          </p:cNvGraphicFramePr>
          <p:nvPr>
            <p:ph idx="1"/>
          </p:nvPr>
        </p:nvGraphicFramePr>
        <p:xfrm>
          <a:off x="164891" y="1573967"/>
          <a:ext cx="11827239" cy="18953838"/>
        </p:xfrm>
        <a:graphic>
          <a:graphicData uri="http://schemas.openxmlformats.org/drawingml/2006/table">
            <a:tbl>
              <a:tblPr firstRow="1" bandRow="1">
                <a:tableStyleId>{5C22544A-7EE6-4342-B048-85BDC9FD1C3A}</a:tableStyleId>
              </a:tblPr>
              <a:tblGrid>
                <a:gridCol w="8229601">
                  <a:extLst>
                    <a:ext uri="{9D8B030D-6E8A-4147-A177-3AD203B41FA5}">
                      <a16:colId xmlns:a16="http://schemas.microsoft.com/office/drawing/2014/main" val="36068303"/>
                    </a:ext>
                  </a:extLst>
                </a:gridCol>
                <a:gridCol w="3597638">
                  <a:extLst>
                    <a:ext uri="{9D8B030D-6E8A-4147-A177-3AD203B41FA5}">
                      <a16:colId xmlns:a16="http://schemas.microsoft.com/office/drawing/2014/main" val="565639246"/>
                    </a:ext>
                  </a:extLst>
                </a:gridCol>
              </a:tblGrid>
              <a:tr h="374346">
                <a:tc>
                  <a:txBody>
                    <a:bodyPr/>
                    <a:lstStyle/>
                    <a:p>
                      <a:r>
                        <a:rPr lang="en-GB" dirty="0">
                          <a:solidFill>
                            <a:schemeClr val="tx1"/>
                          </a:solidFill>
                        </a:rPr>
                        <a:t>Recommendation</a:t>
                      </a:r>
                    </a:p>
                  </a:txBody>
                  <a:tcPr/>
                </a:tc>
                <a:tc>
                  <a:txBody>
                    <a:bodyPr/>
                    <a:lstStyle/>
                    <a:p>
                      <a:r>
                        <a:rPr lang="en-GB" dirty="0">
                          <a:solidFill>
                            <a:schemeClr val="tx1"/>
                          </a:solidFill>
                        </a:rPr>
                        <a:t>Activity / Comment</a:t>
                      </a:r>
                    </a:p>
                  </a:txBody>
                  <a:tcPr/>
                </a:tc>
                <a:extLst>
                  <a:ext uri="{0D108BD9-81ED-4DB2-BD59-A6C34878D82A}">
                    <a16:rowId xmlns:a16="http://schemas.microsoft.com/office/drawing/2014/main" val="799961587"/>
                  </a:ext>
                </a:extLst>
              </a:tr>
              <a:tr h="1259582">
                <a:tc>
                  <a:txBody>
                    <a:bodyPr/>
                    <a:lstStyle/>
                    <a:p>
                      <a:pPr marL="0" marR="0" lvl="0" indent="0" algn="l" defTabSz="457196" rtl="0" eaLnBrk="1" fontAlgn="auto" latinLnBrk="0" hangingPunct="1">
                        <a:lnSpc>
                          <a:spcPct val="100000"/>
                        </a:lnSpc>
                        <a:spcBef>
                          <a:spcPts val="0"/>
                        </a:spcBef>
                        <a:spcAft>
                          <a:spcPts val="0"/>
                        </a:spcAft>
                        <a:buClrTx/>
                        <a:buSzTx/>
                        <a:buFontTx/>
                        <a:buNone/>
                        <a:tabLst/>
                        <a:defRPr/>
                      </a:pPr>
                      <a:r>
                        <a:rPr lang="en-GB" sz="1800" b="1" kern="1200" dirty="0">
                          <a:solidFill>
                            <a:schemeClr val="dk1"/>
                          </a:solidFill>
                          <a:effectLst/>
                          <a:latin typeface="+mn-lt"/>
                          <a:ea typeface="+mn-ea"/>
                          <a:cs typeface="+mn-cs"/>
                        </a:rPr>
                        <a:t>Recommendation 1. </a:t>
                      </a:r>
                      <a:r>
                        <a:rPr lang="en-GB" sz="1800" kern="1200" dirty="0">
                          <a:solidFill>
                            <a:schemeClr val="dk1"/>
                          </a:solidFill>
                          <a:effectLst/>
                          <a:latin typeface="+mn-lt"/>
                          <a:ea typeface="+mn-ea"/>
                          <a:cs typeface="+mn-cs"/>
                        </a:rPr>
                        <a:t>The GOOS community should reconsider its structure within the governance discussions, aligning GOOS uniquely with ocean observation activities, and recognizing a Global Ocean Information System and a Global Ocean Processing, Modelling and Forecasting System as the two other elements of a world ocean system. </a:t>
                      </a:r>
                    </a:p>
                  </a:txBody>
                  <a:tcPr/>
                </a:tc>
                <a:tc>
                  <a:txBody>
                    <a:bodyPr/>
                    <a:lstStyle/>
                    <a:p>
                      <a:r>
                        <a:rPr lang="en-GB" dirty="0">
                          <a:solidFill>
                            <a:schemeClr val="tx1"/>
                          </a:solidFill>
                        </a:rPr>
                        <a:t>TT to form to evolve/develop GOOS governance and consider role</a:t>
                      </a:r>
                    </a:p>
                  </a:txBody>
                  <a:tcPr/>
                </a:tc>
                <a:extLst>
                  <a:ext uri="{0D108BD9-81ED-4DB2-BD59-A6C34878D82A}">
                    <a16:rowId xmlns:a16="http://schemas.microsoft.com/office/drawing/2014/main" val="1680840631"/>
                  </a:ext>
                </a:extLst>
              </a:tr>
              <a:tr h="374346">
                <a:tc>
                  <a:txBody>
                    <a:bodyPr/>
                    <a:lstStyle/>
                    <a:p>
                      <a:pPr marL="0" marR="0" lvl="0" indent="0" algn="l" defTabSz="457196" rtl="0" eaLnBrk="1" fontAlgn="auto" latinLnBrk="0" hangingPunct="1">
                        <a:lnSpc>
                          <a:spcPct val="100000"/>
                        </a:lnSpc>
                        <a:spcBef>
                          <a:spcPts val="0"/>
                        </a:spcBef>
                        <a:spcAft>
                          <a:spcPts val="0"/>
                        </a:spcAft>
                        <a:buClrTx/>
                        <a:buSzTx/>
                        <a:buFontTx/>
                        <a:buNone/>
                        <a:tabLst/>
                        <a:defRPr/>
                      </a:pPr>
                      <a:r>
                        <a:rPr lang="en-GB" sz="1800" b="1" kern="1200" dirty="0">
                          <a:solidFill>
                            <a:schemeClr val="dk1"/>
                          </a:solidFill>
                          <a:effectLst/>
                          <a:latin typeface="+mn-lt"/>
                          <a:ea typeface="+mn-ea"/>
                          <a:cs typeface="+mn-cs"/>
                        </a:rPr>
                        <a:t>Recommendation 2. </a:t>
                      </a:r>
                      <a:r>
                        <a:rPr lang="en-GB" sz="1800" kern="1200" dirty="0">
                          <a:solidFill>
                            <a:schemeClr val="dk1"/>
                          </a:solidFill>
                          <a:effectLst/>
                          <a:latin typeface="+mn-lt"/>
                          <a:ea typeface="+mn-ea"/>
                          <a:cs typeface="+mn-cs"/>
                        </a:rPr>
                        <a:t>A plan for rejuvenating the national interface should be developed, including for communicating progress of all parts of the support structure. Communiques should be issued immediately upon the conclusion of any major activity (e.g., Committee or Panel meetings) to inform stakeholders of areas of discussion and decisions and create a sense of timely action. Such activity was at best only partly resourced as part of the present support structure. </a:t>
                      </a:r>
                    </a:p>
                  </a:txBody>
                  <a:tcPr/>
                </a:tc>
                <a:tc>
                  <a:txBody>
                    <a:bodyPr/>
                    <a:lstStyle/>
                    <a:p>
                      <a:r>
                        <a:rPr lang="en-GB" dirty="0">
                          <a:solidFill>
                            <a:schemeClr val="tx1"/>
                          </a:solidFill>
                        </a:rPr>
                        <a:t>Action 2.1</a:t>
                      </a:r>
                    </a:p>
                    <a:p>
                      <a:r>
                        <a:rPr lang="en-GB" dirty="0">
                          <a:solidFill>
                            <a:schemeClr val="tx1"/>
                          </a:solidFill>
                        </a:rPr>
                        <a:t>EuroSea EOOS Operations Committee  </a:t>
                      </a:r>
                    </a:p>
                  </a:txBody>
                  <a:tcPr/>
                </a:tc>
                <a:extLst>
                  <a:ext uri="{0D108BD9-81ED-4DB2-BD59-A6C34878D82A}">
                    <a16:rowId xmlns:a16="http://schemas.microsoft.com/office/drawing/2014/main" val="1790863764"/>
                  </a:ext>
                </a:extLst>
              </a:tr>
              <a:tr h="374346">
                <a:tc>
                  <a:txBody>
                    <a:bodyPr/>
                    <a:lstStyle/>
                    <a:p>
                      <a:pPr marL="0" marR="0" lvl="0" indent="0" algn="l" defTabSz="457196" rtl="0" eaLnBrk="1" fontAlgn="auto" latinLnBrk="0" hangingPunct="1">
                        <a:lnSpc>
                          <a:spcPct val="100000"/>
                        </a:lnSpc>
                        <a:spcBef>
                          <a:spcPts val="0"/>
                        </a:spcBef>
                        <a:spcAft>
                          <a:spcPts val="0"/>
                        </a:spcAft>
                        <a:buClrTx/>
                        <a:buSzTx/>
                        <a:buFontTx/>
                        <a:buNone/>
                        <a:tabLst/>
                        <a:defRPr/>
                      </a:pPr>
                      <a:r>
                        <a:rPr lang="en-GB" sz="1800" b="1" kern="1200" dirty="0">
                          <a:solidFill>
                            <a:schemeClr val="dk1"/>
                          </a:solidFill>
                          <a:effectLst/>
                          <a:latin typeface="+mn-lt"/>
                          <a:ea typeface="+mn-ea"/>
                          <a:cs typeface="+mn-cs"/>
                        </a:rPr>
                        <a:t>Recommendation 3</a:t>
                      </a:r>
                      <a:r>
                        <a:rPr lang="en-GB" sz="1800" kern="1200" dirty="0">
                          <a:solidFill>
                            <a:schemeClr val="dk1"/>
                          </a:solidFill>
                          <a:effectLst/>
                          <a:latin typeface="+mn-lt"/>
                          <a:ea typeface="+mn-ea"/>
                          <a:cs typeface="+mn-cs"/>
                        </a:rPr>
                        <a:t>. Regional networks should be recognized as part of the support structure when and where they offered advantage and value for implementing the six pillars of the support strategy. </a:t>
                      </a:r>
                    </a:p>
                  </a:txBody>
                  <a:tcPr/>
                </a:tc>
                <a:tc>
                  <a:txBody>
                    <a:bodyPr/>
                    <a:lstStyle/>
                    <a:p>
                      <a:r>
                        <a:rPr lang="en-GB" dirty="0">
                          <a:solidFill>
                            <a:schemeClr val="tx1"/>
                          </a:solidFill>
                        </a:rPr>
                        <a:t>? Not sure how to interpret/implement –recognise national/regional system action towards the 2030 Strategy or recognise support provided to core GOOS (IP recommendation)  – explore with national/regional systems?</a:t>
                      </a:r>
                    </a:p>
                  </a:txBody>
                  <a:tcPr/>
                </a:tc>
                <a:extLst>
                  <a:ext uri="{0D108BD9-81ED-4DB2-BD59-A6C34878D82A}">
                    <a16:rowId xmlns:a16="http://schemas.microsoft.com/office/drawing/2014/main" val="2670007108"/>
                  </a:ext>
                </a:extLst>
              </a:tr>
              <a:tr h="374346">
                <a:tc>
                  <a:txBody>
                    <a:bodyPr/>
                    <a:lstStyle/>
                    <a:p>
                      <a:pPr marL="0" marR="0" lvl="0" indent="0" algn="l" defTabSz="457196" rtl="0" eaLnBrk="1" fontAlgn="auto" latinLnBrk="0" hangingPunct="1">
                        <a:lnSpc>
                          <a:spcPct val="100000"/>
                        </a:lnSpc>
                        <a:spcBef>
                          <a:spcPts val="0"/>
                        </a:spcBef>
                        <a:spcAft>
                          <a:spcPts val="0"/>
                        </a:spcAft>
                        <a:buClrTx/>
                        <a:buSzTx/>
                        <a:buFontTx/>
                        <a:buNone/>
                        <a:tabLst/>
                        <a:defRPr/>
                      </a:pPr>
                      <a:r>
                        <a:rPr lang="en-GB" sz="1800" b="1" kern="1200" dirty="0">
                          <a:solidFill>
                            <a:schemeClr val="dk1"/>
                          </a:solidFill>
                          <a:effectLst/>
                          <a:latin typeface="+mn-lt"/>
                          <a:ea typeface="+mn-ea"/>
                          <a:cs typeface="+mn-cs"/>
                        </a:rPr>
                        <a:t>Recommendation 4. </a:t>
                      </a:r>
                      <a:r>
                        <a:rPr lang="en-GB" sz="1800" kern="1200" dirty="0">
                          <a:solidFill>
                            <a:schemeClr val="dk1"/>
                          </a:solidFill>
                          <a:effectLst/>
                          <a:latin typeface="+mn-lt"/>
                          <a:ea typeface="+mn-ea"/>
                          <a:cs typeface="+mn-cs"/>
                        </a:rPr>
                        <a:t>Experimental and ad hoc research contributions to observations, data and information management and modelling and forecasting should be recognized, but not necessarily coordinated through the support structure. Research use of products and system services should be captured in the user and uptake strategy. </a:t>
                      </a:r>
                    </a:p>
                  </a:txBody>
                  <a:tcPr/>
                </a:tc>
                <a:tc>
                  <a:txBody>
                    <a:bodyPr/>
                    <a:lstStyle/>
                    <a:p>
                      <a:r>
                        <a:rPr lang="en-GB" dirty="0">
                          <a:solidFill>
                            <a:schemeClr val="tx1"/>
                          </a:solidFill>
                        </a:rPr>
                        <a:t>OK. This is the general policy today</a:t>
                      </a:r>
                    </a:p>
                  </a:txBody>
                  <a:tcPr/>
                </a:tc>
                <a:extLst>
                  <a:ext uri="{0D108BD9-81ED-4DB2-BD59-A6C34878D82A}">
                    <a16:rowId xmlns:a16="http://schemas.microsoft.com/office/drawing/2014/main" val="2661678574"/>
                  </a:ext>
                </a:extLst>
              </a:tr>
              <a:tr h="374346">
                <a:tc>
                  <a:txBody>
                    <a:bodyPr/>
                    <a:lstStyle/>
                    <a:p>
                      <a:pPr marL="0" marR="0" lvl="0" indent="0" algn="l" defTabSz="457196" rtl="0" eaLnBrk="1" fontAlgn="auto" latinLnBrk="0" hangingPunct="1">
                        <a:lnSpc>
                          <a:spcPct val="100000"/>
                        </a:lnSpc>
                        <a:spcBef>
                          <a:spcPts val="0"/>
                        </a:spcBef>
                        <a:spcAft>
                          <a:spcPts val="0"/>
                        </a:spcAft>
                        <a:buClrTx/>
                        <a:buSzTx/>
                        <a:buFontTx/>
                        <a:buNone/>
                        <a:tabLst/>
                        <a:defRPr/>
                      </a:pPr>
                      <a:r>
                        <a:rPr lang="en-GB" sz="1800" b="1" kern="1200" dirty="0">
                          <a:solidFill>
                            <a:schemeClr val="dk1"/>
                          </a:solidFill>
                          <a:effectLst/>
                          <a:latin typeface="+mn-lt"/>
                          <a:ea typeface="+mn-ea"/>
                          <a:cs typeface="+mn-cs"/>
                        </a:rPr>
                        <a:t>Recommendation 5. </a:t>
                      </a:r>
                      <a:r>
                        <a:rPr lang="en-GB" sz="1800" kern="1200" dirty="0">
                          <a:solidFill>
                            <a:schemeClr val="dk1"/>
                          </a:solidFill>
                          <a:effectLst/>
                          <a:latin typeface="+mn-lt"/>
                          <a:ea typeface="+mn-ea"/>
                          <a:cs typeface="+mn-cs"/>
                        </a:rPr>
                        <a:t>A plan for show casing user uptake and energising the dialogue with the user community more generally should be developed. Such an activity was presently not resourced as part of the support structure. </a:t>
                      </a:r>
                    </a:p>
                  </a:txBody>
                  <a:tcPr/>
                </a:tc>
                <a:tc>
                  <a:txBody>
                    <a:bodyPr/>
                    <a:lstStyle/>
                    <a:p>
                      <a:r>
                        <a:rPr lang="en-GB" dirty="0">
                          <a:solidFill>
                            <a:schemeClr val="tx1"/>
                          </a:solidFill>
                        </a:rPr>
                        <a:t>GOOS Use cases, GRA Use Case, OECD value of observations work underway, develop towards more strategic activity?</a:t>
                      </a:r>
                    </a:p>
                  </a:txBody>
                  <a:tcPr/>
                </a:tc>
                <a:extLst>
                  <a:ext uri="{0D108BD9-81ED-4DB2-BD59-A6C34878D82A}">
                    <a16:rowId xmlns:a16="http://schemas.microsoft.com/office/drawing/2014/main" val="629563010"/>
                  </a:ext>
                </a:extLst>
              </a:tr>
              <a:tr h="374346">
                <a:tc>
                  <a:txBody>
                    <a:bodyPr/>
                    <a:lstStyle/>
                    <a:p>
                      <a:pPr marL="0" marR="0" lvl="0" indent="0" algn="l" defTabSz="457196" rtl="0" eaLnBrk="1" fontAlgn="auto" latinLnBrk="0" hangingPunct="1">
                        <a:lnSpc>
                          <a:spcPct val="100000"/>
                        </a:lnSpc>
                        <a:spcBef>
                          <a:spcPts val="0"/>
                        </a:spcBef>
                        <a:spcAft>
                          <a:spcPts val="0"/>
                        </a:spcAft>
                        <a:buClrTx/>
                        <a:buSzTx/>
                        <a:buFontTx/>
                        <a:buNone/>
                        <a:tabLst/>
                        <a:defRPr/>
                      </a:pPr>
                      <a:r>
                        <a:rPr lang="en-GB" sz="1800" b="1" kern="1200" dirty="0">
                          <a:solidFill>
                            <a:schemeClr val="dk1"/>
                          </a:solidFill>
                          <a:effectLst/>
                          <a:latin typeface="+mn-lt"/>
                          <a:ea typeface="+mn-ea"/>
                          <a:cs typeface="+mn-cs"/>
                        </a:rPr>
                        <a:t>Recommendation 6. </a:t>
                      </a:r>
                      <a:r>
                        <a:rPr lang="en-GB" sz="1800" kern="1200" dirty="0">
                          <a:solidFill>
                            <a:schemeClr val="dk1"/>
                          </a:solidFill>
                          <a:effectLst/>
                          <a:latin typeface="+mn-lt"/>
                          <a:ea typeface="+mn-ea"/>
                          <a:cs typeface="+mn-cs"/>
                        </a:rPr>
                        <a:t>A small study group should be formed from the major supporters of capacity building, education, and training to provide guidance on how activities should be identified, prioritised and executed within the framework of support. </a:t>
                      </a:r>
                    </a:p>
                  </a:txBody>
                  <a:tcPr/>
                </a:tc>
                <a:tc>
                  <a:txBody>
                    <a:bodyPr/>
                    <a:lstStyle/>
                    <a:p>
                      <a:r>
                        <a:rPr lang="en-GB" dirty="0">
                          <a:solidFill>
                            <a:schemeClr val="tx1"/>
                          </a:solidFill>
                        </a:rPr>
                        <a:t>Similar to conclusions of IP. Work on actions, with partners. The recommendation notes guidance from external, this is good advice, however GOOS should also be clear on what it sees as the gaps</a:t>
                      </a:r>
                    </a:p>
                  </a:txBody>
                  <a:tcPr/>
                </a:tc>
                <a:extLst>
                  <a:ext uri="{0D108BD9-81ED-4DB2-BD59-A6C34878D82A}">
                    <a16:rowId xmlns:a16="http://schemas.microsoft.com/office/drawing/2014/main" val="818231902"/>
                  </a:ext>
                </a:extLst>
              </a:tr>
              <a:tr h="374346">
                <a:tc>
                  <a:txBody>
                    <a:bodyPr/>
                    <a:lstStyle/>
                    <a:p>
                      <a:pPr marL="0" marR="0" lvl="0" indent="0" algn="l" defTabSz="457196" rtl="0" eaLnBrk="1" fontAlgn="auto" latinLnBrk="0" hangingPunct="1">
                        <a:lnSpc>
                          <a:spcPct val="100000"/>
                        </a:lnSpc>
                        <a:spcBef>
                          <a:spcPts val="0"/>
                        </a:spcBef>
                        <a:spcAft>
                          <a:spcPts val="0"/>
                        </a:spcAft>
                        <a:buClrTx/>
                        <a:buSzTx/>
                        <a:buFontTx/>
                        <a:buNone/>
                        <a:tabLst/>
                        <a:defRPr/>
                      </a:pPr>
                      <a:r>
                        <a:rPr lang="en-GB" sz="1800" b="1" kern="1200" dirty="0">
                          <a:solidFill>
                            <a:schemeClr val="dk1"/>
                          </a:solidFill>
                          <a:effectLst/>
                          <a:latin typeface="+mn-lt"/>
                          <a:ea typeface="+mn-ea"/>
                          <a:cs typeface="+mn-cs"/>
                        </a:rPr>
                        <a:t>Recommendation 7. </a:t>
                      </a:r>
                      <a:r>
                        <a:rPr lang="en-GB" sz="1800" kern="1200" dirty="0">
                          <a:solidFill>
                            <a:schemeClr val="dk1"/>
                          </a:solidFill>
                          <a:effectLst/>
                          <a:latin typeface="+mn-lt"/>
                          <a:ea typeface="+mn-ea"/>
                          <a:cs typeface="+mn-cs"/>
                        </a:rPr>
                        <a:t>A high-level description of the architecture of the ocean system should be developed and put out for public comment and feedback. The architecture should include clearly delineated observation, information and data management, and production and forecasting elements and a virtual 'cloud of support' that ensures it operates effectively as a system, with effective connectivity internally and externally. </a:t>
                      </a:r>
                    </a:p>
                  </a:txBody>
                  <a:tcPr/>
                </a:tc>
                <a:tc>
                  <a:txBody>
                    <a:bodyPr/>
                    <a:lstStyle/>
                    <a:p>
                      <a:r>
                        <a:rPr lang="en-GB" dirty="0">
                          <a:solidFill>
                            <a:schemeClr val="tx1"/>
                          </a:solidFill>
                        </a:rPr>
                        <a:t>Articulate the GOOS raison </a:t>
                      </a:r>
                      <a:r>
                        <a:rPr lang="en-GB" dirty="0" err="1">
                          <a:solidFill>
                            <a:schemeClr val="tx1"/>
                          </a:solidFill>
                        </a:rPr>
                        <a:t>d’etre</a:t>
                      </a:r>
                      <a:r>
                        <a:rPr lang="en-GB" dirty="0">
                          <a:solidFill>
                            <a:schemeClr val="tx1"/>
                          </a:solidFill>
                        </a:rPr>
                        <a:t> and how it functions has come up this SC. It will be a communications priority. The discussion around structure is ongoing. GOOS networks are involved in data flow by the very nature of oceanography, greater efficiency and automation, but no interest? Perhaps more symbiotic relationship with data management? Each with roles. GOOS would benefit from a structure for this interface.</a:t>
                      </a:r>
                    </a:p>
                  </a:txBody>
                  <a:tcPr/>
                </a:tc>
                <a:extLst>
                  <a:ext uri="{0D108BD9-81ED-4DB2-BD59-A6C34878D82A}">
                    <a16:rowId xmlns:a16="http://schemas.microsoft.com/office/drawing/2014/main" val="1068246832"/>
                  </a:ext>
                </a:extLst>
              </a:tr>
              <a:tr h="374346">
                <a:tc>
                  <a:txBody>
                    <a:bodyPr/>
                    <a:lstStyle/>
                    <a:p>
                      <a:pPr marL="0" marR="0" lvl="0" indent="0" algn="l" defTabSz="457196" rtl="0" eaLnBrk="1" fontAlgn="auto" latinLnBrk="0" hangingPunct="1">
                        <a:lnSpc>
                          <a:spcPct val="100000"/>
                        </a:lnSpc>
                        <a:spcBef>
                          <a:spcPts val="0"/>
                        </a:spcBef>
                        <a:spcAft>
                          <a:spcPts val="0"/>
                        </a:spcAft>
                        <a:buClrTx/>
                        <a:buSzTx/>
                        <a:buFontTx/>
                        <a:buNone/>
                        <a:tabLst/>
                        <a:defRPr/>
                      </a:pPr>
                      <a:r>
                        <a:rPr lang="en-GB" sz="1800" b="1" kern="1200" dirty="0">
                          <a:solidFill>
                            <a:schemeClr val="dk1"/>
                          </a:solidFill>
                          <a:effectLst/>
                          <a:latin typeface="+mn-lt"/>
                          <a:ea typeface="+mn-ea"/>
                          <a:cs typeface="+mn-cs"/>
                        </a:rPr>
                        <a:t>Recommendation 8. </a:t>
                      </a:r>
                      <a:r>
                        <a:rPr lang="en-GB" sz="1800" kern="1200" dirty="0">
                          <a:solidFill>
                            <a:schemeClr val="dk1"/>
                          </a:solidFill>
                          <a:effectLst/>
                          <a:latin typeface="+mn-lt"/>
                          <a:ea typeface="+mn-ea"/>
                          <a:cs typeface="+mn-cs"/>
                        </a:rPr>
                        <a:t>The framework for support should be further developed, along with a 5-10-year strategy based on the guidance provided in this Report. </a:t>
                      </a:r>
                    </a:p>
                  </a:txBody>
                  <a:tcPr/>
                </a:tc>
                <a:tc>
                  <a:txBody>
                    <a:bodyPr/>
                    <a:lstStyle/>
                    <a:p>
                      <a:r>
                        <a:rPr lang="en-GB" dirty="0">
                          <a:solidFill>
                            <a:schemeClr val="tx1"/>
                          </a:solidFill>
                        </a:rPr>
                        <a:t>Underway in the IP and other actions, the input includes this report, but also the SC, the GOOS elements, sponsors, community, funders, and analysis.</a:t>
                      </a:r>
                    </a:p>
                  </a:txBody>
                  <a:tcPr/>
                </a:tc>
                <a:extLst>
                  <a:ext uri="{0D108BD9-81ED-4DB2-BD59-A6C34878D82A}">
                    <a16:rowId xmlns:a16="http://schemas.microsoft.com/office/drawing/2014/main" val="3067126164"/>
                  </a:ext>
                </a:extLst>
              </a:tr>
              <a:tr h="374346">
                <a:tc>
                  <a:txBody>
                    <a:bodyPr/>
                    <a:lstStyle/>
                    <a:p>
                      <a:pPr marL="0" marR="0" lvl="0" indent="0" algn="l" defTabSz="457196" rtl="0" eaLnBrk="1" fontAlgn="auto" latinLnBrk="0" hangingPunct="1">
                        <a:lnSpc>
                          <a:spcPct val="100000"/>
                        </a:lnSpc>
                        <a:spcBef>
                          <a:spcPts val="0"/>
                        </a:spcBef>
                        <a:spcAft>
                          <a:spcPts val="0"/>
                        </a:spcAft>
                        <a:buClrTx/>
                        <a:buSzTx/>
                        <a:buFontTx/>
                        <a:buNone/>
                        <a:tabLst/>
                        <a:defRPr/>
                      </a:pPr>
                      <a:r>
                        <a:rPr lang="en-GB" sz="1800" b="1" kern="1200" dirty="0">
                          <a:solidFill>
                            <a:schemeClr val="dk1"/>
                          </a:solidFill>
                          <a:effectLst/>
                          <a:latin typeface="+mn-lt"/>
                          <a:ea typeface="+mn-ea"/>
                          <a:cs typeface="+mn-cs"/>
                        </a:rPr>
                        <a:t>Recommendation 9. </a:t>
                      </a:r>
                      <a:r>
                        <a:rPr lang="en-GB" sz="1800" kern="1200" dirty="0">
                          <a:solidFill>
                            <a:schemeClr val="dk1"/>
                          </a:solidFill>
                          <a:effectLst/>
                          <a:latin typeface="+mn-lt"/>
                          <a:ea typeface="+mn-ea"/>
                          <a:cs typeface="+mn-cs"/>
                        </a:rPr>
                        <a:t>The community supporting relevant ocean activities should be engaged to renovate and rejuvenate the current hub-and-spoke arrangement, consistent with whatever changes in governance that might be agreed elsewhere, and following the other Recommendations and Findings of this Report. The change should be in place by 2025 and follow the roadmap outlined in this study. </a:t>
                      </a:r>
                    </a:p>
                  </a:txBody>
                  <a:tcPr/>
                </a:tc>
                <a:tc>
                  <a:txBody>
                    <a:bodyPr/>
                    <a:lstStyle/>
                    <a:p>
                      <a:r>
                        <a:rPr lang="en-GB" dirty="0">
                          <a:solidFill>
                            <a:schemeClr val="tx1"/>
                          </a:solidFill>
                        </a:rPr>
                        <a:t>Engaging the (funding) community in a dialogue about building GOOS to deliver what is needed is effectively what the ‘big’ ask is about. This will happen 2021/2022.</a:t>
                      </a:r>
                    </a:p>
                  </a:txBody>
                  <a:tcPr/>
                </a:tc>
                <a:extLst>
                  <a:ext uri="{0D108BD9-81ED-4DB2-BD59-A6C34878D82A}">
                    <a16:rowId xmlns:a16="http://schemas.microsoft.com/office/drawing/2014/main" val="3463499867"/>
                  </a:ext>
                </a:extLst>
              </a:tr>
              <a:tr h="374346">
                <a:tc>
                  <a:txBody>
                    <a:bodyPr/>
                    <a:lstStyle/>
                    <a:p>
                      <a:endParaRPr lang="en-GB">
                        <a:solidFill>
                          <a:schemeClr val="tx1"/>
                        </a:solidFill>
                      </a:endParaRPr>
                    </a:p>
                  </a:txBody>
                  <a:tcPr/>
                </a:tc>
                <a:tc>
                  <a:txBody>
                    <a:bodyPr/>
                    <a:lstStyle/>
                    <a:p>
                      <a:endParaRPr lang="en-GB" dirty="0">
                        <a:solidFill>
                          <a:schemeClr val="tx1"/>
                        </a:solidFill>
                      </a:endParaRPr>
                    </a:p>
                  </a:txBody>
                  <a:tcPr/>
                </a:tc>
                <a:extLst>
                  <a:ext uri="{0D108BD9-81ED-4DB2-BD59-A6C34878D82A}">
                    <a16:rowId xmlns:a16="http://schemas.microsoft.com/office/drawing/2014/main" val="328218698"/>
                  </a:ext>
                </a:extLst>
              </a:tr>
              <a:tr h="374346">
                <a:tc>
                  <a:txBody>
                    <a:bodyPr/>
                    <a:lstStyle/>
                    <a:p>
                      <a:endParaRPr lang="en-GB" dirty="0">
                        <a:solidFill>
                          <a:schemeClr val="tx1"/>
                        </a:solidFill>
                      </a:endParaRPr>
                    </a:p>
                  </a:txBody>
                  <a:tcPr/>
                </a:tc>
                <a:tc>
                  <a:txBody>
                    <a:bodyPr/>
                    <a:lstStyle/>
                    <a:p>
                      <a:endParaRPr lang="en-GB" dirty="0">
                        <a:solidFill>
                          <a:schemeClr val="tx1"/>
                        </a:solidFill>
                      </a:endParaRPr>
                    </a:p>
                  </a:txBody>
                  <a:tcPr/>
                </a:tc>
                <a:extLst>
                  <a:ext uri="{0D108BD9-81ED-4DB2-BD59-A6C34878D82A}">
                    <a16:rowId xmlns:a16="http://schemas.microsoft.com/office/drawing/2014/main" val="3044550313"/>
                  </a:ext>
                </a:extLst>
              </a:tr>
            </a:tbl>
          </a:graphicData>
        </a:graphic>
      </p:graphicFrame>
    </p:spTree>
    <p:extLst>
      <p:ext uri="{BB962C8B-B14F-4D97-AF65-F5344CB8AC3E}">
        <p14:creationId xmlns:p14="http://schemas.microsoft.com/office/powerpoint/2010/main" val="974631386"/>
      </p:ext>
    </p:extLst>
  </p:cSld>
  <p:clrMapOvr>
    <a:masterClrMapping/>
  </p:clrMapOvr>
  <p:transition>
    <p:fade/>
  </p:transition>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 charset="0"/>
            <a:ea typeface="ＭＳ Ｐゴシック" pitchFamily="-1" charset="-128"/>
            <a:cs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 charset="0"/>
            <a:ea typeface="ＭＳ Ｐゴシック" pitchFamily="-1" charset="-128"/>
            <a:cs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4022</TotalTime>
  <Words>1076</Words>
  <Application>Microsoft Macintosh PowerPoint</Application>
  <PresentationFormat>Widescreen</PresentationFormat>
  <Paragraphs>70</Paragraphs>
  <Slides>7</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Blank Presentation</vt:lpstr>
      <vt:lpstr>Reports from GOOS components Common issues raised by the GOOS Core Team components</vt:lpstr>
      <vt:lpstr>Core Team elements</vt:lpstr>
      <vt:lpstr>Key takeaways</vt:lpstr>
      <vt:lpstr>Opportunities</vt:lpstr>
      <vt:lpstr>Key issues</vt:lpstr>
      <vt:lpstr>Key issues (2)</vt:lpstr>
      <vt:lpstr>Recommendations – Report on Support for global and regional Observing Systems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GOOS</dc:title>
  <dc:creator>Fischer, Albert</dc:creator>
  <cp:lastModifiedBy>Fischer, Albert</cp:lastModifiedBy>
  <cp:revision>105</cp:revision>
  <dcterms:created xsi:type="dcterms:W3CDTF">2020-02-11T12:50:32Z</dcterms:created>
  <dcterms:modified xsi:type="dcterms:W3CDTF">2021-04-28T05:55:21Z</dcterms:modified>
</cp:coreProperties>
</file>