
<file path=[Content_Types].xml><?xml version="1.0" encoding="utf-8"?>
<Types xmlns="http://schemas.openxmlformats.org/package/2006/content-types">
  <Default ContentType="image/jpeg" Extension="jpg"/>
  <Default ContentType="application/x-fontdata" Extension="fntdata"/>
  <Default ContentType="application/xml" Extension="xml"/>
  <Default ContentType="image/png" Extension="png"/>
  <Default ContentType="application/vnd.openxmlformats-package.relationships+xml" Extension="rels"/>
  <Override ContentType="application/vnd.openxmlformats-officedocument.presentationml.comments+xml" PartName="/ppt/comments/comment1.xml"/>
  <Override ContentType="application/vnd.openxmlformats-officedocument.presentationml.comments+xml" PartName="/ppt/comments/comment2.xml"/>
  <Override ContentType="application/vnd.openxmlformats-officedocument.presentationml.comments+xml" PartName="/ppt/comments/comment3.xml"/>
  <Override ContentType="application/vnd.openxmlformats-officedocument.presentationml.notesSlide+xml" PartName="/ppt/notesSlides/notesSlide3.xml"/>
  <Override ContentType="application/vnd.openxmlformats-officedocument.presentationml.notesSlide+xml" PartName="/ppt/notesSlides/notesSlide9.xml"/>
  <Override ContentType="application/vnd.openxmlformats-officedocument.presentationml.notesSlide+xml" PartName="/ppt/notesSlides/notesSlide28.xml"/>
  <Override ContentType="application/vnd.openxmlformats-officedocument.presentationml.notesSlide+xml" PartName="/ppt/notesSlides/notesSlide15.xml"/>
  <Override ContentType="application/vnd.openxmlformats-officedocument.presentationml.notesSlide+xml" PartName="/ppt/notesSlides/notesSlide11.xml"/>
  <Override ContentType="application/vnd.openxmlformats-officedocument.presentationml.notesSlide+xml" PartName="/ppt/notesSlides/notesSlide24.xml"/>
  <Override ContentType="application/vnd.openxmlformats-officedocument.presentationml.notesSlide+xml" PartName="/ppt/notesSlides/notesSlide12.xml"/>
  <Override ContentType="application/vnd.openxmlformats-officedocument.presentationml.notesSlide+xml" PartName="/ppt/notesSlides/notesSlide20.xml"/>
  <Override ContentType="application/vnd.openxmlformats-officedocument.presentationml.notesSlide+xml" PartName="/ppt/notesSlides/notesSlide17.xml"/>
  <Override ContentType="application/vnd.openxmlformats-officedocument.presentationml.notesSlide+xml" PartName="/ppt/notesSlides/notesSlide16.xml"/>
  <Override ContentType="application/vnd.openxmlformats-officedocument.presentationml.notesSlide+xml" PartName="/ppt/notesSlides/notesSlide21.xml"/>
  <Override ContentType="application/vnd.openxmlformats-officedocument.presentationml.notesSlide+xml" PartName="/ppt/notesSlides/notesSlide8.xml"/>
  <Override ContentType="application/vnd.openxmlformats-officedocument.presentationml.notesSlide+xml" PartName="/ppt/notesSlides/notesSlide4.xml"/>
  <Override ContentType="application/vnd.openxmlformats-officedocument.presentationml.notesSlide+xml" PartName="/ppt/notesSlides/notesSlide25.xml"/>
  <Override ContentType="application/vnd.openxmlformats-officedocument.presentationml.notesSlide+xml" PartName="/ppt/notesSlides/notesSlide18.xml"/>
  <Override ContentType="application/vnd.openxmlformats-officedocument.presentationml.notesSlide+xml" PartName="/ppt/notesSlides/notesSlide6.xml"/>
  <Override ContentType="application/vnd.openxmlformats-officedocument.presentationml.notesSlide+xml" PartName="/ppt/notesSlides/notesSlide13.xml"/>
  <Override ContentType="application/vnd.openxmlformats-officedocument.presentationml.notesSlide+xml" PartName="/ppt/notesSlides/notesSlide1.xml"/>
  <Override ContentType="application/vnd.openxmlformats-officedocument.presentationml.notesSlide+xml" PartName="/ppt/notesSlides/notesSlide22.xml"/>
  <Override ContentType="application/vnd.openxmlformats-officedocument.presentationml.notesSlide+xml" PartName="/ppt/notesSlides/notesSlide7.xml"/>
  <Override ContentType="application/vnd.openxmlformats-officedocument.presentationml.notesSlide+xml" PartName="/ppt/notesSlides/notesSlide26.xml"/>
  <Override ContentType="application/vnd.openxmlformats-officedocument.presentationml.notesSlide+xml" PartName="/ppt/notesSlides/notesSlide5.xml"/>
  <Override ContentType="application/vnd.openxmlformats-officedocument.presentationml.notesSlide+xml" PartName="/ppt/notesSlides/notesSlide19.xml"/>
  <Override ContentType="application/vnd.openxmlformats-officedocument.presentationml.notesSlide+xml" PartName="/ppt/notesSlides/notesSlide27.xml"/>
  <Override ContentType="application/vnd.openxmlformats-officedocument.presentationml.notesSlide+xml" PartName="/ppt/notesSlides/notesSlide14.xml"/>
  <Override ContentType="application/vnd.openxmlformats-officedocument.presentationml.notesSlide+xml" PartName="/ppt/notesSlides/notesSlide23.xml"/>
  <Override ContentType="application/vnd.openxmlformats-officedocument.presentationml.notesSlide+xml" PartName="/ppt/notesSlides/notesSlide2.xml"/>
  <Override ContentType="application/vnd.openxmlformats-officedocument.presentationml.notesSlide+xml" PartName="/ppt/notesSlides/notesSlide10.xml"/>
  <Override ContentType="application/vnd.openxmlformats-officedocument.presentationml.tableStyles+xml" PartName="/ppt/tableStyles.xml"/>
  <Override ContentType="application/vnd.openxmlformats-officedocument.presentationml.slideLayout+xml" PartName="/ppt/slideLayouts/slideLayout3.xml"/>
  <Override ContentType="application/vnd.openxmlformats-officedocument.presentationml.slideLayout+xml" PartName="/ppt/slideLayouts/slideLayout24.xml"/>
  <Override ContentType="application/vnd.openxmlformats-officedocument.presentationml.slideLayout+xml" PartName="/ppt/slideLayouts/slideLayout11.xml"/>
  <Override ContentType="application/vnd.openxmlformats-officedocument.presentationml.slideLayout+xml" PartName="/ppt/slideLayouts/slideLayout7.xml"/>
  <Override ContentType="application/vnd.openxmlformats-officedocument.presentationml.slideLayout+xml" PartName="/ppt/slideLayouts/slideLayout16.xml"/>
  <Override ContentType="application/vnd.openxmlformats-officedocument.presentationml.slideLayout+xml" PartName="/ppt/slideLayouts/slideLayout20.xml"/>
  <Override ContentType="application/vnd.openxmlformats-officedocument.presentationml.slideLayout+xml" PartName="/ppt/slideLayouts/slideLayout25.xml"/>
  <Override ContentType="application/vnd.openxmlformats-officedocument.presentationml.slideLayout+xml" PartName="/ppt/slideLayouts/slideLayout17.xml"/>
  <Override ContentType="application/vnd.openxmlformats-officedocument.presentationml.slideLayout+xml" PartName="/ppt/slideLayouts/slideLayout2.xml"/>
  <Override ContentType="application/vnd.openxmlformats-officedocument.presentationml.slideLayout+xml" PartName="/ppt/slideLayouts/slideLayout12.xml"/>
  <Override ContentType="application/vnd.openxmlformats-officedocument.presentationml.slideLayout+xml" PartName="/ppt/slideLayouts/slideLayout6.xml"/>
  <Override ContentType="application/vnd.openxmlformats-officedocument.presentationml.slideLayout+xml" PartName="/ppt/slideLayouts/slideLayout21.xml"/>
  <Override ContentType="application/vnd.openxmlformats-officedocument.presentationml.slideLayout+xml" PartName="/ppt/slideLayouts/slideLayout5.xml"/>
  <Override ContentType="application/vnd.openxmlformats-officedocument.presentationml.slideLayout+xml" PartName="/ppt/slideLayouts/slideLayout18.xml"/>
  <Override ContentType="application/vnd.openxmlformats-officedocument.presentationml.slideLayout+xml" PartName="/ppt/slideLayouts/slideLayout13.xml"/>
  <Override ContentType="application/vnd.openxmlformats-officedocument.presentationml.slideLayout+xml" PartName="/ppt/slideLayouts/slideLayout1.xml"/>
  <Override ContentType="application/vnd.openxmlformats-officedocument.presentationml.slideLayout+xml" PartName="/ppt/slideLayouts/slideLayout22.xml"/>
  <Override ContentType="application/vnd.openxmlformats-officedocument.presentationml.slideLayout+xml" PartName="/ppt/slideLayouts/slideLayout9.xml"/>
  <Override ContentType="application/vnd.openxmlformats-officedocument.presentationml.slideLayout+xml" PartName="/ppt/slideLayouts/slideLayout19.xml"/>
  <Override ContentType="application/vnd.openxmlformats-officedocument.presentationml.slideLayout+xml" PartName="/ppt/slideLayouts/slideLayout4.xml"/>
  <Override ContentType="application/vnd.openxmlformats-officedocument.presentationml.slideLayout+xml" PartName="/ppt/slideLayouts/slideLayout14.xml"/>
  <Override ContentType="application/vnd.openxmlformats-officedocument.presentationml.slideLayout+xml" PartName="/ppt/slideLayouts/slideLayout10.xml"/>
  <Override ContentType="application/vnd.openxmlformats-officedocument.presentationml.slideLayout+xml" PartName="/ppt/slideLayouts/slideLayout15.xml"/>
  <Override ContentType="application/vnd.openxmlformats-officedocument.presentationml.slideLayout+xml" PartName="/ppt/slideLayouts/slideLayout23.xml"/>
  <Override ContentType="application/vnd.openxmlformats-officedocument.presentationml.slideLayout+xml" PartName="/ppt/slideLayouts/slideLayout8.xml"/>
  <Override ContentType="application/vnd.openxmlformats-officedocument.presentationml.slideMaster+xml" PartName="/ppt/slideMasters/slideMaster3.xml"/>
  <Override ContentType="application/vnd.openxmlformats-officedocument.presentationml.slideMaster+xml" PartName="/ppt/slideMasters/slideMaster2.xml"/>
  <Override ContentType="application/vnd.openxmlformats-officedocument.presentationml.slideMaster+xml" PartName="/ppt/slideMasters/slideMaster1.xml"/>
  <Override ContentType="application/vnd.openxmlformats-officedocument.presentationml.slideMaster+xml" PartName="/ppt/slideMasters/slideMaster4.xml"/>
  <Override ContentType="application/vnd.openxmlformats-officedocument.presentationml.slide+xml" PartName="/ppt/slides/slide4.xml"/>
  <Override ContentType="application/vnd.openxmlformats-officedocument.presentationml.slide+xml" PartName="/ppt/slides/slide18.xml"/>
  <Override ContentType="application/vnd.openxmlformats-officedocument.presentationml.slide+xml" PartName="/ppt/slides/slide22.xml"/>
  <Override ContentType="application/vnd.openxmlformats-officedocument.presentationml.slide+xml" PartName="/ppt/slides/slide26.xml"/>
  <Override ContentType="application/vnd.openxmlformats-officedocument.presentationml.slide+xml" PartName="/ppt/slides/slide19.xml"/>
  <Override ContentType="application/vnd.openxmlformats-officedocument.presentationml.slide+xml" PartName="/ppt/slides/slide3.xml"/>
  <Override ContentType="application/vnd.openxmlformats-officedocument.presentationml.slide+xml" PartName="/ppt/slides/slide9.xml"/>
  <Override ContentType="application/vnd.openxmlformats-officedocument.presentationml.slide+xml" PartName="/ppt/slides/slide13.xml"/>
  <Override ContentType="application/vnd.openxmlformats-officedocument.presentationml.slide+xml" PartName="/ppt/slides/slide5.xml"/>
  <Override ContentType="application/vnd.openxmlformats-officedocument.presentationml.slide+xml" PartName="/ppt/slides/slide12.xml"/>
  <Override ContentType="application/vnd.openxmlformats-officedocument.presentationml.slide+xml" PartName="/ppt/slides/slide17.xml"/>
  <Override ContentType="application/vnd.openxmlformats-officedocument.presentationml.slide+xml" PartName="/ppt/slides/slide25.xml"/>
  <Override ContentType="application/vnd.openxmlformats-officedocument.presentationml.slide+xml" PartName="/ppt/slides/slide20.xml"/>
  <Override ContentType="application/vnd.openxmlformats-officedocument.presentationml.slide+xml" PartName="/ppt/slides/slide21.xml"/>
  <Override ContentType="application/vnd.openxmlformats-officedocument.presentationml.slide+xml" PartName="/ppt/slides/slide16.xml"/>
  <Override ContentType="application/vnd.openxmlformats-officedocument.presentationml.slide+xml" PartName="/ppt/slides/slide8.xml"/>
  <Override ContentType="application/vnd.openxmlformats-officedocument.presentationml.slide+xml" PartName="/ppt/slides/slide24.xml"/>
  <Override ContentType="application/vnd.openxmlformats-officedocument.presentationml.slide+xml" PartName="/ppt/slides/slide11.xml"/>
  <Override ContentType="application/vnd.openxmlformats-officedocument.presentationml.slide+xml" PartName="/ppt/slides/slide1.xml"/>
  <Override ContentType="application/vnd.openxmlformats-officedocument.presentationml.slide+xml" PartName="/ppt/slides/slide28.xml"/>
  <Override ContentType="application/vnd.openxmlformats-officedocument.presentationml.slide+xml" PartName="/ppt/slides/slide7.xml"/>
  <Override ContentType="application/vnd.openxmlformats-officedocument.presentationml.slide+xml" PartName="/ppt/slides/slide15.xml"/>
  <Override ContentType="application/vnd.openxmlformats-officedocument.presentationml.slide+xml" PartName="/ppt/slides/slide23.xml"/>
  <Override ContentType="application/vnd.openxmlformats-officedocument.presentationml.slide+xml" PartName="/ppt/slides/slide27.xml"/>
  <Override ContentType="application/vnd.openxmlformats-officedocument.presentationml.slide+xml" PartName="/ppt/slides/slide10.xml"/>
  <Override ContentType="application/vnd.openxmlformats-officedocument.presentationml.slide+xml" PartName="/ppt/slides/slide2.xml"/>
  <Override ContentType="application/vnd.openxmlformats-officedocument.presentationml.slide+xml" PartName="/ppt/slides/slide6.xml"/>
  <Override ContentType="application/vnd.openxmlformats-officedocument.presentationml.slide+xml" PartName="/ppt/slides/slide14.xml"/>
  <Override ContentType="application/vnd.openxmlformats-officedocument.presentationml.notesMaster+xml" PartName="/ppt/notesMasters/notesMaster1.xml"/>
  <Override ContentType="application/vnd.openxmlformats-officedocument.presentationml.presentation.main+xml" PartName="/ppt/presentation.xml"/>
  <Override ContentType="application/vnd.openxmlformats-officedocument.presentationml.commentAuthors+xml" PartName="/ppt/commentAuthors.xml"/>
  <Override ContentType="application/vnd.openxmlformats-officedocument.presentationml.presProps+xml" PartName="/ppt/presProps.xml"/>
  <Override ContentType="application/vnd.openxmlformats-officedocument.theme+xml" PartName="/ppt/theme/theme1.xml"/>
  <Override ContentType="application/vnd.openxmlformats-officedocument.theme+xml" PartName="/ppt/theme/theme2.xml"/>
  <Override ContentType="application/vnd.openxmlformats-officedocument.theme+xml" PartName="/ppt/theme/theme3.xml"/>
  <Override ContentType="application/vnd.openxmlformats-officedocument.theme+xml" PartName="/ppt/theme/theme4.xml"/>
  <Override ContentType="application/vnd.openxmlformats-officedocument.theme+xml" PartName="/ppt/theme/theme5.xml"/>
  <Override ContentType="application/vnd.openxmlformats-officedocument.presentationml.viewProps+xml" PartName="/ppt/viewProps.xml"/>
</Types>
</file>

<file path=_rels/.rels><?xml version="1.0" encoding="UTF-8" standalone="yes"?><Relationships xmlns="http://schemas.openxmlformats.org/package/2006/relationships"><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autoCompressPictures="0" embedTrueTypeFonts="1" strictFirstAndLastChars="0" saveSubsetFonts="1">
  <p:sldMasterIdLst>
    <p:sldMasterId id="2147483673" r:id="rId6"/>
    <p:sldMasterId id="2147483674" r:id="rId7"/>
    <p:sldMasterId id="2147483675" r:id="rId8"/>
    <p:sldMasterId id="2147483676" r:id="rId9"/>
  </p:sldMasterIdLst>
  <p:notesMasterIdLst>
    <p:notesMasterId r:id="rId10"/>
  </p:notesMasterIdLst>
  <p:sldIdLst>
    <p:sldId id="256" r:id="rId11"/>
    <p:sldId id="257" r:id="rId12"/>
    <p:sldId id="258" r:id="rId13"/>
    <p:sldId id="259" r:id="rId14"/>
    <p:sldId id="260" r:id="rId15"/>
    <p:sldId id="261" r:id="rId16"/>
    <p:sldId id="262" r:id="rId17"/>
    <p:sldId id="263" r:id="rId18"/>
    <p:sldId id="264" r:id="rId19"/>
    <p:sldId id="265" r:id="rId20"/>
    <p:sldId id="266" r:id="rId21"/>
    <p:sldId id="267" r:id="rId22"/>
    <p:sldId id="268" r:id="rId23"/>
    <p:sldId id="269" r:id="rId24"/>
    <p:sldId id="270" r:id="rId25"/>
    <p:sldId id="271" r:id="rId26"/>
    <p:sldId id="272" r:id="rId27"/>
    <p:sldId id="273" r:id="rId28"/>
    <p:sldId id="274" r:id="rId29"/>
    <p:sldId id="275" r:id="rId30"/>
    <p:sldId id="276" r:id="rId31"/>
    <p:sldId id="277" r:id="rId32"/>
    <p:sldId id="278" r:id="rId33"/>
    <p:sldId id="279" r:id="rId34"/>
    <p:sldId id="280" r:id="rId35"/>
    <p:sldId id="281" r:id="rId36"/>
    <p:sldId id="282" r:id="rId37"/>
    <p:sldId id="283" r:id="rId38"/>
  </p:sldIdLst>
  <p:sldSz cy="5143500" cx="9144000"/>
  <p:notesSz cx="6858000" cy="9144000"/>
  <p:embeddedFontLst>
    <p:embeddedFont>
      <p:font typeface="Libre Franklin"/>
      <p:regular r:id="rId39"/>
      <p:bold r:id="rId40"/>
      <p:italic r:id="rId41"/>
      <p:boldItalic r:id="rId42"/>
    </p:embeddedFont>
    <p:embeddedFont>
      <p:font typeface="Proxima Nova"/>
      <p:regular r:id="rId43"/>
      <p:bold r:id="rId44"/>
      <p:italic r:id="rId45"/>
      <p:boldItalic r:id="rId46"/>
    </p:embeddedFont>
    <p:embeddedFont>
      <p:font typeface="Roboto"/>
      <p:regular r:id="rId47"/>
      <p:bold r:id="rId48"/>
      <p:italic r:id="rId49"/>
      <p:boldItalic r:id="rId50"/>
    </p:embeddedFont>
    <p:embeddedFont>
      <p:font typeface="Montserrat"/>
      <p:regular r:id="rId51"/>
      <p:bold r:id="rId52"/>
      <p:italic r:id="rId53"/>
      <p:boldItalic r:id="rId54"/>
    </p:embeddedFont>
    <p:embeddedFont>
      <p:font typeface="Corbel"/>
      <p:regular r:id="rId55"/>
      <p:bold r:id="rId56"/>
      <p:italic r:id="rId57"/>
      <p:boldItalic r:id="rId58"/>
    </p:embeddedFont>
    <p:embeddedFont>
      <p:font typeface="Quattrocento Sans"/>
      <p:regular r:id="rId59"/>
      <p:bold r:id="rId60"/>
      <p:italic r:id="rId61"/>
      <p:boldItalic r:id="rId62"/>
    </p:embeddedFont>
    <p:embeddedFont>
      <p:font typeface="Roboto Light"/>
      <p:regular r:id="rId63"/>
      <p:bold r:id="rId64"/>
      <p:italic r:id="rId65"/>
      <p:boldItalic r:id="rId66"/>
    </p:embeddedFont>
    <p:embeddedFont>
      <p:font typeface="Barlow Semi Condensed SemiBold"/>
      <p:regular r:id="rId67"/>
      <p:bold r:id="rId68"/>
      <p:italic r:id="rId69"/>
      <p:boldItalic r:id="rId70"/>
    </p:embeddedFont>
  </p:embeddedFontLst>
  <p:defaultText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defaultTextStyle>
  <p:extLst>
    <p:ext uri="{EFAFB233-063F-42B5-8137-9DF3F51BA10A}">
      <p15:sldGuideLst>
        <p15:guide id="1" orient="horz" pos="1620">
          <p15:clr>
            <a:srgbClr val="A4A3A4"/>
          </p15:clr>
        </p15:guide>
        <p15:guide id="2" pos="2880">
          <p15:clr>
            <a:srgbClr val="A4A3A4"/>
          </p15:clr>
        </p15:guide>
      </p15:sldGuideLst>
    </p:ext>
  </p:extLst>
</p:presentation>
</file>

<file path=ppt/commentAuthors.xml><?xml version="1.0" encoding="utf-8"?>
<p:cmAuthorLs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mAuthor clrIdx="0" id="0" initials="" lastIdx="3" name="Emma Heslop"/>
  <p:cmAuthor clrIdx="1" id="1" initials="" lastIdx="2" name="Ann-Christine Zinkann - NOAA Affiliate"/>
  <p:cmAuthor clrIdx="2" id="2" initials="" lastIdx="3" name="David Legler - NOAA Federal"/>
  <p:cmAuthor clrIdx="3" id="3" initials="" lastIdx="1" name="mbelbeoch@ocean-ops.org"/>
</p:cmAuthorLst>
</file>

<file path=ppt/presProps.xml><?xml version="1.0" encoding="utf-8"?>
<p:presentation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file>

<file path=ppt/tableStyles.xml><?xml version="1.0" encoding="utf-8"?>
<a:tblStyleLst xmlns:a="http://schemas.openxmlformats.org/drawingml/2006/main" xmlns:r="http://schemas.openxmlformats.org/officeDocument/2006/relationships" def="{F439D578-C4A7-491A-975F-97BF76B378C6}">
  <a:tblStyle styleId="{F439D578-C4A7-491A-975F-97BF76B378C6}" styleName="Table_0">
    <a:wholeTbl>
      <a:tcTxStyle>
        <a:font>
          <a:latin typeface="Arial"/>
          <a:ea typeface="Arial"/>
          <a:cs typeface="Arial"/>
        </a:font>
        <a:srgbClr val="000000"/>
      </a:tcTxStyle>
      <a:tcStyle>
        <a:tcBdr>
          <a:left>
            <a:ln cap="flat" cmpd="sng" w="9525">
              <a:solidFill>
                <a:srgbClr val="9E9E9E"/>
              </a:solidFill>
              <a:prstDash val="solid"/>
              <a:round/>
              <a:headEnd len="sm" w="sm" type="none"/>
              <a:tailEnd len="sm" w="sm" type="none"/>
            </a:ln>
          </a:left>
          <a:right>
            <a:ln cap="flat" cmpd="sng" w="9525">
              <a:solidFill>
                <a:srgbClr val="9E9E9E"/>
              </a:solidFill>
              <a:prstDash val="solid"/>
              <a:round/>
              <a:headEnd len="sm" w="sm" type="none"/>
              <a:tailEnd len="sm" w="sm" type="none"/>
            </a:ln>
          </a:right>
          <a:top>
            <a:ln cap="flat" cmpd="sng" w="9525">
              <a:solidFill>
                <a:srgbClr val="9E9E9E"/>
              </a:solidFill>
              <a:prstDash val="solid"/>
              <a:round/>
              <a:headEnd len="sm" w="sm" type="none"/>
              <a:tailEnd len="sm" w="sm" type="none"/>
            </a:ln>
          </a:top>
          <a:bottom>
            <a:ln cap="flat" cmpd="sng" w="9525">
              <a:solidFill>
                <a:srgbClr val="9E9E9E"/>
              </a:solidFill>
              <a:prstDash val="solid"/>
              <a:round/>
              <a:headEnd len="sm" w="sm" type="none"/>
              <a:tailEnd len="sm" w="sm" type="none"/>
            </a:ln>
          </a:bottom>
          <a:insideH>
            <a:ln cap="flat" cmpd="sng" w="9525">
              <a:solidFill>
                <a:srgbClr val="9E9E9E"/>
              </a:solidFill>
              <a:prstDash val="solid"/>
              <a:round/>
              <a:headEnd len="sm" w="sm" type="none"/>
              <a:tailEnd len="sm" w="sm" type="none"/>
            </a:ln>
          </a:insideH>
          <a:insideV>
            <a:ln cap="flat" cmpd="sng" w="9525">
              <a:solidFill>
                <a:srgbClr val="9E9E9E"/>
              </a:solidFill>
              <a:prstDash val="solid"/>
              <a:round/>
              <a:headEnd len="sm" w="sm" type="none"/>
              <a:tailEnd len="sm" w="sm" type="none"/>
            </a:ln>
          </a:insideV>
        </a:tcBdr>
      </a:tcStyle>
    </a:wholeTbl>
    <a:band1H>
      <a:tcTxStyle/>
    </a:band1H>
    <a:band2H>
      <a:tcTxStyle/>
    </a:band2H>
    <a:band1V>
      <a:tcTxStyle/>
    </a:band1V>
    <a:band2V>
      <a:tcTxStyle/>
    </a:band2V>
    <a:lastCol>
      <a:tcTxStyle/>
    </a:lastCol>
    <a:firstCol>
      <a:tcTxStyle/>
    </a:firstCol>
    <a:lastRow>
      <a:tcTxStyle/>
    </a:lastRow>
    <a:seCell>
      <a:tcTxStyle/>
    </a:seCell>
    <a:swCell>
      <a:tcTxStyle/>
    </a:swCell>
    <a:firstRow>
      <a:tcTxStyle/>
    </a:firstRow>
    <a:neCell>
      <a:tcTxStyle/>
    </a:neCell>
    <a:nwCell>
      <a:tcTxStyle/>
    </a:nwCell>
  </a:tblStyle>
  <a:tblStyle styleId="{A795C250-E2B2-41F1-925E-DD1D7B16F56D}" styleName="Table_1">
    <a:wholeTbl>
      <a:tcTxStyle b="off" i="off">
        <a:font>
          <a:latin typeface="Calibri"/>
          <a:ea typeface="Calibri"/>
          <a:cs typeface="Calibri"/>
        </a:font>
        <a:schemeClr val="dk1"/>
      </a:tcTxStyle>
      <a:tcStyle>
        <a:tcBdr>
          <a:left>
            <a:ln cap="flat" cmpd="sng" w="12700">
              <a:solidFill>
                <a:schemeClr val="lt1"/>
              </a:solidFill>
              <a:prstDash val="solid"/>
              <a:round/>
              <a:headEnd len="sm" w="sm" type="none"/>
              <a:tailEnd len="sm" w="sm" type="none"/>
            </a:ln>
          </a:left>
          <a:right>
            <a:ln cap="flat" cmpd="sng" w="12700">
              <a:solidFill>
                <a:schemeClr val="lt1"/>
              </a:solidFill>
              <a:prstDash val="solid"/>
              <a:round/>
              <a:headEnd len="sm" w="sm" type="none"/>
              <a:tailEnd len="sm" w="sm" type="none"/>
            </a:ln>
          </a:right>
          <a:top>
            <a:ln cap="flat" cmpd="sng" w="12700">
              <a:solidFill>
                <a:schemeClr val="lt1"/>
              </a:solidFill>
              <a:prstDash val="solid"/>
              <a:round/>
              <a:headEnd len="sm" w="sm" type="none"/>
              <a:tailEnd len="sm" w="sm" type="none"/>
            </a:ln>
          </a:top>
          <a:bottom>
            <a:ln cap="flat" cmpd="sng" w="12700">
              <a:solidFill>
                <a:schemeClr val="lt1"/>
              </a:solidFill>
              <a:prstDash val="solid"/>
              <a:round/>
              <a:headEnd len="sm" w="sm" type="none"/>
              <a:tailEnd len="sm" w="sm" type="none"/>
            </a:ln>
          </a:bottom>
          <a:insideH>
            <a:ln cap="flat" cmpd="sng" w="12700">
              <a:solidFill>
                <a:schemeClr val="lt1"/>
              </a:solidFill>
              <a:prstDash val="solid"/>
              <a:round/>
              <a:headEnd len="sm" w="sm" type="none"/>
              <a:tailEnd len="sm" w="sm" type="none"/>
            </a:ln>
          </a:insideH>
          <a:insideV>
            <a:ln cap="flat" cmpd="sng" w="12700">
              <a:solidFill>
                <a:schemeClr val="lt1"/>
              </a:solidFill>
              <a:prstDash val="solid"/>
              <a:round/>
              <a:headEnd len="sm" w="sm" type="none"/>
              <a:tailEnd len="sm" w="sm" type="none"/>
            </a:ln>
          </a:insideV>
        </a:tcBdr>
        <a:fill>
          <a:solidFill>
            <a:srgbClr val="E8EBF5"/>
          </a:solidFill>
        </a:fill>
      </a:tcStyle>
    </a:wholeTbl>
    <a:band1H>
      <a:tcTxStyle/>
      <a:tcStyle>
        <a:fill>
          <a:solidFill>
            <a:srgbClr val="CDD4EA"/>
          </a:solidFill>
        </a:fill>
      </a:tcStyle>
    </a:band1H>
    <a:band2H>
      <a:tcTxStyle/>
    </a:band2H>
    <a:band1V>
      <a:tcTxStyle/>
      <a:tcStyle>
        <a:fill>
          <a:solidFill>
            <a:srgbClr val="CDD4EA"/>
          </a:solidFill>
        </a:fill>
      </a:tcStyle>
    </a:band1V>
    <a:band2V>
      <a:tcTxStyle/>
    </a:band2V>
    <a:lastCol>
      <a:tcTxStyle b="on" i="off">
        <a:font>
          <a:latin typeface="Calibri"/>
          <a:ea typeface="Calibri"/>
          <a:cs typeface="Calibri"/>
        </a:font>
        <a:schemeClr val="lt1"/>
      </a:tcTxStyle>
      <a:tcStyle>
        <a:fill>
          <a:solidFill>
            <a:schemeClr val="accent1"/>
          </a:solidFill>
        </a:fill>
      </a:tcStyle>
    </a:lastCol>
    <a:firstCol>
      <a:tcTxStyle b="on" i="off">
        <a:font>
          <a:latin typeface="Calibri"/>
          <a:ea typeface="Calibri"/>
          <a:cs typeface="Calibri"/>
        </a:font>
        <a:schemeClr val="lt1"/>
      </a:tcTxStyle>
      <a:tcStyle>
        <a:fill>
          <a:solidFill>
            <a:schemeClr val="accent1"/>
          </a:solidFill>
        </a:fill>
      </a:tcStyle>
    </a:firstCol>
    <a:lastRow>
      <a:tcTxStyle b="on" i="off">
        <a:font>
          <a:latin typeface="Calibri"/>
          <a:ea typeface="Calibri"/>
          <a:cs typeface="Calibri"/>
        </a:font>
        <a:schemeClr val="lt1"/>
      </a:tcTxStyle>
      <a:tcStyle>
        <a:tcBdr>
          <a:top>
            <a:ln cap="flat" cmpd="sng" w="38100">
              <a:solidFill>
                <a:schemeClr val="lt1"/>
              </a:solidFill>
              <a:prstDash val="solid"/>
              <a:round/>
              <a:headEnd len="sm" w="sm" type="none"/>
              <a:tailEnd len="sm" w="sm" type="none"/>
            </a:ln>
          </a:top>
        </a:tcBdr>
        <a:fill>
          <a:solidFill>
            <a:schemeClr val="accent1"/>
          </a:solidFill>
        </a:fill>
      </a:tcStyle>
    </a:lastRow>
    <a:seCell>
      <a:tcTxStyle/>
    </a:seCell>
    <a:swCell>
      <a:tcTxStyle/>
    </a:swCell>
    <a:firstRow>
      <a:tcTxStyle b="on" i="off">
        <a:font>
          <a:latin typeface="Calibri"/>
          <a:ea typeface="Calibri"/>
          <a:cs typeface="Calibri"/>
        </a:font>
        <a:schemeClr val="lt1"/>
      </a:tcTxStyle>
      <a:tcStyle>
        <a:tcBdr>
          <a:bottom>
            <a:ln cap="flat" cmpd="sng" w="38100">
              <a:solidFill>
                <a:schemeClr val="lt1"/>
              </a:solidFill>
              <a:prstDash val="solid"/>
              <a:round/>
              <a:headEnd len="sm" w="sm" type="none"/>
              <a:tailEnd len="sm" w="sm" type="none"/>
            </a:ln>
          </a:bottom>
        </a:tcBdr>
        <a:fill>
          <a:solidFill>
            <a:schemeClr val="accent1"/>
          </a:solidFill>
        </a:fill>
      </a:tcStyle>
    </a:firstRow>
    <a:neCell>
      <a:tcTxStyle/>
    </a:neCell>
    <a:nwCell>
      <a:tcTxStyle/>
    </a:nwCell>
  </a:tblStyle>
</a:tblStyleLst>
</file>

<file path=ppt/viewProps.xml><?xml version="1.0" encoding="utf-8"?>
<p:view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Comments="0">
  <p:slideViewPr>
    <p:cSldViewPr snapToGrid="0">
      <p:cViewPr varScale="1">
        <p:scale>
          <a:sx n="100" d="100"/>
          <a:sy n="100" d="100"/>
        </p:scale>
        <p:origin x="0" y="0"/>
      </p:cViewPr>
      <p:guideLst>
        <p:guide pos="1620" orient="horz"/>
        <p:guide pos="2880"/>
      </p:guideLst>
    </p:cSldViewPr>
  </p:slideViewPr>
</p:viewPr>
</file>

<file path=ppt/_rels/presentation.xml.rels><?xml version="1.0" encoding="UTF-8" standalone="yes"?><Relationships xmlns="http://schemas.openxmlformats.org/package/2006/relationships"><Relationship Id="rId40" Type="http://schemas.openxmlformats.org/officeDocument/2006/relationships/font" Target="fonts/LibreFranklin-bold.fntdata"/><Relationship Id="rId42" Type="http://schemas.openxmlformats.org/officeDocument/2006/relationships/font" Target="fonts/LibreFranklin-boldItalic.fntdata"/><Relationship Id="rId41" Type="http://schemas.openxmlformats.org/officeDocument/2006/relationships/font" Target="fonts/LibreFranklin-italic.fntdata"/><Relationship Id="rId44" Type="http://schemas.openxmlformats.org/officeDocument/2006/relationships/font" Target="fonts/ProximaNova-bold.fntdata"/><Relationship Id="rId43" Type="http://schemas.openxmlformats.org/officeDocument/2006/relationships/font" Target="fonts/ProximaNova-regular.fntdata"/><Relationship Id="rId46" Type="http://schemas.openxmlformats.org/officeDocument/2006/relationships/font" Target="fonts/ProximaNova-boldItalic.fntdata"/><Relationship Id="rId45" Type="http://schemas.openxmlformats.org/officeDocument/2006/relationships/font" Target="fonts/ProximaNova-italic.fntdata"/><Relationship Id="rId1" Type="http://schemas.openxmlformats.org/officeDocument/2006/relationships/theme" Target="theme/theme3.xml"/><Relationship Id="rId2" Type="http://schemas.openxmlformats.org/officeDocument/2006/relationships/viewProps" Target="viewProps.xml"/><Relationship Id="rId3" Type="http://schemas.openxmlformats.org/officeDocument/2006/relationships/presProps" Target="presProps.xml"/><Relationship Id="rId4" Type="http://schemas.openxmlformats.org/officeDocument/2006/relationships/tableStyles" Target="tableStyles.xml"/><Relationship Id="rId9" Type="http://schemas.openxmlformats.org/officeDocument/2006/relationships/slideMaster" Target="slideMasters/slideMaster4.xml"/><Relationship Id="rId48" Type="http://schemas.openxmlformats.org/officeDocument/2006/relationships/font" Target="fonts/Roboto-bold.fntdata"/><Relationship Id="rId47" Type="http://schemas.openxmlformats.org/officeDocument/2006/relationships/font" Target="fonts/Roboto-regular.fntdata"/><Relationship Id="rId49" Type="http://schemas.openxmlformats.org/officeDocument/2006/relationships/font" Target="fonts/Roboto-italic.fntdata"/><Relationship Id="rId5" Type="http://schemas.openxmlformats.org/officeDocument/2006/relationships/commentAuthors" Target="commentAuthors.xml"/><Relationship Id="rId6" Type="http://schemas.openxmlformats.org/officeDocument/2006/relationships/slideMaster" Target="slideMasters/slideMaster1.xml"/><Relationship Id="rId7" Type="http://schemas.openxmlformats.org/officeDocument/2006/relationships/slideMaster" Target="slideMasters/slideMaster2.xml"/><Relationship Id="rId8" Type="http://schemas.openxmlformats.org/officeDocument/2006/relationships/slideMaster" Target="slideMasters/slideMaster3.xml"/><Relationship Id="rId31" Type="http://schemas.openxmlformats.org/officeDocument/2006/relationships/slide" Target="slides/slide21.xml"/><Relationship Id="rId30" Type="http://schemas.openxmlformats.org/officeDocument/2006/relationships/slide" Target="slides/slide20.xml"/><Relationship Id="rId33" Type="http://schemas.openxmlformats.org/officeDocument/2006/relationships/slide" Target="slides/slide23.xml"/><Relationship Id="rId32" Type="http://schemas.openxmlformats.org/officeDocument/2006/relationships/slide" Target="slides/slide22.xml"/><Relationship Id="rId35" Type="http://schemas.openxmlformats.org/officeDocument/2006/relationships/slide" Target="slides/slide25.xml"/><Relationship Id="rId34" Type="http://schemas.openxmlformats.org/officeDocument/2006/relationships/slide" Target="slides/slide24.xml"/><Relationship Id="rId70" Type="http://schemas.openxmlformats.org/officeDocument/2006/relationships/font" Target="fonts/BarlowSemiCondensedSemiBold-boldItalic.fntdata"/><Relationship Id="rId37" Type="http://schemas.openxmlformats.org/officeDocument/2006/relationships/slide" Target="slides/slide27.xml"/><Relationship Id="rId36" Type="http://schemas.openxmlformats.org/officeDocument/2006/relationships/slide" Target="slides/slide26.xml"/><Relationship Id="rId39" Type="http://schemas.openxmlformats.org/officeDocument/2006/relationships/font" Target="fonts/LibreFranklin-regular.fntdata"/><Relationship Id="rId38" Type="http://schemas.openxmlformats.org/officeDocument/2006/relationships/slide" Target="slides/slide28.xml"/><Relationship Id="rId62" Type="http://schemas.openxmlformats.org/officeDocument/2006/relationships/font" Target="fonts/QuattrocentoSans-boldItalic.fntdata"/><Relationship Id="rId61" Type="http://schemas.openxmlformats.org/officeDocument/2006/relationships/font" Target="fonts/QuattrocentoSans-italic.fntdata"/><Relationship Id="rId20" Type="http://schemas.openxmlformats.org/officeDocument/2006/relationships/slide" Target="slides/slide10.xml"/><Relationship Id="rId64" Type="http://schemas.openxmlformats.org/officeDocument/2006/relationships/font" Target="fonts/RobotoLight-bold.fntdata"/><Relationship Id="rId63" Type="http://schemas.openxmlformats.org/officeDocument/2006/relationships/font" Target="fonts/RobotoLight-regular.fntdata"/><Relationship Id="rId22" Type="http://schemas.openxmlformats.org/officeDocument/2006/relationships/slide" Target="slides/slide12.xml"/><Relationship Id="rId66" Type="http://schemas.openxmlformats.org/officeDocument/2006/relationships/font" Target="fonts/RobotoLight-boldItalic.fntdata"/><Relationship Id="rId21" Type="http://schemas.openxmlformats.org/officeDocument/2006/relationships/slide" Target="slides/slide11.xml"/><Relationship Id="rId65" Type="http://schemas.openxmlformats.org/officeDocument/2006/relationships/font" Target="fonts/RobotoLight-italic.fntdata"/><Relationship Id="rId24" Type="http://schemas.openxmlformats.org/officeDocument/2006/relationships/slide" Target="slides/slide14.xml"/><Relationship Id="rId68" Type="http://schemas.openxmlformats.org/officeDocument/2006/relationships/font" Target="fonts/BarlowSemiCondensedSemiBold-bold.fntdata"/><Relationship Id="rId23" Type="http://schemas.openxmlformats.org/officeDocument/2006/relationships/slide" Target="slides/slide13.xml"/><Relationship Id="rId67" Type="http://schemas.openxmlformats.org/officeDocument/2006/relationships/font" Target="fonts/BarlowSemiCondensedSemiBold-regular.fntdata"/><Relationship Id="rId60" Type="http://schemas.openxmlformats.org/officeDocument/2006/relationships/font" Target="fonts/QuattrocentoSans-bold.fntdata"/><Relationship Id="rId26" Type="http://schemas.openxmlformats.org/officeDocument/2006/relationships/slide" Target="slides/slide16.xml"/><Relationship Id="rId25" Type="http://schemas.openxmlformats.org/officeDocument/2006/relationships/slide" Target="slides/slide15.xml"/><Relationship Id="rId69" Type="http://schemas.openxmlformats.org/officeDocument/2006/relationships/font" Target="fonts/BarlowSemiCondensedSemiBold-italic.fntdata"/><Relationship Id="rId28" Type="http://schemas.openxmlformats.org/officeDocument/2006/relationships/slide" Target="slides/slide18.xml"/><Relationship Id="rId27" Type="http://schemas.openxmlformats.org/officeDocument/2006/relationships/slide" Target="slides/slide17.xml"/><Relationship Id="rId29" Type="http://schemas.openxmlformats.org/officeDocument/2006/relationships/slide" Target="slides/slide19.xml"/><Relationship Id="rId51" Type="http://schemas.openxmlformats.org/officeDocument/2006/relationships/font" Target="fonts/Montserrat-regular.fntdata"/><Relationship Id="rId50" Type="http://schemas.openxmlformats.org/officeDocument/2006/relationships/font" Target="fonts/Roboto-boldItalic.fntdata"/><Relationship Id="rId53" Type="http://schemas.openxmlformats.org/officeDocument/2006/relationships/font" Target="fonts/Montserrat-italic.fntdata"/><Relationship Id="rId52" Type="http://schemas.openxmlformats.org/officeDocument/2006/relationships/font" Target="fonts/Montserrat-bold.fntdata"/><Relationship Id="rId11" Type="http://schemas.openxmlformats.org/officeDocument/2006/relationships/slide" Target="slides/slide1.xml"/><Relationship Id="rId55" Type="http://schemas.openxmlformats.org/officeDocument/2006/relationships/font" Target="fonts/Corbel-regular.fntdata"/><Relationship Id="rId10" Type="http://schemas.openxmlformats.org/officeDocument/2006/relationships/notesMaster" Target="notesMasters/notesMaster1.xml"/><Relationship Id="rId54" Type="http://schemas.openxmlformats.org/officeDocument/2006/relationships/font" Target="fonts/Montserrat-boldItalic.fntdata"/><Relationship Id="rId13" Type="http://schemas.openxmlformats.org/officeDocument/2006/relationships/slide" Target="slides/slide3.xml"/><Relationship Id="rId57" Type="http://schemas.openxmlformats.org/officeDocument/2006/relationships/font" Target="fonts/Corbel-italic.fntdata"/><Relationship Id="rId12" Type="http://schemas.openxmlformats.org/officeDocument/2006/relationships/slide" Target="slides/slide2.xml"/><Relationship Id="rId56" Type="http://schemas.openxmlformats.org/officeDocument/2006/relationships/font" Target="fonts/Corbel-bold.fntdata"/><Relationship Id="rId15" Type="http://schemas.openxmlformats.org/officeDocument/2006/relationships/slide" Target="slides/slide5.xml"/><Relationship Id="rId59" Type="http://schemas.openxmlformats.org/officeDocument/2006/relationships/font" Target="fonts/QuattrocentoSans-regular.fntdata"/><Relationship Id="rId14" Type="http://schemas.openxmlformats.org/officeDocument/2006/relationships/slide" Target="slides/slide4.xml"/><Relationship Id="rId58" Type="http://schemas.openxmlformats.org/officeDocument/2006/relationships/font" Target="fonts/Corbel-boldItalic.fntdata"/><Relationship Id="rId17" Type="http://schemas.openxmlformats.org/officeDocument/2006/relationships/slide" Target="slides/slide7.xml"/><Relationship Id="rId16" Type="http://schemas.openxmlformats.org/officeDocument/2006/relationships/slide" Target="slides/slide6.xml"/><Relationship Id="rId19" Type="http://schemas.openxmlformats.org/officeDocument/2006/relationships/slide" Target="slides/slide9.xml"/><Relationship Id="rId18" Type="http://schemas.openxmlformats.org/officeDocument/2006/relationships/slide" Target="slides/slide8.xml"/></Relationships>
</file>

<file path=ppt/comments/comment1.xml><?xml version="1.0" encoding="utf-8"?>
<p:cmLs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m authorId="0" idx="1" dt="2021-05-14T13:36:05.746">
    <p:pos x="144" y="2021"/>
    <p:text>when???</p:text>
  </p:cm>
  <p:cm authorId="1" idx="1" dt="2021-05-16T19:17:35.466">
    <p:pos x="144" y="2121"/>
    <p:text>@ann-christine.zinkann@noaa.gov I will add a document with the media we already received
_Reassigned to Ann-Christine Zinkann - NOAA Affiliate_</p:text>
  </p:cm>
  <p:cm authorId="2" idx="1" dt="2021-05-16T19:17:35.466">
    <p:pos x="144" y="2121"/>
    <p:text>It's not clear if this material has been added.... Ann please clarify</p:text>
  </p:cm>
</p:cmLst>
</file>

<file path=ppt/comments/comment2.xml><?xml version="1.0" encoding="utf-8"?>
<p:cmLs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m authorId="2" idx="2" dt="2021-05-16T19:24:47.856">
    <p:pos x="144" y="47"/>
    <p:text>I combined 2 slides into 1</p:text>
  </p:cm>
  <p:cm authorId="0" idx="2" dt="2021-05-16T17:19:47.122">
    <p:pos x="6000" y="0"/>
    <p:text>@mbelbeoch@ocean-ops.org - reminder to update this OceanOPS slide for David's overview PPT - highlights of inter-sessional, what discuss OCG-12
_Assigned to mbelbeoch@ocean-ops.org_</p:text>
  </p:cm>
</p:cmLst>
</file>

<file path=ppt/comments/comment3.xml><?xml version="1.0" encoding="utf-8"?>
<p:cmLs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m authorId="1" idx="2" dt="2021-05-16T19:19:59.937">
    <p:pos x="144" y="47"/>
    <p:text>@mbelbeoch@ocean-ops.org (Can you provide information on the general fall?) @david.legler@noaa.gov (RAMA Array info / Started developing relationship with IRSO) @sdiggs@gmail.com Could you provide additional information on the much decreased CTD casts in the last year?
_Reassigned to mbelbeoch@ocean-ops.org_</p:text>
  </p:cm>
  <p:cm authorId="2" idx="3" dt="2021-05-16T19:19:59.937">
    <p:pos x="144" y="47"/>
    <p:text>I added a short comment on Tropical moorings. CTD casts were likely much less in 2020. GO-SHIP will resume in 2022.</p:text>
  </p:cm>
  <p:cm authorId="0" idx="3" dt="2021-05-17T07:32:13.091">
    <p:pos x="144" y="147"/>
    <p:text>@mbelbeoch@ocean-ops.org  are you adding anything here?
_Reassigned to mbelbeoch@ocean-ops.org_</p:text>
  </p:cm>
  <p:cm authorId="3" idx="1" dt="2021-05-17T07:32:13.091">
    <p:pos x="144" y="147"/>
    <p:text>yes I will. I did one slide for GOOS SC and will update it with an overall perspective on the GOOS trends as we discussed recently.
Mathieu
________________________________</p:text>
  </p:cm>
</p:cmLst>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 name="Shape 2"/>
        <p:cNvGrpSpPr/>
        <p:nvPr/>
      </p:nvGrpSpPr>
      <p:grpSpPr>
        <a:xfrm>
          <a:off x="0" y="0"/>
          <a:ext cx="0" cy="0"/>
          <a:chOff x="0" y="0"/>
          <a:chExt cx="0" cy="0"/>
        </a:xfrm>
      </p:grpSpPr>
      <p:sp>
        <p:nvSpPr>
          <p:cNvPr id="3" name="Google Shape;3;n"/>
          <p:cNvSpPr/>
          <p:nvPr>
            <p:ph idx="2" type="sldImg"/>
          </p:nvPr>
        </p:nvSpPr>
        <p:spPr>
          <a:xfrm>
            <a:off x="381300" y="685800"/>
            <a:ext cx="6096075"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4" name="Google Shape;4;n"/>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lvl1pPr indent="-298450" lvl="0" marL="457200">
              <a:spcBef>
                <a:spcPts val="0"/>
              </a:spcBef>
              <a:spcAft>
                <a:spcPts val="0"/>
              </a:spcAft>
              <a:buSzPts val="1100"/>
              <a:buChar char="●"/>
              <a:defRPr sz="1100"/>
            </a:lvl1pPr>
            <a:lvl2pPr indent="-298450" lvl="1" marL="914400">
              <a:spcBef>
                <a:spcPts val="0"/>
              </a:spcBef>
              <a:spcAft>
                <a:spcPts val="0"/>
              </a:spcAft>
              <a:buSzPts val="1100"/>
              <a:buChar char="○"/>
              <a:defRPr sz="1100"/>
            </a:lvl2pPr>
            <a:lvl3pPr indent="-298450" lvl="2" marL="1371600">
              <a:spcBef>
                <a:spcPts val="0"/>
              </a:spcBef>
              <a:spcAft>
                <a:spcPts val="0"/>
              </a:spcAft>
              <a:buSzPts val="1100"/>
              <a:buChar char="■"/>
              <a:defRPr sz="1100"/>
            </a:lvl3pPr>
            <a:lvl4pPr indent="-298450" lvl="3" marL="1828800">
              <a:spcBef>
                <a:spcPts val="0"/>
              </a:spcBef>
              <a:spcAft>
                <a:spcPts val="0"/>
              </a:spcAft>
              <a:buSzPts val="1100"/>
              <a:buChar char="●"/>
              <a:defRPr sz="1100"/>
            </a:lvl4pPr>
            <a:lvl5pPr indent="-298450" lvl="4" marL="2286000">
              <a:spcBef>
                <a:spcPts val="0"/>
              </a:spcBef>
              <a:spcAft>
                <a:spcPts val="0"/>
              </a:spcAft>
              <a:buSzPts val="1100"/>
              <a:buChar char="○"/>
              <a:defRPr sz="1100"/>
            </a:lvl5pPr>
            <a:lvl6pPr indent="-298450" lvl="5" marL="2743200">
              <a:spcBef>
                <a:spcPts val="0"/>
              </a:spcBef>
              <a:spcAft>
                <a:spcPts val="0"/>
              </a:spcAft>
              <a:buSzPts val="1100"/>
              <a:buChar char="■"/>
              <a:defRPr sz="1100"/>
            </a:lvl6pPr>
            <a:lvl7pPr indent="-298450" lvl="6" marL="3200400">
              <a:spcBef>
                <a:spcPts val="0"/>
              </a:spcBef>
              <a:spcAft>
                <a:spcPts val="0"/>
              </a:spcAft>
              <a:buSzPts val="1100"/>
              <a:buChar char="●"/>
              <a:defRPr sz="1100"/>
            </a:lvl7pPr>
            <a:lvl8pPr indent="-298450" lvl="7" marL="3657600">
              <a:spcBef>
                <a:spcPts val="0"/>
              </a:spcBef>
              <a:spcAft>
                <a:spcPts val="0"/>
              </a:spcAft>
              <a:buSzPts val="1100"/>
              <a:buChar char="○"/>
              <a:defRPr sz="1100"/>
            </a:lvl8pPr>
            <a:lvl9pPr indent="-298450" lvl="8" marL="4114800">
              <a:spcBef>
                <a:spcPts val="0"/>
              </a:spcBef>
              <a:spcAft>
                <a:spcPts val="0"/>
              </a:spcAft>
              <a:buSzPts val="1100"/>
              <a:buChar char="■"/>
              <a:defRPr sz="1100"/>
            </a:lvl9pPr>
          </a:lstStyle>
          <a:p/>
        </p:txBody>
      </p:sp>
    </p:spTree>
  </p:cSld>
  <p:clrMap accent1="accent1" accent2="accent2" accent3="accent3" accent4="accent4" accent5="accent5" accent6="accent6" bg1="lt1" bg2="dk2" tx1="dk1" tx2="lt2" folHlink="folHlink" hlink="hlink"/>
  <p:notes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hyperlink" Target="http://ocean-ops.org/" TargetMode="Externa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82" name="Shape 182"/>
        <p:cNvGrpSpPr/>
        <p:nvPr/>
      </p:nvGrpSpPr>
      <p:grpSpPr>
        <a:xfrm>
          <a:off x="0" y="0"/>
          <a:ext cx="0" cy="0"/>
          <a:chOff x="0" y="0"/>
          <a:chExt cx="0" cy="0"/>
        </a:xfrm>
      </p:grpSpPr>
      <p:sp>
        <p:nvSpPr>
          <p:cNvPr id="183" name="Google Shape;183;gcc6fba2295_0_512: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184" name="Google Shape;184;gcc6fba2295_0_512:notes"/>
          <p:cNvSpPr/>
          <p:nvPr>
            <p:ph idx="2" type="sldImg"/>
          </p:nvPr>
        </p:nvSpPr>
        <p:spPr>
          <a:xfrm>
            <a:off x="1143225" y="685800"/>
            <a:ext cx="4572300"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88" name="Shape 188"/>
        <p:cNvGrpSpPr/>
        <p:nvPr/>
      </p:nvGrpSpPr>
      <p:grpSpPr>
        <a:xfrm>
          <a:off x="0" y="0"/>
          <a:ext cx="0" cy="0"/>
          <a:chOff x="0" y="0"/>
          <a:chExt cx="0" cy="0"/>
        </a:xfrm>
      </p:grpSpPr>
      <p:sp>
        <p:nvSpPr>
          <p:cNvPr id="189" name="Google Shape;189;g7b100ff2af_9_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90" name="Google Shape;190;g7b100ff2af_9_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94" name="Shape 194"/>
        <p:cNvGrpSpPr/>
        <p:nvPr/>
      </p:nvGrpSpPr>
      <p:grpSpPr>
        <a:xfrm>
          <a:off x="0" y="0"/>
          <a:ext cx="0" cy="0"/>
          <a:chOff x="0" y="0"/>
          <a:chExt cx="0" cy="0"/>
        </a:xfrm>
      </p:grpSpPr>
      <p:sp>
        <p:nvSpPr>
          <p:cNvPr id="195" name="Google Shape;195;g7b100ff2af_6_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196" name="Google Shape;196;g7b100ff2af_6_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02" name="Shape 202"/>
        <p:cNvGrpSpPr/>
        <p:nvPr/>
      </p:nvGrpSpPr>
      <p:grpSpPr>
        <a:xfrm>
          <a:off x="0" y="0"/>
          <a:ext cx="0" cy="0"/>
          <a:chOff x="0" y="0"/>
          <a:chExt cx="0" cy="0"/>
        </a:xfrm>
      </p:grpSpPr>
      <p:sp>
        <p:nvSpPr>
          <p:cNvPr id="203" name="Google Shape;203;g7b100ff2af_9_5: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204" name="Google Shape;204;g7b100ff2af_9_5: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lnSpc>
                <a:spcPct val="90000"/>
              </a:lnSpc>
              <a:spcBef>
                <a:spcPts val="800"/>
              </a:spcBef>
              <a:spcAft>
                <a:spcPts val="0"/>
              </a:spcAft>
              <a:buNone/>
            </a:pPr>
            <a:r>
              <a:rPr lang="en" sz="1400">
                <a:solidFill>
                  <a:srgbClr val="00153A"/>
                </a:solidFill>
                <a:highlight>
                  <a:schemeClr val="lt1"/>
                </a:highlight>
                <a:latin typeface="Quattrocento Sans"/>
                <a:ea typeface="Quattrocento Sans"/>
                <a:cs typeface="Quattrocento Sans"/>
                <a:sym typeface="Quattrocento Sans"/>
              </a:rPr>
              <a:t>Congratulations on </a:t>
            </a:r>
            <a:r>
              <a:rPr lang="en" sz="1400">
                <a:solidFill>
                  <a:srgbClr val="00153A"/>
                </a:solidFill>
                <a:highlight>
                  <a:schemeClr val="lt1"/>
                </a:highlight>
                <a:latin typeface="Quattrocento Sans"/>
                <a:ea typeface="Quattrocento Sans"/>
                <a:cs typeface="Quattrocento Sans"/>
                <a:sym typeface="Quattrocento Sans"/>
              </a:rPr>
              <a:t>making</a:t>
            </a:r>
            <a:r>
              <a:rPr lang="en" sz="1400">
                <a:solidFill>
                  <a:srgbClr val="00153A"/>
                </a:solidFill>
                <a:highlight>
                  <a:schemeClr val="lt1"/>
                </a:highlight>
                <a:latin typeface="Quattrocento Sans"/>
                <a:ea typeface="Quattrocento Sans"/>
                <a:cs typeface="Quattrocento Sans"/>
                <a:sym typeface="Quattrocento Sans"/>
              </a:rPr>
              <a:t> it through this year. Largely recovered, except ship-based activities </a:t>
            </a:r>
            <a:r>
              <a:rPr lang="en" sz="1400">
                <a:solidFill>
                  <a:srgbClr val="00153A"/>
                </a:solidFill>
                <a:highlight>
                  <a:schemeClr val="lt1"/>
                </a:highlight>
                <a:latin typeface="Quattrocento Sans"/>
                <a:ea typeface="Quattrocento Sans"/>
                <a:cs typeface="Quattrocento Sans"/>
                <a:sym typeface="Quattrocento Sans"/>
              </a:rPr>
              <a:t>where we WILL see a COVID gap in our records. </a:t>
            </a:r>
            <a:endParaRPr sz="1400">
              <a:solidFill>
                <a:srgbClr val="00153A"/>
              </a:solidFill>
              <a:highlight>
                <a:schemeClr val="lt1"/>
              </a:highlight>
              <a:latin typeface="Quattrocento Sans"/>
              <a:ea typeface="Quattrocento Sans"/>
              <a:cs typeface="Quattrocento Sans"/>
              <a:sym typeface="Quattrocento Sans"/>
            </a:endParaRPr>
          </a:p>
          <a:p>
            <a:pPr indent="0" lvl="0" marL="0" rtl="0" algn="l">
              <a:lnSpc>
                <a:spcPct val="90000"/>
              </a:lnSpc>
              <a:spcBef>
                <a:spcPts val="800"/>
              </a:spcBef>
              <a:spcAft>
                <a:spcPts val="0"/>
              </a:spcAft>
              <a:buNone/>
            </a:pPr>
            <a:r>
              <a:rPr lang="en" sz="1400">
                <a:solidFill>
                  <a:srgbClr val="00153A"/>
                </a:solidFill>
                <a:highlight>
                  <a:schemeClr val="lt1"/>
                </a:highlight>
                <a:latin typeface="Quattrocento Sans"/>
                <a:ea typeface="Quattrocento Sans"/>
                <a:cs typeface="Quattrocento Sans"/>
                <a:sym typeface="Quattrocento Sans"/>
              </a:rPr>
              <a:t>Despite the limitations from COVID, the community has responded and demonstrated dedication to ocean observing</a:t>
            </a:r>
            <a:endParaRPr sz="1400">
              <a:solidFill>
                <a:srgbClr val="00153A"/>
              </a:solidFill>
              <a:highlight>
                <a:schemeClr val="lt1"/>
              </a:highlight>
              <a:latin typeface="Quattrocento Sans"/>
              <a:ea typeface="Quattrocento Sans"/>
              <a:cs typeface="Quattrocento Sans"/>
              <a:sym typeface="Quattrocento Sans"/>
            </a:endParaRPr>
          </a:p>
          <a:p>
            <a:pPr indent="0" lvl="0" marL="0" rtl="0" algn="l">
              <a:lnSpc>
                <a:spcPct val="90000"/>
              </a:lnSpc>
              <a:spcBef>
                <a:spcPts val="800"/>
              </a:spcBef>
              <a:spcAft>
                <a:spcPts val="0"/>
              </a:spcAft>
              <a:buNone/>
            </a:pPr>
            <a:r>
              <a:rPr lang="en" sz="1400">
                <a:solidFill>
                  <a:srgbClr val="00153A"/>
                </a:solidFill>
                <a:highlight>
                  <a:schemeClr val="lt1"/>
                </a:highlight>
                <a:latin typeface="Quattrocento Sans"/>
                <a:ea typeface="Quattrocento Sans"/>
                <a:cs typeface="Quattrocento Sans"/>
                <a:sym typeface="Quattrocento Sans"/>
              </a:rPr>
              <a:t>OCG too </a:t>
            </a:r>
            <a:endParaRPr sz="1400">
              <a:solidFill>
                <a:srgbClr val="00153A"/>
              </a:solidFill>
              <a:highlight>
                <a:schemeClr val="lt1"/>
              </a:highlight>
              <a:latin typeface="Quattrocento Sans"/>
              <a:ea typeface="Quattrocento Sans"/>
              <a:cs typeface="Quattrocento Sans"/>
              <a:sym typeface="Quattrocento Sans"/>
            </a:endParaRPr>
          </a:p>
          <a:p>
            <a:pPr indent="0" lvl="0" marL="0" rtl="0" algn="l">
              <a:lnSpc>
                <a:spcPct val="90000"/>
              </a:lnSpc>
              <a:spcBef>
                <a:spcPts val="800"/>
              </a:spcBef>
              <a:spcAft>
                <a:spcPts val="0"/>
              </a:spcAft>
              <a:buNone/>
            </a:pPr>
            <a:r>
              <a:t/>
            </a:r>
            <a:endParaRPr sz="1400">
              <a:solidFill>
                <a:srgbClr val="00153A"/>
              </a:solidFill>
              <a:highlight>
                <a:schemeClr val="lt1"/>
              </a:highlight>
              <a:latin typeface="Quattrocento Sans"/>
              <a:ea typeface="Quattrocento Sans"/>
              <a:cs typeface="Quattrocento Sans"/>
              <a:sym typeface="Quattrocento Sans"/>
            </a:endParaRPr>
          </a:p>
          <a:p>
            <a:pPr indent="0" lvl="0" marL="0" rtl="0" algn="l">
              <a:lnSpc>
                <a:spcPct val="90000"/>
              </a:lnSpc>
              <a:spcBef>
                <a:spcPts val="800"/>
              </a:spcBef>
              <a:spcAft>
                <a:spcPts val="0"/>
              </a:spcAft>
              <a:buNone/>
            </a:pPr>
            <a:r>
              <a:t/>
            </a:r>
            <a:endParaRPr sz="1400">
              <a:solidFill>
                <a:srgbClr val="00153A"/>
              </a:solidFill>
              <a:highlight>
                <a:schemeClr val="lt1"/>
              </a:highlight>
              <a:latin typeface="Quattrocento Sans"/>
              <a:ea typeface="Quattrocento Sans"/>
              <a:cs typeface="Quattrocento Sans"/>
              <a:sym typeface="Quattrocento Sans"/>
            </a:endParaRPr>
          </a:p>
          <a:p>
            <a:pPr indent="0" lvl="0" marL="0" rtl="0" algn="l">
              <a:lnSpc>
                <a:spcPct val="90000"/>
              </a:lnSpc>
              <a:spcBef>
                <a:spcPts val="800"/>
              </a:spcBef>
              <a:spcAft>
                <a:spcPts val="0"/>
              </a:spcAft>
              <a:buClr>
                <a:schemeClr val="dk1"/>
              </a:buClr>
              <a:buSzPts val="1100"/>
              <a:buFont typeface="Arial"/>
              <a:buNone/>
            </a:pPr>
            <a:r>
              <a:rPr lang="en" sz="1400">
                <a:solidFill>
                  <a:srgbClr val="00153A"/>
                </a:solidFill>
                <a:highlight>
                  <a:schemeClr val="lt1"/>
                </a:highlight>
                <a:latin typeface="Quattrocento Sans"/>
                <a:ea typeface="Quattrocento Sans"/>
                <a:cs typeface="Quattrocento Sans"/>
                <a:sym typeface="Quattrocento Sans"/>
              </a:rPr>
              <a:t>EH Notes</a:t>
            </a:r>
            <a:endParaRPr sz="1400">
              <a:solidFill>
                <a:srgbClr val="00153A"/>
              </a:solidFill>
              <a:highlight>
                <a:schemeClr val="lt1"/>
              </a:highlight>
              <a:latin typeface="Quattrocento Sans"/>
              <a:ea typeface="Quattrocento Sans"/>
              <a:cs typeface="Quattrocento Sans"/>
              <a:sym typeface="Quattrocento Sans"/>
            </a:endParaRPr>
          </a:p>
          <a:p>
            <a:pPr indent="0" lvl="0" marL="0" rtl="0" algn="l">
              <a:lnSpc>
                <a:spcPct val="90000"/>
              </a:lnSpc>
              <a:spcBef>
                <a:spcPts val="800"/>
              </a:spcBef>
              <a:spcAft>
                <a:spcPts val="0"/>
              </a:spcAft>
              <a:buClr>
                <a:schemeClr val="dk1"/>
              </a:buClr>
              <a:buSzPts val="1100"/>
              <a:buFont typeface="Arial"/>
              <a:buNone/>
            </a:pPr>
            <a:r>
              <a:rPr lang="en" sz="1400">
                <a:solidFill>
                  <a:srgbClr val="FF0000"/>
                </a:solidFill>
                <a:highlight>
                  <a:schemeClr val="lt1"/>
                </a:highlight>
                <a:latin typeface="Quattrocento Sans"/>
                <a:ea typeface="Quattrocento Sans"/>
                <a:cs typeface="Quattrocento Sans"/>
                <a:sym typeface="Quattrocento Sans"/>
              </a:rPr>
              <a:t>What do we need this to do at the start of the meeting</a:t>
            </a:r>
            <a:endParaRPr sz="1400">
              <a:solidFill>
                <a:srgbClr val="FF0000"/>
              </a:solidFill>
              <a:highlight>
                <a:schemeClr val="lt1"/>
              </a:highlight>
              <a:latin typeface="Quattrocento Sans"/>
              <a:ea typeface="Quattrocento Sans"/>
              <a:cs typeface="Quattrocento Sans"/>
              <a:sym typeface="Quattrocento Sans"/>
            </a:endParaRPr>
          </a:p>
          <a:p>
            <a:pPr indent="-317500" lvl="0" marL="457200" rtl="0" algn="l">
              <a:lnSpc>
                <a:spcPct val="90000"/>
              </a:lnSpc>
              <a:spcBef>
                <a:spcPts val="800"/>
              </a:spcBef>
              <a:spcAft>
                <a:spcPts val="0"/>
              </a:spcAft>
              <a:buClr>
                <a:srgbClr val="FF0000"/>
              </a:buClr>
              <a:buSzPts val="1400"/>
              <a:buFont typeface="Quattrocento Sans"/>
              <a:buAutoNum type="arabicParenR"/>
            </a:pPr>
            <a:r>
              <a:rPr lang="en" sz="1400">
                <a:solidFill>
                  <a:srgbClr val="FF0000"/>
                </a:solidFill>
                <a:highlight>
                  <a:schemeClr val="lt1"/>
                </a:highlight>
                <a:latin typeface="Quattrocento Sans"/>
                <a:ea typeface="Quattrocento Sans"/>
                <a:cs typeface="Quattrocento Sans"/>
                <a:sym typeface="Quattrocento Sans"/>
              </a:rPr>
              <a:t>Lay out some excitement about the agenda and aims</a:t>
            </a:r>
            <a:endParaRPr sz="1400">
              <a:solidFill>
                <a:srgbClr val="FF0000"/>
              </a:solidFill>
              <a:highlight>
                <a:schemeClr val="lt1"/>
              </a:highlight>
              <a:latin typeface="Quattrocento Sans"/>
              <a:ea typeface="Quattrocento Sans"/>
              <a:cs typeface="Quattrocento Sans"/>
              <a:sym typeface="Quattrocento Sans"/>
            </a:endParaRPr>
          </a:p>
          <a:p>
            <a:pPr indent="-317500" lvl="0" marL="457200" rtl="0" algn="l">
              <a:lnSpc>
                <a:spcPct val="90000"/>
              </a:lnSpc>
              <a:spcBef>
                <a:spcPts val="0"/>
              </a:spcBef>
              <a:spcAft>
                <a:spcPts val="0"/>
              </a:spcAft>
              <a:buClr>
                <a:srgbClr val="FF0000"/>
              </a:buClr>
              <a:buSzPts val="1400"/>
              <a:buFont typeface="Quattrocento Sans"/>
              <a:buAutoNum type="arabicParenR"/>
            </a:pPr>
            <a:r>
              <a:rPr lang="en" sz="1400">
                <a:solidFill>
                  <a:srgbClr val="FF0000"/>
                </a:solidFill>
                <a:highlight>
                  <a:schemeClr val="lt1"/>
                </a:highlight>
                <a:latin typeface="Quattrocento Sans"/>
                <a:ea typeface="Quattrocento Sans"/>
                <a:cs typeface="Quattrocento Sans"/>
                <a:sym typeface="Quattrocento Sans"/>
              </a:rPr>
              <a:t>Show progress and good work across the year, responding to circumstances, focus on foci and actions from last year, acknowledge people's work, commitment, progress, ideas of exec (Vice Chairs) and networks - real successes we ahev had - we should be very clear on this - OCG, the networks gains recognition for efforts - in turn support our work to develop observing system</a:t>
            </a:r>
            <a:endParaRPr sz="1400">
              <a:solidFill>
                <a:srgbClr val="FF0000"/>
              </a:solidFill>
              <a:highlight>
                <a:schemeClr val="lt1"/>
              </a:highlight>
              <a:latin typeface="Quattrocento Sans"/>
              <a:ea typeface="Quattrocento Sans"/>
              <a:cs typeface="Quattrocento Sans"/>
              <a:sym typeface="Quattrocento Sans"/>
            </a:endParaRPr>
          </a:p>
          <a:p>
            <a:pPr indent="-317500" lvl="0" marL="457200" rtl="0" algn="l">
              <a:lnSpc>
                <a:spcPct val="90000"/>
              </a:lnSpc>
              <a:spcBef>
                <a:spcPts val="0"/>
              </a:spcBef>
              <a:spcAft>
                <a:spcPts val="0"/>
              </a:spcAft>
              <a:buClr>
                <a:srgbClr val="FF0000"/>
              </a:buClr>
              <a:buSzPts val="1400"/>
              <a:buFont typeface="Quattrocento Sans"/>
              <a:buAutoNum type="arabicParenR"/>
            </a:pPr>
            <a:r>
              <a:rPr lang="en" sz="1400">
                <a:solidFill>
                  <a:srgbClr val="FF0000"/>
                </a:solidFill>
                <a:highlight>
                  <a:schemeClr val="lt1"/>
                </a:highlight>
                <a:latin typeface="Quattrocento Sans"/>
                <a:ea typeface="Quattrocento Sans"/>
                <a:cs typeface="Quattrocento Sans"/>
                <a:sym typeface="Quattrocento Sans"/>
              </a:rPr>
              <a:t>Other work to make OCG meaningful for OO -  WMO IP etc</a:t>
            </a:r>
            <a:endParaRPr sz="1400">
              <a:solidFill>
                <a:srgbClr val="FF0000"/>
              </a:solidFill>
              <a:highlight>
                <a:schemeClr val="lt1"/>
              </a:highlight>
              <a:latin typeface="Quattrocento Sans"/>
              <a:ea typeface="Quattrocento Sans"/>
              <a:cs typeface="Quattrocento Sans"/>
              <a:sym typeface="Quattrocento Sans"/>
            </a:endParaRPr>
          </a:p>
          <a:p>
            <a:pPr indent="-317500" lvl="0" marL="457200" rtl="0" algn="l">
              <a:lnSpc>
                <a:spcPct val="90000"/>
              </a:lnSpc>
              <a:spcBef>
                <a:spcPts val="0"/>
              </a:spcBef>
              <a:spcAft>
                <a:spcPts val="0"/>
              </a:spcAft>
              <a:buClr>
                <a:srgbClr val="FF0000"/>
              </a:buClr>
              <a:buSzPts val="1400"/>
              <a:buFont typeface="Quattrocento Sans"/>
              <a:buAutoNum type="arabicParenR"/>
            </a:pPr>
            <a:r>
              <a:rPr lang="en" sz="1400">
                <a:solidFill>
                  <a:srgbClr val="FF0000"/>
                </a:solidFill>
                <a:highlight>
                  <a:schemeClr val="lt1"/>
                </a:highlight>
                <a:latin typeface="Quattrocento Sans"/>
                <a:ea typeface="Quattrocento Sans"/>
                <a:cs typeface="Quattrocento Sans"/>
                <a:sym typeface="Quattrocento Sans"/>
              </a:rPr>
              <a:t>Challenges ahead</a:t>
            </a:r>
            <a:endParaRPr sz="1400">
              <a:solidFill>
                <a:srgbClr val="FF0000"/>
              </a:solidFill>
              <a:highlight>
                <a:schemeClr val="lt1"/>
              </a:highlight>
              <a:latin typeface="Quattrocento Sans"/>
              <a:ea typeface="Quattrocento Sans"/>
              <a:cs typeface="Quattrocento Sans"/>
              <a:sym typeface="Quattrocento Sans"/>
            </a:endParaRPr>
          </a:p>
          <a:p>
            <a:pPr indent="-317500" lvl="0" marL="457200" rtl="0" algn="l">
              <a:lnSpc>
                <a:spcPct val="90000"/>
              </a:lnSpc>
              <a:spcBef>
                <a:spcPts val="0"/>
              </a:spcBef>
              <a:spcAft>
                <a:spcPts val="0"/>
              </a:spcAft>
              <a:buClr>
                <a:srgbClr val="FF0000"/>
              </a:buClr>
              <a:buSzPts val="1400"/>
              <a:buFont typeface="Quattrocento Sans"/>
              <a:buAutoNum type="arabicParenR"/>
            </a:pPr>
            <a:r>
              <a:rPr lang="en" sz="1400">
                <a:solidFill>
                  <a:srgbClr val="FF0000"/>
                </a:solidFill>
                <a:highlight>
                  <a:schemeClr val="lt1"/>
                </a:highlight>
                <a:latin typeface="Quattrocento Sans"/>
                <a:ea typeface="Quattrocento Sans"/>
                <a:cs typeface="Quattrocento Sans"/>
                <a:sym typeface="Quattrocento Sans"/>
              </a:rPr>
              <a:t>How our discussions this week will help guide OCG</a:t>
            </a:r>
            <a:endParaRPr sz="1400">
              <a:solidFill>
                <a:srgbClr val="FF0000"/>
              </a:solidFill>
              <a:highlight>
                <a:schemeClr val="lt1"/>
              </a:highlight>
              <a:latin typeface="Quattrocento Sans"/>
              <a:ea typeface="Quattrocento Sans"/>
              <a:cs typeface="Quattrocento Sans"/>
              <a:sym typeface="Quattrocento Sans"/>
            </a:endParaRPr>
          </a:p>
          <a:p>
            <a:pPr indent="0" lvl="0" marL="0" rtl="0" algn="l">
              <a:spcBef>
                <a:spcPts val="0"/>
              </a:spcBef>
              <a:spcAft>
                <a:spcPts val="0"/>
              </a:spcAft>
              <a:buNone/>
            </a:pPr>
            <a:r>
              <a:t/>
            </a:r>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08" name="Shape 208"/>
        <p:cNvGrpSpPr/>
        <p:nvPr/>
      </p:nvGrpSpPr>
      <p:grpSpPr>
        <a:xfrm>
          <a:off x="0" y="0"/>
          <a:ext cx="0" cy="0"/>
          <a:chOff x="0" y="0"/>
          <a:chExt cx="0" cy="0"/>
        </a:xfrm>
      </p:grpSpPr>
      <p:sp>
        <p:nvSpPr>
          <p:cNvPr id="209" name="Google Shape;209;gd9a455ec7e_0_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210" name="Google Shape;210;gd9a455ec7e_0_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Clr>
                <a:schemeClr val="dk1"/>
              </a:buClr>
              <a:buSzPts val="1100"/>
              <a:buFont typeface="Arial"/>
              <a:buNone/>
            </a:pPr>
            <a:r>
              <a:rPr lang="en" sz="1050">
                <a:solidFill>
                  <a:srgbClr val="3C4043"/>
                </a:solidFill>
                <a:highlight>
                  <a:srgbClr val="FFFFFF"/>
                </a:highlight>
                <a:latin typeface="Roboto"/>
                <a:ea typeface="Roboto"/>
                <a:cs typeface="Roboto"/>
                <a:sym typeface="Roboto"/>
              </a:rPr>
              <a:t>OCG  Participation in the GOOS implementation plan</a:t>
            </a:r>
            <a:endParaRPr sz="1050">
              <a:solidFill>
                <a:srgbClr val="3C4043"/>
              </a:solidFill>
              <a:highlight>
                <a:srgbClr val="FFFFFF"/>
              </a:highlight>
              <a:latin typeface="Roboto"/>
              <a:ea typeface="Roboto"/>
              <a:cs typeface="Roboto"/>
              <a:sym typeface="Roboto"/>
            </a:endParaRPr>
          </a:p>
          <a:p>
            <a:pPr indent="0" lvl="0" marL="0" rtl="0" algn="l">
              <a:spcBef>
                <a:spcPts val="0"/>
              </a:spcBef>
              <a:spcAft>
                <a:spcPts val="0"/>
              </a:spcAft>
              <a:buClr>
                <a:schemeClr val="dk1"/>
              </a:buClr>
              <a:buSzPts val="1100"/>
              <a:buFont typeface="Arial"/>
              <a:buNone/>
            </a:pPr>
            <a:r>
              <a:rPr lang="en" sz="1050">
                <a:solidFill>
                  <a:srgbClr val="3C4043"/>
                </a:solidFill>
                <a:highlight>
                  <a:srgbClr val="FFFFFF"/>
                </a:highlight>
                <a:latin typeface="Roboto"/>
                <a:ea typeface="Roboto"/>
                <a:cs typeface="Roboto"/>
                <a:sym typeface="Roboto"/>
              </a:rPr>
              <a:t>more cross goos actions (impact on time, but greater positive impact on observing capability), </a:t>
            </a:r>
            <a:endParaRPr sz="1050">
              <a:solidFill>
                <a:srgbClr val="3C4043"/>
              </a:solidFill>
              <a:highlight>
                <a:srgbClr val="FFFFFF"/>
              </a:highlight>
              <a:latin typeface="Roboto"/>
              <a:ea typeface="Roboto"/>
              <a:cs typeface="Roboto"/>
              <a:sym typeface="Roboto"/>
            </a:endParaRPr>
          </a:p>
          <a:p>
            <a:pPr indent="0" lvl="0" marL="0" rtl="0" algn="l">
              <a:spcBef>
                <a:spcPts val="0"/>
              </a:spcBef>
              <a:spcAft>
                <a:spcPts val="0"/>
              </a:spcAft>
              <a:buClr>
                <a:schemeClr val="dk1"/>
              </a:buClr>
              <a:buSzPts val="1100"/>
              <a:buFont typeface="Arial"/>
              <a:buNone/>
            </a:pPr>
            <a:r>
              <a:rPr lang="en" sz="1050">
                <a:solidFill>
                  <a:srgbClr val="3C4043"/>
                </a:solidFill>
                <a:highlight>
                  <a:srgbClr val="FFFFFF"/>
                </a:highlight>
                <a:latin typeface="Roboto"/>
                <a:ea typeface="Roboto"/>
                <a:cs typeface="Roboto"/>
                <a:sym typeface="Roboto"/>
              </a:rPr>
              <a:t>Moving under GOOS (working on connection to GOOS/WMO - future view, ToRs), </a:t>
            </a:r>
            <a:endParaRPr sz="1050">
              <a:solidFill>
                <a:srgbClr val="3C4043"/>
              </a:solidFill>
              <a:highlight>
                <a:srgbClr val="FFFFFF"/>
              </a:highlight>
              <a:latin typeface="Roboto"/>
              <a:ea typeface="Roboto"/>
              <a:cs typeface="Roboto"/>
              <a:sym typeface="Roboto"/>
            </a:endParaRPr>
          </a:p>
          <a:p>
            <a:pPr indent="0" lvl="0" marL="0" rtl="0" algn="l">
              <a:spcBef>
                <a:spcPts val="0"/>
              </a:spcBef>
              <a:spcAft>
                <a:spcPts val="0"/>
              </a:spcAft>
              <a:buClr>
                <a:schemeClr val="dk1"/>
              </a:buClr>
              <a:buSzPts val="1100"/>
              <a:buFont typeface="Arial"/>
              <a:buNone/>
            </a:pPr>
            <a:r>
              <a:rPr lang="en" sz="1050">
                <a:solidFill>
                  <a:srgbClr val="3C4043"/>
                </a:solidFill>
                <a:highlight>
                  <a:srgbClr val="FFFFFF"/>
                </a:highlight>
                <a:latin typeface="Roboto"/>
                <a:ea typeface="Roboto"/>
                <a:cs typeface="Roboto"/>
                <a:sym typeface="Roboto"/>
              </a:rPr>
              <a:t>OceanOPS developing and coop across WMO/GOOS, </a:t>
            </a:r>
            <a:endParaRPr sz="1050">
              <a:solidFill>
                <a:srgbClr val="3C4043"/>
              </a:solidFill>
              <a:highlight>
                <a:srgbClr val="FFFFFF"/>
              </a:highlight>
              <a:latin typeface="Roboto"/>
              <a:ea typeface="Roboto"/>
              <a:cs typeface="Roboto"/>
              <a:sym typeface="Roboto"/>
            </a:endParaRPr>
          </a:p>
          <a:p>
            <a:pPr indent="0" lvl="0" marL="0" rtl="0" algn="l">
              <a:spcBef>
                <a:spcPts val="0"/>
              </a:spcBef>
              <a:spcAft>
                <a:spcPts val="0"/>
              </a:spcAft>
              <a:buNone/>
            </a:pPr>
            <a:r>
              <a:rPr lang="en" sz="1050">
                <a:solidFill>
                  <a:srgbClr val="3C4043"/>
                </a:solidFill>
                <a:highlight>
                  <a:srgbClr val="FFFFFF"/>
                </a:highlight>
                <a:latin typeface="Roboto"/>
                <a:ea typeface="Roboto"/>
                <a:cs typeface="Roboto"/>
                <a:sym typeface="Roboto"/>
              </a:rPr>
              <a:t>WMO Data Policy</a:t>
            </a:r>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17" name="Shape 217"/>
        <p:cNvGrpSpPr/>
        <p:nvPr/>
      </p:nvGrpSpPr>
      <p:grpSpPr>
        <a:xfrm>
          <a:off x="0" y="0"/>
          <a:ext cx="0" cy="0"/>
          <a:chOff x="0" y="0"/>
          <a:chExt cx="0" cy="0"/>
        </a:xfrm>
      </p:grpSpPr>
      <p:sp>
        <p:nvSpPr>
          <p:cNvPr id="218" name="Google Shape;218;g7b100ff2af_9_2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219" name="Google Shape;219;g7b100ff2af_9_2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323850" lvl="0" marL="457200" rtl="0" algn="l">
              <a:lnSpc>
                <a:spcPct val="115000"/>
              </a:lnSpc>
              <a:spcBef>
                <a:spcPts val="800"/>
              </a:spcBef>
              <a:spcAft>
                <a:spcPts val="0"/>
              </a:spcAft>
              <a:buClr>
                <a:srgbClr val="00153A"/>
              </a:buClr>
              <a:buSzPts val="1500"/>
              <a:buFont typeface="Quattrocento Sans"/>
              <a:buChar char="●"/>
            </a:pPr>
            <a:r>
              <a:rPr lang="en" sz="1500">
                <a:solidFill>
                  <a:srgbClr val="00153A"/>
                </a:solidFill>
                <a:highlight>
                  <a:schemeClr val="lt1"/>
                </a:highlight>
                <a:latin typeface="Quattrocento Sans"/>
                <a:ea typeface="Quattrocento Sans"/>
                <a:cs typeface="Quattrocento Sans"/>
                <a:sym typeface="Quattrocento Sans"/>
              </a:rPr>
              <a:t>IRSO, ship based time series</a:t>
            </a:r>
            <a:endParaRPr sz="1400">
              <a:solidFill>
                <a:srgbClr val="FF0000"/>
              </a:solidFill>
              <a:highlight>
                <a:schemeClr val="lt1"/>
              </a:highlight>
              <a:latin typeface="Quattrocento Sans"/>
              <a:ea typeface="Quattrocento Sans"/>
              <a:cs typeface="Quattrocento Sans"/>
              <a:sym typeface="Quattrocento Sans"/>
            </a:endParaRPr>
          </a:p>
          <a:p>
            <a:pPr indent="-317500" lvl="0" marL="457200" rtl="0" algn="l">
              <a:lnSpc>
                <a:spcPct val="90000"/>
              </a:lnSpc>
              <a:spcBef>
                <a:spcPts val="0"/>
              </a:spcBef>
              <a:spcAft>
                <a:spcPts val="0"/>
              </a:spcAft>
              <a:buClr>
                <a:srgbClr val="FF0000"/>
              </a:buClr>
              <a:buSzPts val="1400"/>
              <a:buFont typeface="Quattrocento Sans"/>
              <a:buAutoNum type="arabicParenR"/>
            </a:pPr>
            <a:r>
              <a:rPr lang="en" sz="1400">
                <a:solidFill>
                  <a:srgbClr val="FF0000"/>
                </a:solidFill>
                <a:highlight>
                  <a:schemeClr val="lt1"/>
                </a:highlight>
                <a:latin typeface="Quattrocento Sans"/>
                <a:ea typeface="Quattrocento Sans"/>
                <a:cs typeface="Quattrocento Sans"/>
                <a:sym typeface="Quattrocento Sans"/>
              </a:rPr>
              <a:t>Challenges ahead</a:t>
            </a:r>
            <a:endParaRPr sz="1400">
              <a:solidFill>
                <a:srgbClr val="FF0000"/>
              </a:solidFill>
              <a:highlight>
                <a:schemeClr val="lt1"/>
              </a:highlight>
              <a:latin typeface="Quattrocento Sans"/>
              <a:ea typeface="Quattrocento Sans"/>
              <a:cs typeface="Quattrocento Sans"/>
              <a:sym typeface="Quattrocento Sans"/>
            </a:endParaRPr>
          </a:p>
          <a:p>
            <a:pPr indent="-317500" lvl="0" marL="457200" rtl="0" algn="l">
              <a:lnSpc>
                <a:spcPct val="90000"/>
              </a:lnSpc>
              <a:spcBef>
                <a:spcPts val="0"/>
              </a:spcBef>
              <a:spcAft>
                <a:spcPts val="0"/>
              </a:spcAft>
              <a:buClr>
                <a:srgbClr val="FF0000"/>
              </a:buClr>
              <a:buSzPts val="1400"/>
              <a:buFont typeface="Quattrocento Sans"/>
              <a:buAutoNum type="arabicParenR"/>
            </a:pPr>
            <a:r>
              <a:rPr lang="en" sz="1400">
                <a:solidFill>
                  <a:srgbClr val="FF0000"/>
                </a:solidFill>
                <a:highlight>
                  <a:schemeClr val="lt1"/>
                </a:highlight>
                <a:latin typeface="Quattrocento Sans"/>
                <a:ea typeface="Quattrocento Sans"/>
                <a:cs typeface="Quattrocento Sans"/>
                <a:sym typeface="Quattrocento Sans"/>
              </a:rPr>
              <a:t>How our discussions this week will help guide OCG</a:t>
            </a:r>
            <a:endParaRPr sz="1400">
              <a:solidFill>
                <a:srgbClr val="FF0000"/>
              </a:solidFill>
              <a:highlight>
                <a:schemeClr val="lt1"/>
              </a:highlight>
              <a:latin typeface="Quattrocento Sans"/>
              <a:ea typeface="Quattrocento Sans"/>
              <a:cs typeface="Quattrocento Sans"/>
              <a:sym typeface="Quattrocento Sans"/>
            </a:endParaRPr>
          </a:p>
          <a:p>
            <a:pPr indent="-317500" lvl="0" marL="457200" rtl="0" algn="l">
              <a:lnSpc>
                <a:spcPct val="115000"/>
              </a:lnSpc>
              <a:spcBef>
                <a:spcPts val="0"/>
              </a:spcBef>
              <a:spcAft>
                <a:spcPts val="0"/>
              </a:spcAft>
              <a:buClr>
                <a:srgbClr val="333333"/>
              </a:buClr>
              <a:buSzPts val="1400"/>
              <a:buFont typeface="Quattrocento Sans"/>
              <a:buAutoNum type="arabicParenR"/>
            </a:pPr>
            <a:r>
              <a:rPr b="1" lang="en" sz="1400">
                <a:solidFill>
                  <a:srgbClr val="333333"/>
                </a:solidFill>
                <a:highlight>
                  <a:schemeClr val="lt1"/>
                </a:highlight>
                <a:latin typeface="Quattrocento Sans"/>
                <a:ea typeface="Quattrocento Sans"/>
                <a:cs typeface="Quattrocento Sans"/>
                <a:sym typeface="Quattrocento Sans"/>
              </a:rPr>
              <a:t>Improving the fit for purpose of the observing system</a:t>
            </a:r>
            <a:r>
              <a:rPr lang="en" sz="1400">
                <a:solidFill>
                  <a:srgbClr val="333333"/>
                </a:solidFill>
                <a:highlight>
                  <a:schemeClr val="lt1"/>
                </a:highlight>
                <a:latin typeface="Quattrocento Sans"/>
                <a:ea typeface="Quattrocento Sans"/>
                <a:cs typeface="Quattrocento Sans"/>
                <a:sym typeface="Quattrocento Sans"/>
              </a:rPr>
              <a:t> against numerous requirements and the needs of OCGs sponsors and stakeholders;</a:t>
            </a:r>
            <a:endParaRPr sz="1400">
              <a:solidFill>
                <a:srgbClr val="333333"/>
              </a:solidFill>
              <a:highlight>
                <a:schemeClr val="lt1"/>
              </a:highlight>
              <a:latin typeface="Quattrocento Sans"/>
              <a:ea typeface="Quattrocento Sans"/>
              <a:cs typeface="Quattrocento Sans"/>
              <a:sym typeface="Quattrocento Sans"/>
            </a:endParaRPr>
          </a:p>
          <a:p>
            <a:pPr indent="-317500" lvl="0" marL="457200" rtl="0" algn="l">
              <a:lnSpc>
                <a:spcPct val="115000"/>
              </a:lnSpc>
              <a:spcBef>
                <a:spcPts val="0"/>
              </a:spcBef>
              <a:spcAft>
                <a:spcPts val="0"/>
              </a:spcAft>
              <a:buClr>
                <a:srgbClr val="333333"/>
              </a:buClr>
              <a:buSzPts val="1400"/>
              <a:buFont typeface="Quattrocento Sans"/>
              <a:buAutoNum type="arabicParenR"/>
            </a:pPr>
            <a:r>
              <a:rPr b="1" lang="en" sz="1400">
                <a:solidFill>
                  <a:srgbClr val="333333"/>
                </a:solidFill>
                <a:highlight>
                  <a:schemeClr val="lt1"/>
                </a:highlight>
                <a:latin typeface="Quattrocento Sans"/>
                <a:ea typeface="Quattrocento Sans"/>
                <a:cs typeface="Quattrocento Sans"/>
                <a:sym typeface="Quattrocento Sans"/>
              </a:rPr>
              <a:t>Encouraging technical development</a:t>
            </a:r>
            <a:r>
              <a:rPr lang="en" sz="1400">
                <a:solidFill>
                  <a:srgbClr val="333333"/>
                </a:solidFill>
                <a:highlight>
                  <a:schemeClr val="lt1"/>
                </a:highlight>
                <a:latin typeface="Quattrocento Sans"/>
                <a:ea typeface="Quattrocento Sans"/>
                <a:cs typeface="Quattrocento Sans"/>
                <a:sym typeface="Quattrocento Sans"/>
              </a:rPr>
              <a:t> of existing observing networks and engaging emerging networks and communities of practice that are the key to addressing new requirements and needs; including the availability, completeness and timeliness of instrumental metadata;</a:t>
            </a:r>
            <a:endParaRPr sz="1400">
              <a:solidFill>
                <a:srgbClr val="333333"/>
              </a:solidFill>
              <a:highlight>
                <a:schemeClr val="lt1"/>
              </a:highlight>
              <a:latin typeface="Quattrocento Sans"/>
              <a:ea typeface="Quattrocento Sans"/>
              <a:cs typeface="Quattrocento Sans"/>
              <a:sym typeface="Quattrocento Sans"/>
            </a:endParaRPr>
          </a:p>
          <a:p>
            <a:pPr indent="-317500" lvl="0" marL="457200" rtl="0" algn="l">
              <a:lnSpc>
                <a:spcPct val="115000"/>
              </a:lnSpc>
              <a:spcBef>
                <a:spcPts val="0"/>
              </a:spcBef>
              <a:spcAft>
                <a:spcPts val="0"/>
              </a:spcAft>
              <a:buClr>
                <a:srgbClr val="333333"/>
              </a:buClr>
              <a:buSzPts val="1400"/>
              <a:buFont typeface="Quattrocento Sans"/>
              <a:buAutoNum type="arabicParenR"/>
            </a:pPr>
            <a:r>
              <a:rPr b="1" lang="en" sz="1400">
                <a:solidFill>
                  <a:srgbClr val="333333"/>
                </a:solidFill>
                <a:highlight>
                  <a:schemeClr val="lt1"/>
                </a:highlight>
                <a:latin typeface="Quattrocento Sans"/>
                <a:ea typeface="Quattrocento Sans"/>
                <a:cs typeface="Quattrocento Sans"/>
                <a:sym typeface="Quattrocento Sans"/>
              </a:rPr>
              <a:t>Developing metrics</a:t>
            </a:r>
            <a:r>
              <a:rPr lang="en" sz="1400">
                <a:solidFill>
                  <a:srgbClr val="333333"/>
                </a:solidFill>
                <a:highlight>
                  <a:schemeClr val="lt1"/>
                </a:highlight>
                <a:latin typeface="Quattrocento Sans"/>
                <a:ea typeface="Quattrocento Sans"/>
                <a:cs typeface="Quattrocento Sans"/>
                <a:sym typeface="Quattrocento Sans"/>
              </a:rPr>
              <a:t> and targets to </a:t>
            </a:r>
            <a:r>
              <a:rPr b="1" lang="en" sz="1400">
                <a:solidFill>
                  <a:srgbClr val="333333"/>
                </a:solidFill>
                <a:highlight>
                  <a:schemeClr val="lt1"/>
                </a:highlight>
                <a:latin typeface="Quattrocento Sans"/>
                <a:ea typeface="Quattrocento Sans"/>
                <a:cs typeface="Quattrocento Sans"/>
                <a:sym typeface="Quattrocento Sans"/>
              </a:rPr>
              <a:t>assess and report observing system performance and progress</a:t>
            </a:r>
            <a:r>
              <a:rPr lang="en" sz="1400">
                <a:solidFill>
                  <a:srgbClr val="333333"/>
                </a:solidFill>
                <a:highlight>
                  <a:schemeClr val="lt1"/>
                </a:highlight>
                <a:latin typeface="Quattrocento Sans"/>
                <a:ea typeface="Quattrocento Sans"/>
                <a:cs typeface="Quattrocento Sans"/>
                <a:sym typeface="Quattrocento Sans"/>
              </a:rPr>
              <a:t> over time, towards meeting user needs</a:t>
            </a:r>
            <a:endParaRPr sz="1400">
              <a:solidFill>
                <a:srgbClr val="333333"/>
              </a:solidFill>
              <a:highlight>
                <a:schemeClr val="lt1"/>
              </a:highlight>
              <a:latin typeface="Quattrocento Sans"/>
              <a:ea typeface="Quattrocento Sans"/>
              <a:cs typeface="Quattrocento Sans"/>
              <a:sym typeface="Quattrocento Sans"/>
            </a:endParaRPr>
          </a:p>
          <a:p>
            <a:pPr indent="-317500" lvl="0" marL="457200" rtl="0" algn="l">
              <a:lnSpc>
                <a:spcPct val="115000"/>
              </a:lnSpc>
              <a:spcBef>
                <a:spcPts val="0"/>
              </a:spcBef>
              <a:spcAft>
                <a:spcPts val="0"/>
              </a:spcAft>
              <a:buClr>
                <a:srgbClr val="333333"/>
              </a:buClr>
              <a:buSzPts val="1400"/>
              <a:buFont typeface="Quattrocento Sans"/>
              <a:buAutoNum type="arabicParenR"/>
            </a:pPr>
            <a:r>
              <a:rPr lang="en" sz="1400">
                <a:solidFill>
                  <a:srgbClr val="333333"/>
                </a:solidFill>
                <a:highlight>
                  <a:schemeClr val="lt1"/>
                </a:highlight>
                <a:latin typeface="Quattrocento Sans"/>
                <a:ea typeface="Quattrocento Sans"/>
                <a:cs typeface="Quattrocento Sans"/>
                <a:sym typeface="Quattrocento Sans"/>
              </a:rPr>
              <a:t>Advancing </a:t>
            </a:r>
            <a:r>
              <a:rPr b="1" lang="en" sz="1400">
                <a:solidFill>
                  <a:srgbClr val="333333"/>
                </a:solidFill>
                <a:highlight>
                  <a:schemeClr val="lt1"/>
                </a:highlight>
                <a:latin typeface="Quattrocento Sans"/>
                <a:ea typeface="Quattrocento Sans"/>
                <a:cs typeface="Quattrocento Sans"/>
                <a:sym typeface="Quattrocento Sans"/>
              </a:rPr>
              <a:t>exchange of international data and metadata</a:t>
            </a:r>
            <a:r>
              <a:rPr lang="en" sz="1400">
                <a:solidFill>
                  <a:srgbClr val="333333"/>
                </a:solidFill>
                <a:highlight>
                  <a:schemeClr val="lt1"/>
                </a:highlight>
                <a:latin typeface="Quattrocento Sans"/>
                <a:ea typeface="Quattrocento Sans"/>
                <a:cs typeface="Quattrocento Sans"/>
                <a:sym typeface="Quattrocento Sans"/>
              </a:rPr>
              <a:t> and </a:t>
            </a:r>
            <a:r>
              <a:rPr b="1" lang="en" sz="1400">
                <a:solidFill>
                  <a:srgbClr val="333333"/>
                </a:solidFill>
                <a:highlight>
                  <a:schemeClr val="lt1"/>
                </a:highlight>
                <a:latin typeface="Quattrocento Sans"/>
                <a:ea typeface="Quattrocento Sans"/>
                <a:cs typeface="Quattrocento Sans"/>
                <a:sym typeface="Quattrocento Sans"/>
              </a:rPr>
              <a:t>system-wide monitoring capabilities </a:t>
            </a:r>
            <a:r>
              <a:rPr lang="en" sz="1400">
                <a:solidFill>
                  <a:srgbClr val="333333"/>
                </a:solidFill>
                <a:highlight>
                  <a:schemeClr val="lt1"/>
                </a:highlight>
                <a:latin typeface="Quattrocento Sans"/>
                <a:ea typeface="Quattrocento Sans"/>
                <a:cs typeface="Quattrocento Sans"/>
                <a:sym typeface="Quattrocento Sans"/>
              </a:rPr>
              <a:t>through </a:t>
            </a:r>
            <a:r>
              <a:rPr lang="en" sz="1400">
                <a:solidFill>
                  <a:srgbClr val="157FD2"/>
                </a:solidFill>
                <a:highlight>
                  <a:schemeClr val="lt1"/>
                </a:highlight>
                <a:uFill>
                  <a:noFill/>
                </a:uFill>
                <a:latin typeface="Quattrocento Sans"/>
                <a:ea typeface="Quattrocento Sans"/>
                <a:cs typeface="Quattrocento Sans"/>
                <a:sym typeface="Quattrocento Sans"/>
                <a:hlinkClick r:id="rId2">
                  <a:extLst>
                    <a:ext uri="{A12FA001-AC4F-418D-AE19-62706E023703}">
                      <ahyp:hlinkClr val="tx"/>
                    </a:ext>
                  </a:extLst>
                </a:hlinkClick>
              </a:rPr>
              <a:t>OceanOPS</a:t>
            </a:r>
            <a:r>
              <a:rPr lang="en" sz="1400">
                <a:solidFill>
                  <a:srgbClr val="333333"/>
                </a:solidFill>
                <a:highlight>
                  <a:schemeClr val="lt1"/>
                </a:highlight>
                <a:latin typeface="Quattrocento Sans"/>
                <a:ea typeface="Quattrocento Sans"/>
                <a:cs typeface="Quattrocento Sans"/>
                <a:sym typeface="Quattrocento Sans"/>
              </a:rPr>
              <a:t> (previously JCOMMOPS);</a:t>
            </a:r>
            <a:endParaRPr sz="1400">
              <a:solidFill>
                <a:srgbClr val="333333"/>
              </a:solidFill>
              <a:highlight>
                <a:schemeClr val="lt1"/>
              </a:highlight>
              <a:latin typeface="Quattrocento Sans"/>
              <a:ea typeface="Quattrocento Sans"/>
              <a:cs typeface="Quattrocento Sans"/>
              <a:sym typeface="Quattrocento Sans"/>
            </a:endParaRPr>
          </a:p>
          <a:p>
            <a:pPr indent="-317500" lvl="0" marL="457200" rtl="0" algn="l">
              <a:lnSpc>
                <a:spcPct val="115000"/>
              </a:lnSpc>
              <a:spcBef>
                <a:spcPts val="0"/>
              </a:spcBef>
              <a:spcAft>
                <a:spcPts val="0"/>
              </a:spcAft>
              <a:buClr>
                <a:srgbClr val="333333"/>
              </a:buClr>
              <a:buSzPts val="1400"/>
              <a:buFont typeface="Quattrocento Sans"/>
              <a:buAutoNum type="arabicParenR"/>
            </a:pPr>
            <a:r>
              <a:rPr lang="en" sz="1400">
                <a:solidFill>
                  <a:srgbClr val="333333"/>
                </a:solidFill>
                <a:highlight>
                  <a:schemeClr val="lt1"/>
                </a:highlight>
                <a:latin typeface="Quattrocento Sans"/>
                <a:ea typeface="Quattrocento Sans"/>
                <a:cs typeface="Quattrocento Sans"/>
                <a:sym typeface="Quattrocento Sans"/>
              </a:rPr>
              <a:t>Encouraging system-wide </a:t>
            </a:r>
            <a:r>
              <a:rPr b="1" lang="en" sz="1400">
                <a:solidFill>
                  <a:srgbClr val="333333"/>
                </a:solidFill>
                <a:highlight>
                  <a:schemeClr val="lt1"/>
                </a:highlight>
                <a:latin typeface="Quattrocento Sans"/>
                <a:ea typeface="Quattrocento Sans"/>
                <a:cs typeface="Quattrocento Sans"/>
                <a:sym typeface="Quattrocento Sans"/>
              </a:rPr>
              <a:t>integration and quality standards</a:t>
            </a:r>
            <a:r>
              <a:rPr lang="en" sz="1400">
                <a:solidFill>
                  <a:srgbClr val="333333"/>
                </a:solidFill>
                <a:highlight>
                  <a:schemeClr val="lt1"/>
                </a:highlight>
                <a:latin typeface="Quattrocento Sans"/>
                <a:ea typeface="Quattrocento Sans"/>
                <a:cs typeface="Quattrocento Sans"/>
                <a:sym typeface="Quattrocento Sans"/>
              </a:rPr>
              <a:t> through development of community best practices and standards;</a:t>
            </a:r>
            <a:endParaRPr sz="1400">
              <a:solidFill>
                <a:srgbClr val="333333"/>
              </a:solidFill>
              <a:highlight>
                <a:schemeClr val="lt1"/>
              </a:highlight>
              <a:latin typeface="Quattrocento Sans"/>
              <a:ea typeface="Quattrocento Sans"/>
              <a:cs typeface="Quattrocento Sans"/>
              <a:sym typeface="Quattrocento Sans"/>
            </a:endParaRPr>
          </a:p>
          <a:p>
            <a:pPr indent="-317500" lvl="0" marL="457200" rtl="0" algn="l">
              <a:lnSpc>
                <a:spcPct val="115000"/>
              </a:lnSpc>
              <a:spcBef>
                <a:spcPts val="0"/>
              </a:spcBef>
              <a:spcAft>
                <a:spcPts val="0"/>
              </a:spcAft>
              <a:buClr>
                <a:srgbClr val="333333"/>
              </a:buClr>
              <a:buSzPts val="1400"/>
              <a:buFont typeface="Quattrocento Sans"/>
              <a:buAutoNum type="arabicParenR"/>
            </a:pPr>
            <a:r>
              <a:rPr lang="en" sz="1400">
                <a:solidFill>
                  <a:srgbClr val="333333"/>
                </a:solidFill>
                <a:highlight>
                  <a:schemeClr val="lt1"/>
                </a:highlight>
                <a:latin typeface="Quattrocento Sans"/>
                <a:ea typeface="Quattrocento Sans"/>
                <a:cs typeface="Quattrocento Sans"/>
                <a:sym typeface="Quattrocento Sans"/>
              </a:rPr>
              <a:t>Improving </a:t>
            </a:r>
            <a:r>
              <a:rPr b="1" lang="en" sz="1400">
                <a:solidFill>
                  <a:srgbClr val="333333"/>
                </a:solidFill>
                <a:highlight>
                  <a:schemeClr val="lt1"/>
                </a:highlight>
                <a:latin typeface="Quattrocento Sans"/>
                <a:ea typeface="Quattrocento Sans"/>
                <a:cs typeface="Quattrocento Sans"/>
                <a:sym typeface="Quattrocento Sans"/>
              </a:rPr>
              <a:t>integration of data and information through data management standards</a:t>
            </a:r>
            <a:r>
              <a:rPr lang="en" sz="1400">
                <a:solidFill>
                  <a:srgbClr val="333333"/>
                </a:solidFill>
                <a:highlight>
                  <a:schemeClr val="lt1"/>
                </a:highlight>
                <a:latin typeface="Quattrocento Sans"/>
                <a:ea typeface="Quattrocento Sans"/>
                <a:cs typeface="Quattrocento Sans"/>
                <a:sym typeface="Quattrocento Sans"/>
              </a:rPr>
              <a:t> and integration pilot projects.</a:t>
            </a:r>
            <a:endParaRPr sz="1400">
              <a:solidFill>
                <a:srgbClr val="333333"/>
              </a:solidFill>
              <a:highlight>
                <a:schemeClr val="lt1"/>
              </a:highlight>
              <a:latin typeface="Quattrocento Sans"/>
              <a:ea typeface="Quattrocento Sans"/>
              <a:cs typeface="Quattrocento Sans"/>
              <a:sym typeface="Quattrocento Sans"/>
            </a:endParaRPr>
          </a:p>
          <a:p>
            <a:pPr indent="-317500" lvl="0" marL="457200" rtl="0" algn="l">
              <a:lnSpc>
                <a:spcPct val="115000"/>
              </a:lnSpc>
              <a:spcBef>
                <a:spcPts val="0"/>
              </a:spcBef>
              <a:spcAft>
                <a:spcPts val="0"/>
              </a:spcAft>
              <a:buClr>
                <a:srgbClr val="333333"/>
              </a:buClr>
              <a:buSzPts val="1400"/>
              <a:buFont typeface="Quattrocento Sans"/>
              <a:buAutoNum type="arabicParenR"/>
            </a:pPr>
            <a:r>
              <a:rPr lang="en" sz="1400">
                <a:solidFill>
                  <a:srgbClr val="333333"/>
                </a:solidFill>
                <a:highlight>
                  <a:schemeClr val="lt1"/>
                </a:highlight>
                <a:latin typeface="Quattrocento Sans"/>
                <a:ea typeface="Quattrocento Sans"/>
                <a:cs typeface="Quattrocento Sans"/>
                <a:sym typeface="Quattrocento Sans"/>
              </a:rPr>
              <a:t>Working towards </a:t>
            </a:r>
            <a:r>
              <a:rPr b="1" lang="en" sz="1400">
                <a:solidFill>
                  <a:srgbClr val="333333"/>
                </a:solidFill>
                <a:highlight>
                  <a:schemeClr val="lt1"/>
                </a:highlight>
                <a:latin typeface="Quattrocento Sans"/>
                <a:ea typeface="Quattrocento Sans"/>
                <a:cs typeface="Quattrocento Sans"/>
                <a:sym typeface="Quattrocento Sans"/>
              </a:rPr>
              <a:t>increasing the ability of states with less developed observing capability</a:t>
            </a:r>
            <a:r>
              <a:rPr lang="en" sz="1400">
                <a:solidFill>
                  <a:srgbClr val="333333"/>
                </a:solidFill>
                <a:highlight>
                  <a:schemeClr val="lt1"/>
                </a:highlight>
                <a:latin typeface="Quattrocento Sans"/>
                <a:ea typeface="Quattrocento Sans"/>
                <a:cs typeface="Quattrocento Sans"/>
                <a:sym typeface="Quattrocento Sans"/>
              </a:rPr>
              <a:t> to both take and use the needed observations</a:t>
            </a:r>
            <a:endParaRPr sz="1400">
              <a:solidFill>
                <a:srgbClr val="333333"/>
              </a:solidFill>
              <a:highlight>
                <a:schemeClr val="lt1"/>
              </a:highlight>
              <a:latin typeface="Quattrocento Sans"/>
              <a:ea typeface="Quattrocento Sans"/>
              <a:cs typeface="Quattrocento Sans"/>
              <a:sym typeface="Quattrocento Sans"/>
            </a:endParaRPr>
          </a:p>
          <a:p>
            <a:pPr indent="-317500" lvl="0" marL="457200" rtl="0" algn="l">
              <a:lnSpc>
                <a:spcPct val="115000"/>
              </a:lnSpc>
              <a:spcBef>
                <a:spcPts val="0"/>
              </a:spcBef>
              <a:spcAft>
                <a:spcPts val="0"/>
              </a:spcAft>
              <a:buClr>
                <a:srgbClr val="333333"/>
              </a:buClr>
              <a:buSzPts val="1400"/>
              <a:buFont typeface="Quattrocento Sans"/>
              <a:buAutoNum type="arabicParenR"/>
            </a:pPr>
            <a:r>
              <a:rPr lang="en" sz="1400">
                <a:solidFill>
                  <a:srgbClr val="333333"/>
                </a:solidFill>
                <a:highlight>
                  <a:schemeClr val="lt1"/>
                </a:highlight>
                <a:latin typeface="Quattrocento Sans"/>
                <a:ea typeface="Quattrocento Sans"/>
                <a:cs typeface="Quattrocento Sans"/>
                <a:sym typeface="Quattrocento Sans"/>
              </a:rPr>
              <a:t>Encouraging </a:t>
            </a:r>
            <a:r>
              <a:rPr b="1" lang="en" sz="1400">
                <a:solidFill>
                  <a:srgbClr val="333333"/>
                </a:solidFill>
                <a:highlight>
                  <a:schemeClr val="lt1"/>
                </a:highlight>
                <a:latin typeface="Quattrocento Sans"/>
                <a:ea typeface="Quattrocento Sans"/>
                <a:cs typeface="Quattrocento Sans"/>
                <a:sym typeface="Quattrocento Sans"/>
              </a:rPr>
              <a:t>environmental stewardship</a:t>
            </a:r>
            <a:endParaRPr sz="1400">
              <a:solidFill>
                <a:srgbClr val="FF0000"/>
              </a:solidFill>
              <a:highlight>
                <a:schemeClr val="lt1"/>
              </a:highlight>
              <a:latin typeface="Quattrocento Sans"/>
              <a:ea typeface="Quattrocento Sans"/>
              <a:cs typeface="Quattrocento Sans"/>
              <a:sym typeface="Quattrocento Sans"/>
            </a:endParaRPr>
          </a:p>
          <a:p>
            <a:pPr indent="0" lvl="0" marL="0" rtl="0" algn="l">
              <a:spcBef>
                <a:spcPts val="800"/>
              </a:spcBef>
              <a:spcAft>
                <a:spcPts val="0"/>
              </a:spcAft>
              <a:buNone/>
            </a:pPr>
            <a:r>
              <a:t/>
            </a:r>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23" name="Shape 223"/>
        <p:cNvGrpSpPr/>
        <p:nvPr/>
      </p:nvGrpSpPr>
      <p:grpSpPr>
        <a:xfrm>
          <a:off x="0" y="0"/>
          <a:ext cx="0" cy="0"/>
          <a:chOff x="0" y="0"/>
          <a:chExt cx="0" cy="0"/>
        </a:xfrm>
      </p:grpSpPr>
      <p:sp>
        <p:nvSpPr>
          <p:cNvPr id="224" name="Google Shape;224;g7b100ff2af_9_3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225" name="Google Shape;225;g7b100ff2af_9_33:notes"/>
          <p:cNvSpPr/>
          <p:nvPr>
            <p:ph idx="2" type="sldImg"/>
          </p:nvPr>
        </p:nvSpPr>
        <p:spPr>
          <a:xfrm>
            <a:off x="1143225" y="685800"/>
            <a:ext cx="4572300"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28" name="Shape 228"/>
        <p:cNvGrpSpPr/>
        <p:nvPr/>
      </p:nvGrpSpPr>
      <p:grpSpPr>
        <a:xfrm>
          <a:off x="0" y="0"/>
          <a:ext cx="0" cy="0"/>
          <a:chOff x="0" y="0"/>
          <a:chExt cx="0" cy="0"/>
        </a:xfrm>
      </p:grpSpPr>
      <p:sp>
        <p:nvSpPr>
          <p:cNvPr id="229" name="Google Shape;229;g7b100ff2af_6_11: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0"/>
              </a:spcBef>
              <a:spcAft>
                <a:spcPts val="0"/>
              </a:spcAft>
              <a:buSzPts val="1400"/>
              <a:buNone/>
            </a:pPr>
            <a:r>
              <a:rPr lang="en"/>
              <a:t>The Data mapping effort is part of the data strategy and metadata harmonization efforts</a:t>
            </a:r>
            <a:endParaRPr/>
          </a:p>
          <a:p>
            <a:pPr indent="-311150" lvl="0" marL="457200" rtl="0" algn="l">
              <a:lnSpc>
                <a:spcPct val="80000"/>
              </a:lnSpc>
              <a:spcBef>
                <a:spcPts val="0"/>
              </a:spcBef>
              <a:spcAft>
                <a:spcPts val="0"/>
              </a:spcAft>
              <a:buClr>
                <a:srgbClr val="00153A"/>
              </a:buClr>
              <a:buSzPts val="1300"/>
              <a:buFont typeface="Quattrocento Sans"/>
              <a:buChar char="●"/>
            </a:pPr>
            <a:r>
              <a:rPr lang="en" sz="1300">
                <a:solidFill>
                  <a:srgbClr val="00153A"/>
                </a:solidFill>
                <a:latin typeface="Quattrocento Sans"/>
                <a:ea typeface="Quattrocento Sans"/>
                <a:cs typeface="Quattrocento Sans"/>
                <a:sym typeface="Quattrocento Sans"/>
              </a:rPr>
              <a:t>Publicly available once reviewed by networks</a:t>
            </a:r>
            <a:endParaRPr sz="1300">
              <a:solidFill>
                <a:srgbClr val="00153A"/>
              </a:solidFill>
              <a:latin typeface="Quattrocento Sans"/>
              <a:ea typeface="Quattrocento Sans"/>
              <a:cs typeface="Quattrocento Sans"/>
              <a:sym typeface="Quattrocento Sans"/>
            </a:endParaRPr>
          </a:p>
          <a:p>
            <a:pPr indent="0" lvl="0" marL="0" rtl="0" algn="l">
              <a:lnSpc>
                <a:spcPct val="100000"/>
              </a:lnSpc>
              <a:spcBef>
                <a:spcPts val="0"/>
              </a:spcBef>
              <a:spcAft>
                <a:spcPts val="0"/>
              </a:spcAft>
              <a:buSzPts val="1400"/>
              <a:buNone/>
            </a:pPr>
            <a:r>
              <a:t/>
            </a:r>
            <a:endParaRPr/>
          </a:p>
        </p:txBody>
      </p:sp>
      <p:sp>
        <p:nvSpPr>
          <p:cNvPr id="230" name="Google Shape;230;g7b100ff2af_6_11: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37" name="Shape 237"/>
        <p:cNvGrpSpPr/>
        <p:nvPr/>
      </p:nvGrpSpPr>
      <p:grpSpPr>
        <a:xfrm>
          <a:off x="0" y="0"/>
          <a:ext cx="0" cy="0"/>
          <a:chOff x="0" y="0"/>
          <a:chExt cx="0" cy="0"/>
        </a:xfrm>
      </p:grpSpPr>
      <p:sp>
        <p:nvSpPr>
          <p:cNvPr id="238" name="Google Shape;238;gd31768f8d3_0_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239" name="Google Shape;239;gd31768f8d3_0_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en"/>
              <a:t>Thank you to the networks for making tie to engage with this</a:t>
            </a:r>
            <a:endParaRPr/>
          </a:p>
          <a:p>
            <a:pPr indent="0" lvl="0" marL="0" rtl="0" algn="l">
              <a:spcBef>
                <a:spcPts val="0"/>
              </a:spcBef>
              <a:spcAft>
                <a:spcPts val="0"/>
              </a:spcAft>
              <a:buNone/>
            </a:pPr>
            <a:r>
              <a:t/>
            </a:r>
            <a:endParaRPr/>
          </a:p>
          <a:p>
            <a:pPr indent="0" lvl="0" marL="0" rtl="0" algn="l">
              <a:spcBef>
                <a:spcPts val="0"/>
              </a:spcBef>
              <a:spcAft>
                <a:spcPts val="0"/>
              </a:spcAft>
              <a:buNone/>
            </a:pPr>
            <a:r>
              <a:rPr lang="en" sz="1400">
                <a:solidFill>
                  <a:srgbClr val="00153A"/>
                </a:solidFill>
                <a:latin typeface="Quattrocento Sans"/>
                <a:ea typeface="Quattrocento Sans"/>
                <a:cs typeface="Quattrocento Sans"/>
                <a:sym typeface="Quattrocento Sans"/>
              </a:rPr>
              <a:t>Soon</a:t>
            </a:r>
            <a:r>
              <a:rPr lang="en" sz="1400">
                <a:solidFill>
                  <a:srgbClr val="00153A"/>
                </a:solidFill>
                <a:latin typeface="Quattrocento Sans"/>
                <a:ea typeface="Quattrocento Sans"/>
                <a:cs typeface="Quattrocento Sans"/>
                <a:sym typeface="Quattrocento Sans"/>
              </a:rPr>
              <a:t>, GOOS endorsed BP will be searchable and this is an opportunity to get the full EOV suite ingested into the OBPS and made highly visible</a:t>
            </a:r>
            <a:endParaRPr sz="1400">
              <a:solidFill>
                <a:srgbClr val="00153A"/>
              </a:solidFill>
              <a:latin typeface="Quattrocento Sans"/>
              <a:ea typeface="Quattrocento Sans"/>
              <a:cs typeface="Quattrocento Sans"/>
              <a:sym typeface="Quattrocento Sans"/>
            </a:endParaRPr>
          </a:p>
          <a:p>
            <a:pPr indent="0" lvl="0" marL="0" rtl="0" algn="l">
              <a:lnSpc>
                <a:spcPct val="115000"/>
              </a:lnSpc>
              <a:spcBef>
                <a:spcPts val="0"/>
              </a:spcBef>
              <a:spcAft>
                <a:spcPts val="0"/>
              </a:spcAft>
              <a:buNone/>
            </a:pPr>
            <a:r>
              <a:rPr lang="en" sz="1400">
                <a:solidFill>
                  <a:srgbClr val="00153A"/>
                </a:solidFill>
                <a:latin typeface="Quattrocento Sans"/>
                <a:ea typeface="Quattrocento Sans"/>
                <a:cs typeface="Quattrocento Sans"/>
                <a:sym typeface="Quattrocento Sans"/>
              </a:rPr>
              <a:t>Draft web page content for GOOS has been completed awaiting website update, this will include highlighting new endorsed BP and maintaining a record of them</a:t>
            </a:r>
            <a:endParaRPr/>
          </a:p>
          <a:p>
            <a:pPr indent="0" lvl="0" marL="0" rtl="0" algn="l">
              <a:spcBef>
                <a:spcPts val="1000"/>
              </a:spcBef>
              <a:spcAft>
                <a:spcPts val="0"/>
              </a:spcAft>
              <a:buNone/>
            </a:pPr>
            <a:r>
              <a:t/>
            </a:r>
            <a:endParaRPr/>
          </a:p>
          <a:p>
            <a:pPr indent="-228600" lvl="0" marL="228600" rtl="0" algn="l">
              <a:spcBef>
                <a:spcPts val="0"/>
              </a:spcBef>
              <a:spcAft>
                <a:spcPts val="0"/>
              </a:spcAft>
              <a:buClr>
                <a:schemeClr val="dk1"/>
              </a:buClr>
              <a:buSzPts val="900"/>
              <a:buFont typeface="Calibri"/>
              <a:buAutoNum type="arabicParenR"/>
            </a:pPr>
            <a:r>
              <a:rPr lang="en">
                <a:solidFill>
                  <a:schemeClr val="dk1"/>
                </a:solidFill>
              </a:rPr>
              <a:t>It is taking time as some of the networks don’t have BPs that are well structured/easily available  so need to sort this out before community review and endorsement</a:t>
            </a:r>
            <a:endParaRPr>
              <a:solidFill>
                <a:schemeClr val="dk1"/>
              </a:solidFill>
            </a:endParaRPr>
          </a:p>
          <a:p>
            <a:pPr indent="-228600" lvl="0" marL="228600" rtl="0" algn="l">
              <a:spcBef>
                <a:spcPts val="0"/>
              </a:spcBef>
              <a:spcAft>
                <a:spcPts val="0"/>
              </a:spcAft>
              <a:buClr>
                <a:schemeClr val="dk1"/>
              </a:buClr>
              <a:buSzPts val="900"/>
              <a:buFont typeface="Calibri"/>
              <a:buAutoNum type="arabicParenR"/>
            </a:pPr>
            <a:r>
              <a:rPr lang="en">
                <a:solidFill>
                  <a:schemeClr val="dk1"/>
                </a:solidFill>
              </a:rPr>
              <a:t> This is something for further discussion</a:t>
            </a:r>
            <a:endParaRPr>
              <a:solidFill>
                <a:schemeClr val="dk1"/>
              </a:solidFill>
            </a:endParaRPr>
          </a:p>
          <a:p>
            <a:pPr indent="-228600" lvl="0" marL="228600" rtl="0" algn="l">
              <a:spcBef>
                <a:spcPts val="0"/>
              </a:spcBef>
              <a:spcAft>
                <a:spcPts val="0"/>
              </a:spcAft>
              <a:buClr>
                <a:schemeClr val="dk1"/>
              </a:buClr>
              <a:buSzPts val="900"/>
              <a:buFont typeface="Calibri"/>
              <a:buAutoNum type="arabicParenR"/>
            </a:pPr>
            <a:r>
              <a:rPr lang="en">
                <a:solidFill>
                  <a:schemeClr val="dk1"/>
                </a:solidFill>
              </a:rPr>
              <a:t>Currently if you type in GOOS endorsed the 2 documents show up as they have this in their title.</a:t>
            </a:r>
            <a:endParaRPr>
              <a:solidFill>
                <a:schemeClr val="dk1"/>
              </a:solidFill>
            </a:endParaRPr>
          </a:p>
          <a:p>
            <a:pPr indent="-228600" lvl="0" marL="228600" rtl="0" algn="l">
              <a:spcBef>
                <a:spcPts val="0"/>
              </a:spcBef>
              <a:spcAft>
                <a:spcPts val="0"/>
              </a:spcAft>
              <a:buClr>
                <a:schemeClr val="dk1"/>
              </a:buClr>
              <a:buSzPts val="900"/>
              <a:buFont typeface="Calibri"/>
              <a:buAutoNum type="arabicParenR"/>
            </a:pPr>
            <a:r>
              <a:rPr lang="en">
                <a:solidFill>
                  <a:schemeClr val="dk1"/>
                </a:solidFill>
              </a:rPr>
              <a:t>Information has gone out in the OBPS newsletter but need to expose process further. This was a focus of last years OBPS workshop and will be again. OCG webinar on BP will include endorsement process.</a:t>
            </a:r>
            <a:endParaRPr>
              <a:solidFill>
                <a:schemeClr val="dk1"/>
              </a:solidFill>
            </a:endParaRPr>
          </a:p>
          <a:p>
            <a:pPr indent="0" lvl="0" marL="0" rtl="0" algn="l">
              <a:spcBef>
                <a:spcPts val="0"/>
              </a:spcBef>
              <a:spcAft>
                <a:spcPts val="0"/>
              </a:spcAft>
              <a:buNone/>
            </a:pPr>
            <a:r>
              <a:t/>
            </a:r>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52" name="Shape 252"/>
        <p:cNvGrpSpPr/>
        <p:nvPr/>
      </p:nvGrpSpPr>
      <p:grpSpPr>
        <a:xfrm>
          <a:off x="0" y="0"/>
          <a:ext cx="0" cy="0"/>
          <a:chOff x="0" y="0"/>
          <a:chExt cx="0" cy="0"/>
        </a:xfrm>
      </p:grpSpPr>
      <p:sp>
        <p:nvSpPr>
          <p:cNvPr id="253" name="Google Shape;253;gcc6fba2295_0_1711: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254" name="Google Shape;254;gcc6fba2295_0_171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298450" lvl="0" marL="457200" rtl="0" algn="l">
              <a:spcBef>
                <a:spcPts val="0"/>
              </a:spcBef>
              <a:spcAft>
                <a:spcPts val="0"/>
              </a:spcAft>
              <a:buSzPts val="1100"/>
              <a:buChar char="●"/>
            </a:pPr>
            <a:r>
              <a:rPr b="1" lang="en" sz="1400">
                <a:solidFill>
                  <a:srgbClr val="00153A"/>
                </a:solidFill>
                <a:latin typeface="Quattrocento Sans"/>
                <a:ea typeface="Quattrocento Sans"/>
                <a:cs typeface="Quattrocento Sans"/>
                <a:sym typeface="Quattrocento Sans"/>
              </a:rPr>
              <a:t>CD </a:t>
            </a:r>
            <a:r>
              <a:rPr b="1" lang="en" sz="1400">
                <a:solidFill>
                  <a:srgbClr val="00153A"/>
                </a:solidFill>
                <a:latin typeface="Quattrocento Sans"/>
                <a:ea typeface="Quattrocento Sans"/>
                <a:cs typeface="Quattrocento Sans"/>
                <a:sym typeface="Quattrocento Sans"/>
              </a:rPr>
              <a:t>Foci: </a:t>
            </a:r>
            <a:r>
              <a:rPr lang="en" sz="1400">
                <a:solidFill>
                  <a:srgbClr val="00153A"/>
                </a:solidFill>
                <a:latin typeface="Quattrocento Sans"/>
                <a:ea typeface="Quattrocento Sans"/>
                <a:cs typeface="Quattrocento Sans"/>
                <a:sym typeface="Quattrocento Sans"/>
              </a:rPr>
              <a:t>Develop webinars for observing community</a:t>
            </a:r>
            <a:endParaRPr/>
          </a:p>
          <a:p>
            <a:pPr indent="-298450" lvl="0" marL="457200" rtl="0" algn="l">
              <a:spcBef>
                <a:spcPts val="1000"/>
              </a:spcBef>
              <a:spcAft>
                <a:spcPts val="0"/>
              </a:spcAft>
              <a:buSzPts val="1100"/>
              <a:buChar char="●"/>
            </a:pPr>
            <a:r>
              <a:rPr lang="en"/>
              <a:t>OCG CD Webinars</a:t>
            </a:r>
            <a:endParaRPr/>
          </a:p>
          <a:p>
            <a:pPr indent="-298450" lvl="1" marL="914400" rtl="0" algn="l">
              <a:spcBef>
                <a:spcPts val="0"/>
              </a:spcBef>
              <a:spcAft>
                <a:spcPts val="0"/>
              </a:spcAft>
              <a:buSzPts val="1100"/>
              <a:buChar char="○"/>
            </a:pPr>
            <a:r>
              <a:rPr lang="en"/>
              <a:t>I want to recognize the role of Zulifkar Begg/Fiji </a:t>
            </a:r>
            <a:r>
              <a:rPr lang="en"/>
              <a:t>whom</a:t>
            </a:r>
            <a:r>
              <a:rPr lang="en"/>
              <a:t> we brought on board to OCG as a member of our Executive Board to represent the interests and voice of developing nation communities</a:t>
            </a:r>
            <a:endParaRPr/>
          </a:p>
          <a:p>
            <a:pPr indent="-298450" lvl="1" marL="914400" rtl="0" algn="l">
              <a:spcBef>
                <a:spcPts val="0"/>
              </a:spcBef>
              <a:spcAft>
                <a:spcPts val="0"/>
              </a:spcAft>
              <a:buSzPts val="1100"/>
              <a:buChar char="○"/>
            </a:pPr>
            <a:r>
              <a:rPr lang="en"/>
              <a:t>Webinar series was started just a year ago. </a:t>
            </a:r>
            <a:endParaRPr/>
          </a:p>
          <a:p>
            <a:pPr indent="-298450" lvl="1" marL="914400" rtl="0" algn="l">
              <a:spcBef>
                <a:spcPts val="0"/>
              </a:spcBef>
              <a:spcAft>
                <a:spcPts val="0"/>
              </a:spcAft>
              <a:buSzPts val="1100"/>
              <a:buChar char="○"/>
            </a:pPr>
            <a:r>
              <a:rPr lang="en"/>
              <a:t>The OCG CD webinar series gets </a:t>
            </a:r>
            <a:r>
              <a:rPr lang="en"/>
              <a:t>distributed</a:t>
            </a:r>
            <a:r>
              <a:rPr lang="en"/>
              <a:t> and </a:t>
            </a:r>
            <a:r>
              <a:rPr lang="en"/>
              <a:t>advertised</a:t>
            </a:r>
            <a:r>
              <a:rPr lang="en"/>
              <a:t> early on the GOOS platform and send out to a wide </a:t>
            </a:r>
            <a:r>
              <a:rPr lang="en"/>
              <a:t>distribution</a:t>
            </a:r>
            <a:r>
              <a:rPr lang="en"/>
              <a:t> list</a:t>
            </a:r>
            <a:endParaRPr/>
          </a:p>
          <a:p>
            <a:pPr indent="-298450" lvl="1" marL="914400" rtl="0" algn="l">
              <a:spcBef>
                <a:spcPts val="0"/>
              </a:spcBef>
              <a:spcAft>
                <a:spcPts val="0"/>
              </a:spcAft>
              <a:buSzPts val="1100"/>
              <a:buChar char="○"/>
            </a:pPr>
            <a:r>
              <a:rPr lang="en"/>
              <a:t>Long consideration of time zones allow a wide variety of time zones to attend</a:t>
            </a:r>
            <a:endParaRPr/>
          </a:p>
          <a:p>
            <a:pPr indent="-298450" lvl="1" marL="914400" rtl="0" algn="l">
              <a:spcBef>
                <a:spcPts val="0"/>
              </a:spcBef>
              <a:spcAft>
                <a:spcPts val="0"/>
              </a:spcAft>
              <a:buSzPts val="1100"/>
              <a:buChar char="○"/>
            </a:pPr>
            <a:r>
              <a:rPr lang="en"/>
              <a:t>Surveys are dis</a:t>
            </a:r>
            <a:r>
              <a:rPr lang="en"/>
              <a:t>tributed after each webinar to receive immediate feedback and accumulate webinar requests from the community</a:t>
            </a:r>
            <a:endParaRPr/>
          </a:p>
          <a:p>
            <a:pPr indent="-298450" lvl="1" marL="914400" rtl="0" algn="l">
              <a:spcBef>
                <a:spcPts val="0"/>
              </a:spcBef>
              <a:spcAft>
                <a:spcPts val="0"/>
              </a:spcAft>
              <a:buSzPts val="1100"/>
              <a:buChar char="○"/>
            </a:pPr>
            <a:r>
              <a:rPr lang="en"/>
              <a:t>Webinars are set up to be introductory to a specific topic and actively prepared for a non-research community - this allows for a broader community to be able to benefit from these webinars</a:t>
            </a:r>
            <a:endParaRPr/>
          </a:p>
          <a:p>
            <a:pPr indent="-298450" lvl="1" marL="914400" rtl="0" algn="l">
              <a:spcBef>
                <a:spcPts val="0"/>
              </a:spcBef>
              <a:spcAft>
                <a:spcPts val="0"/>
              </a:spcAft>
              <a:buSzPts val="1100"/>
              <a:buChar char="○"/>
            </a:pPr>
            <a:r>
              <a:rPr lang="en"/>
              <a:t>Many follow up webinars are requested.</a:t>
            </a:r>
            <a:endParaRPr/>
          </a:p>
          <a:p>
            <a:pPr indent="-298450" lvl="1" marL="914400" rtl="0" algn="l">
              <a:spcBef>
                <a:spcPts val="0"/>
              </a:spcBef>
              <a:spcAft>
                <a:spcPts val="0"/>
              </a:spcAft>
              <a:buSzPts val="1100"/>
              <a:buChar char="○"/>
            </a:pPr>
            <a:r>
              <a:rPr lang="en"/>
              <a:t>Very successful webinars, lots of questions and discussions, really well attended.</a:t>
            </a:r>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63" name="Shape 263"/>
        <p:cNvGrpSpPr/>
        <p:nvPr/>
      </p:nvGrpSpPr>
      <p:grpSpPr>
        <a:xfrm>
          <a:off x="0" y="0"/>
          <a:ext cx="0" cy="0"/>
          <a:chOff x="0" y="0"/>
          <a:chExt cx="0" cy="0"/>
        </a:xfrm>
      </p:grpSpPr>
      <p:sp>
        <p:nvSpPr>
          <p:cNvPr id="264" name="Google Shape;264;g7b100ff2af_6_74: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265" name="Google Shape;265;g7b100ff2af_6_74: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72" name="Shape 272"/>
        <p:cNvGrpSpPr/>
        <p:nvPr/>
      </p:nvGrpSpPr>
      <p:grpSpPr>
        <a:xfrm>
          <a:off x="0" y="0"/>
          <a:ext cx="0" cy="0"/>
          <a:chOff x="0" y="0"/>
          <a:chExt cx="0" cy="0"/>
        </a:xfrm>
      </p:grpSpPr>
      <p:sp>
        <p:nvSpPr>
          <p:cNvPr id="273" name="Google Shape;273;g7b100ff2af_9_6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274" name="Google Shape;274;g7b100ff2af_9_6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158750" lvl="0" marL="177800" rtl="0" algn="l">
              <a:lnSpc>
                <a:spcPct val="115000"/>
              </a:lnSpc>
              <a:spcBef>
                <a:spcPts val="0"/>
              </a:spcBef>
              <a:spcAft>
                <a:spcPts val="0"/>
              </a:spcAft>
              <a:buClr>
                <a:srgbClr val="00153A"/>
              </a:buClr>
              <a:buSzPts val="1300"/>
              <a:buChar char="▪"/>
            </a:pPr>
            <a:r>
              <a:rPr lang="en" sz="1300">
                <a:solidFill>
                  <a:srgbClr val="00153A"/>
                </a:solidFill>
                <a:latin typeface="Quattrocento Sans"/>
                <a:ea typeface="Quattrocento Sans"/>
                <a:cs typeface="Quattrocento Sans"/>
                <a:sym typeface="Quattrocento Sans"/>
              </a:rPr>
              <a:t>Responding to scientific and societal needs, ensuring our sustainable development, safety, well-being and healthy ocean and a healthy blue economy, both regional and globally</a:t>
            </a:r>
            <a:endParaRPr sz="1300">
              <a:solidFill>
                <a:srgbClr val="00153A"/>
              </a:solidFill>
              <a:latin typeface="Quattrocento Sans"/>
              <a:ea typeface="Quattrocento Sans"/>
              <a:cs typeface="Quattrocento Sans"/>
              <a:sym typeface="Quattrocento Sans"/>
            </a:endParaRPr>
          </a:p>
          <a:p>
            <a:pPr indent="0" lvl="0" marL="0" rtl="0" algn="l">
              <a:spcBef>
                <a:spcPts val="0"/>
              </a:spcBef>
              <a:spcAft>
                <a:spcPts val="0"/>
              </a:spcAft>
              <a:buNone/>
            </a:pPr>
            <a:r>
              <a:t/>
            </a:r>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84" name="Shape 284"/>
        <p:cNvGrpSpPr/>
        <p:nvPr/>
      </p:nvGrpSpPr>
      <p:grpSpPr>
        <a:xfrm>
          <a:off x="0" y="0"/>
          <a:ext cx="0" cy="0"/>
          <a:chOff x="0" y="0"/>
          <a:chExt cx="0" cy="0"/>
        </a:xfrm>
      </p:grpSpPr>
      <p:sp>
        <p:nvSpPr>
          <p:cNvPr id="285" name="Google Shape;285;g7b100ff2af_9_42: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311150" lvl="0" marL="457200" rtl="0" algn="l">
              <a:lnSpc>
                <a:spcPct val="80000"/>
              </a:lnSpc>
              <a:spcBef>
                <a:spcPts val="0"/>
              </a:spcBef>
              <a:spcAft>
                <a:spcPts val="0"/>
              </a:spcAft>
              <a:buClr>
                <a:srgbClr val="00153A"/>
              </a:buClr>
              <a:buSzPts val="1300"/>
              <a:buFont typeface="Quattrocento Sans"/>
              <a:buChar char="●"/>
            </a:pPr>
            <a:r>
              <a:t/>
            </a:r>
            <a:endParaRPr sz="1300">
              <a:solidFill>
                <a:srgbClr val="00153A"/>
              </a:solidFill>
              <a:latin typeface="Quattrocento Sans"/>
              <a:ea typeface="Quattrocento Sans"/>
              <a:cs typeface="Quattrocento Sans"/>
              <a:sym typeface="Quattrocento Sans"/>
            </a:endParaRPr>
          </a:p>
          <a:p>
            <a:pPr indent="0" lvl="0" marL="0" rtl="0" algn="l">
              <a:lnSpc>
                <a:spcPct val="90000"/>
              </a:lnSpc>
              <a:spcBef>
                <a:spcPts val="800"/>
              </a:spcBef>
              <a:spcAft>
                <a:spcPts val="0"/>
              </a:spcAft>
              <a:buNone/>
            </a:pPr>
            <a:r>
              <a:rPr lang="en" sz="1600">
                <a:solidFill>
                  <a:srgbClr val="00153A"/>
                </a:solidFill>
                <a:latin typeface="Quattrocento Sans"/>
                <a:ea typeface="Quattrocento Sans"/>
                <a:cs typeface="Quattrocento Sans"/>
                <a:sym typeface="Quattrocento Sans"/>
              </a:rPr>
              <a:t>I am not sure where or how you want to display these action tables</a:t>
            </a:r>
            <a:endParaRPr sz="1600">
              <a:solidFill>
                <a:srgbClr val="00153A"/>
              </a:solidFill>
              <a:latin typeface="Quattrocento Sans"/>
              <a:ea typeface="Quattrocento Sans"/>
              <a:cs typeface="Quattrocento Sans"/>
              <a:sym typeface="Quattrocento Sans"/>
            </a:endParaRPr>
          </a:p>
          <a:p>
            <a:pPr indent="0" lvl="0" marL="0" rtl="0" algn="l">
              <a:lnSpc>
                <a:spcPct val="90000"/>
              </a:lnSpc>
              <a:spcBef>
                <a:spcPts val="800"/>
              </a:spcBef>
              <a:spcAft>
                <a:spcPts val="0"/>
              </a:spcAft>
              <a:buNone/>
            </a:pPr>
            <a:r>
              <a:rPr lang="en" sz="1600">
                <a:solidFill>
                  <a:srgbClr val="00153A"/>
                </a:solidFill>
                <a:latin typeface="Quattrocento Sans"/>
                <a:ea typeface="Quattrocento Sans"/>
                <a:cs typeface="Quattrocento Sans"/>
                <a:sym typeface="Quattrocento Sans"/>
              </a:rPr>
              <a:t>Summary might be:</a:t>
            </a:r>
            <a:endParaRPr sz="1600">
              <a:solidFill>
                <a:srgbClr val="00153A"/>
              </a:solidFill>
              <a:latin typeface="Quattrocento Sans"/>
              <a:ea typeface="Quattrocento Sans"/>
              <a:cs typeface="Quattrocento Sans"/>
              <a:sym typeface="Quattrocento Sans"/>
            </a:endParaRPr>
          </a:p>
          <a:p>
            <a:pPr indent="-330200" lvl="0" marL="457200" rtl="0" algn="l">
              <a:lnSpc>
                <a:spcPct val="90000"/>
              </a:lnSpc>
              <a:spcBef>
                <a:spcPts val="800"/>
              </a:spcBef>
              <a:spcAft>
                <a:spcPts val="0"/>
              </a:spcAft>
              <a:buClr>
                <a:srgbClr val="00153A"/>
              </a:buClr>
              <a:buSzPts val="1600"/>
              <a:buAutoNum type="arabicPeriod"/>
            </a:pPr>
            <a:r>
              <a:rPr lang="en" sz="1600">
                <a:solidFill>
                  <a:srgbClr val="00153A"/>
                </a:solidFill>
                <a:latin typeface="Quattrocento Sans"/>
                <a:ea typeface="Quattrocento Sans"/>
                <a:cs typeface="Quattrocento Sans"/>
                <a:sym typeface="Quattrocento Sans"/>
              </a:rPr>
              <a:t>7/ 21 completed (third), 8/21 ongoing larger lines of work, 4 initiating now, 2 become part of Decade planning/vision.</a:t>
            </a:r>
            <a:endParaRPr sz="1600">
              <a:solidFill>
                <a:srgbClr val="00153A"/>
              </a:solidFill>
              <a:latin typeface="Quattrocento Sans"/>
              <a:ea typeface="Quattrocento Sans"/>
              <a:cs typeface="Quattrocento Sans"/>
              <a:sym typeface="Quattrocento Sans"/>
            </a:endParaRPr>
          </a:p>
          <a:p>
            <a:pPr indent="-330200" lvl="0" marL="457200" rtl="0" algn="l">
              <a:lnSpc>
                <a:spcPct val="90000"/>
              </a:lnSpc>
              <a:spcBef>
                <a:spcPts val="0"/>
              </a:spcBef>
              <a:spcAft>
                <a:spcPts val="0"/>
              </a:spcAft>
              <a:buClr>
                <a:srgbClr val="00153A"/>
              </a:buClr>
              <a:buSzPts val="1600"/>
              <a:buAutoNum type="arabicPeriod"/>
            </a:pPr>
            <a:r>
              <a:rPr lang="en" sz="1600">
                <a:solidFill>
                  <a:srgbClr val="00153A"/>
                </a:solidFill>
                <a:latin typeface="Quattrocento Sans"/>
                <a:ea typeface="Quattrocento Sans"/>
                <a:cs typeface="Quattrocento Sans"/>
                <a:sym typeface="Quattrocento Sans"/>
              </a:rPr>
              <a:t>Positive, many good lines of work underway. getting more cross network action - , data and metadata really underway now cross network, Best Practices also</a:t>
            </a:r>
            <a:r>
              <a:rPr lang="en" sz="1400">
                <a:solidFill>
                  <a:srgbClr val="00153A"/>
                </a:solidFill>
                <a:latin typeface="Quattrocento Sans"/>
                <a:ea typeface="Quattrocento Sans"/>
                <a:cs typeface="Quattrocento Sans"/>
                <a:sym typeface="Quattrocento Sans"/>
              </a:rPr>
              <a:t>, </a:t>
            </a:r>
            <a:endParaRPr sz="1600">
              <a:solidFill>
                <a:srgbClr val="00153A"/>
              </a:solidFill>
              <a:latin typeface="Quattrocento Sans"/>
              <a:ea typeface="Quattrocento Sans"/>
              <a:cs typeface="Quattrocento Sans"/>
              <a:sym typeface="Quattrocento Sans"/>
            </a:endParaRPr>
          </a:p>
          <a:p>
            <a:pPr indent="-330200" lvl="0" marL="457200" rtl="0" algn="l">
              <a:lnSpc>
                <a:spcPct val="90000"/>
              </a:lnSpc>
              <a:spcBef>
                <a:spcPts val="0"/>
              </a:spcBef>
              <a:spcAft>
                <a:spcPts val="0"/>
              </a:spcAft>
              <a:buClr>
                <a:srgbClr val="00153A"/>
              </a:buClr>
              <a:buSzPts val="1600"/>
              <a:buAutoNum type="arabicPeriod"/>
            </a:pPr>
            <a:r>
              <a:rPr lang="en" sz="1600">
                <a:solidFill>
                  <a:srgbClr val="00153A"/>
                </a:solidFill>
                <a:latin typeface="Quattrocento Sans"/>
                <a:ea typeface="Quattrocento Sans"/>
                <a:cs typeface="Quattrocento Sans"/>
                <a:sym typeface="Quattrocento Sans"/>
              </a:rPr>
              <a:t>Negative, sense that there are some areas that need work, perhaps this is an area to be more clear on this coming year with pilots:</a:t>
            </a:r>
            <a:endParaRPr sz="1600">
              <a:solidFill>
                <a:srgbClr val="00153A"/>
              </a:solidFill>
              <a:latin typeface="Quattrocento Sans"/>
              <a:ea typeface="Quattrocento Sans"/>
              <a:cs typeface="Quattrocento Sans"/>
              <a:sym typeface="Quattrocento Sans"/>
            </a:endParaRPr>
          </a:p>
          <a:p>
            <a:pPr indent="-317500" lvl="1" marL="914400" rtl="0" algn="l">
              <a:lnSpc>
                <a:spcPct val="90000"/>
              </a:lnSpc>
              <a:spcBef>
                <a:spcPts val="0"/>
              </a:spcBef>
              <a:spcAft>
                <a:spcPts val="0"/>
              </a:spcAft>
              <a:buClr>
                <a:srgbClr val="00153A"/>
              </a:buClr>
              <a:buSzPts val="1400"/>
              <a:buAutoNum type="alphaLcPeriod"/>
            </a:pPr>
            <a:r>
              <a:rPr lang="en" sz="1400">
                <a:solidFill>
                  <a:srgbClr val="00153A"/>
                </a:solidFill>
                <a:latin typeface="Quattrocento Sans"/>
                <a:ea typeface="Quattrocento Sans"/>
                <a:cs typeface="Quattrocento Sans"/>
                <a:sym typeface="Quattrocento Sans"/>
              </a:rPr>
              <a:t>Metrics - drive cross network view through Report Card</a:t>
            </a:r>
            <a:endParaRPr sz="1400">
              <a:solidFill>
                <a:srgbClr val="00153A"/>
              </a:solidFill>
              <a:latin typeface="Quattrocento Sans"/>
              <a:ea typeface="Quattrocento Sans"/>
              <a:cs typeface="Quattrocento Sans"/>
              <a:sym typeface="Quattrocento Sans"/>
            </a:endParaRPr>
          </a:p>
          <a:p>
            <a:pPr indent="-317500" lvl="1" marL="914400" rtl="0" algn="l">
              <a:lnSpc>
                <a:spcPct val="90000"/>
              </a:lnSpc>
              <a:spcBef>
                <a:spcPts val="0"/>
              </a:spcBef>
              <a:spcAft>
                <a:spcPts val="0"/>
              </a:spcAft>
              <a:buClr>
                <a:srgbClr val="00153A"/>
              </a:buClr>
              <a:buSzPts val="1400"/>
              <a:buAutoNum type="alphaLcPeriod"/>
            </a:pPr>
            <a:r>
              <a:rPr lang="en" sz="1400">
                <a:solidFill>
                  <a:srgbClr val="00153A"/>
                </a:solidFill>
                <a:latin typeface="Quattrocento Sans"/>
                <a:ea typeface="Quattrocento Sans"/>
                <a:cs typeface="Quattrocento Sans"/>
                <a:sym typeface="Quattrocento Sans"/>
              </a:rPr>
              <a:t>Areas of design? Pilot with Boundary Currents? OOPC and OCG…</a:t>
            </a:r>
            <a:endParaRPr sz="1400">
              <a:solidFill>
                <a:srgbClr val="00153A"/>
              </a:solidFill>
              <a:latin typeface="Quattrocento Sans"/>
              <a:ea typeface="Quattrocento Sans"/>
              <a:cs typeface="Quattrocento Sans"/>
              <a:sym typeface="Quattrocento Sans"/>
            </a:endParaRPr>
          </a:p>
          <a:p>
            <a:pPr indent="-330200" lvl="0" marL="457200" rtl="0" algn="l">
              <a:lnSpc>
                <a:spcPct val="90000"/>
              </a:lnSpc>
              <a:spcBef>
                <a:spcPts val="0"/>
              </a:spcBef>
              <a:spcAft>
                <a:spcPts val="0"/>
              </a:spcAft>
              <a:buClr>
                <a:srgbClr val="00153A"/>
              </a:buClr>
              <a:buSzPts val="1600"/>
              <a:buAutoNum type="arabicPeriod"/>
            </a:pPr>
            <a:r>
              <a:rPr lang="en" sz="1600">
                <a:solidFill>
                  <a:srgbClr val="00153A"/>
                </a:solidFill>
                <a:latin typeface="Quattrocento Sans"/>
                <a:ea typeface="Quattrocento Sans"/>
                <a:cs typeface="Quattrocento Sans"/>
                <a:sym typeface="Quattrocento Sans"/>
              </a:rPr>
              <a:t>Decade - specific topical meeting in the summer - GOOS , networks, OCG…</a:t>
            </a:r>
            <a:endParaRPr sz="1600">
              <a:solidFill>
                <a:srgbClr val="00153A"/>
              </a:solidFill>
              <a:latin typeface="Quattrocento Sans"/>
              <a:ea typeface="Quattrocento Sans"/>
              <a:cs typeface="Quattrocento Sans"/>
              <a:sym typeface="Quattrocento Sans"/>
            </a:endParaRPr>
          </a:p>
          <a:p>
            <a:pPr indent="-330200" lvl="0" marL="457200" rtl="0" algn="l">
              <a:lnSpc>
                <a:spcPct val="90000"/>
              </a:lnSpc>
              <a:spcBef>
                <a:spcPts val="0"/>
              </a:spcBef>
              <a:spcAft>
                <a:spcPts val="0"/>
              </a:spcAft>
              <a:buClr>
                <a:srgbClr val="00153A"/>
              </a:buClr>
              <a:buSzPts val="1600"/>
              <a:buAutoNum type="arabicPeriod"/>
            </a:pPr>
            <a:r>
              <a:rPr lang="en" sz="1600">
                <a:solidFill>
                  <a:srgbClr val="00153A"/>
                </a:solidFill>
                <a:latin typeface="Quattrocento Sans"/>
                <a:ea typeface="Quattrocento Sans"/>
                <a:cs typeface="Quattrocento Sans"/>
                <a:sym typeface="Quattrocento Sans"/>
              </a:rPr>
              <a:t>Feel that OCG is almost outgrowing its ‘action list’, has foci and these will continue, perhaps ‘record actions’ where new initiatives or teams required…? Need actions in Implementation Plan reconciled... i.e. one list</a:t>
            </a:r>
            <a:endParaRPr sz="1600">
              <a:solidFill>
                <a:srgbClr val="00153A"/>
              </a:solidFill>
              <a:latin typeface="Quattrocento Sans"/>
              <a:ea typeface="Quattrocento Sans"/>
              <a:cs typeface="Quattrocento Sans"/>
              <a:sym typeface="Quattrocento Sans"/>
            </a:endParaRPr>
          </a:p>
          <a:p>
            <a:pPr indent="0" lvl="0" marL="0" rtl="0" algn="l">
              <a:lnSpc>
                <a:spcPct val="100000"/>
              </a:lnSpc>
              <a:spcBef>
                <a:spcPts val="0"/>
              </a:spcBef>
              <a:spcAft>
                <a:spcPts val="0"/>
              </a:spcAft>
              <a:buSzPts val="1400"/>
              <a:buNone/>
            </a:pPr>
            <a:r>
              <a:t/>
            </a:r>
            <a:endParaRPr/>
          </a:p>
        </p:txBody>
      </p:sp>
      <p:sp>
        <p:nvSpPr>
          <p:cNvPr id="286" name="Google Shape;286;g7b100ff2af_9_42: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1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91" name="Shape 291"/>
        <p:cNvGrpSpPr/>
        <p:nvPr/>
      </p:nvGrpSpPr>
      <p:grpSpPr>
        <a:xfrm>
          <a:off x="0" y="0"/>
          <a:ext cx="0" cy="0"/>
          <a:chOff x="0" y="0"/>
          <a:chExt cx="0" cy="0"/>
        </a:xfrm>
      </p:grpSpPr>
      <p:sp>
        <p:nvSpPr>
          <p:cNvPr id="292" name="Google Shape;292;g4135e2e050e144cf_19: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311150" lvl="0" marL="457200" rtl="0" algn="l">
              <a:lnSpc>
                <a:spcPct val="80000"/>
              </a:lnSpc>
              <a:spcBef>
                <a:spcPts val="0"/>
              </a:spcBef>
              <a:spcAft>
                <a:spcPts val="0"/>
              </a:spcAft>
              <a:buClr>
                <a:srgbClr val="00153A"/>
              </a:buClr>
              <a:buSzPts val="1300"/>
              <a:buFont typeface="Quattrocento Sans"/>
              <a:buChar char="●"/>
            </a:pPr>
            <a:r>
              <a:t/>
            </a:r>
            <a:endParaRPr sz="1300">
              <a:solidFill>
                <a:srgbClr val="00153A"/>
              </a:solidFill>
              <a:latin typeface="Quattrocento Sans"/>
              <a:ea typeface="Quattrocento Sans"/>
              <a:cs typeface="Quattrocento Sans"/>
              <a:sym typeface="Quattrocento Sans"/>
            </a:endParaRPr>
          </a:p>
          <a:p>
            <a:pPr indent="0" lvl="0" marL="0" rtl="0" algn="l">
              <a:lnSpc>
                <a:spcPct val="100000"/>
              </a:lnSpc>
              <a:spcBef>
                <a:spcPts val="0"/>
              </a:spcBef>
              <a:spcAft>
                <a:spcPts val="0"/>
              </a:spcAft>
              <a:buSzPts val="1400"/>
              <a:buNone/>
            </a:pPr>
            <a:r>
              <a:t/>
            </a:r>
            <a:endParaRPr/>
          </a:p>
        </p:txBody>
      </p:sp>
      <p:sp>
        <p:nvSpPr>
          <p:cNvPr id="293" name="Google Shape;293;g4135e2e050e144cf_19: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Tree>
  </p:cSld>
  <p:clrMapOvr>
    <a:masterClrMapping/>
  </p:clrMapOvr>
</p:notes>
</file>

<file path=ppt/notesSlides/notesSlide1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98" name="Shape 298"/>
        <p:cNvGrpSpPr/>
        <p:nvPr/>
      </p:nvGrpSpPr>
      <p:grpSpPr>
        <a:xfrm>
          <a:off x="0" y="0"/>
          <a:ext cx="0" cy="0"/>
          <a:chOff x="0" y="0"/>
          <a:chExt cx="0" cy="0"/>
        </a:xfrm>
      </p:grpSpPr>
      <p:sp>
        <p:nvSpPr>
          <p:cNvPr id="299" name="Google Shape;299;g7b100ff2af_6_99: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300" name="Google Shape;300;g7b100ff2af_6_99:notes"/>
          <p:cNvSpPr/>
          <p:nvPr>
            <p:ph idx="2" type="sldImg"/>
          </p:nvPr>
        </p:nvSpPr>
        <p:spPr>
          <a:xfrm>
            <a:off x="1143225" y="685800"/>
            <a:ext cx="4572300" cy="34290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1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03" name="Shape 303"/>
        <p:cNvGrpSpPr/>
        <p:nvPr/>
      </p:nvGrpSpPr>
      <p:grpSpPr>
        <a:xfrm>
          <a:off x="0" y="0"/>
          <a:ext cx="0" cy="0"/>
          <a:chOff x="0" y="0"/>
          <a:chExt cx="0" cy="0"/>
        </a:xfrm>
      </p:grpSpPr>
      <p:sp>
        <p:nvSpPr>
          <p:cNvPr id="304" name="Google Shape;304;g7b100ff2af_9_60: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05" name="Google Shape;305;g7b100ff2af_9_6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317500" lvl="1" marL="914400" rtl="0" algn="l">
              <a:lnSpc>
                <a:spcPct val="115000"/>
              </a:lnSpc>
              <a:spcBef>
                <a:spcPts val="800"/>
              </a:spcBef>
              <a:spcAft>
                <a:spcPts val="0"/>
              </a:spcAft>
              <a:buClr>
                <a:srgbClr val="00153A"/>
              </a:buClr>
              <a:buSzPts val="1400"/>
              <a:buFont typeface="Quattrocento Sans"/>
              <a:buChar char="○"/>
            </a:pPr>
            <a:r>
              <a:rPr lang="en" sz="1400">
                <a:solidFill>
                  <a:srgbClr val="00153A"/>
                </a:solidFill>
                <a:latin typeface="Quattrocento Sans"/>
                <a:ea typeface="Quattrocento Sans"/>
                <a:cs typeface="Quattrocento Sans"/>
                <a:sym typeface="Quattrocento Sans"/>
              </a:rPr>
              <a:t>Travel during 2021 - what should we expect this year with no travel? What are networks looking for?</a:t>
            </a:r>
            <a:endParaRPr sz="1400">
              <a:solidFill>
                <a:srgbClr val="00153A"/>
              </a:solidFill>
              <a:latin typeface="Quattrocento Sans"/>
              <a:ea typeface="Quattrocento Sans"/>
              <a:cs typeface="Quattrocento Sans"/>
              <a:sym typeface="Quattrocento Sans"/>
            </a:endParaRPr>
          </a:p>
          <a:p>
            <a:pPr indent="0" lvl="0" marL="0" rtl="0" algn="l">
              <a:spcBef>
                <a:spcPts val="0"/>
              </a:spcBef>
              <a:spcAft>
                <a:spcPts val="0"/>
              </a:spcAft>
              <a:buNone/>
            </a:pPr>
            <a:r>
              <a:t/>
            </a:r>
            <a:endParaRPr/>
          </a:p>
        </p:txBody>
      </p:sp>
    </p:spTree>
  </p:cSld>
  <p:clrMapOvr>
    <a:masterClrMapping/>
  </p:clrMapOvr>
</p:notes>
</file>

<file path=ppt/notesSlides/notesSlide1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12" name="Shape 312"/>
        <p:cNvGrpSpPr/>
        <p:nvPr/>
      </p:nvGrpSpPr>
      <p:grpSpPr>
        <a:xfrm>
          <a:off x="0" y="0"/>
          <a:ext cx="0" cy="0"/>
          <a:chOff x="0" y="0"/>
          <a:chExt cx="0" cy="0"/>
        </a:xfrm>
      </p:grpSpPr>
      <p:sp>
        <p:nvSpPr>
          <p:cNvPr id="313" name="Google Shape;313;gcc6fba2295_0_1781: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14" name="Google Shape;314;gcc6fba2295_0_1781: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20" name="Shape 320"/>
        <p:cNvGrpSpPr/>
        <p:nvPr/>
      </p:nvGrpSpPr>
      <p:grpSpPr>
        <a:xfrm>
          <a:off x="0" y="0"/>
          <a:ext cx="0" cy="0"/>
          <a:chOff x="0" y="0"/>
          <a:chExt cx="0" cy="0"/>
        </a:xfrm>
      </p:grpSpPr>
      <p:sp>
        <p:nvSpPr>
          <p:cNvPr id="321" name="Google Shape;321;g4135e2e050e144cf_284: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22" name="Google Shape;322;g4135e2e050e144cf_284: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en"/>
              <a:t>IRSO</a:t>
            </a:r>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26" name="Shape 326"/>
        <p:cNvGrpSpPr/>
        <p:nvPr/>
      </p:nvGrpSpPr>
      <p:grpSpPr>
        <a:xfrm>
          <a:off x="0" y="0"/>
          <a:ext cx="0" cy="0"/>
          <a:chOff x="0" y="0"/>
          <a:chExt cx="0" cy="0"/>
        </a:xfrm>
      </p:grpSpPr>
      <p:sp>
        <p:nvSpPr>
          <p:cNvPr id="327" name="Google Shape;327;g4135e2e050e144cf_70:notes"/>
          <p:cNvSpPr txBox="1"/>
          <p:nvPr>
            <p:ph idx="1" type="body"/>
          </p:nvPr>
        </p:nvSpPr>
        <p:spPr>
          <a:xfrm>
            <a:off x="685800" y="4400550"/>
            <a:ext cx="5486400" cy="36006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328" name="Google Shape;328;g4135e2e050e144cf_70: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2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33" name="Shape 333"/>
        <p:cNvGrpSpPr/>
        <p:nvPr/>
      </p:nvGrpSpPr>
      <p:grpSpPr>
        <a:xfrm>
          <a:off x="0" y="0"/>
          <a:ext cx="0" cy="0"/>
          <a:chOff x="0" y="0"/>
          <a:chExt cx="0" cy="0"/>
        </a:xfrm>
      </p:grpSpPr>
      <p:sp>
        <p:nvSpPr>
          <p:cNvPr id="334" name="Google Shape;334;g4135e2e050e144cf_122: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35" name="Google Shape;335;g4135e2e050e144cf_122: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330200" lvl="0" marL="457200" rtl="0" algn="l">
              <a:lnSpc>
                <a:spcPct val="90000"/>
              </a:lnSpc>
              <a:spcBef>
                <a:spcPts val="800"/>
              </a:spcBef>
              <a:spcAft>
                <a:spcPts val="0"/>
              </a:spcAft>
              <a:buClr>
                <a:srgbClr val="00153A"/>
              </a:buClr>
              <a:buSzPts val="1600"/>
              <a:buFont typeface="Quattrocento Sans"/>
              <a:buChar char="●"/>
            </a:pPr>
            <a:r>
              <a:rPr lang="en" sz="1600">
                <a:solidFill>
                  <a:srgbClr val="00153A"/>
                </a:solidFill>
                <a:highlight>
                  <a:schemeClr val="lt1"/>
                </a:highlight>
                <a:latin typeface="Quattrocento Sans"/>
                <a:ea typeface="Quattrocento Sans"/>
                <a:cs typeface="Quattrocento Sans"/>
                <a:sym typeface="Quattrocento Sans"/>
              </a:rPr>
              <a:t>Ocean Decade process</a:t>
            </a:r>
            <a:endParaRPr sz="1600">
              <a:solidFill>
                <a:srgbClr val="00153A"/>
              </a:solidFill>
              <a:highlight>
                <a:schemeClr val="lt1"/>
              </a:highlight>
              <a:latin typeface="Quattrocento Sans"/>
              <a:ea typeface="Quattrocento Sans"/>
              <a:cs typeface="Quattrocento Sans"/>
              <a:sym typeface="Quattrocento Sans"/>
            </a:endParaRPr>
          </a:p>
          <a:p>
            <a:pPr indent="-330200" lvl="1" marL="914400" rtl="0" algn="l">
              <a:lnSpc>
                <a:spcPct val="90000"/>
              </a:lnSpc>
              <a:spcBef>
                <a:spcPts val="0"/>
              </a:spcBef>
              <a:spcAft>
                <a:spcPts val="0"/>
              </a:spcAft>
              <a:buClr>
                <a:srgbClr val="00153A"/>
              </a:buClr>
              <a:buSzPts val="1600"/>
              <a:buFont typeface="Quattrocento Sans"/>
              <a:buChar char="○"/>
            </a:pPr>
            <a:r>
              <a:rPr lang="en" sz="1600">
                <a:solidFill>
                  <a:srgbClr val="00153A"/>
                </a:solidFill>
                <a:highlight>
                  <a:schemeClr val="lt1"/>
                </a:highlight>
                <a:latin typeface="Quattrocento Sans"/>
                <a:ea typeface="Quattrocento Sans"/>
                <a:cs typeface="Quattrocento Sans"/>
                <a:sym typeface="Quattrocento Sans"/>
              </a:rPr>
              <a:t>Locus for OO19 CWP </a:t>
            </a:r>
            <a:endParaRPr sz="1600">
              <a:solidFill>
                <a:srgbClr val="00153A"/>
              </a:solidFill>
              <a:highlight>
                <a:schemeClr val="lt1"/>
              </a:highlight>
              <a:latin typeface="Quattrocento Sans"/>
              <a:ea typeface="Quattrocento Sans"/>
              <a:cs typeface="Quattrocento Sans"/>
              <a:sym typeface="Quattrocento Sans"/>
            </a:endParaRPr>
          </a:p>
          <a:p>
            <a:pPr indent="-330200" lvl="1" marL="914400" rtl="0" algn="l">
              <a:lnSpc>
                <a:spcPct val="90000"/>
              </a:lnSpc>
              <a:spcBef>
                <a:spcPts val="0"/>
              </a:spcBef>
              <a:spcAft>
                <a:spcPts val="0"/>
              </a:spcAft>
              <a:buClr>
                <a:srgbClr val="00153A"/>
              </a:buClr>
              <a:buSzPts val="1600"/>
              <a:buFont typeface="Quattrocento Sans"/>
              <a:buChar char="○"/>
            </a:pPr>
            <a:r>
              <a:rPr lang="en" sz="1600">
                <a:solidFill>
                  <a:srgbClr val="00153A"/>
                </a:solidFill>
                <a:highlight>
                  <a:schemeClr val="lt1"/>
                </a:highlight>
                <a:latin typeface="Quattrocento Sans"/>
                <a:ea typeface="Quattrocento Sans"/>
                <a:cs typeface="Quattrocento Sans"/>
                <a:sym typeface="Quattrocento Sans"/>
              </a:rPr>
              <a:t>Focus of energy - across the global ocean observing system, now need to fund and integrate</a:t>
            </a:r>
            <a:endParaRPr sz="1600">
              <a:solidFill>
                <a:srgbClr val="00153A"/>
              </a:solidFill>
              <a:highlight>
                <a:schemeClr val="lt1"/>
              </a:highlight>
              <a:latin typeface="Quattrocento Sans"/>
              <a:ea typeface="Quattrocento Sans"/>
              <a:cs typeface="Quattrocento Sans"/>
              <a:sym typeface="Quattrocento Sans"/>
            </a:endParaRPr>
          </a:p>
          <a:p>
            <a:pPr indent="-330200" lvl="0" marL="457200" rtl="0" algn="l">
              <a:lnSpc>
                <a:spcPct val="90000"/>
              </a:lnSpc>
              <a:spcBef>
                <a:spcPts val="0"/>
              </a:spcBef>
              <a:spcAft>
                <a:spcPts val="0"/>
              </a:spcAft>
              <a:buClr>
                <a:srgbClr val="00153A"/>
              </a:buClr>
              <a:buSzPts val="1600"/>
              <a:buFont typeface="Quattrocento Sans"/>
              <a:buChar char="●"/>
            </a:pPr>
            <a:r>
              <a:rPr lang="en" sz="1600">
                <a:solidFill>
                  <a:srgbClr val="00153A"/>
                </a:solidFill>
                <a:highlight>
                  <a:schemeClr val="lt1"/>
                </a:highlight>
                <a:latin typeface="Quattrocento Sans"/>
                <a:ea typeface="Quattrocento Sans"/>
                <a:cs typeface="Quattrocento Sans"/>
                <a:sym typeface="Quattrocento Sans"/>
              </a:rPr>
              <a:t>OCG Roundtable in November</a:t>
            </a:r>
            <a:endParaRPr sz="1600">
              <a:solidFill>
                <a:srgbClr val="00153A"/>
              </a:solidFill>
              <a:highlight>
                <a:schemeClr val="lt1"/>
              </a:highlight>
              <a:latin typeface="Quattrocento Sans"/>
              <a:ea typeface="Quattrocento Sans"/>
              <a:cs typeface="Quattrocento Sans"/>
              <a:sym typeface="Quattrocento Sans"/>
            </a:endParaRPr>
          </a:p>
          <a:p>
            <a:pPr indent="-330200" lvl="0" marL="457200" rtl="0" algn="l">
              <a:lnSpc>
                <a:spcPct val="90000"/>
              </a:lnSpc>
              <a:spcBef>
                <a:spcPts val="0"/>
              </a:spcBef>
              <a:spcAft>
                <a:spcPts val="0"/>
              </a:spcAft>
              <a:buClr>
                <a:srgbClr val="00153A"/>
              </a:buClr>
              <a:buSzPts val="1600"/>
              <a:buFont typeface="Quattrocento Sans"/>
              <a:buChar char="●"/>
            </a:pPr>
            <a:r>
              <a:rPr lang="en" sz="1600">
                <a:solidFill>
                  <a:srgbClr val="00153A"/>
                </a:solidFill>
                <a:highlight>
                  <a:schemeClr val="lt1"/>
                </a:highlight>
                <a:latin typeface="Quattrocento Sans"/>
                <a:ea typeface="Quattrocento Sans"/>
                <a:cs typeface="Quattrocento Sans"/>
                <a:sym typeface="Quattrocento Sans"/>
              </a:rPr>
              <a:t>GOOS 3 Programme proposals - all will have connections to OCG </a:t>
            </a:r>
            <a:endParaRPr sz="1600">
              <a:solidFill>
                <a:srgbClr val="00153A"/>
              </a:solidFill>
              <a:highlight>
                <a:schemeClr val="lt1"/>
              </a:highlight>
              <a:latin typeface="Quattrocento Sans"/>
              <a:ea typeface="Quattrocento Sans"/>
              <a:cs typeface="Quattrocento Sans"/>
              <a:sym typeface="Quattrocento Sans"/>
            </a:endParaRPr>
          </a:p>
          <a:p>
            <a:pPr indent="-330200" lvl="0" marL="457200" rtl="0" algn="l">
              <a:lnSpc>
                <a:spcPct val="90000"/>
              </a:lnSpc>
              <a:spcBef>
                <a:spcPts val="0"/>
              </a:spcBef>
              <a:spcAft>
                <a:spcPts val="0"/>
              </a:spcAft>
              <a:buClr>
                <a:srgbClr val="00153A"/>
              </a:buClr>
              <a:buSzPts val="1600"/>
              <a:buFont typeface="Quattrocento Sans"/>
              <a:buChar char="●"/>
            </a:pPr>
            <a:r>
              <a:rPr lang="en" sz="1600">
                <a:solidFill>
                  <a:srgbClr val="00153A"/>
                </a:solidFill>
                <a:highlight>
                  <a:schemeClr val="lt1"/>
                </a:highlight>
                <a:latin typeface="Quattrocento Sans"/>
                <a:ea typeface="Quattrocento Sans"/>
                <a:cs typeface="Quattrocento Sans"/>
                <a:sym typeface="Quattrocento Sans"/>
              </a:rPr>
              <a:t>Many network or network affiliated programmes also submitted, others in development</a:t>
            </a:r>
            <a:endParaRPr sz="1600">
              <a:solidFill>
                <a:srgbClr val="00153A"/>
              </a:solidFill>
              <a:highlight>
                <a:schemeClr val="lt1"/>
              </a:highlight>
              <a:latin typeface="Quattrocento Sans"/>
              <a:ea typeface="Quattrocento Sans"/>
              <a:cs typeface="Quattrocento Sans"/>
              <a:sym typeface="Quattrocento Sans"/>
            </a:endParaRPr>
          </a:p>
          <a:p>
            <a:pPr indent="-330200" lvl="0" marL="457200" rtl="0" algn="l">
              <a:lnSpc>
                <a:spcPct val="90000"/>
              </a:lnSpc>
              <a:spcBef>
                <a:spcPts val="0"/>
              </a:spcBef>
              <a:spcAft>
                <a:spcPts val="0"/>
              </a:spcAft>
              <a:buClr>
                <a:srgbClr val="00153A"/>
              </a:buClr>
              <a:buSzPts val="1600"/>
              <a:buFont typeface="Quattrocento Sans"/>
              <a:buChar char="●"/>
            </a:pPr>
            <a:r>
              <a:rPr lang="en" sz="1600">
                <a:solidFill>
                  <a:srgbClr val="00153A"/>
                </a:solidFill>
                <a:highlight>
                  <a:schemeClr val="lt1"/>
                </a:highlight>
                <a:latin typeface="Quattrocento Sans"/>
                <a:ea typeface="Quattrocento Sans"/>
                <a:cs typeface="Quattrocento Sans"/>
                <a:sym typeface="Quattrocento Sans"/>
              </a:rPr>
              <a:t>Part of our work moving forward will be a another topical OCG Session (July 2021) - to look at how with GOOS Programmes and across networks </a:t>
            </a:r>
            <a:endParaRPr/>
          </a:p>
        </p:txBody>
      </p:sp>
    </p:spTree>
  </p:cSld>
  <p:clrMapOvr>
    <a:masterClrMapping/>
  </p:clrMapOvr>
</p:notes>
</file>

<file path=ppt/notesSlides/notesSlide2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64" name="Shape 364"/>
        <p:cNvGrpSpPr/>
        <p:nvPr/>
      </p:nvGrpSpPr>
      <p:grpSpPr>
        <a:xfrm>
          <a:off x="0" y="0"/>
          <a:ext cx="0" cy="0"/>
          <a:chOff x="0" y="0"/>
          <a:chExt cx="0" cy="0"/>
        </a:xfrm>
      </p:grpSpPr>
      <p:sp>
        <p:nvSpPr>
          <p:cNvPr id="365" name="Google Shape;365;g4135e2e050e144cf_116: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66" name="Google Shape;366;g4135e2e050e144cf_116: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en"/>
              <a:t>IRSO</a:t>
            </a:r>
            <a:endParaRPr/>
          </a:p>
          <a:p>
            <a:pPr indent="0" lvl="0" marL="0" rtl="0" algn="l">
              <a:spcBef>
                <a:spcPts val="0"/>
              </a:spcBef>
              <a:spcAft>
                <a:spcPts val="0"/>
              </a:spcAft>
              <a:buClr>
                <a:schemeClr val="dk1"/>
              </a:buClr>
              <a:buSzPts val="1100"/>
              <a:buFont typeface="Arial"/>
              <a:buNone/>
            </a:pPr>
            <a:r>
              <a:rPr i="1" lang="en" sz="1400">
                <a:solidFill>
                  <a:srgbClr val="00153A"/>
                </a:solidFill>
                <a:latin typeface="Quattrocento Sans"/>
                <a:ea typeface="Quattrocento Sans"/>
                <a:cs typeface="Quattrocento Sans"/>
                <a:sym typeface="Quattrocento Sans"/>
              </a:rPr>
              <a:t>‘’Purpose of Collaboration: Jointly convene a compact effort focused on topical dialogues around the growing commercial and operational research sectors of the Ocean Observing Enterprise, in order to better understand the opportunities and barriers for industry participation.  Bringing together the private sector, national agencies and academia through facilitated discussions around a series of topical areas related to this interface to find recommendations and solutions to lower barriers, increase participation, support innovation and help mature a vibrant Ocean Observing Enterprise that can better support the aims of the United Nations Decade of Ocean Science for Sustainable Development (here after Ocean Decade) ‘’</a:t>
            </a:r>
            <a:endParaRPr i="1" sz="1400">
              <a:solidFill>
                <a:srgbClr val="00153A"/>
              </a:solidFill>
              <a:latin typeface="Quattrocento Sans"/>
              <a:ea typeface="Quattrocento Sans"/>
              <a:cs typeface="Quattrocento Sans"/>
              <a:sym typeface="Quattrocento Sans"/>
            </a:endParaRPr>
          </a:p>
          <a:p>
            <a:pPr indent="0" lvl="0" marL="0" rtl="0" algn="l">
              <a:spcBef>
                <a:spcPts val="1000"/>
              </a:spcBef>
              <a:spcAft>
                <a:spcPts val="0"/>
              </a:spcAft>
              <a:buNone/>
            </a:pPr>
            <a:r>
              <a:t/>
            </a:r>
            <a:endParaRPr/>
          </a:p>
        </p:txBody>
      </p:sp>
    </p:spTree>
  </p:cSld>
  <p:clrMapOvr>
    <a:masterClrMapping/>
  </p:clrMapOvr>
</p:notes>
</file>

<file path=ppt/notesSlides/notesSlide2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70" name="Shape 370"/>
        <p:cNvGrpSpPr/>
        <p:nvPr/>
      </p:nvGrpSpPr>
      <p:grpSpPr>
        <a:xfrm>
          <a:off x="0" y="0"/>
          <a:ext cx="0" cy="0"/>
          <a:chOff x="0" y="0"/>
          <a:chExt cx="0" cy="0"/>
        </a:xfrm>
      </p:grpSpPr>
      <p:sp>
        <p:nvSpPr>
          <p:cNvPr id="371" name="Google Shape;371;g4135e2e050e144cf_267: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72" name="Google Shape;372;g4135e2e050e144cf_267: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lnSpc>
                <a:spcPct val="90000"/>
              </a:lnSpc>
              <a:spcBef>
                <a:spcPts val="800"/>
              </a:spcBef>
              <a:spcAft>
                <a:spcPts val="0"/>
              </a:spcAft>
              <a:buNone/>
            </a:pPr>
            <a:r>
              <a:t/>
            </a:r>
            <a:endParaRPr sz="1500">
              <a:solidFill>
                <a:srgbClr val="00153A"/>
              </a:solidFill>
              <a:latin typeface="Quattrocento Sans"/>
              <a:ea typeface="Quattrocento Sans"/>
              <a:cs typeface="Quattrocento Sans"/>
              <a:sym typeface="Quattrocento Sans"/>
            </a:endParaRPr>
          </a:p>
          <a:p>
            <a:pPr indent="0" lvl="0" marL="0" rtl="0" algn="l">
              <a:spcBef>
                <a:spcPts val="0"/>
              </a:spcBef>
              <a:spcAft>
                <a:spcPts val="0"/>
              </a:spcAft>
              <a:buNone/>
            </a:pPr>
            <a:r>
              <a:t/>
            </a:r>
            <a:endParaRPr/>
          </a:p>
        </p:txBody>
      </p:sp>
    </p:spTree>
  </p:cSld>
  <p:clrMapOvr>
    <a:masterClrMapping/>
  </p:clrMapOvr>
</p:notes>
</file>

<file path=ppt/notesSlides/notesSlide2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79" name="Shape 379"/>
        <p:cNvGrpSpPr/>
        <p:nvPr/>
      </p:nvGrpSpPr>
      <p:grpSpPr>
        <a:xfrm>
          <a:off x="0" y="0"/>
          <a:ext cx="0" cy="0"/>
          <a:chOff x="0" y="0"/>
          <a:chExt cx="0" cy="0"/>
        </a:xfrm>
      </p:grpSpPr>
      <p:sp>
        <p:nvSpPr>
          <p:cNvPr id="380" name="Google Shape;380;g4135e2e050e144cf_289: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81" name="Google Shape;381;g4135e2e050e144cf_289: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317500" lvl="1" marL="914400" rtl="0" algn="l">
              <a:lnSpc>
                <a:spcPct val="115000"/>
              </a:lnSpc>
              <a:spcBef>
                <a:spcPts val="800"/>
              </a:spcBef>
              <a:spcAft>
                <a:spcPts val="0"/>
              </a:spcAft>
              <a:buClr>
                <a:srgbClr val="00153A"/>
              </a:buClr>
              <a:buSzPts val="1400"/>
              <a:buFont typeface="Quattrocento Sans"/>
              <a:buChar char="○"/>
            </a:pPr>
            <a:r>
              <a:t/>
            </a:r>
            <a:endParaRPr sz="1400">
              <a:solidFill>
                <a:srgbClr val="00153A"/>
              </a:solidFill>
              <a:latin typeface="Quattrocento Sans"/>
              <a:ea typeface="Quattrocento Sans"/>
              <a:cs typeface="Quattrocento Sans"/>
              <a:sym typeface="Quattrocento Sans"/>
            </a:endParaRPr>
          </a:p>
          <a:p>
            <a:pPr indent="0" lvl="0" marL="0" rtl="0" algn="l">
              <a:spcBef>
                <a:spcPts val="0"/>
              </a:spcBef>
              <a:spcAft>
                <a:spcPts val="0"/>
              </a:spcAft>
              <a:buNone/>
            </a:pPr>
            <a:r>
              <a:t/>
            </a:r>
            <a:endParaRPr/>
          </a:p>
        </p:txBody>
      </p:sp>
    </p:spTree>
  </p:cSld>
  <p:clrMapOvr>
    <a:masterClrMapping/>
  </p:clrMapOvr>
</p:notes>
</file>

<file path=ppt/notesSlides/notesSlide2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87" name="Shape 387"/>
        <p:cNvGrpSpPr/>
        <p:nvPr/>
      </p:nvGrpSpPr>
      <p:grpSpPr>
        <a:xfrm>
          <a:off x="0" y="0"/>
          <a:ext cx="0" cy="0"/>
          <a:chOff x="0" y="0"/>
          <a:chExt cx="0" cy="0"/>
        </a:xfrm>
      </p:grpSpPr>
      <p:sp>
        <p:nvSpPr>
          <p:cNvPr id="388" name="Google Shape;388;gcc6fba2295_0_1988: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389" name="Google Shape;389;gcc6fba2295_0_1988: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304800" lvl="0" marL="457200" rtl="0" algn="l">
              <a:lnSpc>
                <a:spcPct val="115000"/>
              </a:lnSpc>
              <a:spcBef>
                <a:spcPts val="800"/>
              </a:spcBef>
              <a:spcAft>
                <a:spcPts val="0"/>
              </a:spcAft>
              <a:buClr>
                <a:srgbClr val="00153A"/>
              </a:buClr>
              <a:buSzPts val="1200"/>
              <a:buChar char="●"/>
            </a:pPr>
            <a:r>
              <a:rPr lang="en" sz="1200">
                <a:solidFill>
                  <a:srgbClr val="00153A"/>
                </a:solidFill>
              </a:rPr>
              <a:t>Core business - e.g. </a:t>
            </a:r>
            <a:r>
              <a:rPr lang="en" sz="1200">
                <a:solidFill>
                  <a:srgbClr val="00153A"/>
                </a:solidFill>
                <a:highlight>
                  <a:schemeClr val="lt1"/>
                </a:highlight>
                <a:latin typeface="Quattrocento Sans"/>
                <a:ea typeface="Quattrocento Sans"/>
                <a:cs typeface="Quattrocento Sans"/>
                <a:sym typeface="Quattrocento Sans"/>
              </a:rPr>
              <a:t>Keep working towards an improved data “architecture” indicating how all the network systems, OceanOPS, and data centers should interoperate (-&gt;Increased discoverability and easier access to integrated data)</a:t>
            </a:r>
            <a:endParaRPr sz="1200">
              <a:solidFill>
                <a:srgbClr val="00153A"/>
              </a:solidFill>
              <a:highlight>
                <a:schemeClr val="lt1"/>
              </a:highlight>
              <a:latin typeface="Quattrocento Sans"/>
              <a:ea typeface="Quattrocento Sans"/>
              <a:cs typeface="Quattrocento Sans"/>
              <a:sym typeface="Quattrocento Sans"/>
            </a:endParaRPr>
          </a:p>
          <a:p>
            <a:pPr indent="-317500" lvl="0" marL="457200" rtl="0" algn="l">
              <a:lnSpc>
                <a:spcPct val="115000"/>
              </a:lnSpc>
              <a:spcBef>
                <a:spcPts val="1000"/>
              </a:spcBef>
              <a:spcAft>
                <a:spcPts val="0"/>
              </a:spcAft>
              <a:buClr>
                <a:srgbClr val="00153A"/>
              </a:buClr>
              <a:buSzPts val="1400"/>
              <a:buFont typeface="Quattrocento Sans"/>
              <a:buChar char="●"/>
            </a:pPr>
            <a:r>
              <a:rPr lang="en" sz="1400">
                <a:solidFill>
                  <a:srgbClr val="00153A"/>
                </a:solidFill>
                <a:highlight>
                  <a:schemeClr val="lt1"/>
                </a:highlight>
                <a:latin typeface="Quattrocento Sans"/>
                <a:ea typeface="Quattrocento Sans"/>
                <a:cs typeface="Quattrocento Sans"/>
                <a:sym typeface="Quattrocento Sans"/>
              </a:rPr>
              <a:t>With limited resources (0.65 FTE), OCG needs to be more realistic on what it can take action on, and reconsider its approach to taking on additional activities (e.g. further leverage network activities, solicit resources directly to funders, leveraging UN Decade)</a:t>
            </a:r>
            <a:endParaRPr sz="1400">
              <a:solidFill>
                <a:srgbClr val="00153A"/>
              </a:solidFill>
              <a:highlight>
                <a:schemeClr val="lt1"/>
              </a:highlight>
              <a:latin typeface="Quattrocento Sans"/>
              <a:ea typeface="Quattrocento Sans"/>
              <a:cs typeface="Quattrocento Sans"/>
              <a:sym typeface="Quattrocento Sans"/>
            </a:endParaRPr>
          </a:p>
          <a:p>
            <a:pPr indent="-304800" lvl="0" marL="457200" rtl="0" algn="l">
              <a:lnSpc>
                <a:spcPct val="115000"/>
              </a:lnSpc>
              <a:spcBef>
                <a:spcPts val="1000"/>
              </a:spcBef>
              <a:spcAft>
                <a:spcPts val="0"/>
              </a:spcAft>
              <a:buClr>
                <a:srgbClr val="00153A"/>
              </a:buClr>
              <a:buSzPts val="1200"/>
              <a:buFont typeface="Quattrocento Sans"/>
              <a:buChar char="●"/>
            </a:pPr>
            <a:r>
              <a:t/>
            </a:r>
            <a:endParaRPr sz="1200">
              <a:solidFill>
                <a:srgbClr val="00153A"/>
              </a:solidFill>
              <a:highlight>
                <a:schemeClr val="lt1"/>
              </a:highlight>
              <a:latin typeface="Quattrocento Sans"/>
              <a:ea typeface="Quattrocento Sans"/>
              <a:cs typeface="Quattrocento Sans"/>
              <a:sym typeface="Quattrocento Sans"/>
            </a:endParaRPr>
          </a:p>
          <a:p>
            <a:pPr indent="-304800" lvl="0" marL="457200" rtl="0" algn="l">
              <a:lnSpc>
                <a:spcPct val="115000"/>
              </a:lnSpc>
              <a:spcBef>
                <a:spcPts val="1000"/>
              </a:spcBef>
              <a:spcAft>
                <a:spcPts val="0"/>
              </a:spcAft>
              <a:buClr>
                <a:srgbClr val="222222"/>
              </a:buClr>
              <a:buSzPts val="1200"/>
              <a:buFont typeface="Calibri"/>
              <a:buChar char="●"/>
            </a:pPr>
            <a:r>
              <a:rPr lang="en">
                <a:solidFill>
                  <a:srgbClr val="222222"/>
                </a:solidFill>
                <a:highlight>
                  <a:srgbClr val="FFFFFF"/>
                </a:highlight>
                <a:latin typeface="Calibri"/>
                <a:ea typeface="Calibri"/>
                <a:cs typeface="Calibri"/>
                <a:sym typeface="Calibri"/>
              </a:rPr>
              <a:t>Connection strengthening - to modelling this year hopefully, GOOS connections also, and with IRSO</a:t>
            </a:r>
            <a:endParaRPr>
              <a:solidFill>
                <a:srgbClr val="222222"/>
              </a:solidFill>
              <a:highlight>
                <a:srgbClr val="FFFFFF"/>
              </a:highlight>
              <a:latin typeface="Calibri"/>
              <a:ea typeface="Calibri"/>
              <a:cs typeface="Calibri"/>
              <a:sym typeface="Calibri"/>
            </a:endParaRPr>
          </a:p>
          <a:p>
            <a:pPr indent="-304800" lvl="0" marL="457200" rtl="0" algn="l">
              <a:lnSpc>
                <a:spcPct val="115000"/>
              </a:lnSpc>
              <a:spcBef>
                <a:spcPts val="0"/>
              </a:spcBef>
              <a:spcAft>
                <a:spcPts val="0"/>
              </a:spcAft>
              <a:buClr>
                <a:srgbClr val="222222"/>
              </a:buClr>
              <a:buSzPts val="1200"/>
              <a:buFont typeface="Calibri"/>
              <a:buChar char="●"/>
            </a:pPr>
            <a:r>
              <a:rPr lang="en">
                <a:solidFill>
                  <a:srgbClr val="222222"/>
                </a:solidFill>
                <a:highlight>
                  <a:srgbClr val="FFFFFF"/>
                </a:highlight>
                <a:latin typeface="Calibri"/>
                <a:ea typeface="Calibri"/>
                <a:cs typeface="Calibri"/>
                <a:sym typeface="Calibri"/>
              </a:rPr>
              <a:t>Cross network work is strengthening, data and metadata, best practices, and we will go further with metrics next year for the report card</a:t>
            </a:r>
            <a:endParaRPr>
              <a:solidFill>
                <a:srgbClr val="222222"/>
              </a:solidFill>
              <a:highlight>
                <a:srgbClr val="FFFFFF"/>
              </a:highlight>
              <a:latin typeface="Calibri"/>
              <a:ea typeface="Calibri"/>
              <a:cs typeface="Calibri"/>
              <a:sym typeface="Calibri"/>
            </a:endParaRPr>
          </a:p>
          <a:p>
            <a:pPr indent="-304800" lvl="0" marL="457200" rtl="0" algn="l">
              <a:lnSpc>
                <a:spcPct val="115000"/>
              </a:lnSpc>
              <a:spcBef>
                <a:spcPts val="0"/>
              </a:spcBef>
              <a:spcAft>
                <a:spcPts val="0"/>
              </a:spcAft>
              <a:buClr>
                <a:srgbClr val="222222"/>
              </a:buClr>
              <a:buSzPts val="1200"/>
              <a:buFont typeface="Calibri"/>
              <a:buChar char="●"/>
            </a:pPr>
            <a:r>
              <a:rPr lang="en">
                <a:solidFill>
                  <a:srgbClr val="222222"/>
                </a:solidFill>
                <a:highlight>
                  <a:srgbClr val="FFFFFF"/>
                </a:highlight>
                <a:latin typeface="Calibri"/>
                <a:ea typeface="Calibri"/>
                <a:cs typeface="Calibri"/>
                <a:sym typeface="Calibri"/>
              </a:rPr>
              <a:t>In coming years the flow between BioEco networks and OCG will be more clear and functional</a:t>
            </a:r>
            <a:endParaRPr>
              <a:solidFill>
                <a:srgbClr val="222222"/>
              </a:solidFill>
              <a:highlight>
                <a:srgbClr val="FFFFFF"/>
              </a:highlight>
              <a:latin typeface="Calibri"/>
              <a:ea typeface="Calibri"/>
              <a:cs typeface="Calibri"/>
              <a:sym typeface="Calibri"/>
            </a:endParaRPr>
          </a:p>
          <a:p>
            <a:pPr indent="-304800" lvl="0" marL="457200" rtl="0" algn="l">
              <a:lnSpc>
                <a:spcPct val="115000"/>
              </a:lnSpc>
              <a:spcBef>
                <a:spcPts val="0"/>
              </a:spcBef>
              <a:spcAft>
                <a:spcPts val="0"/>
              </a:spcAft>
              <a:buClr>
                <a:srgbClr val="222222"/>
              </a:buClr>
              <a:buSzPts val="1200"/>
              <a:buFont typeface="Calibri"/>
              <a:buChar char="●"/>
            </a:pPr>
            <a:r>
              <a:rPr lang="en">
                <a:solidFill>
                  <a:srgbClr val="222222"/>
                </a:solidFill>
                <a:highlight>
                  <a:srgbClr val="FFFFFF"/>
                </a:highlight>
                <a:latin typeface="Calibri"/>
                <a:ea typeface="Calibri"/>
                <a:cs typeface="Calibri"/>
                <a:sym typeface="Calibri"/>
              </a:rPr>
              <a:t>OCG networks have much to offer in the design space discussions I think – around topics of interest. There is enthusiasm and ideas there, plus sometimes a more honest view (Argo at Boundary currents workshop talking more about giving good context) – perhaps having network peers listening keeps the discussions more real. Anyway this is an interest/energy we have not really found a way to support yet</a:t>
            </a:r>
            <a:endParaRPr>
              <a:solidFill>
                <a:srgbClr val="222222"/>
              </a:solidFill>
              <a:highlight>
                <a:srgbClr val="FFFFFF"/>
              </a:highlight>
              <a:latin typeface="Calibri"/>
              <a:ea typeface="Calibri"/>
              <a:cs typeface="Calibri"/>
              <a:sym typeface="Calibri"/>
            </a:endParaRPr>
          </a:p>
          <a:p>
            <a:pPr indent="-304800" lvl="0" marL="457200" rtl="0" algn="l">
              <a:lnSpc>
                <a:spcPct val="115000"/>
              </a:lnSpc>
              <a:spcBef>
                <a:spcPts val="0"/>
              </a:spcBef>
              <a:spcAft>
                <a:spcPts val="0"/>
              </a:spcAft>
              <a:buClr>
                <a:srgbClr val="222222"/>
              </a:buClr>
              <a:buSzPts val="1200"/>
              <a:buFont typeface="Calibri"/>
              <a:buChar char="●"/>
            </a:pPr>
            <a:r>
              <a:rPr lang="en">
                <a:solidFill>
                  <a:srgbClr val="222222"/>
                </a:solidFill>
                <a:highlight>
                  <a:srgbClr val="FFFFFF"/>
                </a:highlight>
                <a:latin typeface="Calibri"/>
                <a:ea typeface="Calibri"/>
                <a:cs typeface="Calibri"/>
                <a:sym typeface="Calibri"/>
              </a:rPr>
              <a:t>There is work to do in creating clarity of action and progress with the GOOS Decade programmes and network project/plans</a:t>
            </a:r>
            <a:endParaRPr>
              <a:solidFill>
                <a:srgbClr val="222222"/>
              </a:solidFill>
              <a:highlight>
                <a:srgbClr val="FFFFFF"/>
              </a:highlight>
              <a:latin typeface="Calibri"/>
              <a:ea typeface="Calibri"/>
              <a:cs typeface="Calibri"/>
              <a:sym typeface="Calibri"/>
            </a:endParaRPr>
          </a:p>
          <a:p>
            <a:pPr indent="-304800" lvl="0" marL="457200" rtl="0" algn="l">
              <a:lnSpc>
                <a:spcPct val="115000"/>
              </a:lnSpc>
              <a:spcBef>
                <a:spcPts val="0"/>
              </a:spcBef>
              <a:spcAft>
                <a:spcPts val="0"/>
              </a:spcAft>
              <a:buClr>
                <a:srgbClr val="222222"/>
              </a:buClr>
              <a:buSzPts val="1200"/>
              <a:buFont typeface="Calibri"/>
              <a:buChar char="●"/>
            </a:pPr>
            <a:r>
              <a:rPr lang="en">
                <a:solidFill>
                  <a:srgbClr val="222222"/>
                </a:solidFill>
                <a:highlight>
                  <a:srgbClr val="FFFFFF"/>
                </a:highlight>
                <a:latin typeface="Calibri"/>
                <a:ea typeface="Calibri"/>
                <a:cs typeface="Calibri"/>
                <a:sym typeface="Calibri"/>
              </a:rPr>
              <a:t>Our actions, foci and GOOS IP need to be coherent – plus Decade programmes – they need integration – otherwise we cannot see how to support the workload and infrastructure development</a:t>
            </a:r>
            <a:endParaRPr>
              <a:solidFill>
                <a:srgbClr val="222222"/>
              </a:solidFill>
              <a:highlight>
                <a:srgbClr val="FFFFFF"/>
              </a:highlight>
              <a:latin typeface="Calibri"/>
              <a:ea typeface="Calibri"/>
              <a:cs typeface="Calibri"/>
              <a:sym typeface="Calibri"/>
            </a:endParaRPr>
          </a:p>
          <a:p>
            <a:pPr indent="-304800" lvl="0" marL="457200" rtl="0" algn="l">
              <a:lnSpc>
                <a:spcPct val="115000"/>
              </a:lnSpc>
              <a:spcBef>
                <a:spcPts val="800"/>
              </a:spcBef>
              <a:spcAft>
                <a:spcPts val="0"/>
              </a:spcAft>
              <a:buClr>
                <a:srgbClr val="00153A"/>
              </a:buClr>
              <a:buSzPts val="1200"/>
              <a:buFont typeface="Quattrocento Sans"/>
              <a:buChar char="●"/>
            </a:pPr>
            <a:r>
              <a:t/>
            </a:r>
            <a:endParaRPr sz="1200">
              <a:solidFill>
                <a:srgbClr val="00153A"/>
              </a:solidFill>
              <a:highlight>
                <a:schemeClr val="lt1"/>
              </a:highlight>
              <a:latin typeface="Quattrocento Sans"/>
              <a:ea typeface="Quattrocento Sans"/>
              <a:cs typeface="Quattrocento Sans"/>
              <a:sym typeface="Quattrocento Sans"/>
            </a:endParaRPr>
          </a:p>
          <a:p>
            <a:pPr indent="0" lvl="0" marL="0" rtl="0" algn="l">
              <a:lnSpc>
                <a:spcPct val="115000"/>
              </a:lnSpc>
              <a:spcBef>
                <a:spcPts val="1000"/>
              </a:spcBef>
              <a:spcAft>
                <a:spcPts val="0"/>
              </a:spcAft>
              <a:buNone/>
            </a:pPr>
            <a:r>
              <a:t/>
            </a:r>
            <a:endParaRPr sz="900"/>
          </a:p>
        </p:txBody>
      </p:sp>
    </p:spTree>
  </p:cSld>
  <p:clrMapOvr>
    <a:masterClrMapping/>
  </p:clrMapOvr>
</p:notes>
</file>

<file path=ppt/notesSlides/notesSlide2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95" name="Shape 395"/>
        <p:cNvGrpSpPr/>
        <p:nvPr/>
      </p:nvGrpSpPr>
      <p:grpSpPr>
        <a:xfrm>
          <a:off x="0" y="0"/>
          <a:ext cx="0" cy="0"/>
          <a:chOff x="0" y="0"/>
          <a:chExt cx="0" cy="0"/>
        </a:xfrm>
      </p:grpSpPr>
      <p:sp>
        <p:nvSpPr>
          <p:cNvPr id="396" name="Google Shape;396;gd8ee709d1a_0_5:notes"/>
          <p:cNvSpPr txBox="1"/>
          <p:nvPr>
            <p:ph idx="1" type="body"/>
          </p:nvPr>
        </p:nvSpPr>
        <p:spPr>
          <a:xfrm>
            <a:off x="685800" y="4400550"/>
            <a:ext cx="5486400" cy="36006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
        <p:nvSpPr>
          <p:cNvPr id="397" name="Google Shape;397;gd8ee709d1a_0_5: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p:spPr>
      </p:sp>
    </p:spTree>
  </p:cSld>
  <p:clrMapOvr>
    <a:masterClrMapping/>
  </p:clrMapOvr>
</p:notes>
</file>

<file path=ppt/notesSlides/notesSlide2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00" name="Shape 400"/>
        <p:cNvGrpSpPr/>
        <p:nvPr/>
      </p:nvGrpSpPr>
      <p:grpSpPr>
        <a:xfrm>
          <a:off x="0" y="0"/>
          <a:ext cx="0" cy="0"/>
          <a:chOff x="0" y="0"/>
          <a:chExt cx="0" cy="0"/>
        </a:xfrm>
      </p:grpSpPr>
      <p:sp>
        <p:nvSpPr>
          <p:cNvPr id="401" name="Google Shape;401;gcc6fba2295_0_1763: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402" name="Google Shape;402;gcc6fba2295_0_176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06" name="Shape 406"/>
        <p:cNvGrpSpPr/>
        <p:nvPr/>
      </p:nvGrpSpPr>
      <p:grpSpPr>
        <a:xfrm>
          <a:off x="0" y="0"/>
          <a:ext cx="0" cy="0"/>
          <a:chOff x="0" y="0"/>
          <a:chExt cx="0" cy="0"/>
        </a:xfrm>
      </p:grpSpPr>
      <p:sp>
        <p:nvSpPr>
          <p:cNvPr id="407" name="Google Shape;407;g4135e2e050e144cf_222:notes"/>
          <p:cNvSpPr/>
          <p:nvPr>
            <p:ph idx="2" type="sldImg"/>
          </p:nvPr>
        </p:nvSpPr>
        <p:spPr>
          <a:xfrm>
            <a:off x="381300" y="685800"/>
            <a:ext cx="6096000" cy="3429000"/>
          </a:xfrm>
          <a:custGeom>
            <a:rect b="b" l="l" r="r" t="t"/>
            <a:pathLst>
              <a:path extrusionOk="0" h="120000" w="120000">
                <a:moveTo>
                  <a:pt x="0" y="0"/>
                </a:moveTo>
                <a:lnTo>
                  <a:pt x="120000" y="0"/>
                </a:lnTo>
                <a:lnTo>
                  <a:pt x="120000" y="120000"/>
                </a:lnTo>
                <a:lnTo>
                  <a:pt x="0" y="120000"/>
                </a:lnTo>
                <a:close/>
              </a:path>
            </a:pathLst>
          </a:custGeom>
        </p:spPr>
      </p:sp>
      <p:sp>
        <p:nvSpPr>
          <p:cNvPr id="408" name="Google Shape;408;g4135e2e050e144cf_222: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2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14" name="Shape 414"/>
        <p:cNvGrpSpPr/>
        <p:nvPr/>
      </p:nvGrpSpPr>
      <p:grpSpPr>
        <a:xfrm>
          <a:off x="0" y="0"/>
          <a:ext cx="0" cy="0"/>
          <a:chOff x="0" y="0"/>
          <a:chExt cx="0" cy="0"/>
        </a:xfrm>
      </p:grpSpPr>
      <p:sp>
        <p:nvSpPr>
          <p:cNvPr id="415" name="Google Shape;415;gd31768f8d3_0_194: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12700">
            <a:solidFill>
              <a:srgbClr val="000000"/>
            </a:solidFill>
            <a:prstDash val="solid"/>
            <a:round/>
            <a:headEnd len="sm" w="sm" type="none"/>
            <a:tailEnd len="sm" w="sm" type="none"/>
          </a:ln>
        </p:spPr>
      </p:sp>
      <p:sp>
        <p:nvSpPr>
          <p:cNvPr id="416" name="Google Shape;416;gd31768f8d3_0_194:notes"/>
          <p:cNvSpPr txBox="1"/>
          <p:nvPr>
            <p:ph idx="1" type="body"/>
          </p:nvPr>
        </p:nvSpPr>
        <p:spPr>
          <a:xfrm>
            <a:off x="685800" y="4400550"/>
            <a:ext cx="5486400" cy="3600600"/>
          </a:xfrm>
          <a:prstGeom prst="rect">
            <a:avLst/>
          </a:prstGeom>
          <a:noFill/>
          <a:ln>
            <a:noFill/>
          </a:ln>
        </p:spPr>
        <p:txBody>
          <a:bodyPr anchorCtr="0" anchor="t" bIns="45700" lIns="91425" spcFirstLastPara="1" rIns="91425" wrap="square" tIns="45700">
            <a:noAutofit/>
          </a:bodyPr>
          <a:lstStyle/>
          <a:p>
            <a:pPr indent="-228600" lvl="0" marL="228600" rtl="0" algn="l">
              <a:spcBef>
                <a:spcPts val="0"/>
              </a:spcBef>
              <a:spcAft>
                <a:spcPts val="0"/>
              </a:spcAft>
              <a:buClr>
                <a:schemeClr val="dk1"/>
              </a:buClr>
              <a:buSzPts val="900"/>
              <a:buFont typeface="Calibri"/>
              <a:buAutoNum type="arabicParenR"/>
            </a:pPr>
            <a:r>
              <a:rPr lang="en"/>
              <a:t>Comments made at SC and on document were addressed, thank you.</a:t>
            </a:r>
            <a:endParaRPr/>
          </a:p>
          <a:p>
            <a:pPr indent="-228600" lvl="0" marL="228600" rtl="0" algn="l">
              <a:spcBef>
                <a:spcPts val="0"/>
              </a:spcBef>
              <a:spcAft>
                <a:spcPts val="0"/>
              </a:spcAft>
              <a:buClr>
                <a:schemeClr val="dk1"/>
              </a:buClr>
              <a:buSzPts val="900"/>
              <a:buFont typeface="Calibri"/>
              <a:buAutoNum type="arabicParenR"/>
            </a:pPr>
            <a:r>
              <a:rPr lang="en"/>
              <a:t>Need to facilitate more endorsements, could panels recommend to Juliet if they know of any and she will take it from there. It is taking time as some of the networks don’t have BPs that are well structured/easily available  so need to sort this out before community review and endorsement</a:t>
            </a:r>
            <a:endParaRPr/>
          </a:p>
          <a:p>
            <a:pPr indent="-228600" lvl="0" marL="228600" rtl="0" algn="l">
              <a:spcBef>
                <a:spcPts val="0"/>
              </a:spcBef>
              <a:spcAft>
                <a:spcPts val="0"/>
              </a:spcAft>
              <a:buClr>
                <a:schemeClr val="dk1"/>
              </a:buClr>
              <a:buSzPts val="900"/>
              <a:buFont typeface="Calibri"/>
              <a:buAutoNum type="arabicParenR"/>
            </a:pPr>
            <a:r>
              <a:rPr lang="en"/>
              <a:t> This is something for further discussion</a:t>
            </a:r>
            <a:endParaRPr/>
          </a:p>
          <a:p>
            <a:pPr indent="-228600" lvl="0" marL="228600" rtl="0" algn="l">
              <a:spcBef>
                <a:spcPts val="0"/>
              </a:spcBef>
              <a:spcAft>
                <a:spcPts val="0"/>
              </a:spcAft>
              <a:buClr>
                <a:schemeClr val="dk1"/>
              </a:buClr>
              <a:buSzPts val="900"/>
              <a:buFont typeface="Calibri"/>
              <a:buAutoNum type="arabicParenR"/>
            </a:pPr>
            <a:r>
              <a:rPr lang="en"/>
              <a:t>Currently if you type in GOOS endorsed the 2 documents show up as they have this in their title.</a:t>
            </a:r>
            <a:endParaRPr/>
          </a:p>
          <a:p>
            <a:pPr indent="-228600" lvl="0" marL="228600" rtl="0" algn="l">
              <a:spcBef>
                <a:spcPts val="0"/>
              </a:spcBef>
              <a:spcAft>
                <a:spcPts val="0"/>
              </a:spcAft>
              <a:buClr>
                <a:schemeClr val="dk1"/>
              </a:buClr>
              <a:buSzPts val="900"/>
              <a:buFont typeface="Calibri"/>
              <a:buAutoNum type="arabicParenR"/>
            </a:pPr>
            <a:r>
              <a:rPr lang="en"/>
              <a:t>Information has gone out in the OBPS newsletter but need to expose process further. This was a focus of last years OBPS workshop and will be again. OCG webinar on BP will include endorsement process.</a:t>
            </a:r>
            <a:endParaRPr/>
          </a:p>
        </p:txBody>
      </p:sp>
      <p:sp>
        <p:nvSpPr>
          <p:cNvPr id="417" name="Google Shape;417;gd31768f8d3_0_194:notes"/>
          <p:cNvSpPr txBox="1"/>
          <p:nvPr>
            <p:ph idx="12" type="sldNum"/>
          </p:nvPr>
        </p:nvSpPr>
        <p:spPr>
          <a:xfrm>
            <a:off x="3884613" y="8685213"/>
            <a:ext cx="2971800" cy="458700"/>
          </a:xfrm>
          <a:prstGeom prst="rect">
            <a:avLst/>
          </a:prstGeom>
          <a:noFill/>
          <a:ln>
            <a:noFill/>
          </a:ln>
        </p:spPr>
        <p:txBody>
          <a:bodyPr anchorCtr="0" anchor="b" bIns="45700" lIns="91425" spcFirstLastPara="1" rIns="91425" wrap="square" tIns="45700">
            <a:noAutofit/>
          </a:bodyPr>
          <a:lstStyle/>
          <a:p>
            <a:pPr indent="0" lvl="0" marL="0" rtl="0" algn="r">
              <a:spcBef>
                <a:spcPts val="0"/>
              </a:spcBef>
              <a:spcAft>
                <a:spcPts val="0"/>
              </a:spcAft>
              <a:buNone/>
            </a:pPr>
            <a:fld id="{00000000-1234-1234-1234-123412341234}" type="slidenum">
              <a:rPr lang="en"/>
              <a:t>‹#›</a:t>
            </a:fld>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3.png"/></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13.png"/><Relationship Id="rId3" Type="http://schemas.openxmlformats.org/officeDocument/2006/relationships/image" Target="../media/image9.png"/><Relationship Id="rId4" Type="http://schemas.openxmlformats.org/officeDocument/2006/relationships/image" Target="../media/image3.png"/></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6.png"/></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3.xml"/><Relationship Id="rId2" Type="http://schemas.openxmlformats.org/officeDocument/2006/relationships/image" Target="../media/image19.png"/><Relationship Id="rId3" Type="http://schemas.openxmlformats.org/officeDocument/2006/relationships/image" Target="../media/image5.png"/><Relationship Id="rId4" Type="http://schemas.openxmlformats.org/officeDocument/2006/relationships/image" Target="../media/image6.png"/></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4.xml"/><Relationship Id="rId2" Type="http://schemas.openxmlformats.org/officeDocument/2006/relationships/image" Target="../media/image12.png"/></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4.xml"/><Relationship Id="rId2" Type="http://schemas.openxmlformats.org/officeDocument/2006/relationships/image" Target="../media/image8.png"/><Relationship Id="rId3" Type="http://schemas.openxmlformats.org/officeDocument/2006/relationships/image" Target="../media/image4.png"/><Relationship Id="rId4" Type="http://schemas.openxmlformats.org/officeDocument/2006/relationships/image" Target="../media/image12.png"/></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slideLayout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slide" type="title">
  <p:cSld name="TITLE">
    <p:spTree>
      <p:nvGrpSpPr>
        <p:cNvPr id="9" name="Shape 9"/>
        <p:cNvGrpSpPr/>
        <p:nvPr/>
      </p:nvGrpSpPr>
      <p:grpSpPr>
        <a:xfrm>
          <a:off x="0" y="0"/>
          <a:ext cx="0" cy="0"/>
          <a:chOff x="0" y="0"/>
          <a:chExt cx="0" cy="0"/>
        </a:xfrm>
      </p:grpSpPr>
      <p:sp>
        <p:nvSpPr>
          <p:cNvPr id="10" name="Google Shape;10;p2"/>
          <p:cNvSpPr txBox="1"/>
          <p:nvPr>
            <p:ph type="ctrTitle"/>
          </p:nvPr>
        </p:nvSpPr>
        <p:spPr>
          <a:xfrm>
            <a:off x="311708" y="744575"/>
            <a:ext cx="8520600" cy="2052600"/>
          </a:xfrm>
          <a:prstGeom prst="rect">
            <a:avLst/>
          </a:prstGeom>
        </p:spPr>
        <p:txBody>
          <a:bodyPr anchorCtr="0" anchor="b" bIns="91425" lIns="91425" spcFirstLastPara="1" rIns="91425" wrap="square" tIns="91425">
            <a:normAutofit/>
          </a:bodyPr>
          <a:lstStyle>
            <a:lvl1pPr lvl="0" algn="ctr">
              <a:spcBef>
                <a:spcPts val="0"/>
              </a:spcBef>
              <a:spcAft>
                <a:spcPts val="0"/>
              </a:spcAft>
              <a:buSzPts val="5200"/>
              <a:buNone/>
              <a:defRPr sz="5200"/>
            </a:lvl1pPr>
            <a:lvl2pPr lvl="1" algn="ctr">
              <a:spcBef>
                <a:spcPts val="0"/>
              </a:spcBef>
              <a:spcAft>
                <a:spcPts val="0"/>
              </a:spcAft>
              <a:buSzPts val="5200"/>
              <a:buNone/>
              <a:defRPr sz="5200"/>
            </a:lvl2pPr>
            <a:lvl3pPr lvl="2" algn="ctr">
              <a:spcBef>
                <a:spcPts val="0"/>
              </a:spcBef>
              <a:spcAft>
                <a:spcPts val="0"/>
              </a:spcAft>
              <a:buSzPts val="5200"/>
              <a:buNone/>
              <a:defRPr sz="5200"/>
            </a:lvl3pPr>
            <a:lvl4pPr lvl="3" algn="ctr">
              <a:spcBef>
                <a:spcPts val="0"/>
              </a:spcBef>
              <a:spcAft>
                <a:spcPts val="0"/>
              </a:spcAft>
              <a:buSzPts val="5200"/>
              <a:buNone/>
              <a:defRPr sz="5200"/>
            </a:lvl4pPr>
            <a:lvl5pPr lvl="4" algn="ctr">
              <a:spcBef>
                <a:spcPts val="0"/>
              </a:spcBef>
              <a:spcAft>
                <a:spcPts val="0"/>
              </a:spcAft>
              <a:buSzPts val="5200"/>
              <a:buNone/>
              <a:defRPr sz="5200"/>
            </a:lvl5pPr>
            <a:lvl6pPr lvl="5" algn="ctr">
              <a:spcBef>
                <a:spcPts val="0"/>
              </a:spcBef>
              <a:spcAft>
                <a:spcPts val="0"/>
              </a:spcAft>
              <a:buSzPts val="5200"/>
              <a:buNone/>
              <a:defRPr sz="5200"/>
            </a:lvl6pPr>
            <a:lvl7pPr lvl="6" algn="ctr">
              <a:spcBef>
                <a:spcPts val="0"/>
              </a:spcBef>
              <a:spcAft>
                <a:spcPts val="0"/>
              </a:spcAft>
              <a:buSzPts val="5200"/>
              <a:buNone/>
              <a:defRPr sz="5200"/>
            </a:lvl7pPr>
            <a:lvl8pPr lvl="7" algn="ctr">
              <a:spcBef>
                <a:spcPts val="0"/>
              </a:spcBef>
              <a:spcAft>
                <a:spcPts val="0"/>
              </a:spcAft>
              <a:buSzPts val="5200"/>
              <a:buNone/>
              <a:defRPr sz="5200"/>
            </a:lvl8pPr>
            <a:lvl9pPr lvl="8" algn="ctr">
              <a:spcBef>
                <a:spcPts val="0"/>
              </a:spcBef>
              <a:spcAft>
                <a:spcPts val="0"/>
              </a:spcAft>
              <a:buSzPts val="5200"/>
              <a:buNone/>
              <a:defRPr sz="5200"/>
            </a:lvl9pPr>
          </a:lstStyle>
          <a:p/>
        </p:txBody>
      </p:sp>
      <p:sp>
        <p:nvSpPr>
          <p:cNvPr id="11" name="Google Shape;11;p2"/>
          <p:cNvSpPr txBox="1"/>
          <p:nvPr>
            <p:ph idx="1" type="subTitle"/>
          </p:nvPr>
        </p:nvSpPr>
        <p:spPr>
          <a:xfrm>
            <a:off x="311700" y="2834125"/>
            <a:ext cx="8520600" cy="792600"/>
          </a:xfrm>
          <a:prstGeom prst="rect">
            <a:avLst/>
          </a:prstGeom>
        </p:spPr>
        <p:txBody>
          <a:bodyPr anchorCtr="0" anchor="t" bIns="91425" lIns="91425" spcFirstLastPara="1" rIns="91425" wrap="square" tIns="91425">
            <a:normAutofit/>
          </a:bodyPr>
          <a:lstStyle>
            <a:lvl1pPr lvl="0" algn="ctr">
              <a:lnSpc>
                <a:spcPct val="100000"/>
              </a:lnSpc>
              <a:spcBef>
                <a:spcPts val="0"/>
              </a:spcBef>
              <a:spcAft>
                <a:spcPts val="0"/>
              </a:spcAft>
              <a:buSzPts val="2800"/>
              <a:buNone/>
              <a:defRPr sz="2800"/>
            </a:lvl1pPr>
            <a:lvl2pPr lvl="1" algn="ctr">
              <a:lnSpc>
                <a:spcPct val="100000"/>
              </a:lnSpc>
              <a:spcBef>
                <a:spcPts val="0"/>
              </a:spcBef>
              <a:spcAft>
                <a:spcPts val="0"/>
              </a:spcAft>
              <a:buSzPts val="2800"/>
              <a:buNone/>
              <a:defRPr sz="2800"/>
            </a:lvl2pPr>
            <a:lvl3pPr lvl="2" algn="ctr">
              <a:lnSpc>
                <a:spcPct val="100000"/>
              </a:lnSpc>
              <a:spcBef>
                <a:spcPts val="0"/>
              </a:spcBef>
              <a:spcAft>
                <a:spcPts val="0"/>
              </a:spcAft>
              <a:buSzPts val="2800"/>
              <a:buNone/>
              <a:defRPr sz="2800"/>
            </a:lvl3pPr>
            <a:lvl4pPr lvl="3" algn="ctr">
              <a:lnSpc>
                <a:spcPct val="100000"/>
              </a:lnSpc>
              <a:spcBef>
                <a:spcPts val="0"/>
              </a:spcBef>
              <a:spcAft>
                <a:spcPts val="0"/>
              </a:spcAft>
              <a:buSzPts val="2800"/>
              <a:buNone/>
              <a:defRPr sz="2800"/>
            </a:lvl4pPr>
            <a:lvl5pPr lvl="4" algn="ctr">
              <a:lnSpc>
                <a:spcPct val="100000"/>
              </a:lnSpc>
              <a:spcBef>
                <a:spcPts val="0"/>
              </a:spcBef>
              <a:spcAft>
                <a:spcPts val="0"/>
              </a:spcAft>
              <a:buSzPts val="2800"/>
              <a:buNone/>
              <a:defRPr sz="2800"/>
            </a:lvl5pPr>
            <a:lvl6pPr lvl="5" algn="ctr">
              <a:lnSpc>
                <a:spcPct val="100000"/>
              </a:lnSpc>
              <a:spcBef>
                <a:spcPts val="0"/>
              </a:spcBef>
              <a:spcAft>
                <a:spcPts val="0"/>
              </a:spcAft>
              <a:buSzPts val="2800"/>
              <a:buNone/>
              <a:defRPr sz="2800"/>
            </a:lvl6pPr>
            <a:lvl7pPr lvl="6" algn="ctr">
              <a:lnSpc>
                <a:spcPct val="100000"/>
              </a:lnSpc>
              <a:spcBef>
                <a:spcPts val="0"/>
              </a:spcBef>
              <a:spcAft>
                <a:spcPts val="0"/>
              </a:spcAft>
              <a:buSzPts val="2800"/>
              <a:buNone/>
              <a:defRPr sz="2800"/>
            </a:lvl7pPr>
            <a:lvl8pPr lvl="7" algn="ctr">
              <a:lnSpc>
                <a:spcPct val="100000"/>
              </a:lnSpc>
              <a:spcBef>
                <a:spcPts val="0"/>
              </a:spcBef>
              <a:spcAft>
                <a:spcPts val="0"/>
              </a:spcAft>
              <a:buSzPts val="2800"/>
              <a:buNone/>
              <a:defRPr sz="2800"/>
            </a:lvl8pPr>
            <a:lvl9pPr lvl="8" algn="ctr">
              <a:lnSpc>
                <a:spcPct val="100000"/>
              </a:lnSpc>
              <a:spcBef>
                <a:spcPts val="0"/>
              </a:spcBef>
              <a:spcAft>
                <a:spcPts val="0"/>
              </a:spcAft>
              <a:buSzPts val="2800"/>
              <a:buNone/>
              <a:defRPr sz="2800"/>
            </a:lvl9pPr>
          </a:lstStyle>
          <a:p/>
        </p:txBody>
      </p:sp>
      <p:sp>
        <p:nvSpPr>
          <p:cNvPr id="12" name="Google Shape;12;p2"/>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ection header" type="secHead">
  <p:cSld name="SECTION_HEADER">
    <p:spTree>
      <p:nvGrpSpPr>
        <p:cNvPr id="13" name="Shape 13"/>
        <p:cNvGrpSpPr/>
        <p:nvPr/>
      </p:nvGrpSpPr>
      <p:grpSpPr>
        <a:xfrm>
          <a:off x="0" y="0"/>
          <a:ext cx="0" cy="0"/>
          <a:chOff x="0" y="0"/>
          <a:chExt cx="0" cy="0"/>
        </a:xfrm>
      </p:grpSpPr>
      <p:sp>
        <p:nvSpPr>
          <p:cNvPr id="14" name="Google Shape;14;p3"/>
          <p:cNvSpPr txBox="1"/>
          <p:nvPr>
            <p:ph type="title"/>
          </p:nvPr>
        </p:nvSpPr>
        <p:spPr>
          <a:xfrm>
            <a:off x="311700" y="2150850"/>
            <a:ext cx="8520600" cy="841800"/>
          </a:xfrm>
          <a:prstGeom prst="rect">
            <a:avLst/>
          </a:prstGeom>
        </p:spPr>
        <p:txBody>
          <a:bodyPr anchorCtr="0" anchor="ctr" bIns="91425" lIns="91425" spcFirstLastPara="1" rIns="91425" wrap="square" tIns="91425">
            <a:normAutofit/>
          </a:bodyPr>
          <a:lstStyle>
            <a:lvl1pPr lvl="0" algn="ctr">
              <a:spcBef>
                <a:spcPts val="0"/>
              </a:spcBef>
              <a:spcAft>
                <a:spcPts val="0"/>
              </a:spcAft>
              <a:buSzPts val="3600"/>
              <a:buNone/>
              <a:defRPr sz="3600"/>
            </a:lvl1pPr>
            <a:lvl2pPr lvl="1" algn="ctr">
              <a:spcBef>
                <a:spcPts val="0"/>
              </a:spcBef>
              <a:spcAft>
                <a:spcPts val="0"/>
              </a:spcAft>
              <a:buSzPts val="3600"/>
              <a:buNone/>
              <a:defRPr sz="3600"/>
            </a:lvl2pPr>
            <a:lvl3pPr lvl="2" algn="ctr">
              <a:spcBef>
                <a:spcPts val="0"/>
              </a:spcBef>
              <a:spcAft>
                <a:spcPts val="0"/>
              </a:spcAft>
              <a:buSzPts val="3600"/>
              <a:buNone/>
              <a:defRPr sz="3600"/>
            </a:lvl3pPr>
            <a:lvl4pPr lvl="3" algn="ctr">
              <a:spcBef>
                <a:spcPts val="0"/>
              </a:spcBef>
              <a:spcAft>
                <a:spcPts val="0"/>
              </a:spcAft>
              <a:buSzPts val="3600"/>
              <a:buNone/>
              <a:defRPr sz="3600"/>
            </a:lvl4pPr>
            <a:lvl5pPr lvl="4" algn="ctr">
              <a:spcBef>
                <a:spcPts val="0"/>
              </a:spcBef>
              <a:spcAft>
                <a:spcPts val="0"/>
              </a:spcAft>
              <a:buSzPts val="3600"/>
              <a:buNone/>
              <a:defRPr sz="3600"/>
            </a:lvl5pPr>
            <a:lvl6pPr lvl="5" algn="ctr">
              <a:spcBef>
                <a:spcPts val="0"/>
              </a:spcBef>
              <a:spcAft>
                <a:spcPts val="0"/>
              </a:spcAft>
              <a:buSzPts val="3600"/>
              <a:buNone/>
              <a:defRPr sz="3600"/>
            </a:lvl6pPr>
            <a:lvl7pPr lvl="6" algn="ctr">
              <a:spcBef>
                <a:spcPts val="0"/>
              </a:spcBef>
              <a:spcAft>
                <a:spcPts val="0"/>
              </a:spcAft>
              <a:buSzPts val="3600"/>
              <a:buNone/>
              <a:defRPr sz="3600"/>
            </a:lvl7pPr>
            <a:lvl8pPr lvl="7" algn="ctr">
              <a:spcBef>
                <a:spcPts val="0"/>
              </a:spcBef>
              <a:spcAft>
                <a:spcPts val="0"/>
              </a:spcAft>
              <a:buSzPts val="3600"/>
              <a:buNone/>
              <a:defRPr sz="3600"/>
            </a:lvl8pPr>
            <a:lvl9pPr lvl="8" algn="ctr">
              <a:spcBef>
                <a:spcPts val="0"/>
              </a:spcBef>
              <a:spcAft>
                <a:spcPts val="0"/>
              </a:spcAft>
              <a:buSzPts val="3600"/>
              <a:buNone/>
              <a:defRPr sz="3600"/>
            </a:lvl9pPr>
          </a:lstStyle>
          <a:p/>
        </p:txBody>
      </p:sp>
      <p:sp>
        <p:nvSpPr>
          <p:cNvPr id="15" name="Google Shape;15;p3"/>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body" type="tx">
  <p:cSld name="TITLE_AND_BODY">
    <p:spTree>
      <p:nvGrpSpPr>
        <p:cNvPr id="16" name="Shape 16"/>
        <p:cNvGrpSpPr/>
        <p:nvPr/>
      </p:nvGrpSpPr>
      <p:grpSpPr>
        <a:xfrm>
          <a:off x="0" y="0"/>
          <a:ext cx="0" cy="0"/>
          <a:chOff x="0" y="0"/>
          <a:chExt cx="0" cy="0"/>
        </a:xfrm>
      </p:grpSpPr>
      <p:sp>
        <p:nvSpPr>
          <p:cNvPr id="17" name="Google Shape;17;p4"/>
          <p:cNvSpPr txBox="1"/>
          <p:nvPr>
            <p:ph type="title"/>
          </p:nvPr>
        </p:nvSpPr>
        <p:spPr>
          <a:xfrm>
            <a:off x="311700" y="445025"/>
            <a:ext cx="8520600" cy="572700"/>
          </a:xfrm>
          <a:prstGeom prst="rect">
            <a:avLst/>
          </a:prstGeom>
        </p:spPr>
        <p:txBody>
          <a:bodyPr anchorCtr="0" anchor="t" bIns="91425" lIns="91425" spcFirstLastPara="1" rIns="91425" wrap="square" tIns="91425">
            <a:normAutofit/>
          </a:bodyPr>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18" name="Google Shape;18;p4"/>
          <p:cNvSpPr txBox="1"/>
          <p:nvPr>
            <p:ph idx="1" type="body"/>
          </p:nvPr>
        </p:nvSpPr>
        <p:spPr>
          <a:xfrm>
            <a:off x="311700" y="1152475"/>
            <a:ext cx="8520600" cy="3416400"/>
          </a:xfrm>
          <a:prstGeom prst="rect">
            <a:avLst/>
          </a:prstGeom>
        </p:spPr>
        <p:txBody>
          <a:bodyPr anchorCtr="0" anchor="t" bIns="91425" lIns="91425" spcFirstLastPara="1" rIns="91425" wrap="square" tIns="91425">
            <a:normAutofit/>
          </a:bodyPr>
          <a:lstStyle>
            <a:lvl1pPr indent="-342900" lvl="0" marL="457200">
              <a:spcBef>
                <a:spcPts val="0"/>
              </a:spcBef>
              <a:spcAft>
                <a:spcPts val="0"/>
              </a:spcAft>
              <a:buSzPts val="1800"/>
              <a:buChar char="●"/>
              <a:defRPr/>
            </a:lvl1pPr>
            <a:lvl2pPr indent="-317500" lvl="1" marL="914400">
              <a:spcBef>
                <a:spcPts val="0"/>
              </a:spcBef>
              <a:spcAft>
                <a:spcPts val="0"/>
              </a:spcAft>
              <a:buSzPts val="1400"/>
              <a:buChar char="○"/>
              <a:defRPr/>
            </a:lvl2pPr>
            <a:lvl3pPr indent="-317500" lvl="2" marL="1371600">
              <a:spcBef>
                <a:spcPts val="0"/>
              </a:spcBef>
              <a:spcAft>
                <a:spcPts val="0"/>
              </a:spcAft>
              <a:buSzPts val="1400"/>
              <a:buChar char="■"/>
              <a:defRPr/>
            </a:lvl3pPr>
            <a:lvl4pPr indent="-317500" lvl="3" marL="1828800">
              <a:spcBef>
                <a:spcPts val="0"/>
              </a:spcBef>
              <a:spcAft>
                <a:spcPts val="0"/>
              </a:spcAft>
              <a:buSzPts val="1400"/>
              <a:buChar char="●"/>
              <a:defRPr/>
            </a:lvl4pPr>
            <a:lvl5pPr indent="-317500" lvl="4" marL="2286000">
              <a:spcBef>
                <a:spcPts val="0"/>
              </a:spcBef>
              <a:spcAft>
                <a:spcPts val="0"/>
              </a:spcAft>
              <a:buSzPts val="1400"/>
              <a:buChar char="○"/>
              <a:defRPr/>
            </a:lvl5pPr>
            <a:lvl6pPr indent="-317500" lvl="5" marL="2743200">
              <a:spcBef>
                <a:spcPts val="0"/>
              </a:spcBef>
              <a:spcAft>
                <a:spcPts val="0"/>
              </a:spcAft>
              <a:buSzPts val="1400"/>
              <a:buChar char="■"/>
              <a:defRPr/>
            </a:lvl6pPr>
            <a:lvl7pPr indent="-317500" lvl="6" marL="3200400">
              <a:spcBef>
                <a:spcPts val="0"/>
              </a:spcBef>
              <a:spcAft>
                <a:spcPts val="0"/>
              </a:spcAft>
              <a:buSzPts val="1400"/>
              <a:buChar char="●"/>
              <a:defRPr/>
            </a:lvl7pPr>
            <a:lvl8pPr indent="-317500" lvl="7" marL="3657600">
              <a:spcBef>
                <a:spcPts val="0"/>
              </a:spcBef>
              <a:spcAft>
                <a:spcPts val="0"/>
              </a:spcAft>
              <a:buSzPts val="1400"/>
              <a:buChar char="○"/>
              <a:defRPr/>
            </a:lvl8pPr>
            <a:lvl9pPr indent="-317500" lvl="8" marL="4114800">
              <a:spcBef>
                <a:spcPts val="0"/>
              </a:spcBef>
              <a:spcAft>
                <a:spcPts val="0"/>
              </a:spcAft>
              <a:buSzPts val="1400"/>
              <a:buChar char="■"/>
              <a:defRPr/>
            </a:lvl9pPr>
          </a:lstStyle>
          <a:p/>
        </p:txBody>
      </p:sp>
      <p:sp>
        <p:nvSpPr>
          <p:cNvPr id="19" name="Google Shape;19;p4"/>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two columns" type="twoColTx">
  <p:cSld name="TITLE_AND_TWO_COLUMNS">
    <p:spTree>
      <p:nvGrpSpPr>
        <p:cNvPr id="20" name="Shape 20"/>
        <p:cNvGrpSpPr/>
        <p:nvPr/>
      </p:nvGrpSpPr>
      <p:grpSpPr>
        <a:xfrm>
          <a:off x="0" y="0"/>
          <a:ext cx="0" cy="0"/>
          <a:chOff x="0" y="0"/>
          <a:chExt cx="0" cy="0"/>
        </a:xfrm>
      </p:grpSpPr>
      <p:sp>
        <p:nvSpPr>
          <p:cNvPr id="21" name="Google Shape;21;p5"/>
          <p:cNvSpPr txBox="1"/>
          <p:nvPr>
            <p:ph type="title"/>
          </p:nvPr>
        </p:nvSpPr>
        <p:spPr>
          <a:xfrm>
            <a:off x="311700" y="445025"/>
            <a:ext cx="8520600" cy="572700"/>
          </a:xfrm>
          <a:prstGeom prst="rect">
            <a:avLst/>
          </a:prstGeom>
        </p:spPr>
        <p:txBody>
          <a:bodyPr anchorCtr="0" anchor="t" bIns="91425" lIns="91425" spcFirstLastPara="1" rIns="91425" wrap="square" tIns="91425">
            <a:normAutofit/>
          </a:bodyPr>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22" name="Google Shape;22;p5"/>
          <p:cNvSpPr txBox="1"/>
          <p:nvPr>
            <p:ph idx="1" type="body"/>
          </p:nvPr>
        </p:nvSpPr>
        <p:spPr>
          <a:xfrm>
            <a:off x="311700" y="1152475"/>
            <a:ext cx="3999900" cy="3416400"/>
          </a:xfrm>
          <a:prstGeom prst="rect">
            <a:avLst/>
          </a:prstGeom>
        </p:spPr>
        <p:txBody>
          <a:bodyPr anchorCtr="0" anchor="t" bIns="91425" lIns="91425" spcFirstLastPara="1" rIns="91425" wrap="square" tIns="91425">
            <a:normAutofit/>
          </a:bodyPr>
          <a:lstStyle>
            <a:lvl1pPr indent="-317500" lvl="0" marL="457200">
              <a:spcBef>
                <a:spcPts val="0"/>
              </a:spcBef>
              <a:spcAft>
                <a:spcPts val="0"/>
              </a:spcAft>
              <a:buSzPts val="1400"/>
              <a:buChar char="●"/>
              <a:defRPr sz="1400"/>
            </a:lvl1pPr>
            <a:lvl2pPr indent="-304800" lvl="1" marL="914400">
              <a:spcBef>
                <a:spcPts val="0"/>
              </a:spcBef>
              <a:spcAft>
                <a:spcPts val="0"/>
              </a:spcAft>
              <a:buSzPts val="1200"/>
              <a:buChar char="○"/>
              <a:defRPr sz="1200"/>
            </a:lvl2pPr>
            <a:lvl3pPr indent="-304800" lvl="2" marL="1371600">
              <a:spcBef>
                <a:spcPts val="0"/>
              </a:spcBef>
              <a:spcAft>
                <a:spcPts val="0"/>
              </a:spcAft>
              <a:buSzPts val="1200"/>
              <a:buChar char="■"/>
              <a:defRPr sz="1200"/>
            </a:lvl3pPr>
            <a:lvl4pPr indent="-304800" lvl="3" marL="1828800">
              <a:spcBef>
                <a:spcPts val="0"/>
              </a:spcBef>
              <a:spcAft>
                <a:spcPts val="0"/>
              </a:spcAft>
              <a:buSzPts val="1200"/>
              <a:buChar char="●"/>
              <a:defRPr sz="1200"/>
            </a:lvl4pPr>
            <a:lvl5pPr indent="-304800" lvl="4" marL="2286000">
              <a:spcBef>
                <a:spcPts val="0"/>
              </a:spcBef>
              <a:spcAft>
                <a:spcPts val="0"/>
              </a:spcAft>
              <a:buSzPts val="1200"/>
              <a:buChar char="○"/>
              <a:defRPr sz="1200"/>
            </a:lvl5pPr>
            <a:lvl6pPr indent="-304800" lvl="5" marL="2743200">
              <a:spcBef>
                <a:spcPts val="0"/>
              </a:spcBef>
              <a:spcAft>
                <a:spcPts val="0"/>
              </a:spcAft>
              <a:buSzPts val="1200"/>
              <a:buChar char="■"/>
              <a:defRPr sz="1200"/>
            </a:lvl6pPr>
            <a:lvl7pPr indent="-304800" lvl="6" marL="3200400">
              <a:spcBef>
                <a:spcPts val="0"/>
              </a:spcBef>
              <a:spcAft>
                <a:spcPts val="0"/>
              </a:spcAft>
              <a:buSzPts val="1200"/>
              <a:buChar char="●"/>
              <a:defRPr sz="1200"/>
            </a:lvl7pPr>
            <a:lvl8pPr indent="-304800" lvl="7" marL="3657600">
              <a:spcBef>
                <a:spcPts val="0"/>
              </a:spcBef>
              <a:spcAft>
                <a:spcPts val="0"/>
              </a:spcAft>
              <a:buSzPts val="1200"/>
              <a:buChar char="○"/>
              <a:defRPr sz="1200"/>
            </a:lvl8pPr>
            <a:lvl9pPr indent="-304800" lvl="8" marL="4114800">
              <a:spcBef>
                <a:spcPts val="0"/>
              </a:spcBef>
              <a:spcAft>
                <a:spcPts val="0"/>
              </a:spcAft>
              <a:buSzPts val="1200"/>
              <a:buChar char="■"/>
              <a:defRPr sz="1200"/>
            </a:lvl9pPr>
          </a:lstStyle>
          <a:p/>
        </p:txBody>
      </p:sp>
      <p:sp>
        <p:nvSpPr>
          <p:cNvPr id="23" name="Google Shape;23;p5"/>
          <p:cNvSpPr txBox="1"/>
          <p:nvPr>
            <p:ph idx="2" type="body"/>
          </p:nvPr>
        </p:nvSpPr>
        <p:spPr>
          <a:xfrm>
            <a:off x="4832400" y="1152475"/>
            <a:ext cx="3999900" cy="3416400"/>
          </a:xfrm>
          <a:prstGeom prst="rect">
            <a:avLst/>
          </a:prstGeom>
        </p:spPr>
        <p:txBody>
          <a:bodyPr anchorCtr="0" anchor="t" bIns="91425" lIns="91425" spcFirstLastPara="1" rIns="91425" wrap="square" tIns="91425">
            <a:normAutofit/>
          </a:bodyPr>
          <a:lstStyle>
            <a:lvl1pPr indent="-317500" lvl="0" marL="457200">
              <a:spcBef>
                <a:spcPts val="0"/>
              </a:spcBef>
              <a:spcAft>
                <a:spcPts val="0"/>
              </a:spcAft>
              <a:buSzPts val="1400"/>
              <a:buChar char="●"/>
              <a:defRPr sz="1400"/>
            </a:lvl1pPr>
            <a:lvl2pPr indent="-304800" lvl="1" marL="914400">
              <a:spcBef>
                <a:spcPts val="0"/>
              </a:spcBef>
              <a:spcAft>
                <a:spcPts val="0"/>
              </a:spcAft>
              <a:buSzPts val="1200"/>
              <a:buChar char="○"/>
              <a:defRPr sz="1200"/>
            </a:lvl2pPr>
            <a:lvl3pPr indent="-304800" lvl="2" marL="1371600">
              <a:spcBef>
                <a:spcPts val="0"/>
              </a:spcBef>
              <a:spcAft>
                <a:spcPts val="0"/>
              </a:spcAft>
              <a:buSzPts val="1200"/>
              <a:buChar char="■"/>
              <a:defRPr sz="1200"/>
            </a:lvl3pPr>
            <a:lvl4pPr indent="-304800" lvl="3" marL="1828800">
              <a:spcBef>
                <a:spcPts val="0"/>
              </a:spcBef>
              <a:spcAft>
                <a:spcPts val="0"/>
              </a:spcAft>
              <a:buSzPts val="1200"/>
              <a:buChar char="●"/>
              <a:defRPr sz="1200"/>
            </a:lvl4pPr>
            <a:lvl5pPr indent="-304800" lvl="4" marL="2286000">
              <a:spcBef>
                <a:spcPts val="0"/>
              </a:spcBef>
              <a:spcAft>
                <a:spcPts val="0"/>
              </a:spcAft>
              <a:buSzPts val="1200"/>
              <a:buChar char="○"/>
              <a:defRPr sz="1200"/>
            </a:lvl5pPr>
            <a:lvl6pPr indent="-304800" lvl="5" marL="2743200">
              <a:spcBef>
                <a:spcPts val="0"/>
              </a:spcBef>
              <a:spcAft>
                <a:spcPts val="0"/>
              </a:spcAft>
              <a:buSzPts val="1200"/>
              <a:buChar char="■"/>
              <a:defRPr sz="1200"/>
            </a:lvl6pPr>
            <a:lvl7pPr indent="-304800" lvl="6" marL="3200400">
              <a:spcBef>
                <a:spcPts val="0"/>
              </a:spcBef>
              <a:spcAft>
                <a:spcPts val="0"/>
              </a:spcAft>
              <a:buSzPts val="1200"/>
              <a:buChar char="●"/>
              <a:defRPr sz="1200"/>
            </a:lvl7pPr>
            <a:lvl8pPr indent="-304800" lvl="7" marL="3657600">
              <a:spcBef>
                <a:spcPts val="0"/>
              </a:spcBef>
              <a:spcAft>
                <a:spcPts val="0"/>
              </a:spcAft>
              <a:buSzPts val="1200"/>
              <a:buChar char="○"/>
              <a:defRPr sz="1200"/>
            </a:lvl8pPr>
            <a:lvl9pPr indent="-304800" lvl="8" marL="4114800">
              <a:spcBef>
                <a:spcPts val="0"/>
              </a:spcBef>
              <a:spcAft>
                <a:spcPts val="0"/>
              </a:spcAft>
              <a:buSzPts val="1200"/>
              <a:buChar char="■"/>
              <a:defRPr sz="1200"/>
            </a:lvl9pPr>
          </a:lstStyle>
          <a:p/>
        </p:txBody>
      </p:sp>
      <p:sp>
        <p:nvSpPr>
          <p:cNvPr id="24" name="Google Shape;24;p5"/>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only" type="titleOnly">
  <p:cSld name="TITLE_ONLY">
    <p:spTree>
      <p:nvGrpSpPr>
        <p:cNvPr id="25" name="Shape 25"/>
        <p:cNvGrpSpPr/>
        <p:nvPr/>
      </p:nvGrpSpPr>
      <p:grpSpPr>
        <a:xfrm>
          <a:off x="0" y="0"/>
          <a:ext cx="0" cy="0"/>
          <a:chOff x="0" y="0"/>
          <a:chExt cx="0" cy="0"/>
        </a:xfrm>
      </p:grpSpPr>
      <p:sp>
        <p:nvSpPr>
          <p:cNvPr id="26" name="Google Shape;26;p6"/>
          <p:cNvSpPr txBox="1"/>
          <p:nvPr>
            <p:ph type="title"/>
          </p:nvPr>
        </p:nvSpPr>
        <p:spPr>
          <a:xfrm>
            <a:off x="311700" y="445025"/>
            <a:ext cx="8520600" cy="572700"/>
          </a:xfrm>
          <a:prstGeom prst="rect">
            <a:avLst/>
          </a:prstGeom>
        </p:spPr>
        <p:txBody>
          <a:bodyPr anchorCtr="0" anchor="t" bIns="91425" lIns="91425" spcFirstLastPara="1" rIns="91425" wrap="square" tIns="91425">
            <a:normAutofit/>
          </a:bodyPr>
          <a:lstStyle>
            <a:lvl1pPr lvl="0">
              <a:spcBef>
                <a:spcPts val="0"/>
              </a:spcBef>
              <a:spcAft>
                <a:spcPts val="0"/>
              </a:spcAft>
              <a:buSzPts val="2800"/>
              <a:buNone/>
              <a:defRPr/>
            </a:lvl1pPr>
            <a:lvl2pPr lvl="1">
              <a:spcBef>
                <a:spcPts val="0"/>
              </a:spcBef>
              <a:spcAft>
                <a:spcPts val="0"/>
              </a:spcAft>
              <a:buSzPts val="2800"/>
              <a:buNone/>
              <a:defRPr/>
            </a:lvl2pPr>
            <a:lvl3pPr lvl="2">
              <a:spcBef>
                <a:spcPts val="0"/>
              </a:spcBef>
              <a:spcAft>
                <a:spcPts val="0"/>
              </a:spcAft>
              <a:buSzPts val="2800"/>
              <a:buNone/>
              <a:defRPr/>
            </a:lvl3pPr>
            <a:lvl4pPr lvl="3">
              <a:spcBef>
                <a:spcPts val="0"/>
              </a:spcBef>
              <a:spcAft>
                <a:spcPts val="0"/>
              </a:spcAft>
              <a:buSzPts val="2800"/>
              <a:buNone/>
              <a:defRPr/>
            </a:lvl4pPr>
            <a:lvl5pPr lvl="4">
              <a:spcBef>
                <a:spcPts val="0"/>
              </a:spcBef>
              <a:spcAft>
                <a:spcPts val="0"/>
              </a:spcAft>
              <a:buSzPts val="2800"/>
              <a:buNone/>
              <a:defRPr/>
            </a:lvl5pPr>
            <a:lvl6pPr lvl="5">
              <a:spcBef>
                <a:spcPts val="0"/>
              </a:spcBef>
              <a:spcAft>
                <a:spcPts val="0"/>
              </a:spcAft>
              <a:buSzPts val="2800"/>
              <a:buNone/>
              <a:defRPr/>
            </a:lvl6pPr>
            <a:lvl7pPr lvl="6">
              <a:spcBef>
                <a:spcPts val="0"/>
              </a:spcBef>
              <a:spcAft>
                <a:spcPts val="0"/>
              </a:spcAft>
              <a:buSzPts val="2800"/>
              <a:buNone/>
              <a:defRPr/>
            </a:lvl7pPr>
            <a:lvl8pPr lvl="7">
              <a:spcBef>
                <a:spcPts val="0"/>
              </a:spcBef>
              <a:spcAft>
                <a:spcPts val="0"/>
              </a:spcAft>
              <a:buSzPts val="2800"/>
              <a:buNone/>
              <a:defRPr/>
            </a:lvl8pPr>
            <a:lvl9pPr lvl="8">
              <a:spcBef>
                <a:spcPts val="0"/>
              </a:spcBef>
              <a:spcAft>
                <a:spcPts val="0"/>
              </a:spcAft>
              <a:buSzPts val="2800"/>
              <a:buNone/>
              <a:defRPr/>
            </a:lvl9pPr>
          </a:lstStyle>
          <a:p/>
        </p:txBody>
      </p:sp>
      <p:sp>
        <p:nvSpPr>
          <p:cNvPr id="27" name="Google Shape;27;p6"/>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One column text">
  <p:cSld name="ONE_COLUMN_TEXT">
    <p:spTree>
      <p:nvGrpSpPr>
        <p:cNvPr id="28" name="Shape 28"/>
        <p:cNvGrpSpPr/>
        <p:nvPr/>
      </p:nvGrpSpPr>
      <p:grpSpPr>
        <a:xfrm>
          <a:off x="0" y="0"/>
          <a:ext cx="0" cy="0"/>
          <a:chOff x="0" y="0"/>
          <a:chExt cx="0" cy="0"/>
        </a:xfrm>
      </p:grpSpPr>
      <p:sp>
        <p:nvSpPr>
          <p:cNvPr id="29" name="Google Shape;29;p7"/>
          <p:cNvSpPr txBox="1"/>
          <p:nvPr>
            <p:ph type="title"/>
          </p:nvPr>
        </p:nvSpPr>
        <p:spPr>
          <a:xfrm>
            <a:off x="311700" y="555600"/>
            <a:ext cx="2808000" cy="755700"/>
          </a:xfrm>
          <a:prstGeom prst="rect">
            <a:avLst/>
          </a:prstGeom>
        </p:spPr>
        <p:txBody>
          <a:bodyPr anchorCtr="0" anchor="b" bIns="91425" lIns="91425" spcFirstLastPara="1" rIns="91425" wrap="square" tIns="91425">
            <a:normAutofit/>
          </a:bodyPr>
          <a:lstStyle>
            <a:lvl1pPr lvl="0">
              <a:spcBef>
                <a:spcPts val="0"/>
              </a:spcBef>
              <a:spcAft>
                <a:spcPts val="0"/>
              </a:spcAft>
              <a:buSzPts val="2400"/>
              <a:buNone/>
              <a:defRPr sz="2400"/>
            </a:lvl1pPr>
            <a:lvl2pPr lvl="1">
              <a:spcBef>
                <a:spcPts val="0"/>
              </a:spcBef>
              <a:spcAft>
                <a:spcPts val="0"/>
              </a:spcAft>
              <a:buSzPts val="2400"/>
              <a:buNone/>
              <a:defRPr sz="2400"/>
            </a:lvl2pPr>
            <a:lvl3pPr lvl="2">
              <a:spcBef>
                <a:spcPts val="0"/>
              </a:spcBef>
              <a:spcAft>
                <a:spcPts val="0"/>
              </a:spcAft>
              <a:buSzPts val="2400"/>
              <a:buNone/>
              <a:defRPr sz="2400"/>
            </a:lvl3pPr>
            <a:lvl4pPr lvl="3">
              <a:spcBef>
                <a:spcPts val="0"/>
              </a:spcBef>
              <a:spcAft>
                <a:spcPts val="0"/>
              </a:spcAft>
              <a:buSzPts val="2400"/>
              <a:buNone/>
              <a:defRPr sz="2400"/>
            </a:lvl4pPr>
            <a:lvl5pPr lvl="4">
              <a:spcBef>
                <a:spcPts val="0"/>
              </a:spcBef>
              <a:spcAft>
                <a:spcPts val="0"/>
              </a:spcAft>
              <a:buSzPts val="2400"/>
              <a:buNone/>
              <a:defRPr sz="2400"/>
            </a:lvl5pPr>
            <a:lvl6pPr lvl="5">
              <a:spcBef>
                <a:spcPts val="0"/>
              </a:spcBef>
              <a:spcAft>
                <a:spcPts val="0"/>
              </a:spcAft>
              <a:buSzPts val="2400"/>
              <a:buNone/>
              <a:defRPr sz="2400"/>
            </a:lvl6pPr>
            <a:lvl7pPr lvl="6">
              <a:spcBef>
                <a:spcPts val="0"/>
              </a:spcBef>
              <a:spcAft>
                <a:spcPts val="0"/>
              </a:spcAft>
              <a:buSzPts val="2400"/>
              <a:buNone/>
              <a:defRPr sz="2400"/>
            </a:lvl7pPr>
            <a:lvl8pPr lvl="7">
              <a:spcBef>
                <a:spcPts val="0"/>
              </a:spcBef>
              <a:spcAft>
                <a:spcPts val="0"/>
              </a:spcAft>
              <a:buSzPts val="2400"/>
              <a:buNone/>
              <a:defRPr sz="2400"/>
            </a:lvl8pPr>
            <a:lvl9pPr lvl="8">
              <a:spcBef>
                <a:spcPts val="0"/>
              </a:spcBef>
              <a:spcAft>
                <a:spcPts val="0"/>
              </a:spcAft>
              <a:buSzPts val="2400"/>
              <a:buNone/>
              <a:defRPr sz="2400"/>
            </a:lvl9pPr>
          </a:lstStyle>
          <a:p/>
        </p:txBody>
      </p:sp>
      <p:sp>
        <p:nvSpPr>
          <p:cNvPr id="30" name="Google Shape;30;p7"/>
          <p:cNvSpPr txBox="1"/>
          <p:nvPr>
            <p:ph idx="1" type="body"/>
          </p:nvPr>
        </p:nvSpPr>
        <p:spPr>
          <a:xfrm>
            <a:off x="311700" y="1389600"/>
            <a:ext cx="2808000" cy="3179400"/>
          </a:xfrm>
          <a:prstGeom prst="rect">
            <a:avLst/>
          </a:prstGeom>
        </p:spPr>
        <p:txBody>
          <a:bodyPr anchorCtr="0" anchor="t" bIns="91425" lIns="91425" spcFirstLastPara="1" rIns="91425" wrap="square" tIns="91425">
            <a:normAutofit/>
          </a:bodyPr>
          <a:lstStyle>
            <a:lvl1pPr indent="-304800" lvl="0" marL="457200">
              <a:spcBef>
                <a:spcPts val="0"/>
              </a:spcBef>
              <a:spcAft>
                <a:spcPts val="0"/>
              </a:spcAft>
              <a:buSzPts val="1200"/>
              <a:buChar char="●"/>
              <a:defRPr sz="1200"/>
            </a:lvl1pPr>
            <a:lvl2pPr indent="-304800" lvl="1" marL="914400">
              <a:spcBef>
                <a:spcPts val="0"/>
              </a:spcBef>
              <a:spcAft>
                <a:spcPts val="0"/>
              </a:spcAft>
              <a:buSzPts val="1200"/>
              <a:buChar char="○"/>
              <a:defRPr sz="1200"/>
            </a:lvl2pPr>
            <a:lvl3pPr indent="-304800" lvl="2" marL="1371600">
              <a:spcBef>
                <a:spcPts val="0"/>
              </a:spcBef>
              <a:spcAft>
                <a:spcPts val="0"/>
              </a:spcAft>
              <a:buSzPts val="1200"/>
              <a:buChar char="■"/>
              <a:defRPr sz="1200"/>
            </a:lvl3pPr>
            <a:lvl4pPr indent="-304800" lvl="3" marL="1828800">
              <a:spcBef>
                <a:spcPts val="0"/>
              </a:spcBef>
              <a:spcAft>
                <a:spcPts val="0"/>
              </a:spcAft>
              <a:buSzPts val="1200"/>
              <a:buChar char="●"/>
              <a:defRPr sz="1200"/>
            </a:lvl4pPr>
            <a:lvl5pPr indent="-304800" lvl="4" marL="2286000">
              <a:spcBef>
                <a:spcPts val="0"/>
              </a:spcBef>
              <a:spcAft>
                <a:spcPts val="0"/>
              </a:spcAft>
              <a:buSzPts val="1200"/>
              <a:buChar char="○"/>
              <a:defRPr sz="1200"/>
            </a:lvl5pPr>
            <a:lvl6pPr indent="-304800" lvl="5" marL="2743200">
              <a:spcBef>
                <a:spcPts val="0"/>
              </a:spcBef>
              <a:spcAft>
                <a:spcPts val="0"/>
              </a:spcAft>
              <a:buSzPts val="1200"/>
              <a:buChar char="■"/>
              <a:defRPr sz="1200"/>
            </a:lvl6pPr>
            <a:lvl7pPr indent="-304800" lvl="6" marL="3200400">
              <a:spcBef>
                <a:spcPts val="0"/>
              </a:spcBef>
              <a:spcAft>
                <a:spcPts val="0"/>
              </a:spcAft>
              <a:buSzPts val="1200"/>
              <a:buChar char="●"/>
              <a:defRPr sz="1200"/>
            </a:lvl7pPr>
            <a:lvl8pPr indent="-304800" lvl="7" marL="3657600">
              <a:spcBef>
                <a:spcPts val="0"/>
              </a:spcBef>
              <a:spcAft>
                <a:spcPts val="0"/>
              </a:spcAft>
              <a:buSzPts val="1200"/>
              <a:buChar char="○"/>
              <a:defRPr sz="1200"/>
            </a:lvl8pPr>
            <a:lvl9pPr indent="-304800" lvl="8" marL="4114800">
              <a:spcBef>
                <a:spcPts val="0"/>
              </a:spcBef>
              <a:spcAft>
                <a:spcPts val="0"/>
              </a:spcAft>
              <a:buSzPts val="1200"/>
              <a:buChar char="■"/>
              <a:defRPr sz="1200"/>
            </a:lvl9pPr>
          </a:lstStyle>
          <a:p/>
        </p:txBody>
      </p:sp>
      <p:sp>
        <p:nvSpPr>
          <p:cNvPr id="31" name="Google Shape;31;p7"/>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Main point">
  <p:cSld name="MAIN_POINT">
    <p:spTree>
      <p:nvGrpSpPr>
        <p:cNvPr id="32" name="Shape 32"/>
        <p:cNvGrpSpPr/>
        <p:nvPr/>
      </p:nvGrpSpPr>
      <p:grpSpPr>
        <a:xfrm>
          <a:off x="0" y="0"/>
          <a:ext cx="0" cy="0"/>
          <a:chOff x="0" y="0"/>
          <a:chExt cx="0" cy="0"/>
        </a:xfrm>
      </p:grpSpPr>
      <p:sp>
        <p:nvSpPr>
          <p:cNvPr id="33" name="Google Shape;33;p8"/>
          <p:cNvSpPr txBox="1"/>
          <p:nvPr>
            <p:ph type="title"/>
          </p:nvPr>
        </p:nvSpPr>
        <p:spPr>
          <a:xfrm>
            <a:off x="490250" y="450150"/>
            <a:ext cx="6367800" cy="4090800"/>
          </a:xfrm>
          <a:prstGeom prst="rect">
            <a:avLst/>
          </a:prstGeom>
        </p:spPr>
        <p:txBody>
          <a:bodyPr anchorCtr="0" anchor="ctr" bIns="91425" lIns="91425" spcFirstLastPara="1" rIns="91425" wrap="square" tIns="91425">
            <a:normAutofit/>
          </a:bodyPr>
          <a:lstStyle>
            <a:lvl1pPr lvl="0">
              <a:spcBef>
                <a:spcPts val="0"/>
              </a:spcBef>
              <a:spcAft>
                <a:spcPts val="0"/>
              </a:spcAft>
              <a:buSzPts val="4800"/>
              <a:buNone/>
              <a:defRPr sz="4800"/>
            </a:lvl1pPr>
            <a:lvl2pPr lvl="1">
              <a:spcBef>
                <a:spcPts val="0"/>
              </a:spcBef>
              <a:spcAft>
                <a:spcPts val="0"/>
              </a:spcAft>
              <a:buSzPts val="4800"/>
              <a:buNone/>
              <a:defRPr sz="4800"/>
            </a:lvl2pPr>
            <a:lvl3pPr lvl="2">
              <a:spcBef>
                <a:spcPts val="0"/>
              </a:spcBef>
              <a:spcAft>
                <a:spcPts val="0"/>
              </a:spcAft>
              <a:buSzPts val="4800"/>
              <a:buNone/>
              <a:defRPr sz="4800"/>
            </a:lvl3pPr>
            <a:lvl4pPr lvl="3">
              <a:spcBef>
                <a:spcPts val="0"/>
              </a:spcBef>
              <a:spcAft>
                <a:spcPts val="0"/>
              </a:spcAft>
              <a:buSzPts val="4800"/>
              <a:buNone/>
              <a:defRPr sz="4800"/>
            </a:lvl4pPr>
            <a:lvl5pPr lvl="4">
              <a:spcBef>
                <a:spcPts val="0"/>
              </a:spcBef>
              <a:spcAft>
                <a:spcPts val="0"/>
              </a:spcAft>
              <a:buSzPts val="4800"/>
              <a:buNone/>
              <a:defRPr sz="4800"/>
            </a:lvl5pPr>
            <a:lvl6pPr lvl="5">
              <a:spcBef>
                <a:spcPts val="0"/>
              </a:spcBef>
              <a:spcAft>
                <a:spcPts val="0"/>
              </a:spcAft>
              <a:buSzPts val="4800"/>
              <a:buNone/>
              <a:defRPr sz="4800"/>
            </a:lvl6pPr>
            <a:lvl7pPr lvl="6">
              <a:spcBef>
                <a:spcPts val="0"/>
              </a:spcBef>
              <a:spcAft>
                <a:spcPts val="0"/>
              </a:spcAft>
              <a:buSzPts val="4800"/>
              <a:buNone/>
              <a:defRPr sz="4800"/>
            </a:lvl7pPr>
            <a:lvl8pPr lvl="7">
              <a:spcBef>
                <a:spcPts val="0"/>
              </a:spcBef>
              <a:spcAft>
                <a:spcPts val="0"/>
              </a:spcAft>
              <a:buSzPts val="4800"/>
              <a:buNone/>
              <a:defRPr sz="4800"/>
            </a:lvl8pPr>
            <a:lvl9pPr lvl="8">
              <a:spcBef>
                <a:spcPts val="0"/>
              </a:spcBef>
              <a:spcAft>
                <a:spcPts val="0"/>
              </a:spcAft>
              <a:buSzPts val="4800"/>
              <a:buNone/>
              <a:defRPr sz="4800"/>
            </a:lvl9pPr>
          </a:lstStyle>
          <a:p/>
        </p:txBody>
      </p:sp>
      <p:sp>
        <p:nvSpPr>
          <p:cNvPr id="34" name="Google Shape;34;p8"/>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ection title and description">
  <p:cSld name="SECTION_TITLE_AND_DESCRIPTION">
    <p:spTree>
      <p:nvGrpSpPr>
        <p:cNvPr id="35" name="Shape 35"/>
        <p:cNvGrpSpPr/>
        <p:nvPr/>
      </p:nvGrpSpPr>
      <p:grpSpPr>
        <a:xfrm>
          <a:off x="0" y="0"/>
          <a:ext cx="0" cy="0"/>
          <a:chOff x="0" y="0"/>
          <a:chExt cx="0" cy="0"/>
        </a:xfrm>
      </p:grpSpPr>
      <p:sp>
        <p:nvSpPr>
          <p:cNvPr id="36" name="Google Shape;36;p9"/>
          <p:cNvSpPr/>
          <p:nvPr/>
        </p:nvSpPr>
        <p:spPr>
          <a:xfrm>
            <a:off x="4572000" y="-125"/>
            <a:ext cx="4572000" cy="5143500"/>
          </a:xfrm>
          <a:prstGeom prst="rect">
            <a:avLst/>
          </a:prstGeom>
          <a:solidFill>
            <a:schemeClr val="lt2"/>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7" name="Google Shape;37;p9"/>
          <p:cNvSpPr txBox="1"/>
          <p:nvPr>
            <p:ph type="title"/>
          </p:nvPr>
        </p:nvSpPr>
        <p:spPr>
          <a:xfrm>
            <a:off x="265500" y="1233175"/>
            <a:ext cx="4045200" cy="1482300"/>
          </a:xfrm>
          <a:prstGeom prst="rect">
            <a:avLst/>
          </a:prstGeom>
        </p:spPr>
        <p:txBody>
          <a:bodyPr anchorCtr="0" anchor="b" bIns="91425" lIns="91425" spcFirstLastPara="1" rIns="91425" wrap="square" tIns="91425">
            <a:normAutofit/>
          </a:bodyPr>
          <a:lstStyle>
            <a:lvl1pPr lvl="0" algn="ctr">
              <a:spcBef>
                <a:spcPts val="0"/>
              </a:spcBef>
              <a:spcAft>
                <a:spcPts val="0"/>
              </a:spcAft>
              <a:buSzPts val="4200"/>
              <a:buNone/>
              <a:defRPr sz="4200"/>
            </a:lvl1pPr>
            <a:lvl2pPr lvl="1" algn="ctr">
              <a:spcBef>
                <a:spcPts val="0"/>
              </a:spcBef>
              <a:spcAft>
                <a:spcPts val="0"/>
              </a:spcAft>
              <a:buSzPts val="4200"/>
              <a:buNone/>
              <a:defRPr sz="4200"/>
            </a:lvl2pPr>
            <a:lvl3pPr lvl="2" algn="ctr">
              <a:spcBef>
                <a:spcPts val="0"/>
              </a:spcBef>
              <a:spcAft>
                <a:spcPts val="0"/>
              </a:spcAft>
              <a:buSzPts val="4200"/>
              <a:buNone/>
              <a:defRPr sz="4200"/>
            </a:lvl3pPr>
            <a:lvl4pPr lvl="3" algn="ctr">
              <a:spcBef>
                <a:spcPts val="0"/>
              </a:spcBef>
              <a:spcAft>
                <a:spcPts val="0"/>
              </a:spcAft>
              <a:buSzPts val="4200"/>
              <a:buNone/>
              <a:defRPr sz="4200"/>
            </a:lvl4pPr>
            <a:lvl5pPr lvl="4" algn="ctr">
              <a:spcBef>
                <a:spcPts val="0"/>
              </a:spcBef>
              <a:spcAft>
                <a:spcPts val="0"/>
              </a:spcAft>
              <a:buSzPts val="4200"/>
              <a:buNone/>
              <a:defRPr sz="4200"/>
            </a:lvl5pPr>
            <a:lvl6pPr lvl="5" algn="ctr">
              <a:spcBef>
                <a:spcPts val="0"/>
              </a:spcBef>
              <a:spcAft>
                <a:spcPts val="0"/>
              </a:spcAft>
              <a:buSzPts val="4200"/>
              <a:buNone/>
              <a:defRPr sz="4200"/>
            </a:lvl6pPr>
            <a:lvl7pPr lvl="6" algn="ctr">
              <a:spcBef>
                <a:spcPts val="0"/>
              </a:spcBef>
              <a:spcAft>
                <a:spcPts val="0"/>
              </a:spcAft>
              <a:buSzPts val="4200"/>
              <a:buNone/>
              <a:defRPr sz="4200"/>
            </a:lvl7pPr>
            <a:lvl8pPr lvl="7" algn="ctr">
              <a:spcBef>
                <a:spcPts val="0"/>
              </a:spcBef>
              <a:spcAft>
                <a:spcPts val="0"/>
              </a:spcAft>
              <a:buSzPts val="4200"/>
              <a:buNone/>
              <a:defRPr sz="4200"/>
            </a:lvl8pPr>
            <a:lvl9pPr lvl="8" algn="ctr">
              <a:spcBef>
                <a:spcPts val="0"/>
              </a:spcBef>
              <a:spcAft>
                <a:spcPts val="0"/>
              </a:spcAft>
              <a:buSzPts val="4200"/>
              <a:buNone/>
              <a:defRPr sz="4200"/>
            </a:lvl9pPr>
          </a:lstStyle>
          <a:p/>
        </p:txBody>
      </p:sp>
      <p:sp>
        <p:nvSpPr>
          <p:cNvPr id="38" name="Google Shape;38;p9"/>
          <p:cNvSpPr txBox="1"/>
          <p:nvPr>
            <p:ph idx="1" type="subTitle"/>
          </p:nvPr>
        </p:nvSpPr>
        <p:spPr>
          <a:xfrm>
            <a:off x="265500" y="2803075"/>
            <a:ext cx="4045200" cy="1235100"/>
          </a:xfrm>
          <a:prstGeom prst="rect">
            <a:avLst/>
          </a:prstGeom>
        </p:spPr>
        <p:txBody>
          <a:bodyPr anchorCtr="0" anchor="t" bIns="91425" lIns="91425" spcFirstLastPara="1" rIns="91425" wrap="square" tIns="91425">
            <a:normAutofit/>
          </a:bodyPr>
          <a:lstStyle>
            <a:lvl1pPr lvl="0" algn="ctr">
              <a:lnSpc>
                <a:spcPct val="100000"/>
              </a:lnSpc>
              <a:spcBef>
                <a:spcPts val="0"/>
              </a:spcBef>
              <a:spcAft>
                <a:spcPts val="0"/>
              </a:spcAft>
              <a:buSzPts val="2100"/>
              <a:buNone/>
              <a:defRPr sz="2100"/>
            </a:lvl1pPr>
            <a:lvl2pPr lvl="1" algn="ctr">
              <a:lnSpc>
                <a:spcPct val="100000"/>
              </a:lnSpc>
              <a:spcBef>
                <a:spcPts val="0"/>
              </a:spcBef>
              <a:spcAft>
                <a:spcPts val="0"/>
              </a:spcAft>
              <a:buSzPts val="2100"/>
              <a:buNone/>
              <a:defRPr sz="2100"/>
            </a:lvl2pPr>
            <a:lvl3pPr lvl="2" algn="ctr">
              <a:lnSpc>
                <a:spcPct val="100000"/>
              </a:lnSpc>
              <a:spcBef>
                <a:spcPts val="0"/>
              </a:spcBef>
              <a:spcAft>
                <a:spcPts val="0"/>
              </a:spcAft>
              <a:buSzPts val="2100"/>
              <a:buNone/>
              <a:defRPr sz="2100"/>
            </a:lvl3pPr>
            <a:lvl4pPr lvl="3" algn="ctr">
              <a:lnSpc>
                <a:spcPct val="100000"/>
              </a:lnSpc>
              <a:spcBef>
                <a:spcPts val="0"/>
              </a:spcBef>
              <a:spcAft>
                <a:spcPts val="0"/>
              </a:spcAft>
              <a:buSzPts val="2100"/>
              <a:buNone/>
              <a:defRPr sz="2100"/>
            </a:lvl4pPr>
            <a:lvl5pPr lvl="4" algn="ctr">
              <a:lnSpc>
                <a:spcPct val="100000"/>
              </a:lnSpc>
              <a:spcBef>
                <a:spcPts val="0"/>
              </a:spcBef>
              <a:spcAft>
                <a:spcPts val="0"/>
              </a:spcAft>
              <a:buSzPts val="2100"/>
              <a:buNone/>
              <a:defRPr sz="2100"/>
            </a:lvl5pPr>
            <a:lvl6pPr lvl="5" algn="ctr">
              <a:lnSpc>
                <a:spcPct val="100000"/>
              </a:lnSpc>
              <a:spcBef>
                <a:spcPts val="0"/>
              </a:spcBef>
              <a:spcAft>
                <a:spcPts val="0"/>
              </a:spcAft>
              <a:buSzPts val="2100"/>
              <a:buNone/>
              <a:defRPr sz="2100"/>
            </a:lvl6pPr>
            <a:lvl7pPr lvl="6" algn="ctr">
              <a:lnSpc>
                <a:spcPct val="100000"/>
              </a:lnSpc>
              <a:spcBef>
                <a:spcPts val="0"/>
              </a:spcBef>
              <a:spcAft>
                <a:spcPts val="0"/>
              </a:spcAft>
              <a:buSzPts val="2100"/>
              <a:buNone/>
              <a:defRPr sz="2100"/>
            </a:lvl7pPr>
            <a:lvl8pPr lvl="7" algn="ctr">
              <a:lnSpc>
                <a:spcPct val="100000"/>
              </a:lnSpc>
              <a:spcBef>
                <a:spcPts val="0"/>
              </a:spcBef>
              <a:spcAft>
                <a:spcPts val="0"/>
              </a:spcAft>
              <a:buSzPts val="2100"/>
              <a:buNone/>
              <a:defRPr sz="2100"/>
            </a:lvl8pPr>
            <a:lvl9pPr lvl="8" algn="ctr">
              <a:lnSpc>
                <a:spcPct val="100000"/>
              </a:lnSpc>
              <a:spcBef>
                <a:spcPts val="0"/>
              </a:spcBef>
              <a:spcAft>
                <a:spcPts val="0"/>
              </a:spcAft>
              <a:buSzPts val="2100"/>
              <a:buNone/>
              <a:defRPr sz="2100"/>
            </a:lvl9pPr>
          </a:lstStyle>
          <a:p/>
        </p:txBody>
      </p:sp>
      <p:sp>
        <p:nvSpPr>
          <p:cNvPr id="39" name="Google Shape;39;p9"/>
          <p:cNvSpPr txBox="1"/>
          <p:nvPr>
            <p:ph idx="2" type="body"/>
          </p:nvPr>
        </p:nvSpPr>
        <p:spPr>
          <a:xfrm>
            <a:off x="4939500" y="724075"/>
            <a:ext cx="3837000" cy="3695100"/>
          </a:xfrm>
          <a:prstGeom prst="rect">
            <a:avLst/>
          </a:prstGeom>
        </p:spPr>
        <p:txBody>
          <a:bodyPr anchorCtr="0" anchor="ctr" bIns="91425" lIns="91425" spcFirstLastPara="1" rIns="91425" wrap="square" tIns="91425">
            <a:normAutofit/>
          </a:bodyPr>
          <a:lstStyle>
            <a:lvl1pPr indent="-342900" lvl="0" marL="457200">
              <a:spcBef>
                <a:spcPts val="0"/>
              </a:spcBef>
              <a:spcAft>
                <a:spcPts val="0"/>
              </a:spcAft>
              <a:buSzPts val="1800"/>
              <a:buChar char="●"/>
              <a:defRPr/>
            </a:lvl1pPr>
            <a:lvl2pPr indent="-317500" lvl="1" marL="914400">
              <a:spcBef>
                <a:spcPts val="0"/>
              </a:spcBef>
              <a:spcAft>
                <a:spcPts val="0"/>
              </a:spcAft>
              <a:buSzPts val="1400"/>
              <a:buChar char="○"/>
              <a:defRPr/>
            </a:lvl2pPr>
            <a:lvl3pPr indent="-317500" lvl="2" marL="1371600">
              <a:spcBef>
                <a:spcPts val="0"/>
              </a:spcBef>
              <a:spcAft>
                <a:spcPts val="0"/>
              </a:spcAft>
              <a:buSzPts val="1400"/>
              <a:buChar char="■"/>
              <a:defRPr/>
            </a:lvl3pPr>
            <a:lvl4pPr indent="-317500" lvl="3" marL="1828800">
              <a:spcBef>
                <a:spcPts val="0"/>
              </a:spcBef>
              <a:spcAft>
                <a:spcPts val="0"/>
              </a:spcAft>
              <a:buSzPts val="1400"/>
              <a:buChar char="●"/>
              <a:defRPr/>
            </a:lvl4pPr>
            <a:lvl5pPr indent="-317500" lvl="4" marL="2286000">
              <a:spcBef>
                <a:spcPts val="0"/>
              </a:spcBef>
              <a:spcAft>
                <a:spcPts val="0"/>
              </a:spcAft>
              <a:buSzPts val="1400"/>
              <a:buChar char="○"/>
              <a:defRPr/>
            </a:lvl5pPr>
            <a:lvl6pPr indent="-317500" lvl="5" marL="2743200">
              <a:spcBef>
                <a:spcPts val="0"/>
              </a:spcBef>
              <a:spcAft>
                <a:spcPts val="0"/>
              </a:spcAft>
              <a:buSzPts val="1400"/>
              <a:buChar char="■"/>
              <a:defRPr/>
            </a:lvl6pPr>
            <a:lvl7pPr indent="-317500" lvl="6" marL="3200400">
              <a:spcBef>
                <a:spcPts val="0"/>
              </a:spcBef>
              <a:spcAft>
                <a:spcPts val="0"/>
              </a:spcAft>
              <a:buSzPts val="1400"/>
              <a:buChar char="●"/>
              <a:defRPr/>
            </a:lvl7pPr>
            <a:lvl8pPr indent="-317500" lvl="7" marL="3657600">
              <a:spcBef>
                <a:spcPts val="0"/>
              </a:spcBef>
              <a:spcAft>
                <a:spcPts val="0"/>
              </a:spcAft>
              <a:buSzPts val="1400"/>
              <a:buChar char="○"/>
              <a:defRPr/>
            </a:lvl8pPr>
            <a:lvl9pPr indent="-317500" lvl="8" marL="4114800">
              <a:spcBef>
                <a:spcPts val="0"/>
              </a:spcBef>
              <a:spcAft>
                <a:spcPts val="0"/>
              </a:spcAft>
              <a:buSzPts val="1400"/>
              <a:buChar char="■"/>
              <a:defRPr/>
            </a:lvl9pPr>
          </a:lstStyle>
          <a:p/>
        </p:txBody>
      </p:sp>
      <p:sp>
        <p:nvSpPr>
          <p:cNvPr id="40" name="Google Shape;40;p9"/>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aption">
  <p:cSld name="CAPTION_ONLY">
    <p:spTree>
      <p:nvGrpSpPr>
        <p:cNvPr id="41" name="Shape 41"/>
        <p:cNvGrpSpPr/>
        <p:nvPr/>
      </p:nvGrpSpPr>
      <p:grpSpPr>
        <a:xfrm>
          <a:off x="0" y="0"/>
          <a:ext cx="0" cy="0"/>
          <a:chOff x="0" y="0"/>
          <a:chExt cx="0" cy="0"/>
        </a:xfrm>
      </p:grpSpPr>
      <p:sp>
        <p:nvSpPr>
          <p:cNvPr id="42" name="Google Shape;42;p10"/>
          <p:cNvSpPr txBox="1"/>
          <p:nvPr>
            <p:ph idx="1" type="body"/>
          </p:nvPr>
        </p:nvSpPr>
        <p:spPr>
          <a:xfrm>
            <a:off x="311700" y="4230575"/>
            <a:ext cx="5998800" cy="605100"/>
          </a:xfrm>
          <a:prstGeom prst="rect">
            <a:avLst/>
          </a:prstGeom>
        </p:spPr>
        <p:txBody>
          <a:bodyPr anchorCtr="0" anchor="ctr" bIns="91425" lIns="91425" spcFirstLastPara="1" rIns="91425" wrap="square" tIns="91425">
            <a:normAutofit/>
          </a:bodyPr>
          <a:lstStyle>
            <a:lvl1pPr indent="-228600" lvl="0" marL="457200">
              <a:lnSpc>
                <a:spcPct val="100000"/>
              </a:lnSpc>
              <a:spcBef>
                <a:spcPts val="0"/>
              </a:spcBef>
              <a:spcAft>
                <a:spcPts val="0"/>
              </a:spcAft>
              <a:buSzPts val="1800"/>
              <a:buNone/>
              <a:defRPr/>
            </a:lvl1pPr>
          </a:lstStyle>
          <a:p/>
        </p:txBody>
      </p:sp>
      <p:sp>
        <p:nvSpPr>
          <p:cNvPr id="43" name="Google Shape;43;p10"/>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ig number">
  <p:cSld name="BIG_NUMBER">
    <p:spTree>
      <p:nvGrpSpPr>
        <p:cNvPr id="44" name="Shape 44"/>
        <p:cNvGrpSpPr/>
        <p:nvPr/>
      </p:nvGrpSpPr>
      <p:grpSpPr>
        <a:xfrm>
          <a:off x="0" y="0"/>
          <a:ext cx="0" cy="0"/>
          <a:chOff x="0" y="0"/>
          <a:chExt cx="0" cy="0"/>
        </a:xfrm>
      </p:grpSpPr>
      <p:sp>
        <p:nvSpPr>
          <p:cNvPr id="45" name="Google Shape;45;p11"/>
          <p:cNvSpPr txBox="1"/>
          <p:nvPr>
            <p:ph hasCustomPrompt="1" type="title"/>
          </p:nvPr>
        </p:nvSpPr>
        <p:spPr>
          <a:xfrm>
            <a:off x="311700" y="1106125"/>
            <a:ext cx="8520600" cy="1963500"/>
          </a:xfrm>
          <a:prstGeom prst="rect">
            <a:avLst/>
          </a:prstGeom>
        </p:spPr>
        <p:txBody>
          <a:bodyPr anchorCtr="0" anchor="b" bIns="91425" lIns="91425" spcFirstLastPara="1" rIns="91425" wrap="square" tIns="91425">
            <a:normAutofit/>
          </a:bodyPr>
          <a:lstStyle>
            <a:lvl1pPr lvl="0" algn="ctr">
              <a:spcBef>
                <a:spcPts val="0"/>
              </a:spcBef>
              <a:spcAft>
                <a:spcPts val="0"/>
              </a:spcAft>
              <a:buSzPts val="12000"/>
              <a:buNone/>
              <a:defRPr sz="12000"/>
            </a:lvl1pPr>
            <a:lvl2pPr lvl="1" algn="ctr">
              <a:spcBef>
                <a:spcPts val="0"/>
              </a:spcBef>
              <a:spcAft>
                <a:spcPts val="0"/>
              </a:spcAft>
              <a:buSzPts val="12000"/>
              <a:buNone/>
              <a:defRPr sz="12000"/>
            </a:lvl2pPr>
            <a:lvl3pPr lvl="2" algn="ctr">
              <a:spcBef>
                <a:spcPts val="0"/>
              </a:spcBef>
              <a:spcAft>
                <a:spcPts val="0"/>
              </a:spcAft>
              <a:buSzPts val="12000"/>
              <a:buNone/>
              <a:defRPr sz="12000"/>
            </a:lvl3pPr>
            <a:lvl4pPr lvl="3" algn="ctr">
              <a:spcBef>
                <a:spcPts val="0"/>
              </a:spcBef>
              <a:spcAft>
                <a:spcPts val="0"/>
              </a:spcAft>
              <a:buSzPts val="12000"/>
              <a:buNone/>
              <a:defRPr sz="12000"/>
            </a:lvl4pPr>
            <a:lvl5pPr lvl="4" algn="ctr">
              <a:spcBef>
                <a:spcPts val="0"/>
              </a:spcBef>
              <a:spcAft>
                <a:spcPts val="0"/>
              </a:spcAft>
              <a:buSzPts val="12000"/>
              <a:buNone/>
              <a:defRPr sz="12000"/>
            </a:lvl5pPr>
            <a:lvl6pPr lvl="5" algn="ctr">
              <a:spcBef>
                <a:spcPts val="0"/>
              </a:spcBef>
              <a:spcAft>
                <a:spcPts val="0"/>
              </a:spcAft>
              <a:buSzPts val="12000"/>
              <a:buNone/>
              <a:defRPr sz="12000"/>
            </a:lvl6pPr>
            <a:lvl7pPr lvl="6" algn="ctr">
              <a:spcBef>
                <a:spcPts val="0"/>
              </a:spcBef>
              <a:spcAft>
                <a:spcPts val="0"/>
              </a:spcAft>
              <a:buSzPts val="12000"/>
              <a:buNone/>
              <a:defRPr sz="12000"/>
            </a:lvl7pPr>
            <a:lvl8pPr lvl="7" algn="ctr">
              <a:spcBef>
                <a:spcPts val="0"/>
              </a:spcBef>
              <a:spcAft>
                <a:spcPts val="0"/>
              </a:spcAft>
              <a:buSzPts val="12000"/>
              <a:buNone/>
              <a:defRPr sz="12000"/>
            </a:lvl8pPr>
            <a:lvl9pPr lvl="8" algn="ctr">
              <a:spcBef>
                <a:spcPts val="0"/>
              </a:spcBef>
              <a:spcAft>
                <a:spcPts val="0"/>
              </a:spcAft>
              <a:buSzPts val="12000"/>
              <a:buNone/>
              <a:defRPr sz="12000"/>
            </a:lvl9pPr>
          </a:lstStyle>
          <a:p>
            <a:r>
              <a:t>xx%</a:t>
            </a:r>
          </a:p>
        </p:txBody>
      </p:sp>
      <p:sp>
        <p:nvSpPr>
          <p:cNvPr id="46" name="Google Shape;46;p11"/>
          <p:cNvSpPr txBox="1"/>
          <p:nvPr>
            <p:ph idx="1" type="body"/>
          </p:nvPr>
        </p:nvSpPr>
        <p:spPr>
          <a:xfrm>
            <a:off x="311700" y="3152225"/>
            <a:ext cx="8520600" cy="1300800"/>
          </a:xfrm>
          <a:prstGeom prst="rect">
            <a:avLst/>
          </a:prstGeom>
        </p:spPr>
        <p:txBody>
          <a:bodyPr anchorCtr="0" anchor="t" bIns="91425" lIns="91425" spcFirstLastPara="1" rIns="91425" wrap="square" tIns="91425">
            <a:normAutofit/>
          </a:bodyPr>
          <a:lstStyle>
            <a:lvl1pPr indent="-342900" lvl="0" marL="457200" algn="ctr">
              <a:spcBef>
                <a:spcPts val="0"/>
              </a:spcBef>
              <a:spcAft>
                <a:spcPts val="0"/>
              </a:spcAft>
              <a:buSzPts val="1800"/>
              <a:buChar char="●"/>
              <a:defRPr/>
            </a:lvl1pPr>
            <a:lvl2pPr indent="-317500" lvl="1" marL="914400" algn="ctr">
              <a:spcBef>
                <a:spcPts val="0"/>
              </a:spcBef>
              <a:spcAft>
                <a:spcPts val="0"/>
              </a:spcAft>
              <a:buSzPts val="1400"/>
              <a:buChar char="○"/>
              <a:defRPr/>
            </a:lvl2pPr>
            <a:lvl3pPr indent="-317500" lvl="2" marL="1371600" algn="ctr">
              <a:spcBef>
                <a:spcPts val="0"/>
              </a:spcBef>
              <a:spcAft>
                <a:spcPts val="0"/>
              </a:spcAft>
              <a:buSzPts val="1400"/>
              <a:buChar char="■"/>
              <a:defRPr/>
            </a:lvl3pPr>
            <a:lvl4pPr indent="-317500" lvl="3" marL="1828800" algn="ctr">
              <a:spcBef>
                <a:spcPts val="0"/>
              </a:spcBef>
              <a:spcAft>
                <a:spcPts val="0"/>
              </a:spcAft>
              <a:buSzPts val="1400"/>
              <a:buChar char="●"/>
              <a:defRPr/>
            </a:lvl4pPr>
            <a:lvl5pPr indent="-317500" lvl="4" marL="2286000" algn="ctr">
              <a:spcBef>
                <a:spcPts val="0"/>
              </a:spcBef>
              <a:spcAft>
                <a:spcPts val="0"/>
              </a:spcAft>
              <a:buSzPts val="1400"/>
              <a:buChar char="○"/>
              <a:defRPr/>
            </a:lvl5pPr>
            <a:lvl6pPr indent="-317500" lvl="5" marL="2743200" algn="ctr">
              <a:spcBef>
                <a:spcPts val="0"/>
              </a:spcBef>
              <a:spcAft>
                <a:spcPts val="0"/>
              </a:spcAft>
              <a:buSzPts val="1400"/>
              <a:buChar char="■"/>
              <a:defRPr/>
            </a:lvl6pPr>
            <a:lvl7pPr indent="-317500" lvl="6" marL="3200400" algn="ctr">
              <a:spcBef>
                <a:spcPts val="0"/>
              </a:spcBef>
              <a:spcAft>
                <a:spcPts val="0"/>
              </a:spcAft>
              <a:buSzPts val="1400"/>
              <a:buChar char="●"/>
              <a:defRPr/>
            </a:lvl7pPr>
            <a:lvl8pPr indent="-317500" lvl="7" marL="3657600" algn="ctr">
              <a:spcBef>
                <a:spcPts val="0"/>
              </a:spcBef>
              <a:spcAft>
                <a:spcPts val="0"/>
              </a:spcAft>
              <a:buSzPts val="1400"/>
              <a:buChar char="○"/>
              <a:defRPr/>
            </a:lvl8pPr>
            <a:lvl9pPr indent="-317500" lvl="8" marL="4114800" algn="ctr">
              <a:spcBef>
                <a:spcPts val="0"/>
              </a:spcBef>
              <a:spcAft>
                <a:spcPts val="0"/>
              </a:spcAft>
              <a:buSzPts val="1400"/>
              <a:buChar char="■"/>
              <a:defRPr/>
            </a:lvl9pPr>
          </a:lstStyle>
          <a:p/>
        </p:txBody>
      </p:sp>
      <p:sp>
        <p:nvSpPr>
          <p:cNvPr id="47" name="Google Shape;47;p11"/>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Blank" type="blank">
  <p:cSld name="BLANK">
    <p:spTree>
      <p:nvGrpSpPr>
        <p:cNvPr id="48" name="Shape 48"/>
        <p:cNvGrpSpPr/>
        <p:nvPr/>
      </p:nvGrpSpPr>
      <p:grpSpPr>
        <a:xfrm>
          <a:off x="0" y="0"/>
          <a:ext cx="0" cy="0"/>
          <a:chOff x="0" y="0"/>
          <a:chExt cx="0" cy="0"/>
        </a:xfrm>
      </p:grpSpPr>
      <p:sp>
        <p:nvSpPr>
          <p:cNvPr id="49" name="Google Shape;49;p12"/>
          <p:cNvSpPr txBox="1"/>
          <p:nvPr>
            <p:ph idx="12" type="sldNum"/>
          </p:nvPr>
        </p:nvSpPr>
        <p:spPr>
          <a:xfrm>
            <a:off x="8472458" y="4663217"/>
            <a:ext cx="548700" cy="393600"/>
          </a:xfrm>
          <a:prstGeom prst="rect">
            <a:avLst/>
          </a:prstGeom>
        </p:spPr>
        <p:txBody>
          <a:bodyPr anchorCtr="0" anchor="ctr" bIns="91425" lIns="91425" spcFirstLastPara="1" rIns="91425" wrap="square" tIns="91425">
            <a:norm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1_Title and Content" type="obj">
  <p:cSld name="OBJECT">
    <p:spTree>
      <p:nvGrpSpPr>
        <p:cNvPr id="50" name="Shape 50"/>
        <p:cNvGrpSpPr/>
        <p:nvPr/>
      </p:nvGrpSpPr>
      <p:grpSpPr>
        <a:xfrm>
          <a:off x="0" y="0"/>
          <a:ext cx="0" cy="0"/>
          <a:chOff x="0" y="0"/>
          <a:chExt cx="0" cy="0"/>
        </a:xfrm>
      </p:grpSpPr>
      <p:sp>
        <p:nvSpPr>
          <p:cNvPr id="51" name="Google Shape;51;p13"/>
          <p:cNvSpPr txBox="1"/>
          <p:nvPr>
            <p:ph type="title"/>
          </p:nvPr>
        </p:nvSpPr>
        <p:spPr>
          <a:xfrm>
            <a:off x="628650" y="273844"/>
            <a:ext cx="7886700" cy="994200"/>
          </a:xfrm>
          <a:prstGeom prst="rect">
            <a:avLst/>
          </a:prstGeom>
          <a:noFill/>
          <a:ln>
            <a:noFill/>
          </a:ln>
        </p:spPr>
        <p:txBody>
          <a:bodyPr anchorCtr="0" anchor="ctr" bIns="34275" lIns="68575" spcFirstLastPara="1" rIns="68575" wrap="square" tIns="34275">
            <a:normAutofit/>
          </a:bodyPr>
          <a:lstStyle>
            <a:lvl1pPr lvl="0" rtl="0" algn="l">
              <a:lnSpc>
                <a:spcPct val="90000"/>
              </a:lnSpc>
              <a:spcBef>
                <a:spcPts val="0"/>
              </a:spcBef>
              <a:spcAft>
                <a:spcPts val="0"/>
              </a:spcAft>
              <a:buClr>
                <a:srgbClr val="00153A"/>
              </a:buClr>
              <a:buSzPts val="1400"/>
              <a:buNone/>
              <a:defRPr/>
            </a:lvl1pPr>
            <a:lvl2pPr lvl="1" rtl="0">
              <a:spcBef>
                <a:spcPts val="0"/>
              </a:spcBef>
              <a:spcAft>
                <a:spcPts val="0"/>
              </a:spcAft>
              <a:buSzPts val="2800"/>
              <a:buNone/>
              <a:defRPr/>
            </a:lvl2pPr>
            <a:lvl3pPr lvl="2" rtl="0">
              <a:spcBef>
                <a:spcPts val="0"/>
              </a:spcBef>
              <a:spcAft>
                <a:spcPts val="0"/>
              </a:spcAft>
              <a:buSzPts val="2800"/>
              <a:buNone/>
              <a:defRPr/>
            </a:lvl3pPr>
            <a:lvl4pPr lvl="3" rtl="0">
              <a:spcBef>
                <a:spcPts val="0"/>
              </a:spcBef>
              <a:spcAft>
                <a:spcPts val="0"/>
              </a:spcAft>
              <a:buSzPts val="2800"/>
              <a:buNone/>
              <a:defRPr/>
            </a:lvl4pPr>
            <a:lvl5pPr lvl="4" rtl="0">
              <a:spcBef>
                <a:spcPts val="0"/>
              </a:spcBef>
              <a:spcAft>
                <a:spcPts val="0"/>
              </a:spcAft>
              <a:buSzPts val="2800"/>
              <a:buNone/>
              <a:defRPr/>
            </a:lvl5pPr>
            <a:lvl6pPr lvl="5" rtl="0">
              <a:spcBef>
                <a:spcPts val="0"/>
              </a:spcBef>
              <a:spcAft>
                <a:spcPts val="0"/>
              </a:spcAft>
              <a:buSzPts val="2800"/>
              <a:buNone/>
              <a:defRPr/>
            </a:lvl6pPr>
            <a:lvl7pPr lvl="6" rtl="0">
              <a:spcBef>
                <a:spcPts val="0"/>
              </a:spcBef>
              <a:spcAft>
                <a:spcPts val="0"/>
              </a:spcAft>
              <a:buSzPts val="2800"/>
              <a:buNone/>
              <a:defRPr/>
            </a:lvl7pPr>
            <a:lvl8pPr lvl="7" rtl="0">
              <a:spcBef>
                <a:spcPts val="0"/>
              </a:spcBef>
              <a:spcAft>
                <a:spcPts val="0"/>
              </a:spcAft>
              <a:buSzPts val="2800"/>
              <a:buNone/>
              <a:defRPr/>
            </a:lvl8pPr>
            <a:lvl9pPr lvl="8" rtl="0">
              <a:spcBef>
                <a:spcPts val="0"/>
              </a:spcBef>
              <a:spcAft>
                <a:spcPts val="0"/>
              </a:spcAft>
              <a:buSzPts val="2800"/>
              <a:buNone/>
              <a:defRPr/>
            </a:lvl9pPr>
          </a:lstStyle>
          <a:p/>
        </p:txBody>
      </p:sp>
      <p:sp>
        <p:nvSpPr>
          <p:cNvPr id="52" name="Google Shape;52;p13"/>
          <p:cNvSpPr txBox="1"/>
          <p:nvPr>
            <p:ph idx="1" type="body"/>
          </p:nvPr>
        </p:nvSpPr>
        <p:spPr>
          <a:xfrm>
            <a:off x="628650" y="1369219"/>
            <a:ext cx="7886700" cy="3263400"/>
          </a:xfrm>
          <a:prstGeom prst="rect">
            <a:avLst/>
          </a:prstGeom>
          <a:noFill/>
          <a:ln>
            <a:noFill/>
          </a:ln>
        </p:spPr>
        <p:txBody>
          <a:bodyPr anchorCtr="0" anchor="t" bIns="34275" lIns="68575" spcFirstLastPara="1" rIns="68575" wrap="square" tIns="34275">
            <a:normAutofit/>
          </a:bodyPr>
          <a:lstStyle>
            <a:lvl1pPr indent="-317500" lvl="0" marL="457200" rtl="0" algn="l">
              <a:lnSpc>
                <a:spcPct val="90000"/>
              </a:lnSpc>
              <a:spcBef>
                <a:spcPts val="800"/>
              </a:spcBef>
              <a:spcAft>
                <a:spcPts val="0"/>
              </a:spcAft>
              <a:buClr>
                <a:srgbClr val="00153A"/>
              </a:buClr>
              <a:buSzPts val="1400"/>
              <a:buChar char="●"/>
              <a:defRPr/>
            </a:lvl1pPr>
            <a:lvl2pPr indent="-317500" lvl="1" marL="914400" rtl="0" algn="l">
              <a:lnSpc>
                <a:spcPct val="90000"/>
              </a:lnSpc>
              <a:spcBef>
                <a:spcPts val="1200"/>
              </a:spcBef>
              <a:spcAft>
                <a:spcPts val="0"/>
              </a:spcAft>
              <a:buClr>
                <a:srgbClr val="00153A"/>
              </a:buClr>
              <a:buSzPts val="1400"/>
              <a:buChar char="○"/>
              <a:defRPr/>
            </a:lvl2pPr>
            <a:lvl3pPr indent="-317500" lvl="2" marL="1371600" rtl="0" algn="l">
              <a:lnSpc>
                <a:spcPct val="90000"/>
              </a:lnSpc>
              <a:spcBef>
                <a:spcPts val="1200"/>
              </a:spcBef>
              <a:spcAft>
                <a:spcPts val="0"/>
              </a:spcAft>
              <a:buClr>
                <a:srgbClr val="00153A"/>
              </a:buClr>
              <a:buSzPts val="1400"/>
              <a:buChar char="■"/>
              <a:defRPr/>
            </a:lvl3pPr>
            <a:lvl4pPr indent="-317500" lvl="3" marL="1828800" rtl="0" algn="l">
              <a:lnSpc>
                <a:spcPct val="90000"/>
              </a:lnSpc>
              <a:spcBef>
                <a:spcPts val="1200"/>
              </a:spcBef>
              <a:spcAft>
                <a:spcPts val="0"/>
              </a:spcAft>
              <a:buClr>
                <a:srgbClr val="00153A"/>
              </a:buClr>
              <a:buSzPts val="1400"/>
              <a:buChar char="●"/>
              <a:defRPr/>
            </a:lvl4pPr>
            <a:lvl5pPr indent="-317500" lvl="4" marL="2286000" rtl="0" algn="l">
              <a:lnSpc>
                <a:spcPct val="90000"/>
              </a:lnSpc>
              <a:spcBef>
                <a:spcPts val="1200"/>
              </a:spcBef>
              <a:spcAft>
                <a:spcPts val="0"/>
              </a:spcAft>
              <a:buClr>
                <a:srgbClr val="00153A"/>
              </a:buClr>
              <a:buSzPts val="1400"/>
              <a:buChar char="○"/>
              <a:defRPr/>
            </a:lvl5pPr>
            <a:lvl6pPr indent="-317500" lvl="5" marL="2743200" rtl="0" algn="l">
              <a:lnSpc>
                <a:spcPct val="90000"/>
              </a:lnSpc>
              <a:spcBef>
                <a:spcPts val="1200"/>
              </a:spcBef>
              <a:spcAft>
                <a:spcPts val="0"/>
              </a:spcAft>
              <a:buClr>
                <a:schemeClr val="dk1"/>
              </a:buClr>
              <a:buSzPts val="1400"/>
              <a:buChar char="■"/>
              <a:defRPr/>
            </a:lvl6pPr>
            <a:lvl7pPr indent="-317500" lvl="6" marL="3200400" rtl="0" algn="l">
              <a:lnSpc>
                <a:spcPct val="90000"/>
              </a:lnSpc>
              <a:spcBef>
                <a:spcPts val="1200"/>
              </a:spcBef>
              <a:spcAft>
                <a:spcPts val="0"/>
              </a:spcAft>
              <a:buClr>
                <a:schemeClr val="dk1"/>
              </a:buClr>
              <a:buSzPts val="1400"/>
              <a:buChar char="●"/>
              <a:defRPr/>
            </a:lvl7pPr>
            <a:lvl8pPr indent="-317500" lvl="7" marL="3657600" rtl="0" algn="l">
              <a:lnSpc>
                <a:spcPct val="90000"/>
              </a:lnSpc>
              <a:spcBef>
                <a:spcPts val="1200"/>
              </a:spcBef>
              <a:spcAft>
                <a:spcPts val="0"/>
              </a:spcAft>
              <a:buClr>
                <a:schemeClr val="dk1"/>
              </a:buClr>
              <a:buSzPts val="1400"/>
              <a:buChar char="○"/>
              <a:defRPr/>
            </a:lvl8pPr>
            <a:lvl9pPr indent="-317500" lvl="8" marL="4114800" rtl="0" algn="l">
              <a:lnSpc>
                <a:spcPct val="90000"/>
              </a:lnSpc>
              <a:spcBef>
                <a:spcPts val="1200"/>
              </a:spcBef>
              <a:spcAft>
                <a:spcPts val="1200"/>
              </a:spcAft>
              <a:buClr>
                <a:schemeClr val="dk1"/>
              </a:buClr>
              <a:buSzPts val="1400"/>
              <a:buChar char="■"/>
              <a:defRPr/>
            </a:lvl9pPr>
          </a:lstStyle>
          <a:p/>
        </p:txBody>
      </p:sp>
      <p:sp>
        <p:nvSpPr>
          <p:cNvPr id="53" name="Google Shape;53;p13"/>
          <p:cNvSpPr txBox="1"/>
          <p:nvPr>
            <p:ph idx="10" type="dt"/>
          </p:nvPr>
        </p:nvSpPr>
        <p:spPr>
          <a:xfrm>
            <a:off x="628650" y="4767263"/>
            <a:ext cx="2057400" cy="273900"/>
          </a:xfrm>
          <a:prstGeom prst="rect">
            <a:avLst/>
          </a:prstGeom>
          <a:noFill/>
          <a:ln>
            <a:noFill/>
          </a:ln>
        </p:spPr>
        <p:txBody>
          <a:bodyPr anchorCtr="0" anchor="ctr" bIns="34275" lIns="68575" spcFirstLastPara="1" rIns="68575" wrap="square" tIns="34275">
            <a:noAutofit/>
          </a:bodyPr>
          <a:lstStyle>
            <a:lvl1pPr lvl="0" rtl="0" algn="l">
              <a:spcBef>
                <a:spcPts val="0"/>
              </a:spcBef>
              <a:spcAft>
                <a:spcPts val="0"/>
              </a:spcAft>
              <a:buSzPts val="1100"/>
              <a:buNone/>
              <a:defRPr sz="1100"/>
            </a:lvl1pPr>
            <a:lvl2pPr lvl="1" rtl="0" algn="l">
              <a:spcBef>
                <a:spcPts val="0"/>
              </a:spcBef>
              <a:spcAft>
                <a:spcPts val="0"/>
              </a:spcAft>
              <a:buSzPts val="1100"/>
              <a:buNone/>
              <a:defRPr sz="1100"/>
            </a:lvl2pPr>
            <a:lvl3pPr lvl="2" rtl="0" algn="l">
              <a:spcBef>
                <a:spcPts val="0"/>
              </a:spcBef>
              <a:spcAft>
                <a:spcPts val="0"/>
              </a:spcAft>
              <a:buSzPts val="1100"/>
              <a:buNone/>
              <a:defRPr sz="1100"/>
            </a:lvl3pPr>
            <a:lvl4pPr lvl="3" rtl="0" algn="l">
              <a:spcBef>
                <a:spcPts val="0"/>
              </a:spcBef>
              <a:spcAft>
                <a:spcPts val="0"/>
              </a:spcAft>
              <a:buSzPts val="1100"/>
              <a:buNone/>
              <a:defRPr sz="1100"/>
            </a:lvl4pPr>
            <a:lvl5pPr lvl="4" rtl="0" algn="l">
              <a:spcBef>
                <a:spcPts val="0"/>
              </a:spcBef>
              <a:spcAft>
                <a:spcPts val="0"/>
              </a:spcAft>
              <a:buSzPts val="1100"/>
              <a:buNone/>
              <a:defRPr sz="1100"/>
            </a:lvl5pPr>
            <a:lvl6pPr lvl="5" rtl="0" algn="l">
              <a:spcBef>
                <a:spcPts val="0"/>
              </a:spcBef>
              <a:spcAft>
                <a:spcPts val="0"/>
              </a:spcAft>
              <a:buSzPts val="1100"/>
              <a:buNone/>
              <a:defRPr sz="1100"/>
            </a:lvl6pPr>
            <a:lvl7pPr lvl="6" rtl="0" algn="l">
              <a:spcBef>
                <a:spcPts val="0"/>
              </a:spcBef>
              <a:spcAft>
                <a:spcPts val="0"/>
              </a:spcAft>
              <a:buSzPts val="1100"/>
              <a:buNone/>
              <a:defRPr sz="1100"/>
            </a:lvl7pPr>
            <a:lvl8pPr lvl="7" rtl="0" algn="l">
              <a:spcBef>
                <a:spcPts val="0"/>
              </a:spcBef>
              <a:spcAft>
                <a:spcPts val="0"/>
              </a:spcAft>
              <a:buSzPts val="1100"/>
              <a:buNone/>
              <a:defRPr sz="1100"/>
            </a:lvl8pPr>
            <a:lvl9pPr lvl="8" rtl="0" algn="l">
              <a:spcBef>
                <a:spcPts val="0"/>
              </a:spcBef>
              <a:spcAft>
                <a:spcPts val="0"/>
              </a:spcAft>
              <a:buSzPts val="1100"/>
              <a:buNone/>
              <a:defRPr sz="1100"/>
            </a:lvl9pPr>
          </a:lstStyle>
          <a:p/>
        </p:txBody>
      </p:sp>
      <p:sp>
        <p:nvSpPr>
          <p:cNvPr id="54" name="Google Shape;54;p13"/>
          <p:cNvSpPr txBox="1"/>
          <p:nvPr>
            <p:ph idx="11" type="ftr"/>
          </p:nvPr>
        </p:nvSpPr>
        <p:spPr>
          <a:xfrm>
            <a:off x="3028950" y="4767263"/>
            <a:ext cx="3086100" cy="273900"/>
          </a:xfrm>
          <a:prstGeom prst="rect">
            <a:avLst/>
          </a:prstGeom>
          <a:noFill/>
          <a:ln>
            <a:noFill/>
          </a:ln>
        </p:spPr>
        <p:txBody>
          <a:bodyPr anchorCtr="0" anchor="ctr" bIns="34275" lIns="68575" spcFirstLastPara="1" rIns="68575" wrap="square" tIns="34275">
            <a:noAutofit/>
          </a:bodyPr>
          <a:lstStyle>
            <a:lvl1pPr lvl="0" rtl="0" algn="ctr">
              <a:spcBef>
                <a:spcPts val="0"/>
              </a:spcBef>
              <a:spcAft>
                <a:spcPts val="0"/>
              </a:spcAft>
              <a:buSzPts val="1100"/>
              <a:buNone/>
              <a:defRPr sz="1100"/>
            </a:lvl1pPr>
            <a:lvl2pPr lvl="1" rtl="0" algn="l">
              <a:spcBef>
                <a:spcPts val="0"/>
              </a:spcBef>
              <a:spcAft>
                <a:spcPts val="0"/>
              </a:spcAft>
              <a:buSzPts val="1100"/>
              <a:buNone/>
              <a:defRPr sz="1100"/>
            </a:lvl2pPr>
            <a:lvl3pPr lvl="2" rtl="0" algn="l">
              <a:spcBef>
                <a:spcPts val="0"/>
              </a:spcBef>
              <a:spcAft>
                <a:spcPts val="0"/>
              </a:spcAft>
              <a:buSzPts val="1100"/>
              <a:buNone/>
              <a:defRPr sz="1100"/>
            </a:lvl3pPr>
            <a:lvl4pPr lvl="3" rtl="0" algn="l">
              <a:spcBef>
                <a:spcPts val="0"/>
              </a:spcBef>
              <a:spcAft>
                <a:spcPts val="0"/>
              </a:spcAft>
              <a:buSzPts val="1100"/>
              <a:buNone/>
              <a:defRPr sz="1100"/>
            </a:lvl4pPr>
            <a:lvl5pPr lvl="4" rtl="0" algn="l">
              <a:spcBef>
                <a:spcPts val="0"/>
              </a:spcBef>
              <a:spcAft>
                <a:spcPts val="0"/>
              </a:spcAft>
              <a:buSzPts val="1100"/>
              <a:buNone/>
              <a:defRPr sz="1100"/>
            </a:lvl5pPr>
            <a:lvl6pPr lvl="5" rtl="0" algn="l">
              <a:spcBef>
                <a:spcPts val="0"/>
              </a:spcBef>
              <a:spcAft>
                <a:spcPts val="0"/>
              </a:spcAft>
              <a:buSzPts val="1100"/>
              <a:buNone/>
              <a:defRPr sz="1100"/>
            </a:lvl6pPr>
            <a:lvl7pPr lvl="6" rtl="0" algn="l">
              <a:spcBef>
                <a:spcPts val="0"/>
              </a:spcBef>
              <a:spcAft>
                <a:spcPts val="0"/>
              </a:spcAft>
              <a:buSzPts val="1100"/>
              <a:buNone/>
              <a:defRPr sz="1100"/>
            </a:lvl7pPr>
            <a:lvl8pPr lvl="7" rtl="0" algn="l">
              <a:spcBef>
                <a:spcPts val="0"/>
              </a:spcBef>
              <a:spcAft>
                <a:spcPts val="0"/>
              </a:spcAft>
              <a:buSzPts val="1100"/>
              <a:buNone/>
              <a:defRPr sz="1100"/>
            </a:lvl8pPr>
            <a:lvl9pPr lvl="8" rtl="0" algn="l">
              <a:spcBef>
                <a:spcPts val="0"/>
              </a:spcBef>
              <a:spcAft>
                <a:spcPts val="0"/>
              </a:spcAft>
              <a:buSzPts val="1100"/>
              <a:buNone/>
              <a:defRPr sz="1100"/>
            </a:lvl9pPr>
          </a:lstStyle>
          <a:p/>
        </p:txBody>
      </p:sp>
      <p:sp>
        <p:nvSpPr>
          <p:cNvPr id="55" name="Google Shape;55;p13"/>
          <p:cNvSpPr txBox="1"/>
          <p:nvPr>
            <p:ph idx="12" type="sldNum"/>
          </p:nvPr>
        </p:nvSpPr>
        <p:spPr>
          <a:xfrm>
            <a:off x="6457950" y="4767263"/>
            <a:ext cx="2057400" cy="273900"/>
          </a:xfrm>
          <a:prstGeom prst="rect">
            <a:avLst/>
          </a:prstGeom>
          <a:noFill/>
          <a:ln>
            <a:noFill/>
          </a:ln>
        </p:spPr>
        <p:txBody>
          <a:bodyPr anchorCtr="0" anchor="ctr" bIns="34275" lIns="68575" spcFirstLastPara="1" rIns="68575" wrap="square" tIns="34275">
            <a:normAutofit/>
          </a:bodyPr>
          <a:lstStyle>
            <a:lvl1pPr indent="0" lvl="0" marL="0" rtl="0" algn="r">
              <a:spcBef>
                <a:spcPts val="0"/>
              </a:spcBef>
              <a:buNone/>
              <a:defRPr>
                <a:solidFill>
                  <a:srgbClr val="888888"/>
                </a:solidFill>
              </a:defRPr>
            </a:lvl1pPr>
            <a:lvl2pPr indent="0" lvl="1" marL="0" rtl="0" algn="r">
              <a:spcBef>
                <a:spcPts val="0"/>
              </a:spcBef>
              <a:buNone/>
              <a:defRPr>
                <a:solidFill>
                  <a:srgbClr val="888888"/>
                </a:solidFill>
              </a:defRPr>
            </a:lvl2pPr>
            <a:lvl3pPr indent="0" lvl="2" marL="0" rtl="0" algn="r">
              <a:spcBef>
                <a:spcPts val="0"/>
              </a:spcBef>
              <a:buNone/>
              <a:defRPr>
                <a:solidFill>
                  <a:srgbClr val="888888"/>
                </a:solidFill>
              </a:defRPr>
            </a:lvl3pPr>
            <a:lvl4pPr indent="0" lvl="3" marL="0" rtl="0" algn="r">
              <a:spcBef>
                <a:spcPts val="0"/>
              </a:spcBef>
              <a:buNone/>
              <a:defRPr>
                <a:solidFill>
                  <a:srgbClr val="888888"/>
                </a:solidFill>
              </a:defRPr>
            </a:lvl4pPr>
            <a:lvl5pPr indent="0" lvl="4" marL="0" rtl="0" algn="r">
              <a:spcBef>
                <a:spcPts val="0"/>
              </a:spcBef>
              <a:buNone/>
              <a:defRPr>
                <a:solidFill>
                  <a:srgbClr val="888888"/>
                </a:solidFill>
              </a:defRPr>
            </a:lvl5pPr>
            <a:lvl6pPr indent="0" lvl="5" marL="0" rtl="0" algn="r">
              <a:spcBef>
                <a:spcPts val="0"/>
              </a:spcBef>
              <a:buNone/>
              <a:defRPr>
                <a:solidFill>
                  <a:srgbClr val="888888"/>
                </a:solidFill>
              </a:defRPr>
            </a:lvl6pPr>
            <a:lvl7pPr indent="0" lvl="6" marL="0" rtl="0" algn="r">
              <a:spcBef>
                <a:spcPts val="0"/>
              </a:spcBef>
              <a:buNone/>
              <a:defRPr>
                <a:solidFill>
                  <a:srgbClr val="888888"/>
                </a:solidFill>
              </a:defRPr>
            </a:lvl7pPr>
            <a:lvl8pPr indent="0" lvl="7" marL="0" rtl="0" algn="r">
              <a:spcBef>
                <a:spcPts val="0"/>
              </a:spcBef>
              <a:buNone/>
              <a:defRPr>
                <a:solidFill>
                  <a:srgbClr val="888888"/>
                </a:solidFill>
              </a:defRPr>
            </a:lvl8pPr>
            <a:lvl9pPr indent="0" lvl="8" marL="0" rtl="0" algn="r">
              <a:spcBef>
                <a:spcPts val="0"/>
              </a:spcBef>
              <a:buNone/>
              <a:defRPr>
                <a:solidFill>
                  <a:srgbClr val="888888"/>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Content">
  <p:cSld name="Title and Content">
    <p:spTree>
      <p:nvGrpSpPr>
        <p:cNvPr id="56" name="Shape 56"/>
        <p:cNvGrpSpPr/>
        <p:nvPr/>
      </p:nvGrpSpPr>
      <p:grpSpPr>
        <a:xfrm>
          <a:off x="0" y="0"/>
          <a:ext cx="0" cy="0"/>
          <a:chOff x="0" y="0"/>
          <a:chExt cx="0" cy="0"/>
        </a:xfrm>
      </p:grpSpPr>
      <p:sp>
        <p:nvSpPr>
          <p:cNvPr id="57" name="Google Shape;57;p14"/>
          <p:cNvSpPr txBox="1"/>
          <p:nvPr>
            <p:ph type="title"/>
          </p:nvPr>
        </p:nvSpPr>
        <p:spPr>
          <a:xfrm>
            <a:off x="628650" y="273844"/>
            <a:ext cx="7886700" cy="994200"/>
          </a:xfrm>
          <a:prstGeom prst="rect">
            <a:avLst/>
          </a:prstGeom>
          <a:noFill/>
          <a:ln>
            <a:noFill/>
          </a:ln>
        </p:spPr>
        <p:txBody>
          <a:bodyPr anchorCtr="0" anchor="ctr" bIns="34275" lIns="68575" spcFirstLastPara="1" rIns="68575" wrap="square" tIns="34275">
            <a:normAutofit/>
          </a:bodyPr>
          <a:lstStyle>
            <a:lvl1pPr lvl="0" rtl="0" algn="l">
              <a:lnSpc>
                <a:spcPct val="90000"/>
              </a:lnSpc>
              <a:spcBef>
                <a:spcPts val="0"/>
              </a:spcBef>
              <a:spcAft>
                <a:spcPts val="0"/>
              </a:spcAft>
              <a:buClr>
                <a:srgbClr val="00153A"/>
              </a:buClr>
              <a:buSzPts val="2500"/>
              <a:buFont typeface="Libre Franklin"/>
              <a:buNone/>
              <a:defRPr sz="2500" u="sng" cap="small">
                <a:solidFill>
                  <a:srgbClr val="00153A"/>
                </a:solidFill>
                <a:latin typeface="Libre Franklin"/>
                <a:ea typeface="Libre Franklin"/>
                <a:cs typeface="Libre Franklin"/>
                <a:sym typeface="Libre Franklin"/>
              </a:defRPr>
            </a:lvl1pPr>
            <a:lvl2pPr lvl="1" rtl="0">
              <a:spcBef>
                <a:spcPts val="0"/>
              </a:spcBef>
              <a:spcAft>
                <a:spcPts val="0"/>
              </a:spcAft>
              <a:buSzPts val="2800"/>
              <a:buNone/>
              <a:defRPr/>
            </a:lvl2pPr>
            <a:lvl3pPr lvl="2" rtl="0">
              <a:spcBef>
                <a:spcPts val="0"/>
              </a:spcBef>
              <a:spcAft>
                <a:spcPts val="0"/>
              </a:spcAft>
              <a:buSzPts val="2800"/>
              <a:buNone/>
              <a:defRPr/>
            </a:lvl3pPr>
            <a:lvl4pPr lvl="3" rtl="0">
              <a:spcBef>
                <a:spcPts val="0"/>
              </a:spcBef>
              <a:spcAft>
                <a:spcPts val="0"/>
              </a:spcAft>
              <a:buSzPts val="2800"/>
              <a:buNone/>
              <a:defRPr/>
            </a:lvl4pPr>
            <a:lvl5pPr lvl="4" rtl="0">
              <a:spcBef>
                <a:spcPts val="0"/>
              </a:spcBef>
              <a:spcAft>
                <a:spcPts val="0"/>
              </a:spcAft>
              <a:buSzPts val="2800"/>
              <a:buNone/>
              <a:defRPr/>
            </a:lvl5pPr>
            <a:lvl6pPr lvl="5" rtl="0">
              <a:spcBef>
                <a:spcPts val="0"/>
              </a:spcBef>
              <a:spcAft>
                <a:spcPts val="0"/>
              </a:spcAft>
              <a:buSzPts val="2800"/>
              <a:buNone/>
              <a:defRPr/>
            </a:lvl6pPr>
            <a:lvl7pPr lvl="6" rtl="0">
              <a:spcBef>
                <a:spcPts val="0"/>
              </a:spcBef>
              <a:spcAft>
                <a:spcPts val="0"/>
              </a:spcAft>
              <a:buSzPts val="2800"/>
              <a:buNone/>
              <a:defRPr/>
            </a:lvl7pPr>
            <a:lvl8pPr lvl="7" rtl="0">
              <a:spcBef>
                <a:spcPts val="0"/>
              </a:spcBef>
              <a:spcAft>
                <a:spcPts val="0"/>
              </a:spcAft>
              <a:buSzPts val="2800"/>
              <a:buNone/>
              <a:defRPr/>
            </a:lvl8pPr>
            <a:lvl9pPr lvl="8" rtl="0">
              <a:spcBef>
                <a:spcPts val="0"/>
              </a:spcBef>
              <a:spcAft>
                <a:spcPts val="0"/>
              </a:spcAft>
              <a:buSzPts val="2800"/>
              <a:buNone/>
              <a:defRPr/>
            </a:lvl9pPr>
          </a:lstStyle>
          <a:p/>
        </p:txBody>
      </p:sp>
      <p:sp>
        <p:nvSpPr>
          <p:cNvPr id="58" name="Google Shape;58;p14"/>
          <p:cNvSpPr txBox="1"/>
          <p:nvPr>
            <p:ph idx="1" type="body"/>
          </p:nvPr>
        </p:nvSpPr>
        <p:spPr>
          <a:xfrm>
            <a:off x="628650" y="1369219"/>
            <a:ext cx="7886700" cy="3263400"/>
          </a:xfrm>
          <a:prstGeom prst="rect">
            <a:avLst/>
          </a:prstGeom>
          <a:noFill/>
          <a:ln>
            <a:noFill/>
          </a:ln>
        </p:spPr>
        <p:txBody>
          <a:bodyPr anchorCtr="0" anchor="t" bIns="34275" lIns="68575" spcFirstLastPara="1" rIns="68575" wrap="square" tIns="34275">
            <a:normAutofit/>
          </a:bodyPr>
          <a:lstStyle>
            <a:lvl1pPr indent="-330200" lvl="0" marL="457200" rtl="0" algn="l">
              <a:lnSpc>
                <a:spcPct val="90000"/>
              </a:lnSpc>
              <a:spcBef>
                <a:spcPts val="800"/>
              </a:spcBef>
              <a:spcAft>
                <a:spcPts val="0"/>
              </a:spcAft>
              <a:buClr>
                <a:srgbClr val="00153A"/>
              </a:buClr>
              <a:buSzPts val="1600"/>
              <a:buChar char="●"/>
              <a:defRPr sz="1600">
                <a:solidFill>
                  <a:srgbClr val="00153A"/>
                </a:solidFill>
                <a:latin typeface="Quattrocento Sans"/>
                <a:ea typeface="Quattrocento Sans"/>
                <a:cs typeface="Quattrocento Sans"/>
                <a:sym typeface="Quattrocento Sans"/>
              </a:defRPr>
            </a:lvl1pPr>
            <a:lvl2pPr indent="-317500" lvl="1" marL="914400" rtl="0" algn="l">
              <a:lnSpc>
                <a:spcPct val="90000"/>
              </a:lnSpc>
              <a:spcBef>
                <a:spcPts val="1200"/>
              </a:spcBef>
              <a:spcAft>
                <a:spcPts val="0"/>
              </a:spcAft>
              <a:buClr>
                <a:srgbClr val="00153A"/>
              </a:buClr>
              <a:buSzPts val="1400"/>
              <a:buChar char="○"/>
              <a:defRPr sz="1400">
                <a:solidFill>
                  <a:srgbClr val="00153A"/>
                </a:solidFill>
                <a:latin typeface="Quattrocento Sans"/>
                <a:ea typeface="Quattrocento Sans"/>
                <a:cs typeface="Quattrocento Sans"/>
                <a:sym typeface="Quattrocento Sans"/>
              </a:defRPr>
            </a:lvl2pPr>
            <a:lvl3pPr indent="-298450" lvl="2" marL="1371600" rtl="0" algn="l">
              <a:lnSpc>
                <a:spcPct val="90000"/>
              </a:lnSpc>
              <a:spcBef>
                <a:spcPts val="1200"/>
              </a:spcBef>
              <a:spcAft>
                <a:spcPts val="0"/>
              </a:spcAft>
              <a:buClr>
                <a:srgbClr val="00153A"/>
              </a:buClr>
              <a:buSzPts val="1100"/>
              <a:buChar char="■"/>
              <a:defRPr sz="1100">
                <a:solidFill>
                  <a:srgbClr val="00153A"/>
                </a:solidFill>
                <a:latin typeface="Quattrocento Sans"/>
                <a:ea typeface="Quattrocento Sans"/>
                <a:cs typeface="Quattrocento Sans"/>
                <a:sym typeface="Quattrocento Sans"/>
              </a:defRPr>
            </a:lvl3pPr>
            <a:lvl4pPr indent="-292100" lvl="3" marL="1828800" rtl="0" algn="l">
              <a:lnSpc>
                <a:spcPct val="90000"/>
              </a:lnSpc>
              <a:spcBef>
                <a:spcPts val="1200"/>
              </a:spcBef>
              <a:spcAft>
                <a:spcPts val="0"/>
              </a:spcAft>
              <a:buClr>
                <a:srgbClr val="00153A"/>
              </a:buClr>
              <a:buSzPts val="1000"/>
              <a:buChar char="●"/>
              <a:defRPr sz="1000">
                <a:solidFill>
                  <a:srgbClr val="00153A"/>
                </a:solidFill>
                <a:latin typeface="Quattrocento Sans"/>
                <a:ea typeface="Quattrocento Sans"/>
                <a:cs typeface="Quattrocento Sans"/>
                <a:sym typeface="Quattrocento Sans"/>
              </a:defRPr>
            </a:lvl4pPr>
            <a:lvl5pPr indent="-292100" lvl="4" marL="2286000" rtl="0" algn="l">
              <a:lnSpc>
                <a:spcPct val="90000"/>
              </a:lnSpc>
              <a:spcBef>
                <a:spcPts val="1200"/>
              </a:spcBef>
              <a:spcAft>
                <a:spcPts val="0"/>
              </a:spcAft>
              <a:buClr>
                <a:srgbClr val="00153A"/>
              </a:buClr>
              <a:buSzPts val="1000"/>
              <a:buChar char="○"/>
              <a:defRPr sz="1000">
                <a:solidFill>
                  <a:srgbClr val="00153A"/>
                </a:solidFill>
                <a:latin typeface="Quattrocento Sans"/>
                <a:ea typeface="Quattrocento Sans"/>
                <a:cs typeface="Quattrocento Sans"/>
                <a:sym typeface="Quattrocento Sans"/>
              </a:defRPr>
            </a:lvl5pPr>
            <a:lvl6pPr indent="-317500" lvl="5" marL="2743200" rtl="0" algn="l">
              <a:lnSpc>
                <a:spcPct val="90000"/>
              </a:lnSpc>
              <a:spcBef>
                <a:spcPts val="1200"/>
              </a:spcBef>
              <a:spcAft>
                <a:spcPts val="0"/>
              </a:spcAft>
              <a:buClr>
                <a:schemeClr val="dk1"/>
              </a:buClr>
              <a:buSzPts val="1400"/>
              <a:buChar char="■"/>
              <a:defRPr/>
            </a:lvl6pPr>
            <a:lvl7pPr indent="-317500" lvl="6" marL="3200400" rtl="0" algn="l">
              <a:lnSpc>
                <a:spcPct val="90000"/>
              </a:lnSpc>
              <a:spcBef>
                <a:spcPts val="1200"/>
              </a:spcBef>
              <a:spcAft>
                <a:spcPts val="0"/>
              </a:spcAft>
              <a:buClr>
                <a:schemeClr val="dk1"/>
              </a:buClr>
              <a:buSzPts val="1400"/>
              <a:buChar char="●"/>
              <a:defRPr/>
            </a:lvl7pPr>
            <a:lvl8pPr indent="-317500" lvl="7" marL="3657600" rtl="0" algn="l">
              <a:lnSpc>
                <a:spcPct val="90000"/>
              </a:lnSpc>
              <a:spcBef>
                <a:spcPts val="1200"/>
              </a:spcBef>
              <a:spcAft>
                <a:spcPts val="0"/>
              </a:spcAft>
              <a:buClr>
                <a:schemeClr val="dk1"/>
              </a:buClr>
              <a:buSzPts val="1400"/>
              <a:buChar char="○"/>
              <a:defRPr/>
            </a:lvl8pPr>
            <a:lvl9pPr indent="-317500" lvl="8" marL="4114800" rtl="0" algn="l">
              <a:lnSpc>
                <a:spcPct val="90000"/>
              </a:lnSpc>
              <a:spcBef>
                <a:spcPts val="1200"/>
              </a:spcBef>
              <a:spcAft>
                <a:spcPts val="1200"/>
              </a:spcAft>
              <a:buClr>
                <a:schemeClr val="dk1"/>
              </a:buClr>
              <a:buSzPts val="1400"/>
              <a:buChar char="■"/>
              <a:defRPr/>
            </a:lvl9pPr>
          </a:lstStyle>
          <a:p/>
        </p:txBody>
      </p:sp>
      <p:sp>
        <p:nvSpPr>
          <p:cNvPr id="59" name="Google Shape;59;p14"/>
          <p:cNvSpPr txBox="1"/>
          <p:nvPr>
            <p:ph idx="2" type="body"/>
          </p:nvPr>
        </p:nvSpPr>
        <p:spPr>
          <a:xfrm>
            <a:off x="4305300" y="896541"/>
            <a:ext cx="4209900" cy="371400"/>
          </a:xfrm>
          <a:prstGeom prst="rect">
            <a:avLst/>
          </a:prstGeom>
          <a:noFill/>
          <a:ln>
            <a:noFill/>
          </a:ln>
        </p:spPr>
        <p:txBody>
          <a:bodyPr anchorCtr="0" anchor="ctr" bIns="34275" lIns="68575" spcFirstLastPara="1" rIns="68575" wrap="square" tIns="34275">
            <a:normAutofit/>
          </a:bodyPr>
          <a:lstStyle>
            <a:lvl1pPr indent="-228600" lvl="0" marL="457200" rtl="0" algn="r">
              <a:lnSpc>
                <a:spcPct val="90000"/>
              </a:lnSpc>
              <a:spcBef>
                <a:spcPts val="800"/>
              </a:spcBef>
              <a:spcAft>
                <a:spcPts val="0"/>
              </a:spcAft>
              <a:buClr>
                <a:srgbClr val="A5A5A5"/>
              </a:buClr>
              <a:buSzPts val="1600"/>
              <a:buNone/>
              <a:defRPr i="1" sz="1600">
                <a:solidFill>
                  <a:srgbClr val="A5A5A5"/>
                </a:solidFill>
                <a:latin typeface="Libre Franklin"/>
                <a:ea typeface="Libre Franklin"/>
                <a:cs typeface="Libre Franklin"/>
                <a:sym typeface="Libre Franklin"/>
              </a:defRPr>
            </a:lvl1pPr>
            <a:lvl2pPr indent="-317500" lvl="1" marL="914400" rtl="0" algn="l">
              <a:lnSpc>
                <a:spcPct val="90000"/>
              </a:lnSpc>
              <a:spcBef>
                <a:spcPts val="1200"/>
              </a:spcBef>
              <a:spcAft>
                <a:spcPts val="0"/>
              </a:spcAft>
              <a:buClr>
                <a:srgbClr val="00153A"/>
              </a:buClr>
              <a:buSzPts val="1400"/>
              <a:buChar char="○"/>
              <a:defRPr/>
            </a:lvl2pPr>
            <a:lvl3pPr indent="-317500" lvl="2" marL="1371600" rtl="0" algn="l">
              <a:lnSpc>
                <a:spcPct val="90000"/>
              </a:lnSpc>
              <a:spcBef>
                <a:spcPts val="1200"/>
              </a:spcBef>
              <a:spcAft>
                <a:spcPts val="0"/>
              </a:spcAft>
              <a:buClr>
                <a:srgbClr val="00153A"/>
              </a:buClr>
              <a:buSzPts val="1400"/>
              <a:buChar char="■"/>
              <a:defRPr/>
            </a:lvl3pPr>
            <a:lvl4pPr indent="-317500" lvl="3" marL="1828800" rtl="0" algn="l">
              <a:lnSpc>
                <a:spcPct val="90000"/>
              </a:lnSpc>
              <a:spcBef>
                <a:spcPts val="1200"/>
              </a:spcBef>
              <a:spcAft>
                <a:spcPts val="0"/>
              </a:spcAft>
              <a:buClr>
                <a:srgbClr val="00153A"/>
              </a:buClr>
              <a:buSzPts val="1400"/>
              <a:buChar char="●"/>
              <a:defRPr/>
            </a:lvl4pPr>
            <a:lvl5pPr indent="-317500" lvl="4" marL="2286000" rtl="0" algn="l">
              <a:lnSpc>
                <a:spcPct val="90000"/>
              </a:lnSpc>
              <a:spcBef>
                <a:spcPts val="1200"/>
              </a:spcBef>
              <a:spcAft>
                <a:spcPts val="0"/>
              </a:spcAft>
              <a:buClr>
                <a:srgbClr val="00153A"/>
              </a:buClr>
              <a:buSzPts val="1400"/>
              <a:buChar char="○"/>
              <a:defRPr/>
            </a:lvl5pPr>
            <a:lvl6pPr indent="-317500" lvl="5" marL="2743200" rtl="0" algn="l">
              <a:lnSpc>
                <a:spcPct val="90000"/>
              </a:lnSpc>
              <a:spcBef>
                <a:spcPts val="1200"/>
              </a:spcBef>
              <a:spcAft>
                <a:spcPts val="0"/>
              </a:spcAft>
              <a:buClr>
                <a:schemeClr val="dk1"/>
              </a:buClr>
              <a:buSzPts val="1400"/>
              <a:buChar char="■"/>
              <a:defRPr/>
            </a:lvl6pPr>
            <a:lvl7pPr indent="-317500" lvl="6" marL="3200400" rtl="0" algn="l">
              <a:lnSpc>
                <a:spcPct val="90000"/>
              </a:lnSpc>
              <a:spcBef>
                <a:spcPts val="1200"/>
              </a:spcBef>
              <a:spcAft>
                <a:spcPts val="0"/>
              </a:spcAft>
              <a:buClr>
                <a:schemeClr val="dk1"/>
              </a:buClr>
              <a:buSzPts val="1400"/>
              <a:buChar char="●"/>
              <a:defRPr/>
            </a:lvl7pPr>
            <a:lvl8pPr indent="-317500" lvl="7" marL="3657600" rtl="0" algn="l">
              <a:lnSpc>
                <a:spcPct val="90000"/>
              </a:lnSpc>
              <a:spcBef>
                <a:spcPts val="1200"/>
              </a:spcBef>
              <a:spcAft>
                <a:spcPts val="0"/>
              </a:spcAft>
              <a:buClr>
                <a:schemeClr val="dk1"/>
              </a:buClr>
              <a:buSzPts val="1400"/>
              <a:buChar char="○"/>
              <a:defRPr/>
            </a:lvl8pPr>
            <a:lvl9pPr indent="-317500" lvl="8" marL="4114800" rtl="0" algn="l">
              <a:lnSpc>
                <a:spcPct val="90000"/>
              </a:lnSpc>
              <a:spcBef>
                <a:spcPts val="1200"/>
              </a:spcBef>
              <a:spcAft>
                <a:spcPts val="1200"/>
              </a:spcAft>
              <a:buClr>
                <a:schemeClr val="dk1"/>
              </a:buClr>
              <a:buSzPts val="1400"/>
              <a:buChar char="■"/>
              <a:defRPr/>
            </a:lvl9pPr>
          </a:lstStyle>
          <a:p/>
        </p:txBody>
      </p:sp>
      <p:sp>
        <p:nvSpPr>
          <p:cNvPr id="60" name="Google Shape;60;p14"/>
          <p:cNvSpPr txBox="1"/>
          <p:nvPr>
            <p:ph idx="10" type="dt"/>
          </p:nvPr>
        </p:nvSpPr>
        <p:spPr>
          <a:xfrm>
            <a:off x="7086600" y="4849264"/>
            <a:ext cx="2057400" cy="273900"/>
          </a:xfrm>
          <a:prstGeom prst="rect">
            <a:avLst/>
          </a:prstGeom>
          <a:noFill/>
          <a:ln>
            <a:noFill/>
          </a:ln>
        </p:spPr>
        <p:txBody>
          <a:bodyPr anchorCtr="0" anchor="ctr" bIns="34275" lIns="68575" spcFirstLastPara="1" rIns="68575" wrap="square" tIns="34275">
            <a:noAutofit/>
          </a:bodyPr>
          <a:lstStyle>
            <a:lvl1pPr lvl="0" rtl="0" algn="r">
              <a:spcBef>
                <a:spcPts val="0"/>
              </a:spcBef>
              <a:spcAft>
                <a:spcPts val="0"/>
              </a:spcAft>
              <a:buSzPts val="1100"/>
              <a:buNone/>
              <a:defRPr sz="900">
                <a:solidFill>
                  <a:srgbClr val="888888"/>
                </a:solidFill>
                <a:latin typeface="Montserrat"/>
                <a:ea typeface="Montserrat"/>
                <a:cs typeface="Montserrat"/>
                <a:sym typeface="Montserrat"/>
              </a:defRPr>
            </a:lvl1pPr>
            <a:lvl2pPr lvl="1" rtl="0" algn="l">
              <a:spcBef>
                <a:spcPts val="0"/>
              </a:spcBef>
              <a:spcAft>
                <a:spcPts val="0"/>
              </a:spcAft>
              <a:buSzPts val="1100"/>
              <a:buNone/>
              <a:defRPr sz="1100"/>
            </a:lvl2pPr>
            <a:lvl3pPr lvl="2" rtl="0" algn="l">
              <a:spcBef>
                <a:spcPts val="0"/>
              </a:spcBef>
              <a:spcAft>
                <a:spcPts val="0"/>
              </a:spcAft>
              <a:buSzPts val="1100"/>
              <a:buNone/>
              <a:defRPr sz="1100"/>
            </a:lvl3pPr>
            <a:lvl4pPr lvl="3" rtl="0" algn="l">
              <a:spcBef>
                <a:spcPts val="0"/>
              </a:spcBef>
              <a:spcAft>
                <a:spcPts val="0"/>
              </a:spcAft>
              <a:buSzPts val="1100"/>
              <a:buNone/>
              <a:defRPr sz="1100"/>
            </a:lvl4pPr>
            <a:lvl5pPr lvl="4" rtl="0" algn="l">
              <a:spcBef>
                <a:spcPts val="0"/>
              </a:spcBef>
              <a:spcAft>
                <a:spcPts val="0"/>
              </a:spcAft>
              <a:buSzPts val="1100"/>
              <a:buNone/>
              <a:defRPr sz="1100"/>
            </a:lvl5pPr>
            <a:lvl6pPr lvl="5" rtl="0" algn="l">
              <a:spcBef>
                <a:spcPts val="0"/>
              </a:spcBef>
              <a:spcAft>
                <a:spcPts val="0"/>
              </a:spcAft>
              <a:buSzPts val="1100"/>
              <a:buNone/>
              <a:defRPr sz="1100"/>
            </a:lvl6pPr>
            <a:lvl7pPr lvl="6" rtl="0" algn="l">
              <a:spcBef>
                <a:spcPts val="0"/>
              </a:spcBef>
              <a:spcAft>
                <a:spcPts val="0"/>
              </a:spcAft>
              <a:buSzPts val="1100"/>
              <a:buNone/>
              <a:defRPr sz="1100"/>
            </a:lvl7pPr>
            <a:lvl8pPr lvl="7" rtl="0" algn="l">
              <a:spcBef>
                <a:spcPts val="0"/>
              </a:spcBef>
              <a:spcAft>
                <a:spcPts val="0"/>
              </a:spcAft>
              <a:buSzPts val="1100"/>
              <a:buNone/>
              <a:defRPr sz="1100"/>
            </a:lvl8pPr>
            <a:lvl9pPr lvl="8" rtl="0" algn="l">
              <a:spcBef>
                <a:spcPts val="0"/>
              </a:spcBef>
              <a:spcAft>
                <a:spcPts val="0"/>
              </a:spcAft>
              <a:buSzPts val="1100"/>
              <a:buNone/>
              <a:defRPr sz="1100"/>
            </a:lvl9pPr>
          </a:lstStyle>
          <a:p/>
        </p:txBody>
      </p:sp>
      <p:sp>
        <p:nvSpPr>
          <p:cNvPr id="61" name="Google Shape;61;p14"/>
          <p:cNvSpPr txBox="1"/>
          <p:nvPr>
            <p:ph idx="11" type="ftr"/>
          </p:nvPr>
        </p:nvSpPr>
        <p:spPr>
          <a:xfrm>
            <a:off x="0" y="4854745"/>
            <a:ext cx="3086100" cy="273900"/>
          </a:xfrm>
          <a:prstGeom prst="rect">
            <a:avLst/>
          </a:prstGeom>
          <a:noFill/>
          <a:ln>
            <a:noFill/>
          </a:ln>
        </p:spPr>
        <p:txBody>
          <a:bodyPr anchorCtr="0" anchor="ctr" bIns="34275" lIns="68575" spcFirstLastPara="1" rIns="68575" wrap="square" tIns="34275">
            <a:noAutofit/>
          </a:bodyPr>
          <a:lstStyle>
            <a:lvl1pPr lvl="0" rtl="0" algn="l">
              <a:spcBef>
                <a:spcPts val="0"/>
              </a:spcBef>
              <a:spcAft>
                <a:spcPts val="0"/>
              </a:spcAft>
              <a:buSzPts val="1100"/>
              <a:buNone/>
              <a:defRPr sz="900">
                <a:solidFill>
                  <a:srgbClr val="888888"/>
                </a:solidFill>
                <a:latin typeface="Montserrat"/>
                <a:ea typeface="Montserrat"/>
                <a:cs typeface="Montserrat"/>
                <a:sym typeface="Montserrat"/>
              </a:defRPr>
            </a:lvl1pPr>
            <a:lvl2pPr lvl="1" rtl="0" algn="l">
              <a:spcBef>
                <a:spcPts val="0"/>
              </a:spcBef>
              <a:spcAft>
                <a:spcPts val="0"/>
              </a:spcAft>
              <a:buSzPts val="1100"/>
              <a:buNone/>
              <a:defRPr sz="1100"/>
            </a:lvl2pPr>
            <a:lvl3pPr lvl="2" rtl="0" algn="l">
              <a:spcBef>
                <a:spcPts val="0"/>
              </a:spcBef>
              <a:spcAft>
                <a:spcPts val="0"/>
              </a:spcAft>
              <a:buSzPts val="1100"/>
              <a:buNone/>
              <a:defRPr sz="1100"/>
            </a:lvl3pPr>
            <a:lvl4pPr lvl="3" rtl="0" algn="l">
              <a:spcBef>
                <a:spcPts val="0"/>
              </a:spcBef>
              <a:spcAft>
                <a:spcPts val="0"/>
              </a:spcAft>
              <a:buSzPts val="1100"/>
              <a:buNone/>
              <a:defRPr sz="1100"/>
            </a:lvl4pPr>
            <a:lvl5pPr lvl="4" rtl="0" algn="l">
              <a:spcBef>
                <a:spcPts val="0"/>
              </a:spcBef>
              <a:spcAft>
                <a:spcPts val="0"/>
              </a:spcAft>
              <a:buSzPts val="1100"/>
              <a:buNone/>
              <a:defRPr sz="1100"/>
            </a:lvl5pPr>
            <a:lvl6pPr lvl="5" rtl="0" algn="l">
              <a:spcBef>
                <a:spcPts val="0"/>
              </a:spcBef>
              <a:spcAft>
                <a:spcPts val="0"/>
              </a:spcAft>
              <a:buSzPts val="1100"/>
              <a:buNone/>
              <a:defRPr sz="1100"/>
            </a:lvl6pPr>
            <a:lvl7pPr lvl="6" rtl="0" algn="l">
              <a:spcBef>
                <a:spcPts val="0"/>
              </a:spcBef>
              <a:spcAft>
                <a:spcPts val="0"/>
              </a:spcAft>
              <a:buSzPts val="1100"/>
              <a:buNone/>
              <a:defRPr sz="1100"/>
            </a:lvl7pPr>
            <a:lvl8pPr lvl="7" rtl="0" algn="l">
              <a:spcBef>
                <a:spcPts val="0"/>
              </a:spcBef>
              <a:spcAft>
                <a:spcPts val="0"/>
              </a:spcAft>
              <a:buSzPts val="1100"/>
              <a:buNone/>
              <a:defRPr sz="1100"/>
            </a:lvl8pPr>
            <a:lvl9pPr lvl="8" rtl="0" algn="l">
              <a:spcBef>
                <a:spcPts val="0"/>
              </a:spcBef>
              <a:spcAft>
                <a:spcPts val="0"/>
              </a:spcAft>
              <a:buSzPts val="1100"/>
              <a:buNone/>
              <a:defRPr sz="1100"/>
            </a:lvl9pPr>
          </a:lstStyle>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Slide">
  <p:cSld name="Title Slide">
    <p:spTree>
      <p:nvGrpSpPr>
        <p:cNvPr id="69" name="Shape 69"/>
        <p:cNvGrpSpPr/>
        <p:nvPr/>
      </p:nvGrpSpPr>
      <p:grpSpPr>
        <a:xfrm>
          <a:off x="0" y="0"/>
          <a:ext cx="0" cy="0"/>
          <a:chOff x="0" y="0"/>
          <a:chExt cx="0" cy="0"/>
        </a:xfrm>
      </p:grpSpPr>
      <p:sp>
        <p:nvSpPr>
          <p:cNvPr id="70" name="Google Shape;70;p16"/>
          <p:cNvSpPr txBox="1"/>
          <p:nvPr>
            <p:ph idx="1" type="subTitle"/>
          </p:nvPr>
        </p:nvSpPr>
        <p:spPr>
          <a:xfrm>
            <a:off x="7094765" y="867116"/>
            <a:ext cx="1976700" cy="1126800"/>
          </a:xfrm>
          <a:prstGeom prst="rect">
            <a:avLst/>
          </a:prstGeom>
          <a:noFill/>
          <a:ln>
            <a:noFill/>
          </a:ln>
        </p:spPr>
        <p:txBody>
          <a:bodyPr anchorCtr="0" anchor="b" bIns="34275" lIns="68575" spcFirstLastPara="1" rIns="68575" wrap="square" tIns="34275">
            <a:noAutofit/>
          </a:bodyPr>
          <a:lstStyle>
            <a:lvl1pPr lvl="0" rtl="0" algn="r">
              <a:lnSpc>
                <a:spcPct val="70000"/>
              </a:lnSpc>
              <a:spcBef>
                <a:spcPts val="800"/>
              </a:spcBef>
              <a:spcAft>
                <a:spcPts val="0"/>
              </a:spcAft>
              <a:buClr>
                <a:srgbClr val="74AFDB"/>
              </a:buClr>
              <a:buSzPts val="1400"/>
              <a:buNone/>
              <a:defRPr sz="1400">
                <a:solidFill>
                  <a:srgbClr val="74AFDB"/>
                </a:solidFill>
                <a:latin typeface="Libre Franklin"/>
                <a:ea typeface="Libre Franklin"/>
                <a:cs typeface="Libre Franklin"/>
                <a:sym typeface="Libre Franklin"/>
              </a:defRPr>
            </a:lvl1pPr>
            <a:lvl2pPr lvl="1" rtl="0" algn="ctr">
              <a:lnSpc>
                <a:spcPct val="90000"/>
              </a:lnSpc>
              <a:spcBef>
                <a:spcPts val="400"/>
              </a:spcBef>
              <a:spcAft>
                <a:spcPts val="0"/>
              </a:spcAft>
              <a:buClr>
                <a:srgbClr val="00153A"/>
              </a:buClr>
              <a:buSzPts val="1100"/>
              <a:buNone/>
              <a:defRPr sz="1100"/>
            </a:lvl2pPr>
            <a:lvl3pPr lvl="2" rtl="0" algn="ctr">
              <a:lnSpc>
                <a:spcPct val="90000"/>
              </a:lnSpc>
              <a:spcBef>
                <a:spcPts val="400"/>
              </a:spcBef>
              <a:spcAft>
                <a:spcPts val="0"/>
              </a:spcAft>
              <a:buClr>
                <a:srgbClr val="00153A"/>
              </a:buClr>
              <a:buSzPts val="1000"/>
              <a:buNone/>
              <a:defRPr sz="1000"/>
            </a:lvl3pPr>
            <a:lvl4pPr lvl="3" rtl="0" algn="ctr">
              <a:lnSpc>
                <a:spcPct val="90000"/>
              </a:lnSpc>
              <a:spcBef>
                <a:spcPts val="400"/>
              </a:spcBef>
              <a:spcAft>
                <a:spcPts val="0"/>
              </a:spcAft>
              <a:buClr>
                <a:srgbClr val="00153A"/>
              </a:buClr>
              <a:buSzPts val="900"/>
              <a:buNone/>
              <a:defRPr sz="900"/>
            </a:lvl4pPr>
            <a:lvl5pPr lvl="4" rtl="0" algn="ctr">
              <a:lnSpc>
                <a:spcPct val="90000"/>
              </a:lnSpc>
              <a:spcBef>
                <a:spcPts val="400"/>
              </a:spcBef>
              <a:spcAft>
                <a:spcPts val="0"/>
              </a:spcAft>
              <a:buClr>
                <a:srgbClr val="00153A"/>
              </a:buClr>
              <a:buSzPts val="900"/>
              <a:buNone/>
              <a:defRPr sz="900"/>
            </a:lvl5pPr>
            <a:lvl6pPr lvl="5" rtl="0" algn="ctr">
              <a:lnSpc>
                <a:spcPct val="90000"/>
              </a:lnSpc>
              <a:spcBef>
                <a:spcPts val="400"/>
              </a:spcBef>
              <a:spcAft>
                <a:spcPts val="0"/>
              </a:spcAft>
              <a:buClr>
                <a:schemeClr val="dk1"/>
              </a:buClr>
              <a:buSzPts val="900"/>
              <a:buNone/>
              <a:defRPr sz="900"/>
            </a:lvl6pPr>
            <a:lvl7pPr lvl="6" rtl="0" algn="ctr">
              <a:lnSpc>
                <a:spcPct val="90000"/>
              </a:lnSpc>
              <a:spcBef>
                <a:spcPts val="400"/>
              </a:spcBef>
              <a:spcAft>
                <a:spcPts val="0"/>
              </a:spcAft>
              <a:buClr>
                <a:schemeClr val="dk1"/>
              </a:buClr>
              <a:buSzPts val="900"/>
              <a:buNone/>
              <a:defRPr sz="900"/>
            </a:lvl7pPr>
            <a:lvl8pPr lvl="7" rtl="0" algn="ctr">
              <a:lnSpc>
                <a:spcPct val="90000"/>
              </a:lnSpc>
              <a:spcBef>
                <a:spcPts val="400"/>
              </a:spcBef>
              <a:spcAft>
                <a:spcPts val="0"/>
              </a:spcAft>
              <a:buClr>
                <a:schemeClr val="dk1"/>
              </a:buClr>
              <a:buSzPts val="900"/>
              <a:buNone/>
              <a:defRPr sz="900"/>
            </a:lvl8pPr>
            <a:lvl9pPr lvl="8" rtl="0" algn="ctr">
              <a:lnSpc>
                <a:spcPct val="90000"/>
              </a:lnSpc>
              <a:spcBef>
                <a:spcPts val="400"/>
              </a:spcBef>
              <a:spcAft>
                <a:spcPts val="0"/>
              </a:spcAft>
              <a:buClr>
                <a:schemeClr val="dk1"/>
              </a:buClr>
              <a:buSzPts val="900"/>
              <a:buNone/>
              <a:defRPr sz="900"/>
            </a:lvl9pPr>
          </a:lstStyle>
          <a:p/>
        </p:txBody>
      </p:sp>
      <p:sp>
        <p:nvSpPr>
          <p:cNvPr id="71" name="Google Shape;71;p16"/>
          <p:cNvSpPr txBox="1"/>
          <p:nvPr>
            <p:ph idx="2" type="body"/>
          </p:nvPr>
        </p:nvSpPr>
        <p:spPr>
          <a:xfrm>
            <a:off x="6550090" y="1996815"/>
            <a:ext cx="2520900" cy="188100"/>
          </a:xfrm>
          <a:prstGeom prst="rect">
            <a:avLst/>
          </a:prstGeom>
          <a:noFill/>
          <a:ln>
            <a:noFill/>
          </a:ln>
        </p:spPr>
        <p:txBody>
          <a:bodyPr anchorCtr="0" anchor="ctr" bIns="34275" lIns="68575" spcFirstLastPara="1" rIns="68575" wrap="square" tIns="34275">
            <a:noAutofit/>
          </a:bodyPr>
          <a:lstStyle>
            <a:lvl1pPr indent="-228600" lvl="0" marL="457200" rtl="0" algn="r">
              <a:lnSpc>
                <a:spcPct val="90000"/>
              </a:lnSpc>
              <a:spcBef>
                <a:spcPts val="800"/>
              </a:spcBef>
              <a:spcAft>
                <a:spcPts val="0"/>
              </a:spcAft>
              <a:buClr>
                <a:srgbClr val="1F3864"/>
              </a:buClr>
              <a:buSzPts val="1100"/>
              <a:buNone/>
              <a:defRPr i="0" sz="1100">
                <a:solidFill>
                  <a:srgbClr val="1F3864"/>
                </a:solidFill>
                <a:latin typeface="Libre Franklin"/>
                <a:ea typeface="Libre Franklin"/>
                <a:cs typeface="Libre Franklin"/>
                <a:sym typeface="Libre Franklin"/>
              </a:defRPr>
            </a:lvl1pPr>
            <a:lvl2pPr indent="-317500" lvl="1" marL="914400" rtl="0" algn="l">
              <a:lnSpc>
                <a:spcPct val="90000"/>
              </a:lnSpc>
              <a:spcBef>
                <a:spcPts val="400"/>
              </a:spcBef>
              <a:spcAft>
                <a:spcPts val="0"/>
              </a:spcAft>
              <a:buClr>
                <a:srgbClr val="00153A"/>
              </a:buClr>
              <a:buSzPts val="1400"/>
              <a:buChar char="•"/>
              <a:defRPr/>
            </a:lvl2pPr>
            <a:lvl3pPr indent="-317500" lvl="2" marL="1371600" rtl="0" algn="l">
              <a:lnSpc>
                <a:spcPct val="90000"/>
              </a:lnSpc>
              <a:spcBef>
                <a:spcPts val="400"/>
              </a:spcBef>
              <a:spcAft>
                <a:spcPts val="0"/>
              </a:spcAft>
              <a:buClr>
                <a:srgbClr val="00153A"/>
              </a:buClr>
              <a:buSzPts val="1400"/>
              <a:buChar char="•"/>
              <a:defRPr/>
            </a:lvl3pPr>
            <a:lvl4pPr indent="-317500" lvl="3" marL="1828800" rtl="0" algn="l">
              <a:lnSpc>
                <a:spcPct val="90000"/>
              </a:lnSpc>
              <a:spcBef>
                <a:spcPts val="400"/>
              </a:spcBef>
              <a:spcAft>
                <a:spcPts val="0"/>
              </a:spcAft>
              <a:buClr>
                <a:srgbClr val="00153A"/>
              </a:buClr>
              <a:buSzPts val="1400"/>
              <a:buChar char="•"/>
              <a:defRPr/>
            </a:lvl4pPr>
            <a:lvl5pPr indent="-317500" lvl="4" marL="2286000" rtl="0" algn="l">
              <a:lnSpc>
                <a:spcPct val="90000"/>
              </a:lnSpc>
              <a:spcBef>
                <a:spcPts val="400"/>
              </a:spcBef>
              <a:spcAft>
                <a:spcPts val="0"/>
              </a:spcAft>
              <a:buClr>
                <a:srgbClr val="00153A"/>
              </a:buClr>
              <a:buSzPts val="1400"/>
              <a:buChar char="•"/>
              <a:defRPr/>
            </a:lvl5pPr>
            <a:lvl6pPr indent="-317500" lvl="5" marL="2743200" rtl="0" algn="l">
              <a:lnSpc>
                <a:spcPct val="90000"/>
              </a:lnSpc>
              <a:spcBef>
                <a:spcPts val="400"/>
              </a:spcBef>
              <a:spcAft>
                <a:spcPts val="0"/>
              </a:spcAft>
              <a:buClr>
                <a:schemeClr val="dk1"/>
              </a:buClr>
              <a:buSzPts val="1400"/>
              <a:buChar char="•"/>
              <a:defRPr/>
            </a:lvl6pPr>
            <a:lvl7pPr indent="-317500" lvl="6" marL="3200400" rtl="0" algn="l">
              <a:lnSpc>
                <a:spcPct val="90000"/>
              </a:lnSpc>
              <a:spcBef>
                <a:spcPts val="400"/>
              </a:spcBef>
              <a:spcAft>
                <a:spcPts val="0"/>
              </a:spcAft>
              <a:buClr>
                <a:schemeClr val="dk1"/>
              </a:buClr>
              <a:buSzPts val="1400"/>
              <a:buChar char="•"/>
              <a:defRPr/>
            </a:lvl7pPr>
            <a:lvl8pPr indent="-317500" lvl="7" marL="3657600" rtl="0" algn="l">
              <a:lnSpc>
                <a:spcPct val="90000"/>
              </a:lnSpc>
              <a:spcBef>
                <a:spcPts val="400"/>
              </a:spcBef>
              <a:spcAft>
                <a:spcPts val="0"/>
              </a:spcAft>
              <a:buClr>
                <a:schemeClr val="dk1"/>
              </a:buClr>
              <a:buSzPts val="1400"/>
              <a:buChar char="•"/>
              <a:defRPr/>
            </a:lvl8pPr>
            <a:lvl9pPr indent="-317500" lvl="8" marL="4114800" rtl="0" algn="l">
              <a:lnSpc>
                <a:spcPct val="90000"/>
              </a:lnSpc>
              <a:spcBef>
                <a:spcPts val="400"/>
              </a:spcBef>
              <a:spcAft>
                <a:spcPts val="0"/>
              </a:spcAft>
              <a:buClr>
                <a:schemeClr val="dk1"/>
              </a:buClr>
              <a:buSzPts val="1400"/>
              <a:buChar char="•"/>
              <a:defRPr/>
            </a:lvl9pPr>
          </a:lstStyle>
          <a:p/>
        </p:txBody>
      </p:sp>
      <p:sp>
        <p:nvSpPr>
          <p:cNvPr id="72" name="Google Shape;72;p16"/>
          <p:cNvSpPr txBox="1"/>
          <p:nvPr>
            <p:ph idx="10" type="dt"/>
          </p:nvPr>
        </p:nvSpPr>
        <p:spPr>
          <a:xfrm>
            <a:off x="7086600" y="4849264"/>
            <a:ext cx="2057400" cy="273900"/>
          </a:xfrm>
          <a:prstGeom prst="rect">
            <a:avLst/>
          </a:prstGeom>
          <a:noFill/>
          <a:ln>
            <a:noFill/>
          </a:ln>
        </p:spPr>
        <p:txBody>
          <a:bodyPr anchorCtr="0" anchor="ctr" bIns="34275" lIns="68575" spcFirstLastPara="1" rIns="68575" wrap="square" tIns="34275">
            <a:noAutofit/>
          </a:bodyPr>
          <a:lstStyle>
            <a:lvl1pPr lvl="0" rtl="0" algn="r">
              <a:spcBef>
                <a:spcPts val="0"/>
              </a:spcBef>
              <a:spcAft>
                <a:spcPts val="0"/>
              </a:spcAft>
              <a:buSzPts val="1100"/>
              <a:buNone/>
              <a:defRPr sz="900">
                <a:solidFill>
                  <a:srgbClr val="888888"/>
                </a:solidFill>
                <a:latin typeface="Montserrat"/>
                <a:ea typeface="Montserrat"/>
                <a:cs typeface="Montserrat"/>
                <a:sym typeface="Montserrat"/>
              </a:defRPr>
            </a:lvl1pPr>
            <a:lvl2pPr lvl="1" rtl="0" algn="l">
              <a:spcBef>
                <a:spcPts val="0"/>
              </a:spcBef>
              <a:spcAft>
                <a:spcPts val="0"/>
              </a:spcAft>
              <a:buSzPts val="1100"/>
              <a:buNone/>
              <a:defRPr/>
            </a:lvl2pPr>
            <a:lvl3pPr lvl="2" rtl="0" algn="l">
              <a:spcBef>
                <a:spcPts val="0"/>
              </a:spcBef>
              <a:spcAft>
                <a:spcPts val="0"/>
              </a:spcAft>
              <a:buSzPts val="1100"/>
              <a:buNone/>
              <a:defRPr/>
            </a:lvl3pPr>
            <a:lvl4pPr lvl="3" rtl="0" algn="l">
              <a:spcBef>
                <a:spcPts val="0"/>
              </a:spcBef>
              <a:spcAft>
                <a:spcPts val="0"/>
              </a:spcAft>
              <a:buSzPts val="1100"/>
              <a:buNone/>
              <a:defRPr/>
            </a:lvl4pPr>
            <a:lvl5pPr lvl="4" rtl="0" algn="l">
              <a:spcBef>
                <a:spcPts val="0"/>
              </a:spcBef>
              <a:spcAft>
                <a:spcPts val="0"/>
              </a:spcAft>
              <a:buSzPts val="1100"/>
              <a:buNone/>
              <a:defRPr/>
            </a:lvl5pPr>
            <a:lvl6pPr lvl="5" rtl="0" algn="l">
              <a:spcBef>
                <a:spcPts val="0"/>
              </a:spcBef>
              <a:spcAft>
                <a:spcPts val="0"/>
              </a:spcAft>
              <a:buSzPts val="1100"/>
              <a:buNone/>
              <a:defRPr/>
            </a:lvl6pPr>
            <a:lvl7pPr lvl="6" rtl="0" algn="l">
              <a:spcBef>
                <a:spcPts val="0"/>
              </a:spcBef>
              <a:spcAft>
                <a:spcPts val="0"/>
              </a:spcAft>
              <a:buSzPts val="1100"/>
              <a:buNone/>
              <a:defRPr/>
            </a:lvl7pPr>
            <a:lvl8pPr lvl="7" rtl="0" algn="l">
              <a:spcBef>
                <a:spcPts val="0"/>
              </a:spcBef>
              <a:spcAft>
                <a:spcPts val="0"/>
              </a:spcAft>
              <a:buSzPts val="1100"/>
              <a:buNone/>
              <a:defRPr/>
            </a:lvl8pPr>
            <a:lvl9pPr lvl="8" rtl="0" algn="l">
              <a:spcBef>
                <a:spcPts val="0"/>
              </a:spcBef>
              <a:spcAft>
                <a:spcPts val="0"/>
              </a:spcAft>
              <a:buSzPts val="1100"/>
              <a:buNone/>
              <a:defRPr/>
            </a:lvl9pPr>
          </a:lstStyle>
          <a:p/>
        </p:txBody>
      </p:sp>
      <p:sp>
        <p:nvSpPr>
          <p:cNvPr id="73" name="Google Shape;73;p16"/>
          <p:cNvSpPr txBox="1"/>
          <p:nvPr>
            <p:ph idx="11" type="ftr"/>
          </p:nvPr>
        </p:nvSpPr>
        <p:spPr>
          <a:xfrm>
            <a:off x="0" y="4854745"/>
            <a:ext cx="3086100" cy="273900"/>
          </a:xfrm>
          <a:prstGeom prst="rect">
            <a:avLst/>
          </a:prstGeom>
          <a:noFill/>
          <a:ln>
            <a:noFill/>
          </a:ln>
        </p:spPr>
        <p:txBody>
          <a:bodyPr anchorCtr="0" anchor="ctr" bIns="34275" lIns="68575" spcFirstLastPara="1" rIns="68575" wrap="square" tIns="34275">
            <a:noAutofit/>
          </a:bodyPr>
          <a:lstStyle>
            <a:lvl1pPr lvl="0" rtl="0" algn="l">
              <a:spcBef>
                <a:spcPts val="0"/>
              </a:spcBef>
              <a:spcAft>
                <a:spcPts val="0"/>
              </a:spcAft>
              <a:buSzPts val="1100"/>
              <a:buNone/>
              <a:defRPr sz="900">
                <a:solidFill>
                  <a:srgbClr val="888888"/>
                </a:solidFill>
                <a:latin typeface="Montserrat"/>
                <a:ea typeface="Montserrat"/>
                <a:cs typeface="Montserrat"/>
                <a:sym typeface="Montserrat"/>
              </a:defRPr>
            </a:lvl1pPr>
            <a:lvl2pPr lvl="1" rtl="0" algn="l">
              <a:spcBef>
                <a:spcPts val="0"/>
              </a:spcBef>
              <a:spcAft>
                <a:spcPts val="0"/>
              </a:spcAft>
              <a:buSzPts val="1100"/>
              <a:buNone/>
              <a:defRPr/>
            </a:lvl2pPr>
            <a:lvl3pPr lvl="2" rtl="0" algn="l">
              <a:spcBef>
                <a:spcPts val="0"/>
              </a:spcBef>
              <a:spcAft>
                <a:spcPts val="0"/>
              </a:spcAft>
              <a:buSzPts val="1100"/>
              <a:buNone/>
              <a:defRPr/>
            </a:lvl3pPr>
            <a:lvl4pPr lvl="3" rtl="0" algn="l">
              <a:spcBef>
                <a:spcPts val="0"/>
              </a:spcBef>
              <a:spcAft>
                <a:spcPts val="0"/>
              </a:spcAft>
              <a:buSzPts val="1100"/>
              <a:buNone/>
              <a:defRPr/>
            </a:lvl4pPr>
            <a:lvl5pPr lvl="4" rtl="0" algn="l">
              <a:spcBef>
                <a:spcPts val="0"/>
              </a:spcBef>
              <a:spcAft>
                <a:spcPts val="0"/>
              </a:spcAft>
              <a:buSzPts val="1100"/>
              <a:buNone/>
              <a:defRPr/>
            </a:lvl5pPr>
            <a:lvl6pPr lvl="5" rtl="0" algn="l">
              <a:spcBef>
                <a:spcPts val="0"/>
              </a:spcBef>
              <a:spcAft>
                <a:spcPts val="0"/>
              </a:spcAft>
              <a:buSzPts val="1100"/>
              <a:buNone/>
              <a:defRPr/>
            </a:lvl6pPr>
            <a:lvl7pPr lvl="6" rtl="0" algn="l">
              <a:spcBef>
                <a:spcPts val="0"/>
              </a:spcBef>
              <a:spcAft>
                <a:spcPts val="0"/>
              </a:spcAft>
              <a:buSzPts val="1100"/>
              <a:buNone/>
              <a:defRPr/>
            </a:lvl7pPr>
            <a:lvl8pPr lvl="7" rtl="0" algn="l">
              <a:spcBef>
                <a:spcPts val="0"/>
              </a:spcBef>
              <a:spcAft>
                <a:spcPts val="0"/>
              </a:spcAft>
              <a:buSzPts val="1100"/>
              <a:buNone/>
              <a:defRPr/>
            </a:lvl8pPr>
            <a:lvl9pPr lvl="8" rtl="0" algn="l">
              <a:spcBef>
                <a:spcPts val="0"/>
              </a:spcBef>
              <a:spcAft>
                <a:spcPts val="0"/>
              </a:spcAft>
              <a:buSzPts val="1100"/>
              <a:buNone/>
              <a:defRPr/>
            </a:lvl9pPr>
          </a:lstStyle>
          <a:p/>
        </p:txBody>
      </p:sp>
      <p:pic>
        <p:nvPicPr>
          <p:cNvPr descr="A picture containing food, device&#10;&#10;Description automatically generated" id="74" name="Google Shape;74;p16"/>
          <p:cNvPicPr preferRelativeResize="0"/>
          <p:nvPr/>
        </p:nvPicPr>
        <p:blipFill rotWithShape="1">
          <a:blip r:embed="rId2">
            <a:alphaModFix/>
          </a:blip>
          <a:srcRect b="0" l="0" r="0" t="0"/>
          <a:stretch/>
        </p:blipFill>
        <p:spPr>
          <a:xfrm>
            <a:off x="8118393" y="158306"/>
            <a:ext cx="953067" cy="578228"/>
          </a:xfrm>
          <a:prstGeom prst="rect">
            <a:avLst/>
          </a:prstGeom>
          <a:noFill/>
          <a:ln>
            <a:noFill/>
          </a:ln>
        </p:spPr>
      </p:pic>
      <p:sp>
        <p:nvSpPr>
          <p:cNvPr id="75" name="Google Shape;75;p16"/>
          <p:cNvSpPr txBox="1"/>
          <p:nvPr>
            <p:ph type="ctrTitle"/>
          </p:nvPr>
        </p:nvSpPr>
        <p:spPr>
          <a:xfrm>
            <a:off x="72003" y="867116"/>
            <a:ext cx="7022700" cy="1126800"/>
          </a:xfrm>
          <a:prstGeom prst="rect">
            <a:avLst/>
          </a:prstGeom>
          <a:noFill/>
          <a:ln>
            <a:noFill/>
          </a:ln>
        </p:spPr>
        <p:txBody>
          <a:bodyPr anchorCtr="0" anchor="ctr" bIns="34275" lIns="68575" spcFirstLastPara="1" rIns="68575" wrap="square" tIns="34275">
            <a:noAutofit/>
          </a:bodyPr>
          <a:lstStyle>
            <a:lvl1pPr lvl="0" rtl="0" algn="l">
              <a:lnSpc>
                <a:spcPct val="90000"/>
              </a:lnSpc>
              <a:spcBef>
                <a:spcPts val="0"/>
              </a:spcBef>
              <a:spcAft>
                <a:spcPts val="0"/>
              </a:spcAft>
              <a:buClr>
                <a:srgbClr val="00153A"/>
              </a:buClr>
              <a:buSzPts val="3000"/>
              <a:buFont typeface="Libre Franklin"/>
              <a:buNone/>
              <a:defRPr sz="3000" u="none" cap="small">
                <a:solidFill>
                  <a:srgbClr val="00153A"/>
                </a:solidFill>
                <a:latin typeface="Libre Franklin"/>
                <a:ea typeface="Libre Franklin"/>
                <a:cs typeface="Libre Franklin"/>
                <a:sym typeface="Libre Franklin"/>
              </a:defRPr>
            </a:lvl1pPr>
            <a:lvl2pPr lvl="1" rtl="0">
              <a:spcBef>
                <a:spcPts val="0"/>
              </a:spcBef>
              <a:spcAft>
                <a:spcPts val="0"/>
              </a:spcAft>
              <a:buSzPts val="1100"/>
              <a:buNone/>
              <a:defRPr/>
            </a:lvl2pPr>
            <a:lvl3pPr lvl="2" rtl="0">
              <a:spcBef>
                <a:spcPts val="0"/>
              </a:spcBef>
              <a:spcAft>
                <a:spcPts val="0"/>
              </a:spcAft>
              <a:buSzPts val="1100"/>
              <a:buNone/>
              <a:defRPr/>
            </a:lvl3pPr>
            <a:lvl4pPr lvl="3" rtl="0">
              <a:spcBef>
                <a:spcPts val="0"/>
              </a:spcBef>
              <a:spcAft>
                <a:spcPts val="0"/>
              </a:spcAft>
              <a:buSzPts val="1100"/>
              <a:buNone/>
              <a:defRPr/>
            </a:lvl4pPr>
            <a:lvl5pPr lvl="4" rtl="0">
              <a:spcBef>
                <a:spcPts val="0"/>
              </a:spcBef>
              <a:spcAft>
                <a:spcPts val="0"/>
              </a:spcAft>
              <a:buSzPts val="1100"/>
              <a:buNone/>
              <a:defRPr/>
            </a:lvl5pPr>
            <a:lvl6pPr lvl="5" rtl="0">
              <a:spcBef>
                <a:spcPts val="0"/>
              </a:spcBef>
              <a:spcAft>
                <a:spcPts val="0"/>
              </a:spcAft>
              <a:buSzPts val="1100"/>
              <a:buNone/>
              <a:defRPr/>
            </a:lvl6pPr>
            <a:lvl7pPr lvl="6" rtl="0">
              <a:spcBef>
                <a:spcPts val="0"/>
              </a:spcBef>
              <a:spcAft>
                <a:spcPts val="0"/>
              </a:spcAft>
              <a:buSzPts val="1100"/>
              <a:buNone/>
              <a:defRPr/>
            </a:lvl7pPr>
            <a:lvl8pPr lvl="7" rtl="0">
              <a:spcBef>
                <a:spcPts val="0"/>
              </a:spcBef>
              <a:spcAft>
                <a:spcPts val="0"/>
              </a:spcAft>
              <a:buSzPts val="1100"/>
              <a:buNone/>
              <a:defRPr/>
            </a:lvl8pPr>
            <a:lvl9pPr lvl="8" rtl="0">
              <a:spcBef>
                <a:spcPts val="0"/>
              </a:spcBef>
              <a:spcAft>
                <a:spcPts val="0"/>
              </a:spcAft>
              <a:buSzPts val="1100"/>
              <a:buNone/>
              <a:defRPr/>
            </a:lvl9pPr>
          </a:lstStyle>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Content">
  <p:cSld name="Title and Content">
    <p:spTree>
      <p:nvGrpSpPr>
        <p:cNvPr id="76" name="Shape 76"/>
        <p:cNvGrpSpPr/>
        <p:nvPr/>
      </p:nvGrpSpPr>
      <p:grpSpPr>
        <a:xfrm>
          <a:off x="0" y="0"/>
          <a:ext cx="0" cy="0"/>
          <a:chOff x="0" y="0"/>
          <a:chExt cx="0" cy="0"/>
        </a:xfrm>
      </p:grpSpPr>
      <p:sp>
        <p:nvSpPr>
          <p:cNvPr id="77" name="Google Shape;77;p17"/>
          <p:cNvSpPr txBox="1"/>
          <p:nvPr>
            <p:ph type="title"/>
          </p:nvPr>
        </p:nvSpPr>
        <p:spPr>
          <a:xfrm>
            <a:off x="628650" y="273844"/>
            <a:ext cx="7886700" cy="994200"/>
          </a:xfrm>
          <a:prstGeom prst="rect">
            <a:avLst/>
          </a:prstGeom>
          <a:noFill/>
          <a:ln>
            <a:noFill/>
          </a:ln>
        </p:spPr>
        <p:txBody>
          <a:bodyPr anchorCtr="0" anchor="ctr" bIns="34275" lIns="68575" spcFirstLastPara="1" rIns="68575" wrap="square" tIns="34275">
            <a:noAutofit/>
          </a:bodyPr>
          <a:lstStyle>
            <a:lvl1pPr lvl="0" rtl="0" algn="l">
              <a:lnSpc>
                <a:spcPct val="90000"/>
              </a:lnSpc>
              <a:spcBef>
                <a:spcPts val="0"/>
              </a:spcBef>
              <a:spcAft>
                <a:spcPts val="0"/>
              </a:spcAft>
              <a:buClr>
                <a:srgbClr val="00153A"/>
              </a:buClr>
              <a:buSzPts val="2500"/>
              <a:buFont typeface="Libre Franklin"/>
              <a:buNone/>
              <a:defRPr sz="2500" u="sng" cap="small">
                <a:solidFill>
                  <a:srgbClr val="00153A"/>
                </a:solidFill>
                <a:latin typeface="Libre Franklin"/>
                <a:ea typeface="Libre Franklin"/>
                <a:cs typeface="Libre Franklin"/>
                <a:sym typeface="Libre Franklin"/>
              </a:defRPr>
            </a:lvl1pPr>
            <a:lvl2pPr lvl="1" rtl="0">
              <a:spcBef>
                <a:spcPts val="0"/>
              </a:spcBef>
              <a:spcAft>
                <a:spcPts val="0"/>
              </a:spcAft>
              <a:buSzPts val="1100"/>
              <a:buNone/>
              <a:defRPr/>
            </a:lvl2pPr>
            <a:lvl3pPr lvl="2" rtl="0">
              <a:spcBef>
                <a:spcPts val="0"/>
              </a:spcBef>
              <a:spcAft>
                <a:spcPts val="0"/>
              </a:spcAft>
              <a:buSzPts val="1100"/>
              <a:buNone/>
              <a:defRPr/>
            </a:lvl3pPr>
            <a:lvl4pPr lvl="3" rtl="0">
              <a:spcBef>
                <a:spcPts val="0"/>
              </a:spcBef>
              <a:spcAft>
                <a:spcPts val="0"/>
              </a:spcAft>
              <a:buSzPts val="1100"/>
              <a:buNone/>
              <a:defRPr/>
            </a:lvl4pPr>
            <a:lvl5pPr lvl="4" rtl="0">
              <a:spcBef>
                <a:spcPts val="0"/>
              </a:spcBef>
              <a:spcAft>
                <a:spcPts val="0"/>
              </a:spcAft>
              <a:buSzPts val="1100"/>
              <a:buNone/>
              <a:defRPr/>
            </a:lvl5pPr>
            <a:lvl6pPr lvl="5" rtl="0">
              <a:spcBef>
                <a:spcPts val="0"/>
              </a:spcBef>
              <a:spcAft>
                <a:spcPts val="0"/>
              </a:spcAft>
              <a:buSzPts val="1100"/>
              <a:buNone/>
              <a:defRPr/>
            </a:lvl6pPr>
            <a:lvl7pPr lvl="6" rtl="0">
              <a:spcBef>
                <a:spcPts val="0"/>
              </a:spcBef>
              <a:spcAft>
                <a:spcPts val="0"/>
              </a:spcAft>
              <a:buSzPts val="1100"/>
              <a:buNone/>
              <a:defRPr/>
            </a:lvl7pPr>
            <a:lvl8pPr lvl="7" rtl="0">
              <a:spcBef>
                <a:spcPts val="0"/>
              </a:spcBef>
              <a:spcAft>
                <a:spcPts val="0"/>
              </a:spcAft>
              <a:buSzPts val="1100"/>
              <a:buNone/>
              <a:defRPr/>
            </a:lvl8pPr>
            <a:lvl9pPr lvl="8" rtl="0">
              <a:spcBef>
                <a:spcPts val="0"/>
              </a:spcBef>
              <a:spcAft>
                <a:spcPts val="0"/>
              </a:spcAft>
              <a:buSzPts val="1100"/>
              <a:buNone/>
              <a:defRPr/>
            </a:lvl9pPr>
          </a:lstStyle>
          <a:p/>
        </p:txBody>
      </p:sp>
      <p:sp>
        <p:nvSpPr>
          <p:cNvPr id="78" name="Google Shape;78;p17"/>
          <p:cNvSpPr txBox="1"/>
          <p:nvPr>
            <p:ph idx="1" type="body"/>
          </p:nvPr>
        </p:nvSpPr>
        <p:spPr>
          <a:xfrm>
            <a:off x="628650" y="1369219"/>
            <a:ext cx="7886700" cy="3263400"/>
          </a:xfrm>
          <a:prstGeom prst="rect">
            <a:avLst/>
          </a:prstGeom>
          <a:noFill/>
          <a:ln>
            <a:noFill/>
          </a:ln>
        </p:spPr>
        <p:txBody>
          <a:bodyPr anchorCtr="0" anchor="t" bIns="34275" lIns="68575" spcFirstLastPara="1" rIns="68575" wrap="square" tIns="34275">
            <a:noAutofit/>
          </a:bodyPr>
          <a:lstStyle>
            <a:lvl1pPr indent="-330200" lvl="0" marL="457200" rtl="0" algn="l">
              <a:lnSpc>
                <a:spcPct val="90000"/>
              </a:lnSpc>
              <a:spcBef>
                <a:spcPts val="800"/>
              </a:spcBef>
              <a:spcAft>
                <a:spcPts val="0"/>
              </a:spcAft>
              <a:buClr>
                <a:srgbClr val="00153A"/>
              </a:buClr>
              <a:buSzPts val="1600"/>
              <a:buChar char="•"/>
              <a:defRPr sz="1600">
                <a:solidFill>
                  <a:srgbClr val="00153A"/>
                </a:solidFill>
                <a:latin typeface="Quattrocento Sans"/>
                <a:ea typeface="Quattrocento Sans"/>
                <a:cs typeface="Quattrocento Sans"/>
                <a:sym typeface="Quattrocento Sans"/>
              </a:defRPr>
            </a:lvl1pPr>
            <a:lvl2pPr indent="-317500" lvl="1" marL="914400" rtl="0" algn="l">
              <a:lnSpc>
                <a:spcPct val="90000"/>
              </a:lnSpc>
              <a:spcBef>
                <a:spcPts val="400"/>
              </a:spcBef>
              <a:spcAft>
                <a:spcPts val="0"/>
              </a:spcAft>
              <a:buClr>
                <a:srgbClr val="00153A"/>
              </a:buClr>
              <a:buSzPts val="1400"/>
              <a:buChar char="•"/>
              <a:defRPr sz="1400">
                <a:solidFill>
                  <a:srgbClr val="00153A"/>
                </a:solidFill>
                <a:latin typeface="Quattrocento Sans"/>
                <a:ea typeface="Quattrocento Sans"/>
                <a:cs typeface="Quattrocento Sans"/>
                <a:sym typeface="Quattrocento Sans"/>
              </a:defRPr>
            </a:lvl2pPr>
            <a:lvl3pPr indent="-298450" lvl="2" marL="1371600" rtl="0" algn="l">
              <a:lnSpc>
                <a:spcPct val="90000"/>
              </a:lnSpc>
              <a:spcBef>
                <a:spcPts val="400"/>
              </a:spcBef>
              <a:spcAft>
                <a:spcPts val="0"/>
              </a:spcAft>
              <a:buClr>
                <a:srgbClr val="00153A"/>
              </a:buClr>
              <a:buSzPts val="1100"/>
              <a:buChar char="•"/>
              <a:defRPr sz="1100">
                <a:solidFill>
                  <a:srgbClr val="00153A"/>
                </a:solidFill>
                <a:latin typeface="Quattrocento Sans"/>
                <a:ea typeface="Quattrocento Sans"/>
                <a:cs typeface="Quattrocento Sans"/>
                <a:sym typeface="Quattrocento Sans"/>
              </a:defRPr>
            </a:lvl3pPr>
            <a:lvl4pPr indent="-292100" lvl="3" marL="1828800" rtl="0" algn="l">
              <a:lnSpc>
                <a:spcPct val="90000"/>
              </a:lnSpc>
              <a:spcBef>
                <a:spcPts val="400"/>
              </a:spcBef>
              <a:spcAft>
                <a:spcPts val="0"/>
              </a:spcAft>
              <a:buClr>
                <a:srgbClr val="00153A"/>
              </a:buClr>
              <a:buSzPts val="1000"/>
              <a:buChar char="•"/>
              <a:defRPr sz="1000">
                <a:solidFill>
                  <a:srgbClr val="00153A"/>
                </a:solidFill>
                <a:latin typeface="Quattrocento Sans"/>
                <a:ea typeface="Quattrocento Sans"/>
                <a:cs typeface="Quattrocento Sans"/>
                <a:sym typeface="Quattrocento Sans"/>
              </a:defRPr>
            </a:lvl4pPr>
            <a:lvl5pPr indent="-292100" lvl="4" marL="2286000" rtl="0" algn="l">
              <a:lnSpc>
                <a:spcPct val="90000"/>
              </a:lnSpc>
              <a:spcBef>
                <a:spcPts val="400"/>
              </a:spcBef>
              <a:spcAft>
                <a:spcPts val="0"/>
              </a:spcAft>
              <a:buClr>
                <a:srgbClr val="00153A"/>
              </a:buClr>
              <a:buSzPts val="1000"/>
              <a:buChar char="•"/>
              <a:defRPr sz="1000">
                <a:solidFill>
                  <a:srgbClr val="00153A"/>
                </a:solidFill>
                <a:latin typeface="Quattrocento Sans"/>
                <a:ea typeface="Quattrocento Sans"/>
                <a:cs typeface="Quattrocento Sans"/>
                <a:sym typeface="Quattrocento Sans"/>
              </a:defRPr>
            </a:lvl5pPr>
            <a:lvl6pPr indent="-317500" lvl="5" marL="2743200" rtl="0" algn="l">
              <a:lnSpc>
                <a:spcPct val="90000"/>
              </a:lnSpc>
              <a:spcBef>
                <a:spcPts val="400"/>
              </a:spcBef>
              <a:spcAft>
                <a:spcPts val="0"/>
              </a:spcAft>
              <a:buClr>
                <a:schemeClr val="dk1"/>
              </a:buClr>
              <a:buSzPts val="1400"/>
              <a:buChar char="•"/>
              <a:defRPr/>
            </a:lvl6pPr>
            <a:lvl7pPr indent="-317500" lvl="6" marL="3200400" rtl="0" algn="l">
              <a:lnSpc>
                <a:spcPct val="90000"/>
              </a:lnSpc>
              <a:spcBef>
                <a:spcPts val="400"/>
              </a:spcBef>
              <a:spcAft>
                <a:spcPts val="0"/>
              </a:spcAft>
              <a:buClr>
                <a:schemeClr val="dk1"/>
              </a:buClr>
              <a:buSzPts val="1400"/>
              <a:buChar char="•"/>
              <a:defRPr/>
            </a:lvl7pPr>
            <a:lvl8pPr indent="-317500" lvl="7" marL="3657600" rtl="0" algn="l">
              <a:lnSpc>
                <a:spcPct val="90000"/>
              </a:lnSpc>
              <a:spcBef>
                <a:spcPts val="400"/>
              </a:spcBef>
              <a:spcAft>
                <a:spcPts val="0"/>
              </a:spcAft>
              <a:buClr>
                <a:schemeClr val="dk1"/>
              </a:buClr>
              <a:buSzPts val="1400"/>
              <a:buChar char="•"/>
              <a:defRPr/>
            </a:lvl8pPr>
            <a:lvl9pPr indent="-317500" lvl="8" marL="4114800" rtl="0" algn="l">
              <a:lnSpc>
                <a:spcPct val="90000"/>
              </a:lnSpc>
              <a:spcBef>
                <a:spcPts val="400"/>
              </a:spcBef>
              <a:spcAft>
                <a:spcPts val="0"/>
              </a:spcAft>
              <a:buClr>
                <a:schemeClr val="dk1"/>
              </a:buClr>
              <a:buSzPts val="1400"/>
              <a:buChar char="•"/>
              <a:defRPr/>
            </a:lvl9pPr>
          </a:lstStyle>
          <a:p/>
        </p:txBody>
      </p:sp>
      <p:sp>
        <p:nvSpPr>
          <p:cNvPr id="79" name="Google Shape;79;p17"/>
          <p:cNvSpPr txBox="1"/>
          <p:nvPr>
            <p:ph idx="2" type="body"/>
          </p:nvPr>
        </p:nvSpPr>
        <p:spPr>
          <a:xfrm>
            <a:off x="4305300" y="896541"/>
            <a:ext cx="4209900" cy="371400"/>
          </a:xfrm>
          <a:prstGeom prst="rect">
            <a:avLst/>
          </a:prstGeom>
          <a:noFill/>
          <a:ln>
            <a:noFill/>
          </a:ln>
        </p:spPr>
        <p:txBody>
          <a:bodyPr anchorCtr="0" anchor="ctr" bIns="34275" lIns="68575" spcFirstLastPara="1" rIns="68575" wrap="square" tIns="34275">
            <a:noAutofit/>
          </a:bodyPr>
          <a:lstStyle>
            <a:lvl1pPr indent="-228600" lvl="0" marL="457200" rtl="0" algn="r">
              <a:lnSpc>
                <a:spcPct val="90000"/>
              </a:lnSpc>
              <a:spcBef>
                <a:spcPts val="800"/>
              </a:spcBef>
              <a:spcAft>
                <a:spcPts val="0"/>
              </a:spcAft>
              <a:buClr>
                <a:srgbClr val="A5A5A5"/>
              </a:buClr>
              <a:buSzPts val="1600"/>
              <a:buNone/>
              <a:defRPr i="1" sz="1600">
                <a:solidFill>
                  <a:srgbClr val="A5A5A5"/>
                </a:solidFill>
                <a:latin typeface="Libre Franklin"/>
                <a:ea typeface="Libre Franklin"/>
                <a:cs typeface="Libre Franklin"/>
                <a:sym typeface="Libre Franklin"/>
              </a:defRPr>
            </a:lvl1pPr>
            <a:lvl2pPr indent="-317500" lvl="1" marL="914400" rtl="0" algn="l">
              <a:lnSpc>
                <a:spcPct val="90000"/>
              </a:lnSpc>
              <a:spcBef>
                <a:spcPts val="400"/>
              </a:spcBef>
              <a:spcAft>
                <a:spcPts val="0"/>
              </a:spcAft>
              <a:buClr>
                <a:srgbClr val="00153A"/>
              </a:buClr>
              <a:buSzPts val="1400"/>
              <a:buChar char="•"/>
              <a:defRPr/>
            </a:lvl2pPr>
            <a:lvl3pPr indent="-317500" lvl="2" marL="1371600" rtl="0" algn="l">
              <a:lnSpc>
                <a:spcPct val="90000"/>
              </a:lnSpc>
              <a:spcBef>
                <a:spcPts val="400"/>
              </a:spcBef>
              <a:spcAft>
                <a:spcPts val="0"/>
              </a:spcAft>
              <a:buClr>
                <a:srgbClr val="00153A"/>
              </a:buClr>
              <a:buSzPts val="1400"/>
              <a:buChar char="•"/>
              <a:defRPr/>
            </a:lvl3pPr>
            <a:lvl4pPr indent="-317500" lvl="3" marL="1828800" rtl="0" algn="l">
              <a:lnSpc>
                <a:spcPct val="90000"/>
              </a:lnSpc>
              <a:spcBef>
                <a:spcPts val="400"/>
              </a:spcBef>
              <a:spcAft>
                <a:spcPts val="0"/>
              </a:spcAft>
              <a:buClr>
                <a:srgbClr val="00153A"/>
              </a:buClr>
              <a:buSzPts val="1400"/>
              <a:buChar char="•"/>
              <a:defRPr/>
            </a:lvl4pPr>
            <a:lvl5pPr indent="-317500" lvl="4" marL="2286000" rtl="0" algn="l">
              <a:lnSpc>
                <a:spcPct val="90000"/>
              </a:lnSpc>
              <a:spcBef>
                <a:spcPts val="400"/>
              </a:spcBef>
              <a:spcAft>
                <a:spcPts val="0"/>
              </a:spcAft>
              <a:buClr>
                <a:srgbClr val="00153A"/>
              </a:buClr>
              <a:buSzPts val="1400"/>
              <a:buChar char="•"/>
              <a:defRPr/>
            </a:lvl5pPr>
            <a:lvl6pPr indent="-317500" lvl="5" marL="2743200" rtl="0" algn="l">
              <a:lnSpc>
                <a:spcPct val="90000"/>
              </a:lnSpc>
              <a:spcBef>
                <a:spcPts val="400"/>
              </a:spcBef>
              <a:spcAft>
                <a:spcPts val="0"/>
              </a:spcAft>
              <a:buClr>
                <a:schemeClr val="dk1"/>
              </a:buClr>
              <a:buSzPts val="1400"/>
              <a:buChar char="•"/>
              <a:defRPr/>
            </a:lvl6pPr>
            <a:lvl7pPr indent="-317500" lvl="6" marL="3200400" rtl="0" algn="l">
              <a:lnSpc>
                <a:spcPct val="90000"/>
              </a:lnSpc>
              <a:spcBef>
                <a:spcPts val="400"/>
              </a:spcBef>
              <a:spcAft>
                <a:spcPts val="0"/>
              </a:spcAft>
              <a:buClr>
                <a:schemeClr val="dk1"/>
              </a:buClr>
              <a:buSzPts val="1400"/>
              <a:buChar char="•"/>
              <a:defRPr/>
            </a:lvl7pPr>
            <a:lvl8pPr indent="-317500" lvl="7" marL="3657600" rtl="0" algn="l">
              <a:lnSpc>
                <a:spcPct val="90000"/>
              </a:lnSpc>
              <a:spcBef>
                <a:spcPts val="400"/>
              </a:spcBef>
              <a:spcAft>
                <a:spcPts val="0"/>
              </a:spcAft>
              <a:buClr>
                <a:schemeClr val="dk1"/>
              </a:buClr>
              <a:buSzPts val="1400"/>
              <a:buChar char="•"/>
              <a:defRPr/>
            </a:lvl8pPr>
            <a:lvl9pPr indent="-317500" lvl="8" marL="4114800" rtl="0" algn="l">
              <a:lnSpc>
                <a:spcPct val="90000"/>
              </a:lnSpc>
              <a:spcBef>
                <a:spcPts val="400"/>
              </a:spcBef>
              <a:spcAft>
                <a:spcPts val="0"/>
              </a:spcAft>
              <a:buClr>
                <a:schemeClr val="dk1"/>
              </a:buClr>
              <a:buSzPts val="1400"/>
              <a:buChar char="•"/>
              <a:defRPr/>
            </a:lvl9pPr>
          </a:lstStyle>
          <a:p/>
        </p:txBody>
      </p:sp>
      <p:sp>
        <p:nvSpPr>
          <p:cNvPr id="80" name="Google Shape;80;p17"/>
          <p:cNvSpPr txBox="1"/>
          <p:nvPr>
            <p:ph idx="10" type="dt"/>
          </p:nvPr>
        </p:nvSpPr>
        <p:spPr>
          <a:xfrm>
            <a:off x="7086600" y="4849264"/>
            <a:ext cx="2057400" cy="273900"/>
          </a:xfrm>
          <a:prstGeom prst="rect">
            <a:avLst/>
          </a:prstGeom>
          <a:noFill/>
          <a:ln>
            <a:noFill/>
          </a:ln>
        </p:spPr>
        <p:txBody>
          <a:bodyPr anchorCtr="0" anchor="ctr" bIns="34275" lIns="68575" spcFirstLastPara="1" rIns="68575" wrap="square" tIns="34275">
            <a:noAutofit/>
          </a:bodyPr>
          <a:lstStyle>
            <a:lvl1pPr lvl="0" rtl="0" algn="r">
              <a:spcBef>
                <a:spcPts val="0"/>
              </a:spcBef>
              <a:spcAft>
                <a:spcPts val="0"/>
              </a:spcAft>
              <a:buSzPts val="1100"/>
              <a:buNone/>
              <a:defRPr sz="900">
                <a:solidFill>
                  <a:srgbClr val="888888"/>
                </a:solidFill>
                <a:latin typeface="Montserrat"/>
                <a:ea typeface="Montserrat"/>
                <a:cs typeface="Montserrat"/>
                <a:sym typeface="Montserrat"/>
              </a:defRPr>
            </a:lvl1pPr>
            <a:lvl2pPr lvl="1" rtl="0" algn="l">
              <a:spcBef>
                <a:spcPts val="0"/>
              </a:spcBef>
              <a:spcAft>
                <a:spcPts val="0"/>
              </a:spcAft>
              <a:buSzPts val="1100"/>
              <a:buNone/>
              <a:defRPr/>
            </a:lvl2pPr>
            <a:lvl3pPr lvl="2" rtl="0" algn="l">
              <a:spcBef>
                <a:spcPts val="0"/>
              </a:spcBef>
              <a:spcAft>
                <a:spcPts val="0"/>
              </a:spcAft>
              <a:buSzPts val="1100"/>
              <a:buNone/>
              <a:defRPr/>
            </a:lvl3pPr>
            <a:lvl4pPr lvl="3" rtl="0" algn="l">
              <a:spcBef>
                <a:spcPts val="0"/>
              </a:spcBef>
              <a:spcAft>
                <a:spcPts val="0"/>
              </a:spcAft>
              <a:buSzPts val="1100"/>
              <a:buNone/>
              <a:defRPr/>
            </a:lvl4pPr>
            <a:lvl5pPr lvl="4" rtl="0" algn="l">
              <a:spcBef>
                <a:spcPts val="0"/>
              </a:spcBef>
              <a:spcAft>
                <a:spcPts val="0"/>
              </a:spcAft>
              <a:buSzPts val="1100"/>
              <a:buNone/>
              <a:defRPr/>
            </a:lvl5pPr>
            <a:lvl6pPr lvl="5" rtl="0" algn="l">
              <a:spcBef>
                <a:spcPts val="0"/>
              </a:spcBef>
              <a:spcAft>
                <a:spcPts val="0"/>
              </a:spcAft>
              <a:buSzPts val="1100"/>
              <a:buNone/>
              <a:defRPr/>
            </a:lvl6pPr>
            <a:lvl7pPr lvl="6" rtl="0" algn="l">
              <a:spcBef>
                <a:spcPts val="0"/>
              </a:spcBef>
              <a:spcAft>
                <a:spcPts val="0"/>
              </a:spcAft>
              <a:buSzPts val="1100"/>
              <a:buNone/>
              <a:defRPr/>
            </a:lvl7pPr>
            <a:lvl8pPr lvl="7" rtl="0" algn="l">
              <a:spcBef>
                <a:spcPts val="0"/>
              </a:spcBef>
              <a:spcAft>
                <a:spcPts val="0"/>
              </a:spcAft>
              <a:buSzPts val="1100"/>
              <a:buNone/>
              <a:defRPr/>
            </a:lvl8pPr>
            <a:lvl9pPr lvl="8" rtl="0" algn="l">
              <a:spcBef>
                <a:spcPts val="0"/>
              </a:spcBef>
              <a:spcAft>
                <a:spcPts val="0"/>
              </a:spcAft>
              <a:buSzPts val="1100"/>
              <a:buNone/>
              <a:defRPr/>
            </a:lvl9pPr>
          </a:lstStyle>
          <a:p/>
        </p:txBody>
      </p:sp>
      <p:sp>
        <p:nvSpPr>
          <p:cNvPr id="81" name="Google Shape;81;p17"/>
          <p:cNvSpPr txBox="1"/>
          <p:nvPr>
            <p:ph idx="11" type="ftr"/>
          </p:nvPr>
        </p:nvSpPr>
        <p:spPr>
          <a:xfrm>
            <a:off x="0" y="4854745"/>
            <a:ext cx="3086100" cy="273900"/>
          </a:xfrm>
          <a:prstGeom prst="rect">
            <a:avLst/>
          </a:prstGeom>
          <a:noFill/>
          <a:ln>
            <a:noFill/>
          </a:ln>
        </p:spPr>
        <p:txBody>
          <a:bodyPr anchorCtr="0" anchor="ctr" bIns="34275" lIns="68575" spcFirstLastPara="1" rIns="68575" wrap="square" tIns="34275">
            <a:noAutofit/>
          </a:bodyPr>
          <a:lstStyle>
            <a:lvl1pPr lvl="0" rtl="0" algn="l">
              <a:spcBef>
                <a:spcPts val="0"/>
              </a:spcBef>
              <a:spcAft>
                <a:spcPts val="0"/>
              </a:spcAft>
              <a:buSzPts val="1100"/>
              <a:buNone/>
              <a:defRPr sz="900">
                <a:solidFill>
                  <a:srgbClr val="888888"/>
                </a:solidFill>
                <a:latin typeface="Montserrat"/>
                <a:ea typeface="Montserrat"/>
                <a:cs typeface="Montserrat"/>
                <a:sym typeface="Montserrat"/>
              </a:defRPr>
            </a:lvl1pPr>
            <a:lvl2pPr lvl="1" rtl="0" algn="l">
              <a:spcBef>
                <a:spcPts val="0"/>
              </a:spcBef>
              <a:spcAft>
                <a:spcPts val="0"/>
              </a:spcAft>
              <a:buSzPts val="1100"/>
              <a:buNone/>
              <a:defRPr/>
            </a:lvl2pPr>
            <a:lvl3pPr lvl="2" rtl="0" algn="l">
              <a:spcBef>
                <a:spcPts val="0"/>
              </a:spcBef>
              <a:spcAft>
                <a:spcPts val="0"/>
              </a:spcAft>
              <a:buSzPts val="1100"/>
              <a:buNone/>
              <a:defRPr/>
            </a:lvl3pPr>
            <a:lvl4pPr lvl="3" rtl="0" algn="l">
              <a:spcBef>
                <a:spcPts val="0"/>
              </a:spcBef>
              <a:spcAft>
                <a:spcPts val="0"/>
              </a:spcAft>
              <a:buSzPts val="1100"/>
              <a:buNone/>
              <a:defRPr/>
            </a:lvl4pPr>
            <a:lvl5pPr lvl="4" rtl="0" algn="l">
              <a:spcBef>
                <a:spcPts val="0"/>
              </a:spcBef>
              <a:spcAft>
                <a:spcPts val="0"/>
              </a:spcAft>
              <a:buSzPts val="1100"/>
              <a:buNone/>
              <a:defRPr/>
            </a:lvl5pPr>
            <a:lvl6pPr lvl="5" rtl="0" algn="l">
              <a:spcBef>
                <a:spcPts val="0"/>
              </a:spcBef>
              <a:spcAft>
                <a:spcPts val="0"/>
              </a:spcAft>
              <a:buSzPts val="1100"/>
              <a:buNone/>
              <a:defRPr/>
            </a:lvl6pPr>
            <a:lvl7pPr lvl="6" rtl="0" algn="l">
              <a:spcBef>
                <a:spcPts val="0"/>
              </a:spcBef>
              <a:spcAft>
                <a:spcPts val="0"/>
              </a:spcAft>
              <a:buSzPts val="1100"/>
              <a:buNone/>
              <a:defRPr/>
            </a:lvl7pPr>
            <a:lvl8pPr lvl="7" rtl="0" algn="l">
              <a:spcBef>
                <a:spcPts val="0"/>
              </a:spcBef>
              <a:spcAft>
                <a:spcPts val="0"/>
              </a:spcAft>
              <a:buSzPts val="1100"/>
              <a:buNone/>
              <a:defRPr/>
            </a:lvl8pPr>
            <a:lvl9pPr lvl="8" rtl="0" algn="l">
              <a:spcBef>
                <a:spcPts val="0"/>
              </a:spcBef>
              <a:spcAft>
                <a:spcPts val="0"/>
              </a:spcAft>
              <a:buSzPts val="1100"/>
              <a:buNone/>
              <a:defRPr/>
            </a:lvl9pPr>
          </a:lstStyle>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1_Title Slide">
  <p:cSld name="1_Title Slide">
    <p:spTree>
      <p:nvGrpSpPr>
        <p:cNvPr id="82" name="Shape 82"/>
        <p:cNvGrpSpPr/>
        <p:nvPr/>
      </p:nvGrpSpPr>
      <p:grpSpPr>
        <a:xfrm>
          <a:off x="0" y="0"/>
          <a:ext cx="0" cy="0"/>
          <a:chOff x="0" y="0"/>
          <a:chExt cx="0" cy="0"/>
        </a:xfrm>
      </p:grpSpPr>
      <p:grpSp>
        <p:nvGrpSpPr>
          <p:cNvPr id="83" name="Google Shape;83;p18"/>
          <p:cNvGrpSpPr/>
          <p:nvPr/>
        </p:nvGrpSpPr>
        <p:grpSpPr>
          <a:xfrm>
            <a:off x="117197" y="1109039"/>
            <a:ext cx="1566227" cy="1800770"/>
            <a:chOff x="233371" y="872842"/>
            <a:chExt cx="2088302" cy="2401027"/>
          </a:xfrm>
        </p:grpSpPr>
        <p:sp>
          <p:nvSpPr>
            <p:cNvPr id="84" name="Google Shape;84;p18"/>
            <p:cNvSpPr txBox="1"/>
            <p:nvPr/>
          </p:nvSpPr>
          <p:spPr>
            <a:xfrm>
              <a:off x="233376" y="1273007"/>
              <a:ext cx="1970700" cy="400200"/>
            </a:xfrm>
            <a:prstGeom prst="rect">
              <a:avLst/>
            </a:prstGeom>
            <a:no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rPr b="0" i="0" lang="en" sz="1500" u="none" cap="none" strike="noStrike">
                  <a:solidFill>
                    <a:srgbClr val="1F3864"/>
                  </a:solidFill>
                  <a:latin typeface="Libre Franklin"/>
                  <a:ea typeface="Libre Franklin"/>
                  <a:cs typeface="Libre Franklin"/>
                  <a:sym typeface="Libre Franklin"/>
                </a:rPr>
                <a:t>Thank you</a:t>
              </a:r>
              <a:endParaRPr b="0" i="0" sz="1500" u="none" cap="none" strike="noStrike">
                <a:solidFill>
                  <a:srgbClr val="1F3864"/>
                </a:solidFill>
                <a:latin typeface="Libre Franklin"/>
                <a:ea typeface="Libre Franklin"/>
                <a:cs typeface="Libre Franklin"/>
                <a:sym typeface="Libre Franklin"/>
              </a:endParaRPr>
            </a:p>
          </p:txBody>
        </p:sp>
        <p:sp>
          <p:nvSpPr>
            <p:cNvPr id="85" name="Google Shape;85;p18"/>
            <p:cNvSpPr txBox="1"/>
            <p:nvPr/>
          </p:nvSpPr>
          <p:spPr>
            <a:xfrm>
              <a:off x="233372" y="2073337"/>
              <a:ext cx="1569600" cy="400200"/>
            </a:xfrm>
            <a:prstGeom prst="rect">
              <a:avLst/>
            </a:prstGeom>
            <a:no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rPr b="0" i="0" lang="en" sz="1500" u="none" cap="none" strike="noStrike">
                  <a:solidFill>
                    <a:srgbClr val="1F3864"/>
                  </a:solidFill>
                  <a:latin typeface="Lucida Sans"/>
                  <a:ea typeface="Lucida Sans"/>
                  <a:cs typeface="Lucida Sans"/>
                  <a:sym typeface="Lucida Sans"/>
                </a:rPr>
                <a:t>Merci</a:t>
              </a:r>
              <a:endParaRPr b="0" i="0" sz="1500" u="none" cap="none" strike="noStrike">
                <a:solidFill>
                  <a:srgbClr val="1F3864"/>
                </a:solidFill>
                <a:latin typeface="Lucida Sans"/>
                <a:ea typeface="Lucida Sans"/>
                <a:cs typeface="Lucida Sans"/>
                <a:sym typeface="Lucida Sans"/>
              </a:endParaRPr>
            </a:p>
          </p:txBody>
        </p:sp>
        <p:sp>
          <p:nvSpPr>
            <p:cNvPr id="86" name="Google Shape;86;p18"/>
            <p:cNvSpPr txBox="1"/>
            <p:nvPr/>
          </p:nvSpPr>
          <p:spPr>
            <a:xfrm>
              <a:off x="233372" y="1673172"/>
              <a:ext cx="1919700" cy="400200"/>
            </a:xfrm>
            <a:prstGeom prst="rect">
              <a:avLst/>
            </a:prstGeom>
            <a:no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rPr b="0" i="0" lang="en" sz="1500" u="none" cap="none" strike="noStrike">
                  <a:solidFill>
                    <a:srgbClr val="1F3864"/>
                  </a:solidFill>
                  <a:latin typeface="Quattrocento Sans"/>
                  <a:ea typeface="Quattrocento Sans"/>
                  <a:cs typeface="Quattrocento Sans"/>
                  <a:sym typeface="Quattrocento Sans"/>
                </a:rPr>
                <a:t>Gracias</a:t>
              </a:r>
              <a:endParaRPr b="0" i="0" sz="1500" u="none" cap="none" strike="noStrike">
                <a:solidFill>
                  <a:srgbClr val="1F3864"/>
                </a:solidFill>
                <a:latin typeface="Quattrocento Sans"/>
                <a:ea typeface="Quattrocento Sans"/>
                <a:cs typeface="Quattrocento Sans"/>
                <a:sym typeface="Quattrocento Sans"/>
              </a:endParaRPr>
            </a:p>
          </p:txBody>
        </p:sp>
        <p:sp>
          <p:nvSpPr>
            <p:cNvPr id="87" name="Google Shape;87;p18"/>
            <p:cNvSpPr txBox="1"/>
            <p:nvPr/>
          </p:nvSpPr>
          <p:spPr>
            <a:xfrm>
              <a:off x="233373" y="872842"/>
              <a:ext cx="2088300" cy="400200"/>
            </a:xfrm>
            <a:prstGeom prst="rect">
              <a:avLst/>
            </a:prstGeom>
            <a:no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rPr b="0" i="0" lang="en" sz="1500" u="none" cap="none" strike="noStrike">
                  <a:solidFill>
                    <a:srgbClr val="1F3864"/>
                  </a:solidFill>
                  <a:latin typeface="Corbel"/>
                  <a:ea typeface="Corbel"/>
                  <a:cs typeface="Corbel"/>
                  <a:sym typeface="Corbel"/>
                </a:rPr>
                <a:t>Спасибо</a:t>
              </a:r>
              <a:endParaRPr b="0" i="0" sz="1500" u="none" cap="none" strike="noStrike">
                <a:solidFill>
                  <a:srgbClr val="1F3864"/>
                </a:solidFill>
                <a:latin typeface="Corbel"/>
                <a:ea typeface="Corbel"/>
                <a:cs typeface="Corbel"/>
                <a:sym typeface="Corbel"/>
              </a:endParaRPr>
            </a:p>
          </p:txBody>
        </p:sp>
        <p:sp>
          <p:nvSpPr>
            <p:cNvPr id="88" name="Google Shape;88;p18"/>
            <p:cNvSpPr txBox="1"/>
            <p:nvPr/>
          </p:nvSpPr>
          <p:spPr>
            <a:xfrm>
              <a:off x="233371" y="2873669"/>
              <a:ext cx="1296000" cy="400200"/>
            </a:xfrm>
            <a:prstGeom prst="rect">
              <a:avLst/>
            </a:prstGeom>
            <a:no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rPr b="1" i="0" lang="en" sz="1500" u="none" cap="none" strike="noStrike">
                  <a:solidFill>
                    <a:srgbClr val="1F3864"/>
                  </a:solidFill>
                  <a:latin typeface="Calibri"/>
                  <a:ea typeface="Calibri"/>
                  <a:cs typeface="Calibri"/>
                  <a:sym typeface="Calibri"/>
                </a:rPr>
                <a:t>شُكْرًا</a:t>
              </a:r>
              <a:endParaRPr b="0" i="0" sz="1500" u="none" cap="none" strike="noStrike">
                <a:solidFill>
                  <a:srgbClr val="1F3864"/>
                </a:solidFill>
                <a:latin typeface="Corbel"/>
                <a:ea typeface="Corbel"/>
                <a:cs typeface="Corbel"/>
                <a:sym typeface="Corbel"/>
              </a:endParaRPr>
            </a:p>
          </p:txBody>
        </p:sp>
        <p:sp>
          <p:nvSpPr>
            <p:cNvPr id="89" name="Google Shape;89;p18"/>
            <p:cNvSpPr txBox="1"/>
            <p:nvPr/>
          </p:nvSpPr>
          <p:spPr>
            <a:xfrm>
              <a:off x="233371" y="2473502"/>
              <a:ext cx="1399500" cy="400200"/>
            </a:xfrm>
            <a:prstGeom prst="rect">
              <a:avLst/>
            </a:prstGeom>
            <a:no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rPr b="0" i="0" lang="en" sz="1500" u="none" cap="none" strike="noStrike">
                  <a:solidFill>
                    <a:srgbClr val="1F3864"/>
                  </a:solidFill>
                  <a:latin typeface="Microsoft YaHei"/>
                  <a:ea typeface="Microsoft YaHei"/>
                  <a:cs typeface="Microsoft YaHei"/>
                  <a:sym typeface="Microsoft YaHei"/>
                </a:rPr>
                <a:t>谢谢</a:t>
              </a:r>
              <a:endParaRPr b="0" i="0" sz="1500" u="none" cap="none" strike="noStrike">
                <a:solidFill>
                  <a:srgbClr val="1F3864"/>
                </a:solidFill>
                <a:latin typeface="Microsoft YaHei"/>
                <a:ea typeface="Microsoft YaHei"/>
                <a:cs typeface="Microsoft YaHei"/>
                <a:sym typeface="Microsoft YaHei"/>
              </a:endParaRPr>
            </a:p>
          </p:txBody>
        </p:sp>
      </p:grpSp>
      <p:sp>
        <p:nvSpPr>
          <p:cNvPr id="90" name="Google Shape;90;p18"/>
          <p:cNvSpPr txBox="1"/>
          <p:nvPr>
            <p:ph idx="1" type="body"/>
          </p:nvPr>
        </p:nvSpPr>
        <p:spPr>
          <a:xfrm>
            <a:off x="1738379" y="1484024"/>
            <a:ext cx="2140500" cy="1050900"/>
          </a:xfrm>
          <a:prstGeom prst="rect">
            <a:avLst/>
          </a:prstGeom>
          <a:noFill/>
          <a:ln>
            <a:noFill/>
          </a:ln>
        </p:spPr>
        <p:txBody>
          <a:bodyPr anchorCtr="0" anchor="ctr" bIns="34275" lIns="68575" spcFirstLastPara="1" rIns="0" wrap="square" tIns="34275">
            <a:noAutofit/>
          </a:bodyPr>
          <a:lstStyle>
            <a:lvl1pPr indent="-228600" lvl="0" marL="457200" rtl="0" algn="r">
              <a:lnSpc>
                <a:spcPct val="90000"/>
              </a:lnSpc>
              <a:spcBef>
                <a:spcPts val="800"/>
              </a:spcBef>
              <a:spcAft>
                <a:spcPts val="0"/>
              </a:spcAft>
              <a:buClr>
                <a:srgbClr val="1F3864"/>
              </a:buClr>
              <a:buSzPts val="1400"/>
              <a:buNone/>
              <a:defRPr sz="1400">
                <a:solidFill>
                  <a:srgbClr val="1F3864"/>
                </a:solidFill>
                <a:latin typeface="Quattrocento Sans"/>
                <a:ea typeface="Quattrocento Sans"/>
                <a:cs typeface="Quattrocento Sans"/>
                <a:sym typeface="Quattrocento Sans"/>
              </a:defRPr>
            </a:lvl1pPr>
            <a:lvl2pPr indent="-317500" lvl="1" marL="914400" rtl="0" algn="l">
              <a:lnSpc>
                <a:spcPct val="90000"/>
              </a:lnSpc>
              <a:spcBef>
                <a:spcPts val="400"/>
              </a:spcBef>
              <a:spcAft>
                <a:spcPts val="0"/>
              </a:spcAft>
              <a:buClr>
                <a:srgbClr val="00153A"/>
              </a:buClr>
              <a:buSzPts val="1400"/>
              <a:buChar char="•"/>
              <a:defRPr/>
            </a:lvl2pPr>
            <a:lvl3pPr indent="-317500" lvl="2" marL="1371600" rtl="0" algn="l">
              <a:lnSpc>
                <a:spcPct val="90000"/>
              </a:lnSpc>
              <a:spcBef>
                <a:spcPts val="400"/>
              </a:spcBef>
              <a:spcAft>
                <a:spcPts val="0"/>
              </a:spcAft>
              <a:buClr>
                <a:srgbClr val="00153A"/>
              </a:buClr>
              <a:buSzPts val="1400"/>
              <a:buChar char="•"/>
              <a:defRPr/>
            </a:lvl3pPr>
            <a:lvl4pPr indent="-317500" lvl="3" marL="1828800" rtl="0" algn="l">
              <a:lnSpc>
                <a:spcPct val="90000"/>
              </a:lnSpc>
              <a:spcBef>
                <a:spcPts val="400"/>
              </a:spcBef>
              <a:spcAft>
                <a:spcPts val="0"/>
              </a:spcAft>
              <a:buClr>
                <a:srgbClr val="00153A"/>
              </a:buClr>
              <a:buSzPts val="1400"/>
              <a:buChar char="•"/>
              <a:defRPr/>
            </a:lvl4pPr>
            <a:lvl5pPr indent="-317500" lvl="4" marL="2286000" rtl="0" algn="l">
              <a:lnSpc>
                <a:spcPct val="90000"/>
              </a:lnSpc>
              <a:spcBef>
                <a:spcPts val="400"/>
              </a:spcBef>
              <a:spcAft>
                <a:spcPts val="0"/>
              </a:spcAft>
              <a:buClr>
                <a:srgbClr val="00153A"/>
              </a:buClr>
              <a:buSzPts val="1400"/>
              <a:buChar char="•"/>
              <a:defRPr/>
            </a:lvl5pPr>
            <a:lvl6pPr indent="-317500" lvl="5" marL="2743200" rtl="0" algn="l">
              <a:lnSpc>
                <a:spcPct val="90000"/>
              </a:lnSpc>
              <a:spcBef>
                <a:spcPts val="400"/>
              </a:spcBef>
              <a:spcAft>
                <a:spcPts val="0"/>
              </a:spcAft>
              <a:buClr>
                <a:schemeClr val="dk1"/>
              </a:buClr>
              <a:buSzPts val="1400"/>
              <a:buChar char="•"/>
              <a:defRPr/>
            </a:lvl6pPr>
            <a:lvl7pPr indent="-317500" lvl="6" marL="3200400" rtl="0" algn="l">
              <a:lnSpc>
                <a:spcPct val="90000"/>
              </a:lnSpc>
              <a:spcBef>
                <a:spcPts val="400"/>
              </a:spcBef>
              <a:spcAft>
                <a:spcPts val="0"/>
              </a:spcAft>
              <a:buClr>
                <a:schemeClr val="dk1"/>
              </a:buClr>
              <a:buSzPts val="1400"/>
              <a:buChar char="•"/>
              <a:defRPr/>
            </a:lvl7pPr>
            <a:lvl8pPr indent="-317500" lvl="7" marL="3657600" rtl="0" algn="l">
              <a:lnSpc>
                <a:spcPct val="90000"/>
              </a:lnSpc>
              <a:spcBef>
                <a:spcPts val="400"/>
              </a:spcBef>
              <a:spcAft>
                <a:spcPts val="0"/>
              </a:spcAft>
              <a:buClr>
                <a:schemeClr val="dk1"/>
              </a:buClr>
              <a:buSzPts val="1400"/>
              <a:buChar char="•"/>
              <a:defRPr/>
            </a:lvl8pPr>
            <a:lvl9pPr indent="-317500" lvl="8" marL="4114800" rtl="0" algn="l">
              <a:lnSpc>
                <a:spcPct val="90000"/>
              </a:lnSpc>
              <a:spcBef>
                <a:spcPts val="400"/>
              </a:spcBef>
              <a:spcAft>
                <a:spcPts val="0"/>
              </a:spcAft>
              <a:buClr>
                <a:schemeClr val="dk1"/>
              </a:buClr>
              <a:buSzPts val="1400"/>
              <a:buChar char="•"/>
              <a:defRPr/>
            </a:lvl9pPr>
          </a:lstStyle>
          <a:p/>
        </p:txBody>
      </p:sp>
      <p:pic>
        <p:nvPicPr>
          <p:cNvPr id="91" name="Google Shape;91;p18"/>
          <p:cNvPicPr preferRelativeResize="0"/>
          <p:nvPr/>
        </p:nvPicPr>
        <p:blipFill rotWithShape="1">
          <a:blip r:embed="rId2">
            <a:alphaModFix/>
          </a:blip>
          <a:srcRect b="0" l="0" r="0" t="0"/>
          <a:stretch/>
        </p:blipFill>
        <p:spPr>
          <a:xfrm>
            <a:off x="4214552" y="694368"/>
            <a:ext cx="4727166" cy="3342582"/>
          </a:xfrm>
          <a:prstGeom prst="rect">
            <a:avLst/>
          </a:prstGeom>
          <a:noFill/>
          <a:ln>
            <a:noFill/>
          </a:ln>
        </p:spPr>
      </p:pic>
      <p:pic>
        <p:nvPicPr>
          <p:cNvPr descr="A picture containing drawing&#10;&#10;Description automatically generated" id="92" name="Google Shape;92;p18"/>
          <p:cNvPicPr preferRelativeResize="0"/>
          <p:nvPr/>
        </p:nvPicPr>
        <p:blipFill rotWithShape="1">
          <a:blip r:embed="rId3">
            <a:alphaModFix/>
          </a:blip>
          <a:srcRect b="0" l="0" r="0" t="0"/>
          <a:stretch/>
        </p:blipFill>
        <p:spPr>
          <a:xfrm>
            <a:off x="117197" y="4185173"/>
            <a:ext cx="2931894" cy="572355"/>
          </a:xfrm>
          <a:prstGeom prst="rect">
            <a:avLst/>
          </a:prstGeom>
          <a:noFill/>
          <a:ln>
            <a:noFill/>
          </a:ln>
        </p:spPr>
      </p:pic>
      <p:cxnSp>
        <p:nvCxnSpPr>
          <p:cNvPr id="93" name="Google Shape;93;p18"/>
          <p:cNvCxnSpPr/>
          <p:nvPr/>
        </p:nvCxnSpPr>
        <p:spPr>
          <a:xfrm>
            <a:off x="3980388" y="1607534"/>
            <a:ext cx="0" cy="702000"/>
          </a:xfrm>
          <a:prstGeom prst="straightConnector1">
            <a:avLst/>
          </a:prstGeom>
          <a:noFill/>
          <a:ln cap="flat" cmpd="sng" w="25400">
            <a:solidFill>
              <a:srgbClr val="8DC5DD"/>
            </a:solidFill>
            <a:prstDash val="solid"/>
            <a:miter lim="800000"/>
            <a:headEnd len="sm" w="sm" type="none"/>
            <a:tailEnd len="sm" w="sm" type="none"/>
          </a:ln>
        </p:spPr>
      </p:cxnSp>
      <p:pic>
        <p:nvPicPr>
          <p:cNvPr descr="A picture containing food, device&#10;&#10;Description automatically generated" id="94" name="Google Shape;94;p18"/>
          <p:cNvPicPr preferRelativeResize="0"/>
          <p:nvPr/>
        </p:nvPicPr>
        <p:blipFill rotWithShape="1">
          <a:blip r:embed="rId4">
            <a:alphaModFix/>
          </a:blip>
          <a:srcRect b="0" l="0" r="0" t="0"/>
          <a:stretch/>
        </p:blipFill>
        <p:spPr>
          <a:xfrm>
            <a:off x="117197" y="155752"/>
            <a:ext cx="953067" cy="578228"/>
          </a:xfrm>
          <a:prstGeom prst="rect">
            <a:avLst/>
          </a:prstGeom>
          <a:noFill/>
          <a:ln>
            <a:noFill/>
          </a:ln>
        </p:spPr>
      </p:pic>
    </p:spTree>
  </p:cSld>
  <p:clrMapOvr>
    <a:masterClrMapping/>
  </p:clrMapOvr>
</p:sldLayout>
</file>

<file path=ppt/slideLayouts/slideLayout1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Slide">
  <p:cSld name="Title Slide">
    <p:spTree>
      <p:nvGrpSpPr>
        <p:cNvPr id="102" name="Shape 102"/>
        <p:cNvGrpSpPr/>
        <p:nvPr/>
      </p:nvGrpSpPr>
      <p:grpSpPr>
        <a:xfrm>
          <a:off x="0" y="0"/>
          <a:ext cx="0" cy="0"/>
          <a:chOff x="0" y="0"/>
          <a:chExt cx="0" cy="0"/>
        </a:xfrm>
      </p:grpSpPr>
      <p:sp>
        <p:nvSpPr>
          <p:cNvPr id="103" name="Google Shape;103;p20"/>
          <p:cNvSpPr txBox="1"/>
          <p:nvPr>
            <p:ph idx="1" type="subTitle"/>
          </p:nvPr>
        </p:nvSpPr>
        <p:spPr>
          <a:xfrm>
            <a:off x="7094765" y="867116"/>
            <a:ext cx="1976700" cy="1126800"/>
          </a:xfrm>
          <a:prstGeom prst="rect">
            <a:avLst/>
          </a:prstGeom>
          <a:noFill/>
          <a:ln>
            <a:noFill/>
          </a:ln>
        </p:spPr>
        <p:txBody>
          <a:bodyPr anchorCtr="0" anchor="b" bIns="34275" lIns="68575" spcFirstLastPara="1" rIns="68575" wrap="square" tIns="34275">
            <a:noAutofit/>
          </a:bodyPr>
          <a:lstStyle>
            <a:lvl1pPr lvl="0" rtl="0" algn="r">
              <a:lnSpc>
                <a:spcPct val="70000"/>
              </a:lnSpc>
              <a:spcBef>
                <a:spcPts val="800"/>
              </a:spcBef>
              <a:spcAft>
                <a:spcPts val="0"/>
              </a:spcAft>
              <a:buClr>
                <a:srgbClr val="74AFDB"/>
              </a:buClr>
              <a:buSzPts val="1400"/>
              <a:buNone/>
              <a:defRPr sz="1400">
                <a:solidFill>
                  <a:srgbClr val="74AFDB"/>
                </a:solidFill>
                <a:latin typeface="Libre Franklin"/>
                <a:ea typeface="Libre Franklin"/>
                <a:cs typeface="Libre Franklin"/>
                <a:sym typeface="Libre Franklin"/>
              </a:defRPr>
            </a:lvl1pPr>
            <a:lvl2pPr lvl="1" rtl="0" algn="ctr">
              <a:lnSpc>
                <a:spcPct val="90000"/>
              </a:lnSpc>
              <a:spcBef>
                <a:spcPts val="400"/>
              </a:spcBef>
              <a:spcAft>
                <a:spcPts val="0"/>
              </a:spcAft>
              <a:buClr>
                <a:srgbClr val="00153A"/>
              </a:buClr>
              <a:buSzPts val="1100"/>
              <a:buNone/>
              <a:defRPr sz="1100"/>
            </a:lvl2pPr>
            <a:lvl3pPr lvl="2" rtl="0" algn="ctr">
              <a:lnSpc>
                <a:spcPct val="90000"/>
              </a:lnSpc>
              <a:spcBef>
                <a:spcPts val="400"/>
              </a:spcBef>
              <a:spcAft>
                <a:spcPts val="0"/>
              </a:spcAft>
              <a:buClr>
                <a:srgbClr val="00153A"/>
              </a:buClr>
              <a:buSzPts val="1000"/>
              <a:buNone/>
              <a:defRPr sz="1000"/>
            </a:lvl3pPr>
            <a:lvl4pPr lvl="3" rtl="0" algn="ctr">
              <a:lnSpc>
                <a:spcPct val="90000"/>
              </a:lnSpc>
              <a:spcBef>
                <a:spcPts val="400"/>
              </a:spcBef>
              <a:spcAft>
                <a:spcPts val="0"/>
              </a:spcAft>
              <a:buClr>
                <a:srgbClr val="00153A"/>
              </a:buClr>
              <a:buSzPts val="900"/>
              <a:buNone/>
              <a:defRPr sz="900"/>
            </a:lvl4pPr>
            <a:lvl5pPr lvl="4" rtl="0" algn="ctr">
              <a:lnSpc>
                <a:spcPct val="90000"/>
              </a:lnSpc>
              <a:spcBef>
                <a:spcPts val="400"/>
              </a:spcBef>
              <a:spcAft>
                <a:spcPts val="0"/>
              </a:spcAft>
              <a:buClr>
                <a:srgbClr val="00153A"/>
              </a:buClr>
              <a:buSzPts val="900"/>
              <a:buNone/>
              <a:defRPr sz="900"/>
            </a:lvl5pPr>
            <a:lvl6pPr lvl="5" rtl="0" algn="ctr">
              <a:lnSpc>
                <a:spcPct val="90000"/>
              </a:lnSpc>
              <a:spcBef>
                <a:spcPts val="400"/>
              </a:spcBef>
              <a:spcAft>
                <a:spcPts val="0"/>
              </a:spcAft>
              <a:buClr>
                <a:schemeClr val="dk1"/>
              </a:buClr>
              <a:buSzPts val="900"/>
              <a:buNone/>
              <a:defRPr sz="900"/>
            </a:lvl6pPr>
            <a:lvl7pPr lvl="6" rtl="0" algn="ctr">
              <a:lnSpc>
                <a:spcPct val="90000"/>
              </a:lnSpc>
              <a:spcBef>
                <a:spcPts val="400"/>
              </a:spcBef>
              <a:spcAft>
                <a:spcPts val="0"/>
              </a:spcAft>
              <a:buClr>
                <a:schemeClr val="dk1"/>
              </a:buClr>
              <a:buSzPts val="900"/>
              <a:buNone/>
              <a:defRPr sz="900"/>
            </a:lvl7pPr>
            <a:lvl8pPr lvl="7" rtl="0" algn="ctr">
              <a:lnSpc>
                <a:spcPct val="90000"/>
              </a:lnSpc>
              <a:spcBef>
                <a:spcPts val="400"/>
              </a:spcBef>
              <a:spcAft>
                <a:spcPts val="0"/>
              </a:spcAft>
              <a:buClr>
                <a:schemeClr val="dk1"/>
              </a:buClr>
              <a:buSzPts val="900"/>
              <a:buNone/>
              <a:defRPr sz="900"/>
            </a:lvl8pPr>
            <a:lvl9pPr lvl="8" rtl="0" algn="ctr">
              <a:lnSpc>
                <a:spcPct val="90000"/>
              </a:lnSpc>
              <a:spcBef>
                <a:spcPts val="400"/>
              </a:spcBef>
              <a:spcAft>
                <a:spcPts val="0"/>
              </a:spcAft>
              <a:buClr>
                <a:schemeClr val="dk1"/>
              </a:buClr>
              <a:buSzPts val="900"/>
              <a:buNone/>
              <a:defRPr sz="900"/>
            </a:lvl9pPr>
          </a:lstStyle>
          <a:p/>
        </p:txBody>
      </p:sp>
      <p:sp>
        <p:nvSpPr>
          <p:cNvPr id="104" name="Google Shape;104;p20"/>
          <p:cNvSpPr txBox="1"/>
          <p:nvPr>
            <p:ph idx="2" type="body"/>
          </p:nvPr>
        </p:nvSpPr>
        <p:spPr>
          <a:xfrm>
            <a:off x="6550090" y="1996815"/>
            <a:ext cx="2520900" cy="188100"/>
          </a:xfrm>
          <a:prstGeom prst="rect">
            <a:avLst/>
          </a:prstGeom>
          <a:noFill/>
          <a:ln>
            <a:noFill/>
          </a:ln>
        </p:spPr>
        <p:txBody>
          <a:bodyPr anchorCtr="0" anchor="ctr" bIns="34275" lIns="68575" spcFirstLastPara="1" rIns="68575" wrap="square" tIns="34275">
            <a:noAutofit/>
          </a:bodyPr>
          <a:lstStyle>
            <a:lvl1pPr indent="-228600" lvl="0" marL="457200" rtl="0" algn="r">
              <a:lnSpc>
                <a:spcPct val="90000"/>
              </a:lnSpc>
              <a:spcBef>
                <a:spcPts val="800"/>
              </a:spcBef>
              <a:spcAft>
                <a:spcPts val="0"/>
              </a:spcAft>
              <a:buClr>
                <a:srgbClr val="1F3864"/>
              </a:buClr>
              <a:buSzPts val="1100"/>
              <a:buNone/>
              <a:defRPr i="0" sz="1100">
                <a:solidFill>
                  <a:srgbClr val="1F3864"/>
                </a:solidFill>
                <a:latin typeface="Libre Franklin"/>
                <a:ea typeface="Libre Franklin"/>
                <a:cs typeface="Libre Franklin"/>
                <a:sym typeface="Libre Franklin"/>
              </a:defRPr>
            </a:lvl1pPr>
            <a:lvl2pPr indent="-317500" lvl="1" marL="914400" rtl="0" algn="l">
              <a:lnSpc>
                <a:spcPct val="90000"/>
              </a:lnSpc>
              <a:spcBef>
                <a:spcPts val="400"/>
              </a:spcBef>
              <a:spcAft>
                <a:spcPts val="0"/>
              </a:spcAft>
              <a:buClr>
                <a:srgbClr val="00153A"/>
              </a:buClr>
              <a:buSzPts val="1400"/>
              <a:buChar char="•"/>
              <a:defRPr/>
            </a:lvl2pPr>
            <a:lvl3pPr indent="-317500" lvl="2" marL="1371600" rtl="0" algn="l">
              <a:lnSpc>
                <a:spcPct val="90000"/>
              </a:lnSpc>
              <a:spcBef>
                <a:spcPts val="400"/>
              </a:spcBef>
              <a:spcAft>
                <a:spcPts val="0"/>
              </a:spcAft>
              <a:buClr>
                <a:srgbClr val="00153A"/>
              </a:buClr>
              <a:buSzPts val="1400"/>
              <a:buChar char="•"/>
              <a:defRPr/>
            </a:lvl3pPr>
            <a:lvl4pPr indent="-317500" lvl="3" marL="1828800" rtl="0" algn="l">
              <a:lnSpc>
                <a:spcPct val="90000"/>
              </a:lnSpc>
              <a:spcBef>
                <a:spcPts val="400"/>
              </a:spcBef>
              <a:spcAft>
                <a:spcPts val="0"/>
              </a:spcAft>
              <a:buClr>
                <a:srgbClr val="00153A"/>
              </a:buClr>
              <a:buSzPts val="1400"/>
              <a:buChar char="•"/>
              <a:defRPr/>
            </a:lvl4pPr>
            <a:lvl5pPr indent="-317500" lvl="4" marL="2286000" rtl="0" algn="l">
              <a:lnSpc>
                <a:spcPct val="90000"/>
              </a:lnSpc>
              <a:spcBef>
                <a:spcPts val="400"/>
              </a:spcBef>
              <a:spcAft>
                <a:spcPts val="0"/>
              </a:spcAft>
              <a:buClr>
                <a:srgbClr val="00153A"/>
              </a:buClr>
              <a:buSzPts val="1400"/>
              <a:buChar char="•"/>
              <a:defRPr/>
            </a:lvl5pPr>
            <a:lvl6pPr indent="-317500" lvl="5" marL="2743200" rtl="0" algn="l">
              <a:lnSpc>
                <a:spcPct val="90000"/>
              </a:lnSpc>
              <a:spcBef>
                <a:spcPts val="400"/>
              </a:spcBef>
              <a:spcAft>
                <a:spcPts val="0"/>
              </a:spcAft>
              <a:buClr>
                <a:schemeClr val="dk1"/>
              </a:buClr>
              <a:buSzPts val="1400"/>
              <a:buChar char="•"/>
              <a:defRPr/>
            </a:lvl6pPr>
            <a:lvl7pPr indent="-317500" lvl="6" marL="3200400" rtl="0" algn="l">
              <a:lnSpc>
                <a:spcPct val="90000"/>
              </a:lnSpc>
              <a:spcBef>
                <a:spcPts val="400"/>
              </a:spcBef>
              <a:spcAft>
                <a:spcPts val="0"/>
              </a:spcAft>
              <a:buClr>
                <a:schemeClr val="dk1"/>
              </a:buClr>
              <a:buSzPts val="1400"/>
              <a:buChar char="•"/>
              <a:defRPr/>
            </a:lvl7pPr>
            <a:lvl8pPr indent="-317500" lvl="7" marL="3657600" rtl="0" algn="l">
              <a:lnSpc>
                <a:spcPct val="90000"/>
              </a:lnSpc>
              <a:spcBef>
                <a:spcPts val="400"/>
              </a:spcBef>
              <a:spcAft>
                <a:spcPts val="0"/>
              </a:spcAft>
              <a:buClr>
                <a:schemeClr val="dk1"/>
              </a:buClr>
              <a:buSzPts val="1400"/>
              <a:buChar char="•"/>
              <a:defRPr/>
            </a:lvl8pPr>
            <a:lvl9pPr indent="-317500" lvl="8" marL="4114800" rtl="0" algn="l">
              <a:lnSpc>
                <a:spcPct val="90000"/>
              </a:lnSpc>
              <a:spcBef>
                <a:spcPts val="400"/>
              </a:spcBef>
              <a:spcAft>
                <a:spcPts val="0"/>
              </a:spcAft>
              <a:buClr>
                <a:schemeClr val="dk1"/>
              </a:buClr>
              <a:buSzPts val="1400"/>
              <a:buChar char="•"/>
              <a:defRPr/>
            </a:lvl9pPr>
          </a:lstStyle>
          <a:p/>
        </p:txBody>
      </p:sp>
      <p:sp>
        <p:nvSpPr>
          <p:cNvPr id="105" name="Google Shape;105;p20"/>
          <p:cNvSpPr txBox="1"/>
          <p:nvPr>
            <p:ph idx="10" type="dt"/>
          </p:nvPr>
        </p:nvSpPr>
        <p:spPr>
          <a:xfrm>
            <a:off x="7086600" y="4849264"/>
            <a:ext cx="2057400" cy="273900"/>
          </a:xfrm>
          <a:prstGeom prst="rect">
            <a:avLst/>
          </a:prstGeom>
          <a:noFill/>
          <a:ln>
            <a:noFill/>
          </a:ln>
        </p:spPr>
        <p:txBody>
          <a:bodyPr anchorCtr="0" anchor="ctr" bIns="34275" lIns="68575" spcFirstLastPara="1" rIns="68575" wrap="square" tIns="34275">
            <a:noAutofit/>
          </a:bodyPr>
          <a:lstStyle>
            <a:lvl1pPr lvl="0" rtl="0" algn="r">
              <a:spcBef>
                <a:spcPts val="0"/>
              </a:spcBef>
              <a:spcAft>
                <a:spcPts val="0"/>
              </a:spcAft>
              <a:buSzPts val="1100"/>
              <a:buNone/>
              <a:defRPr sz="900">
                <a:solidFill>
                  <a:srgbClr val="888888"/>
                </a:solidFill>
                <a:latin typeface="Montserrat"/>
                <a:ea typeface="Montserrat"/>
                <a:cs typeface="Montserrat"/>
                <a:sym typeface="Montserrat"/>
              </a:defRPr>
            </a:lvl1pPr>
            <a:lvl2pPr lvl="1" rtl="0" algn="l">
              <a:spcBef>
                <a:spcPts val="0"/>
              </a:spcBef>
              <a:spcAft>
                <a:spcPts val="0"/>
              </a:spcAft>
              <a:buSzPts val="1100"/>
              <a:buNone/>
              <a:defRPr/>
            </a:lvl2pPr>
            <a:lvl3pPr lvl="2" rtl="0" algn="l">
              <a:spcBef>
                <a:spcPts val="0"/>
              </a:spcBef>
              <a:spcAft>
                <a:spcPts val="0"/>
              </a:spcAft>
              <a:buSzPts val="1100"/>
              <a:buNone/>
              <a:defRPr/>
            </a:lvl3pPr>
            <a:lvl4pPr lvl="3" rtl="0" algn="l">
              <a:spcBef>
                <a:spcPts val="0"/>
              </a:spcBef>
              <a:spcAft>
                <a:spcPts val="0"/>
              </a:spcAft>
              <a:buSzPts val="1100"/>
              <a:buNone/>
              <a:defRPr/>
            </a:lvl4pPr>
            <a:lvl5pPr lvl="4" rtl="0" algn="l">
              <a:spcBef>
                <a:spcPts val="0"/>
              </a:spcBef>
              <a:spcAft>
                <a:spcPts val="0"/>
              </a:spcAft>
              <a:buSzPts val="1100"/>
              <a:buNone/>
              <a:defRPr/>
            </a:lvl5pPr>
            <a:lvl6pPr lvl="5" rtl="0" algn="l">
              <a:spcBef>
                <a:spcPts val="0"/>
              </a:spcBef>
              <a:spcAft>
                <a:spcPts val="0"/>
              </a:spcAft>
              <a:buSzPts val="1100"/>
              <a:buNone/>
              <a:defRPr/>
            </a:lvl6pPr>
            <a:lvl7pPr lvl="6" rtl="0" algn="l">
              <a:spcBef>
                <a:spcPts val="0"/>
              </a:spcBef>
              <a:spcAft>
                <a:spcPts val="0"/>
              </a:spcAft>
              <a:buSzPts val="1100"/>
              <a:buNone/>
              <a:defRPr/>
            </a:lvl7pPr>
            <a:lvl8pPr lvl="7" rtl="0" algn="l">
              <a:spcBef>
                <a:spcPts val="0"/>
              </a:spcBef>
              <a:spcAft>
                <a:spcPts val="0"/>
              </a:spcAft>
              <a:buSzPts val="1100"/>
              <a:buNone/>
              <a:defRPr/>
            </a:lvl8pPr>
            <a:lvl9pPr lvl="8" rtl="0" algn="l">
              <a:spcBef>
                <a:spcPts val="0"/>
              </a:spcBef>
              <a:spcAft>
                <a:spcPts val="0"/>
              </a:spcAft>
              <a:buSzPts val="1100"/>
              <a:buNone/>
              <a:defRPr/>
            </a:lvl9pPr>
          </a:lstStyle>
          <a:p/>
        </p:txBody>
      </p:sp>
      <p:sp>
        <p:nvSpPr>
          <p:cNvPr id="106" name="Google Shape;106;p20"/>
          <p:cNvSpPr txBox="1"/>
          <p:nvPr>
            <p:ph idx="11" type="ftr"/>
          </p:nvPr>
        </p:nvSpPr>
        <p:spPr>
          <a:xfrm>
            <a:off x="0" y="4854745"/>
            <a:ext cx="3086100" cy="273900"/>
          </a:xfrm>
          <a:prstGeom prst="rect">
            <a:avLst/>
          </a:prstGeom>
          <a:noFill/>
          <a:ln>
            <a:noFill/>
          </a:ln>
        </p:spPr>
        <p:txBody>
          <a:bodyPr anchorCtr="0" anchor="ctr" bIns="34275" lIns="68575" spcFirstLastPara="1" rIns="68575" wrap="square" tIns="34275">
            <a:noAutofit/>
          </a:bodyPr>
          <a:lstStyle>
            <a:lvl1pPr lvl="0" rtl="0" algn="l">
              <a:spcBef>
                <a:spcPts val="0"/>
              </a:spcBef>
              <a:spcAft>
                <a:spcPts val="0"/>
              </a:spcAft>
              <a:buSzPts val="1100"/>
              <a:buNone/>
              <a:defRPr sz="900">
                <a:solidFill>
                  <a:srgbClr val="888888"/>
                </a:solidFill>
                <a:latin typeface="Montserrat"/>
                <a:ea typeface="Montserrat"/>
                <a:cs typeface="Montserrat"/>
                <a:sym typeface="Montserrat"/>
              </a:defRPr>
            </a:lvl1pPr>
            <a:lvl2pPr lvl="1" rtl="0" algn="l">
              <a:spcBef>
                <a:spcPts val="0"/>
              </a:spcBef>
              <a:spcAft>
                <a:spcPts val="0"/>
              </a:spcAft>
              <a:buSzPts val="1100"/>
              <a:buNone/>
              <a:defRPr/>
            </a:lvl2pPr>
            <a:lvl3pPr lvl="2" rtl="0" algn="l">
              <a:spcBef>
                <a:spcPts val="0"/>
              </a:spcBef>
              <a:spcAft>
                <a:spcPts val="0"/>
              </a:spcAft>
              <a:buSzPts val="1100"/>
              <a:buNone/>
              <a:defRPr/>
            </a:lvl3pPr>
            <a:lvl4pPr lvl="3" rtl="0" algn="l">
              <a:spcBef>
                <a:spcPts val="0"/>
              </a:spcBef>
              <a:spcAft>
                <a:spcPts val="0"/>
              </a:spcAft>
              <a:buSzPts val="1100"/>
              <a:buNone/>
              <a:defRPr/>
            </a:lvl4pPr>
            <a:lvl5pPr lvl="4" rtl="0" algn="l">
              <a:spcBef>
                <a:spcPts val="0"/>
              </a:spcBef>
              <a:spcAft>
                <a:spcPts val="0"/>
              </a:spcAft>
              <a:buSzPts val="1100"/>
              <a:buNone/>
              <a:defRPr/>
            </a:lvl5pPr>
            <a:lvl6pPr lvl="5" rtl="0" algn="l">
              <a:spcBef>
                <a:spcPts val="0"/>
              </a:spcBef>
              <a:spcAft>
                <a:spcPts val="0"/>
              </a:spcAft>
              <a:buSzPts val="1100"/>
              <a:buNone/>
              <a:defRPr/>
            </a:lvl6pPr>
            <a:lvl7pPr lvl="6" rtl="0" algn="l">
              <a:spcBef>
                <a:spcPts val="0"/>
              </a:spcBef>
              <a:spcAft>
                <a:spcPts val="0"/>
              </a:spcAft>
              <a:buSzPts val="1100"/>
              <a:buNone/>
              <a:defRPr/>
            </a:lvl7pPr>
            <a:lvl8pPr lvl="7" rtl="0" algn="l">
              <a:spcBef>
                <a:spcPts val="0"/>
              </a:spcBef>
              <a:spcAft>
                <a:spcPts val="0"/>
              </a:spcAft>
              <a:buSzPts val="1100"/>
              <a:buNone/>
              <a:defRPr/>
            </a:lvl8pPr>
            <a:lvl9pPr lvl="8" rtl="0" algn="l">
              <a:spcBef>
                <a:spcPts val="0"/>
              </a:spcBef>
              <a:spcAft>
                <a:spcPts val="0"/>
              </a:spcAft>
              <a:buSzPts val="1100"/>
              <a:buNone/>
              <a:defRPr/>
            </a:lvl9pPr>
          </a:lstStyle>
          <a:p/>
        </p:txBody>
      </p:sp>
      <p:pic>
        <p:nvPicPr>
          <p:cNvPr descr="A picture containing food, device&#10;&#10;Description automatically generated" id="107" name="Google Shape;107;p20"/>
          <p:cNvPicPr preferRelativeResize="0"/>
          <p:nvPr/>
        </p:nvPicPr>
        <p:blipFill rotWithShape="1">
          <a:blip r:embed="rId2">
            <a:alphaModFix/>
          </a:blip>
          <a:srcRect b="0" l="0" r="0" t="0"/>
          <a:stretch/>
        </p:blipFill>
        <p:spPr>
          <a:xfrm>
            <a:off x="8118393" y="158306"/>
            <a:ext cx="953067" cy="578228"/>
          </a:xfrm>
          <a:prstGeom prst="rect">
            <a:avLst/>
          </a:prstGeom>
          <a:noFill/>
          <a:ln>
            <a:noFill/>
          </a:ln>
        </p:spPr>
      </p:pic>
      <p:sp>
        <p:nvSpPr>
          <p:cNvPr id="108" name="Google Shape;108;p20"/>
          <p:cNvSpPr txBox="1"/>
          <p:nvPr>
            <p:ph type="ctrTitle"/>
          </p:nvPr>
        </p:nvSpPr>
        <p:spPr>
          <a:xfrm>
            <a:off x="72003" y="867116"/>
            <a:ext cx="7022700" cy="1126800"/>
          </a:xfrm>
          <a:prstGeom prst="rect">
            <a:avLst/>
          </a:prstGeom>
          <a:noFill/>
          <a:ln>
            <a:noFill/>
          </a:ln>
        </p:spPr>
        <p:txBody>
          <a:bodyPr anchorCtr="0" anchor="ctr" bIns="34275" lIns="68575" spcFirstLastPara="1" rIns="68575" wrap="square" tIns="34275">
            <a:noAutofit/>
          </a:bodyPr>
          <a:lstStyle>
            <a:lvl1pPr lvl="0" rtl="0" algn="l">
              <a:lnSpc>
                <a:spcPct val="90000"/>
              </a:lnSpc>
              <a:spcBef>
                <a:spcPts val="0"/>
              </a:spcBef>
              <a:spcAft>
                <a:spcPts val="0"/>
              </a:spcAft>
              <a:buClr>
                <a:srgbClr val="00153A"/>
              </a:buClr>
              <a:buSzPts val="3000"/>
              <a:buFont typeface="Libre Franklin"/>
              <a:buNone/>
              <a:defRPr sz="3000" u="none" cap="small">
                <a:solidFill>
                  <a:srgbClr val="00153A"/>
                </a:solidFill>
                <a:latin typeface="Libre Franklin"/>
                <a:ea typeface="Libre Franklin"/>
                <a:cs typeface="Libre Franklin"/>
                <a:sym typeface="Libre Franklin"/>
              </a:defRPr>
            </a:lvl1pPr>
            <a:lvl2pPr lvl="1" rtl="0">
              <a:spcBef>
                <a:spcPts val="0"/>
              </a:spcBef>
              <a:spcAft>
                <a:spcPts val="0"/>
              </a:spcAft>
              <a:buSzPts val="1100"/>
              <a:buNone/>
              <a:defRPr/>
            </a:lvl2pPr>
            <a:lvl3pPr lvl="2" rtl="0">
              <a:spcBef>
                <a:spcPts val="0"/>
              </a:spcBef>
              <a:spcAft>
                <a:spcPts val="0"/>
              </a:spcAft>
              <a:buSzPts val="1100"/>
              <a:buNone/>
              <a:defRPr/>
            </a:lvl3pPr>
            <a:lvl4pPr lvl="3" rtl="0">
              <a:spcBef>
                <a:spcPts val="0"/>
              </a:spcBef>
              <a:spcAft>
                <a:spcPts val="0"/>
              </a:spcAft>
              <a:buSzPts val="1100"/>
              <a:buNone/>
              <a:defRPr/>
            </a:lvl4pPr>
            <a:lvl5pPr lvl="4" rtl="0">
              <a:spcBef>
                <a:spcPts val="0"/>
              </a:spcBef>
              <a:spcAft>
                <a:spcPts val="0"/>
              </a:spcAft>
              <a:buSzPts val="1100"/>
              <a:buNone/>
              <a:defRPr/>
            </a:lvl5pPr>
            <a:lvl6pPr lvl="5" rtl="0">
              <a:spcBef>
                <a:spcPts val="0"/>
              </a:spcBef>
              <a:spcAft>
                <a:spcPts val="0"/>
              </a:spcAft>
              <a:buSzPts val="1100"/>
              <a:buNone/>
              <a:defRPr/>
            </a:lvl6pPr>
            <a:lvl7pPr lvl="6" rtl="0">
              <a:spcBef>
                <a:spcPts val="0"/>
              </a:spcBef>
              <a:spcAft>
                <a:spcPts val="0"/>
              </a:spcAft>
              <a:buSzPts val="1100"/>
              <a:buNone/>
              <a:defRPr/>
            </a:lvl7pPr>
            <a:lvl8pPr lvl="7" rtl="0">
              <a:spcBef>
                <a:spcPts val="0"/>
              </a:spcBef>
              <a:spcAft>
                <a:spcPts val="0"/>
              </a:spcAft>
              <a:buSzPts val="1100"/>
              <a:buNone/>
              <a:defRPr/>
            </a:lvl8pPr>
            <a:lvl9pPr lvl="8" rtl="0">
              <a:spcBef>
                <a:spcPts val="0"/>
              </a:spcBef>
              <a:spcAft>
                <a:spcPts val="0"/>
              </a:spcAft>
              <a:buSzPts val="1100"/>
              <a:buNone/>
              <a:defRPr/>
            </a:lvl9pPr>
          </a:lstStyle>
          <a:p/>
        </p:txBody>
      </p:sp>
      <p:sp>
        <p:nvSpPr>
          <p:cNvPr id="109" name="Google Shape;109;p20"/>
          <p:cNvSpPr txBox="1"/>
          <p:nvPr/>
        </p:nvSpPr>
        <p:spPr>
          <a:xfrm>
            <a:off x="467139" y="4512365"/>
            <a:ext cx="138600" cy="276900"/>
          </a:xfrm>
          <a:prstGeom prst="rect">
            <a:avLst/>
          </a:prstGeom>
          <a:noFill/>
          <a:ln>
            <a:noFill/>
          </a:ln>
        </p:spPr>
        <p:txBody>
          <a:bodyPr anchorCtr="0" anchor="t" bIns="34275" lIns="68575" spcFirstLastPara="1" rIns="68575" wrap="square" tIns="34275">
            <a:noAutofit/>
          </a:bodyPr>
          <a:lstStyle/>
          <a:p>
            <a:pPr indent="0" lvl="0" marL="0" marR="0" rtl="0" algn="l">
              <a:spcBef>
                <a:spcPts val="0"/>
              </a:spcBef>
              <a:spcAft>
                <a:spcPts val="0"/>
              </a:spcAft>
              <a:buNone/>
            </a:pPr>
            <a:r>
              <a:t/>
            </a:r>
            <a:endParaRPr sz="1400">
              <a:solidFill>
                <a:schemeClr val="dk1"/>
              </a:solidFill>
              <a:latin typeface="Calibri"/>
              <a:ea typeface="Calibri"/>
              <a:cs typeface="Calibri"/>
              <a:sym typeface="Calibri"/>
            </a:endParaRPr>
          </a:p>
        </p:txBody>
      </p:sp>
    </p:spTree>
  </p:cSld>
  <p:clrMapOvr>
    <a:masterClrMapping/>
  </p:clrMapOvr>
</p:sldLayout>
</file>

<file path=ppt/slideLayouts/slideLayout1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1_Title and Content" type="obj">
  <p:cSld name="OBJECT">
    <p:spTree>
      <p:nvGrpSpPr>
        <p:cNvPr id="110" name="Shape 110"/>
        <p:cNvGrpSpPr/>
        <p:nvPr/>
      </p:nvGrpSpPr>
      <p:grpSpPr>
        <a:xfrm>
          <a:off x="0" y="0"/>
          <a:ext cx="0" cy="0"/>
          <a:chOff x="0" y="0"/>
          <a:chExt cx="0" cy="0"/>
        </a:xfrm>
      </p:grpSpPr>
      <p:sp>
        <p:nvSpPr>
          <p:cNvPr id="111" name="Google Shape;111;p21"/>
          <p:cNvSpPr txBox="1"/>
          <p:nvPr>
            <p:ph type="title"/>
          </p:nvPr>
        </p:nvSpPr>
        <p:spPr>
          <a:xfrm>
            <a:off x="628650" y="273844"/>
            <a:ext cx="7886700" cy="994200"/>
          </a:xfrm>
          <a:prstGeom prst="rect">
            <a:avLst/>
          </a:prstGeom>
          <a:noFill/>
          <a:ln>
            <a:noFill/>
          </a:ln>
        </p:spPr>
        <p:txBody>
          <a:bodyPr anchorCtr="0" anchor="ctr" bIns="34275" lIns="68575" spcFirstLastPara="1" rIns="68575" wrap="square" tIns="34275">
            <a:noAutofit/>
          </a:bodyPr>
          <a:lstStyle>
            <a:lvl1pPr lvl="0" rtl="0" algn="l">
              <a:lnSpc>
                <a:spcPct val="90000"/>
              </a:lnSpc>
              <a:spcBef>
                <a:spcPts val="0"/>
              </a:spcBef>
              <a:spcAft>
                <a:spcPts val="0"/>
              </a:spcAft>
              <a:buClr>
                <a:srgbClr val="00153A"/>
              </a:buClr>
              <a:buSzPts val="1400"/>
              <a:buNone/>
              <a:defRPr/>
            </a:lvl1pPr>
            <a:lvl2pPr lvl="1" rtl="0">
              <a:spcBef>
                <a:spcPts val="0"/>
              </a:spcBef>
              <a:spcAft>
                <a:spcPts val="0"/>
              </a:spcAft>
              <a:buSzPts val="1100"/>
              <a:buNone/>
              <a:defRPr/>
            </a:lvl2pPr>
            <a:lvl3pPr lvl="2" rtl="0">
              <a:spcBef>
                <a:spcPts val="0"/>
              </a:spcBef>
              <a:spcAft>
                <a:spcPts val="0"/>
              </a:spcAft>
              <a:buSzPts val="1100"/>
              <a:buNone/>
              <a:defRPr/>
            </a:lvl3pPr>
            <a:lvl4pPr lvl="3" rtl="0">
              <a:spcBef>
                <a:spcPts val="0"/>
              </a:spcBef>
              <a:spcAft>
                <a:spcPts val="0"/>
              </a:spcAft>
              <a:buSzPts val="1100"/>
              <a:buNone/>
              <a:defRPr/>
            </a:lvl4pPr>
            <a:lvl5pPr lvl="4" rtl="0">
              <a:spcBef>
                <a:spcPts val="0"/>
              </a:spcBef>
              <a:spcAft>
                <a:spcPts val="0"/>
              </a:spcAft>
              <a:buSzPts val="1100"/>
              <a:buNone/>
              <a:defRPr/>
            </a:lvl5pPr>
            <a:lvl6pPr lvl="5" rtl="0">
              <a:spcBef>
                <a:spcPts val="0"/>
              </a:spcBef>
              <a:spcAft>
                <a:spcPts val="0"/>
              </a:spcAft>
              <a:buSzPts val="1100"/>
              <a:buNone/>
              <a:defRPr/>
            </a:lvl6pPr>
            <a:lvl7pPr lvl="6" rtl="0">
              <a:spcBef>
                <a:spcPts val="0"/>
              </a:spcBef>
              <a:spcAft>
                <a:spcPts val="0"/>
              </a:spcAft>
              <a:buSzPts val="1100"/>
              <a:buNone/>
              <a:defRPr/>
            </a:lvl7pPr>
            <a:lvl8pPr lvl="7" rtl="0">
              <a:spcBef>
                <a:spcPts val="0"/>
              </a:spcBef>
              <a:spcAft>
                <a:spcPts val="0"/>
              </a:spcAft>
              <a:buSzPts val="1100"/>
              <a:buNone/>
              <a:defRPr/>
            </a:lvl8pPr>
            <a:lvl9pPr lvl="8" rtl="0">
              <a:spcBef>
                <a:spcPts val="0"/>
              </a:spcBef>
              <a:spcAft>
                <a:spcPts val="0"/>
              </a:spcAft>
              <a:buSzPts val="1100"/>
              <a:buNone/>
              <a:defRPr/>
            </a:lvl9pPr>
          </a:lstStyle>
          <a:p/>
        </p:txBody>
      </p:sp>
      <p:sp>
        <p:nvSpPr>
          <p:cNvPr id="112" name="Google Shape;112;p21"/>
          <p:cNvSpPr txBox="1"/>
          <p:nvPr>
            <p:ph idx="1" type="body"/>
          </p:nvPr>
        </p:nvSpPr>
        <p:spPr>
          <a:xfrm>
            <a:off x="628650" y="1369219"/>
            <a:ext cx="7886700" cy="3263400"/>
          </a:xfrm>
          <a:prstGeom prst="rect">
            <a:avLst/>
          </a:prstGeom>
          <a:noFill/>
          <a:ln>
            <a:noFill/>
          </a:ln>
        </p:spPr>
        <p:txBody>
          <a:bodyPr anchorCtr="0" anchor="t" bIns="34275" lIns="68575" spcFirstLastPara="1" rIns="68575" wrap="square" tIns="34275">
            <a:noAutofit/>
          </a:bodyPr>
          <a:lstStyle>
            <a:lvl1pPr indent="-317500" lvl="0" marL="457200" rtl="0" algn="l">
              <a:lnSpc>
                <a:spcPct val="90000"/>
              </a:lnSpc>
              <a:spcBef>
                <a:spcPts val="800"/>
              </a:spcBef>
              <a:spcAft>
                <a:spcPts val="0"/>
              </a:spcAft>
              <a:buClr>
                <a:srgbClr val="00153A"/>
              </a:buClr>
              <a:buSzPts val="1400"/>
              <a:buChar char="•"/>
              <a:defRPr/>
            </a:lvl1pPr>
            <a:lvl2pPr indent="-317500" lvl="1" marL="914400" rtl="0" algn="l">
              <a:lnSpc>
                <a:spcPct val="90000"/>
              </a:lnSpc>
              <a:spcBef>
                <a:spcPts val="400"/>
              </a:spcBef>
              <a:spcAft>
                <a:spcPts val="0"/>
              </a:spcAft>
              <a:buClr>
                <a:srgbClr val="00153A"/>
              </a:buClr>
              <a:buSzPts val="1400"/>
              <a:buChar char="•"/>
              <a:defRPr/>
            </a:lvl2pPr>
            <a:lvl3pPr indent="-317500" lvl="2" marL="1371600" rtl="0" algn="l">
              <a:lnSpc>
                <a:spcPct val="90000"/>
              </a:lnSpc>
              <a:spcBef>
                <a:spcPts val="400"/>
              </a:spcBef>
              <a:spcAft>
                <a:spcPts val="0"/>
              </a:spcAft>
              <a:buClr>
                <a:srgbClr val="00153A"/>
              </a:buClr>
              <a:buSzPts val="1400"/>
              <a:buChar char="•"/>
              <a:defRPr/>
            </a:lvl3pPr>
            <a:lvl4pPr indent="-317500" lvl="3" marL="1828800" rtl="0" algn="l">
              <a:lnSpc>
                <a:spcPct val="90000"/>
              </a:lnSpc>
              <a:spcBef>
                <a:spcPts val="400"/>
              </a:spcBef>
              <a:spcAft>
                <a:spcPts val="0"/>
              </a:spcAft>
              <a:buClr>
                <a:srgbClr val="00153A"/>
              </a:buClr>
              <a:buSzPts val="1400"/>
              <a:buChar char="•"/>
              <a:defRPr/>
            </a:lvl4pPr>
            <a:lvl5pPr indent="-317500" lvl="4" marL="2286000" rtl="0" algn="l">
              <a:lnSpc>
                <a:spcPct val="90000"/>
              </a:lnSpc>
              <a:spcBef>
                <a:spcPts val="400"/>
              </a:spcBef>
              <a:spcAft>
                <a:spcPts val="0"/>
              </a:spcAft>
              <a:buClr>
                <a:srgbClr val="00153A"/>
              </a:buClr>
              <a:buSzPts val="1400"/>
              <a:buChar char="•"/>
              <a:defRPr/>
            </a:lvl5pPr>
            <a:lvl6pPr indent="-317500" lvl="5" marL="2743200" rtl="0" algn="l">
              <a:lnSpc>
                <a:spcPct val="90000"/>
              </a:lnSpc>
              <a:spcBef>
                <a:spcPts val="400"/>
              </a:spcBef>
              <a:spcAft>
                <a:spcPts val="0"/>
              </a:spcAft>
              <a:buClr>
                <a:schemeClr val="dk1"/>
              </a:buClr>
              <a:buSzPts val="1400"/>
              <a:buChar char="•"/>
              <a:defRPr/>
            </a:lvl6pPr>
            <a:lvl7pPr indent="-317500" lvl="6" marL="3200400" rtl="0" algn="l">
              <a:lnSpc>
                <a:spcPct val="90000"/>
              </a:lnSpc>
              <a:spcBef>
                <a:spcPts val="400"/>
              </a:spcBef>
              <a:spcAft>
                <a:spcPts val="0"/>
              </a:spcAft>
              <a:buClr>
                <a:schemeClr val="dk1"/>
              </a:buClr>
              <a:buSzPts val="1400"/>
              <a:buChar char="•"/>
              <a:defRPr/>
            </a:lvl7pPr>
            <a:lvl8pPr indent="-317500" lvl="7" marL="3657600" rtl="0" algn="l">
              <a:lnSpc>
                <a:spcPct val="90000"/>
              </a:lnSpc>
              <a:spcBef>
                <a:spcPts val="400"/>
              </a:spcBef>
              <a:spcAft>
                <a:spcPts val="0"/>
              </a:spcAft>
              <a:buClr>
                <a:schemeClr val="dk1"/>
              </a:buClr>
              <a:buSzPts val="1400"/>
              <a:buChar char="•"/>
              <a:defRPr/>
            </a:lvl8pPr>
            <a:lvl9pPr indent="-317500" lvl="8" marL="4114800" rtl="0" algn="l">
              <a:lnSpc>
                <a:spcPct val="90000"/>
              </a:lnSpc>
              <a:spcBef>
                <a:spcPts val="400"/>
              </a:spcBef>
              <a:spcAft>
                <a:spcPts val="0"/>
              </a:spcAft>
              <a:buClr>
                <a:schemeClr val="dk1"/>
              </a:buClr>
              <a:buSzPts val="1400"/>
              <a:buChar char="•"/>
              <a:defRPr/>
            </a:lvl9pPr>
          </a:lstStyle>
          <a:p/>
        </p:txBody>
      </p:sp>
      <p:sp>
        <p:nvSpPr>
          <p:cNvPr id="113" name="Google Shape;113;p21"/>
          <p:cNvSpPr txBox="1"/>
          <p:nvPr>
            <p:ph idx="10" type="dt"/>
          </p:nvPr>
        </p:nvSpPr>
        <p:spPr>
          <a:xfrm>
            <a:off x="628650" y="4767263"/>
            <a:ext cx="2057400" cy="273900"/>
          </a:xfrm>
          <a:prstGeom prst="rect">
            <a:avLst/>
          </a:prstGeom>
          <a:noFill/>
          <a:ln>
            <a:noFill/>
          </a:ln>
        </p:spPr>
        <p:txBody>
          <a:bodyPr anchorCtr="0" anchor="ctr" bIns="34275" lIns="68575" spcFirstLastPara="1" rIns="68575" wrap="square" tIns="34275">
            <a:noAutofit/>
          </a:bodyPr>
          <a:lstStyle>
            <a:lvl1pPr lvl="0" rtl="0" algn="l">
              <a:spcBef>
                <a:spcPts val="0"/>
              </a:spcBef>
              <a:spcAft>
                <a:spcPts val="0"/>
              </a:spcAft>
              <a:buSzPts val="1100"/>
              <a:buNone/>
              <a:defRPr/>
            </a:lvl1pPr>
            <a:lvl2pPr lvl="1" rtl="0" algn="l">
              <a:spcBef>
                <a:spcPts val="0"/>
              </a:spcBef>
              <a:spcAft>
                <a:spcPts val="0"/>
              </a:spcAft>
              <a:buSzPts val="1100"/>
              <a:buNone/>
              <a:defRPr/>
            </a:lvl2pPr>
            <a:lvl3pPr lvl="2" rtl="0" algn="l">
              <a:spcBef>
                <a:spcPts val="0"/>
              </a:spcBef>
              <a:spcAft>
                <a:spcPts val="0"/>
              </a:spcAft>
              <a:buSzPts val="1100"/>
              <a:buNone/>
              <a:defRPr/>
            </a:lvl3pPr>
            <a:lvl4pPr lvl="3" rtl="0" algn="l">
              <a:spcBef>
                <a:spcPts val="0"/>
              </a:spcBef>
              <a:spcAft>
                <a:spcPts val="0"/>
              </a:spcAft>
              <a:buSzPts val="1100"/>
              <a:buNone/>
              <a:defRPr/>
            </a:lvl4pPr>
            <a:lvl5pPr lvl="4" rtl="0" algn="l">
              <a:spcBef>
                <a:spcPts val="0"/>
              </a:spcBef>
              <a:spcAft>
                <a:spcPts val="0"/>
              </a:spcAft>
              <a:buSzPts val="1100"/>
              <a:buNone/>
              <a:defRPr/>
            </a:lvl5pPr>
            <a:lvl6pPr lvl="5" rtl="0" algn="l">
              <a:spcBef>
                <a:spcPts val="0"/>
              </a:spcBef>
              <a:spcAft>
                <a:spcPts val="0"/>
              </a:spcAft>
              <a:buSzPts val="1100"/>
              <a:buNone/>
              <a:defRPr/>
            </a:lvl6pPr>
            <a:lvl7pPr lvl="6" rtl="0" algn="l">
              <a:spcBef>
                <a:spcPts val="0"/>
              </a:spcBef>
              <a:spcAft>
                <a:spcPts val="0"/>
              </a:spcAft>
              <a:buSzPts val="1100"/>
              <a:buNone/>
              <a:defRPr/>
            </a:lvl7pPr>
            <a:lvl8pPr lvl="7" rtl="0" algn="l">
              <a:spcBef>
                <a:spcPts val="0"/>
              </a:spcBef>
              <a:spcAft>
                <a:spcPts val="0"/>
              </a:spcAft>
              <a:buSzPts val="1100"/>
              <a:buNone/>
              <a:defRPr/>
            </a:lvl8pPr>
            <a:lvl9pPr lvl="8" rtl="0" algn="l">
              <a:spcBef>
                <a:spcPts val="0"/>
              </a:spcBef>
              <a:spcAft>
                <a:spcPts val="0"/>
              </a:spcAft>
              <a:buSzPts val="1100"/>
              <a:buNone/>
              <a:defRPr/>
            </a:lvl9pPr>
          </a:lstStyle>
          <a:p/>
        </p:txBody>
      </p:sp>
      <p:sp>
        <p:nvSpPr>
          <p:cNvPr id="114" name="Google Shape;114;p21"/>
          <p:cNvSpPr txBox="1"/>
          <p:nvPr>
            <p:ph idx="11" type="ftr"/>
          </p:nvPr>
        </p:nvSpPr>
        <p:spPr>
          <a:xfrm>
            <a:off x="3028950" y="4767263"/>
            <a:ext cx="3086100" cy="273900"/>
          </a:xfrm>
          <a:prstGeom prst="rect">
            <a:avLst/>
          </a:prstGeom>
          <a:noFill/>
          <a:ln>
            <a:noFill/>
          </a:ln>
        </p:spPr>
        <p:txBody>
          <a:bodyPr anchorCtr="0" anchor="ctr" bIns="34275" lIns="68575" spcFirstLastPara="1" rIns="68575" wrap="square" tIns="34275">
            <a:noAutofit/>
          </a:bodyPr>
          <a:lstStyle>
            <a:lvl1pPr lvl="0" rtl="0" algn="ctr">
              <a:spcBef>
                <a:spcPts val="0"/>
              </a:spcBef>
              <a:spcAft>
                <a:spcPts val="0"/>
              </a:spcAft>
              <a:buSzPts val="1100"/>
              <a:buNone/>
              <a:defRPr/>
            </a:lvl1pPr>
            <a:lvl2pPr lvl="1" rtl="0" algn="l">
              <a:spcBef>
                <a:spcPts val="0"/>
              </a:spcBef>
              <a:spcAft>
                <a:spcPts val="0"/>
              </a:spcAft>
              <a:buSzPts val="1100"/>
              <a:buNone/>
              <a:defRPr/>
            </a:lvl2pPr>
            <a:lvl3pPr lvl="2" rtl="0" algn="l">
              <a:spcBef>
                <a:spcPts val="0"/>
              </a:spcBef>
              <a:spcAft>
                <a:spcPts val="0"/>
              </a:spcAft>
              <a:buSzPts val="1100"/>
              <a:buNone/>
              <a:defRPr/>
            </a:lvl3pPr>
            <a:lvl4pPr lvl="3" rtl="0" algn="l">
              <a:spcBef>
                <a:spcPts val="0"/>
              </a:spcBef>
              <a:spcAft>
                <a:spcPts val="0"/>
              </a:spcAft>
              <a:buSzPts val="1100"/>
              <a:buNone/>
              <a:defRPr/>
            </a:lvl4pPr>
            <a:lvl5pPr lvl="4" rtl="0" algn="l">
              <a:spcBef>
                <a:spcPts val="0"/>
              </a:spcBef>
              <a:spcAft>
                <a:spcPts val="0"/>
              </a:spcAft>
              <a:buSzPts val="1100"/>
              <a:buNone/>
              <a:defRPr/>
            </a:lvl5pPr>
            <a:lvl6pPr lvl="5" rtl="0" algn="l">
              <a:spcBef>
                <a:spcPts val="0"/>
              </a:spcBef>
              <a:spcAft>
                <a:spcPts val="0"/>
              </a:spcAft>
              <a:buSzPts val="1100"/>
              <a:buNone/>
              <a:defRPr/>
            </a:lvl6pPr>
            <a:lvl7pPr lvl="6" rtl="0" algn="l">
              <a:spcBef>
                <a:spcPts val="0"/>
              </a:spcBef>
              <a:spcAft>
                <a:spcPts val="0"/>
              </a:spcAft>
              <a:buSzPts val="1100"/>
              <a:buNone/>
              <a:defRPr/>
            </a:lvl7pPr>
            <a:lvl8pPr lvl="7" rtl="0" algn="l">
              <a:spcBef>
                <a:spcPts val="0"/>
              </a:spcBef>
              <a:spcAft>
                <a:spcPts val="0"/>
              </a:spcAft>
              <a:buSzPts val="1100"/>
              <a:buNone/>
              <a:defRPr/>
            </a:lvl8pPr>
            <a:lvl9pPr lvl="8" rtl="0" algn="l">
              <a:spcBef>
                <a:spcPts val="0"/>
              </a:spcBef>
              <a:spcAft>
                <a:spcPts val="0"/>
              </a:spcAft>
              <a:buSzPts val="1100"/>
              <a:buNone/>
              <a:defRPr/>
            </a:lvl9pPr>
          </a:lstStyle>
          <a:p/>
        </p:txBody>
      </p:sp>
      <p:sp>
        <p:nvSpPr>
          <p:cNvPr id="115" name="Google Shape;115;p21"/>
          <p:cNvSpPr txBox="1"/>
          <p:nvPr>
            <p:ph idx="12" type="sldNum"/>
          </p:nvPr>
        </p:nvSpPr>
        <p:spPr>
          <a:xfrm>
            <a:off x="6457950" y="4767263"/>
            <a:ext cx="2057400" cy="273900"/>
          </a:xfrm>
          <a:prstGeom prst="rect">
            <a:avLst/>
          </a:prstGeom>
          <a:noFill/>
          <a:ln>
            <a:noFill/>
          </a:ln>
        </p:spPr>
        <p:txBody>
          <a:bodyPr anchorCtr="0" anchor="ctr" bIns="34275" lIns="68575" spcFirstLastPara="1" rIns="68575" wrap="square" tIns="34275">
            <a:noAutofit/>
          </a:bodyPr>
          <a:lstStyle>
            <a:lvl1pPr indent="0" lvl="0" marL="0" rtl="0" algn="r">
              <a:spcBef>
                <a:spcPts val="0"/>
              </a:spcBef>
              <a:buNone/>
              <a:defRPr>
                <a:solidFill>
                  <a:srgbClr val="888888"/>
                </a:solidFill>
              </a:defRPr>
            </a:lvl1pPr>
            <a:lvl2pPr indent="0" lvl="1" marL="0" rtl="0" algn="r">
              <a:spcBef>
                <a:spcPts val="0"/>
              </a:spcBef>
              <a:buNone/>
              <a:defRPr>
                <a:solidFill>
                  <a:srgbClr val="888888"/>
                </a:solidFill>
              </a:defRPr>
            </a:lvl2pPr>
            <a:lvl3pPr indent="0" lvl="2" marL="0" rtl="0" algn="r">
              <a:spcBef>
                <a:spcPts val="0"/>
              </a:spcBef>
              <a:buNone/>
              <a:defRPr>
                <a:solidFill>
                  <a:srgbClr val="888888"/>
                </a:solidFill>
              </a:defRPr>
            </a:lvl3pPr>
            <a:lvl4pPr indent="0" lvl="3" marL="0" rtl="0" algn="r">
              <a:spcBef>
                <a:spcPts val="0"/>
              </a:spcBef>
              <a:buNone/>
              <a:defRPr>
                <a:solidFill>
                  <a:srgbClr val="888888"/>
                </a:solidFill>
              </a:defRPr>
            </a:lvl4pPr>
            <a:lvl5pPr indent="0" lvl="4" marL="0" rtl="0" algn="r">
              <a:spcBef>
                <a:spcPts val="0"/>
              </a:spcBef>
              <a:buNone/>
              <a:defRPr>
                <a:solidFill>
                  <a:srgbClr val="888888"/>
                </a:solidFill>
              </a:defRPr>
            </a:lvl5pPr>
            <a:lvl6pPr indent="0" lvl="5" marL="0" rtl="0" algn="r">
              <a:spcBef>
                <a:spcPts val="0"/>
              </a:spcBef>
              <a:buNone/>
              <a:defRPr>
                <a:solidFill>
                  <a:srgbClr val="888888"/>
                </a:solidFill>
              </a:defRPr>
            </a:lvl6pPr>
            <a:lvl7pPr indent="0" lvl="6" marL="0" rtl="0" algn="r">
              <a:spcBef>
                <a:spcPts val="0"/>
              </a:spcBef>
              <a:buNone/>
              <a:defRPr>
                <a:solidFill>
                  <a:srgbClr val="888888"/>
                </a:solidFill>
              </a:defRPr>
            </a:lvl7pPr>
            <a:lvl8pPr indent="0" lvl="7" marL="0" rtl="0" algn="r">
              <a:spcBef>
                <a:spcPts val="0"/>
              </a:spcBef>
              <a:buNone/>
              <a:defRPr>
                <a:solidFill>
                  <a:srgbClr val="888888"/>
                </a:solidFill>
              </a:defRPr>
            </a:lvl8pPr>
            <a:lvl9pPr indent="0" lvl="8" marL="0" rtl="0" algn="r">
              <a:spcBef>
                <a:spcPts val="0"/>
              </a:spcBef>
              <a:buNone/>
              <a:defRPr>
                <a:solidFill>
                  <a:srgbClr val="888888"/>
                </a:solidFill>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Content">
  <p:cSld name="Title and Content">
    <p:spTree>
      <p:nvGrpSpPr>
        <p:cNvPr id="116" name="Shape 116"/>
        <p:cNvGrpSpPr/>
        <p:nvPr/>
      </p:nvGrpSpPr>
      <p:grpSpPr>
        <a:xfrm>
          <a:off x="0" y="0"/>
          <a:ext cx="0" cy="0"/>
          <a:chOff x="0" y="0"/>
          <a:chExt cx="0" cy="0"/>
        </a:xfrm>
      </p:grpSpPr>
      <p:sp>
        <p:nvSpPr>
          <p:cNvPr id="117" name="Google Shape;117;p22"/>
          <p:cNvSpPr txBox="1"/>
          <p:nvPr>
            <p:ph type="title"/>
          </p:nvPr>
        </p:nvSpPr>
        <p:spPr>
          <a:xfrm>
            <a:off x="628650" y="273844"/>
            <a:ext cx="7886700" cy="994200"/>
          </a:xfrm>
          <a:prstGeom prst="rect">
            <a:avLst/>
          </a:prstGeom>
          <a:noFill/>
          <a:ln>
            <a:noFill/>
          </a:ln>
        </p:spPr>
        <p:txBody>
          <a:bodyPr anchorCtr="0" anchor="ctr" bIns="34275" lIns="68575" spcFirstLastPara="1" rIns="68575" wrap="square" tIns="34275">
            <a:noAutofit/>
          </a:bodyPr>
          <a:lstStyle>
            <a:lvl1pPr lvl="0" rtl="0" algn="l">
              <a:lnSpc>
                <a:spcPct val="90000"/>
              </a:lnSpc>
              <a:spcBef>
                <a:spcPts val="0"/>
              </a:spcBef>
              <a:spcAft>
                <a:spcPts val="0"/>
              </a:spcAft>
              <a:buClr>
                <a:srgbClr val="00153A"/>
              </a:buClr>
              <a:buSzPts val="2500"/>
              <a:buFont typeface="Libre Franklin"/>
              <a:buNone/>
              <a:defRPr sz="2500" u="sng" cap="small">
                <a:solidFill>
                  <a:srgbClr val="00153A"/>
                </a:solidFill>
                <a:latin typeface="Libre Franklin"/>
                <a:ea typeface="Libre Franklin"/>
                <a:cs typeface="Libre Franklin"/>
                <a:sym typeface="Libre Franklin"/>
              </a:defRPr>
            </a:lvl1pPr>
            <a:lvl2pPr lvl="1" rtl="0">
              <a:spcBef>
                <a:spcPts val="0"/>
              </a:spcBef>
              <a:spcAft>
                <a:spcPts val="0"/>
              </a:spcAft>
              <a:buSzPts val="1100"/>
              <a:buNone/>
              <a:defRPr/>
            </a:lvl2pPr>
            <a:lvl3pPr lvl="2" rtl="0">
              <a:spcBef>
                <a:spcPts val="0"/>
              </a:spcBef>
              <a:spcAft>
                <a:spcPts val="0"/>
              </a:spcAft>
              <a:buSzPts val="1100"/>
              <a:buNone/>
              <a:defRPr/>
            </a:lvl3pPr>
            <a:lvl4pPr lvl="3" rtl="0">
              <a:spcBef>
                <a:spcPts val="0"/>
              </a:spcBef>
              <a:spcAft>
                <a:spcPts val="0"/>
              </a:spcAft>
              <a:buSzPts val="1100"/>
              <a:buNone/>
              <a:defRPr/>
            </a:lvl4pPr>
            <a:lvl5pPr lvl="4" rtl="0">
              <a:spcBef>
                <a:spcPts val="0"/>
              </a:spcBef>
              <a:spcAft>
                <a:spcPts val="0"/>
              </a:spcAft>
              <a:buSzPts val="1100"/>
              <a:buNone/>
              <a:defRPr/>
            </a:lvl5pPr>
            <a:lvl6pPr lvl="5" rtl="0">
              <a:spcBef>
                <a:spcPts val="0"/>
              </a:spcBef>
              <a:spcAft>
                <a:spcPts val="0"/>
              </a:spcAft>
              <a:buSzPts val="1100"/>
              <a:buNone/>
              <a:defRPr/>
            </a:lvl6pPr>
            <a:lvl7pPr lvl="6" rtl="0">
              <a:spcBef>
                <a:spcPts val="0"/>
              </a:spcBef>
              <a:spcAft>
                <a:spcPts val="0"/>
              </a:spcAft>
              <a:buSzPts val="1100"/>
              <a:buNone/>
              <a:defRPr/>
            </a:lvl7pPr>
            <a:lvl8pPr lvl="7" rtl="0">
              <a:spcBef>
                <a:spcPts val="0"/>
              </a:spcBef>
              <a:spcAft>
                <a:spcPts val="0"/>
              </a:spcAft>
              <a:buSzPts val="1100"/>
              <a:buNone/>
              <a:defRPr/>
            </a:lvl8pPr>
            <a:lvl9pPr lvl="8" rtl="0">
              <a:spcBef>
                <a:spcPts val="0"/>
              </a:spcBef>
              <a:spcAft>
                <a:spcPts val="0"/>
              </a:spcAft>
              <a:buSzPts val="1100"/>
              <a:buNone/>
              <a:defRPr/>
            </a:lvl9pPr>
          </a:lstStyle>
          <a:p/>
        </p:txBody>
      </p:sp>
      <p:sp>
        <p:nvSpPr>
          <p:cNvPr id="118" name="Google Shape;118;p22"/>
          <p:cNvSpPr txBox="1"/>
          <p:nvPr>
            <p:ph idx="1" type="body"/>
          </p:nvPr>
        </p:nvSpPr>
        <p:spPr>
          <a:xfrm>
            <a:off x="628650" y="1369219"/>
            <a:ext cx="7886700" cy="3263400"/>
          </a:xfrm>
          <a:prstGeom prst="rect">
            <a:avLst/>
          </a:prstGeom>
          <a:noFill/>
          <a:ln>
            <a:noFill/>
          </a:ln>
        </p:spPr>
        <p:txBody>
          <a:bodyPr anchorCtr="0" anchor="t" bIns="34275" lIns="68575" spcFirstLastPara="1" rIns="68575" wrap="square" tIns="34275">
            <a:noAutofit/>
          </a:bodyPr>
          <a:lstStyle>
            <a:lvl1pPr indent="-330200" lvl="0" marL="457200" rtl="0" algn="l">
              <a:lnSpc>
                <a:spcPct val="90000"/>
              </a:lnSpc>
              <a:spcBef>
                <a:spcPts val="800"/>
              </a:spcBef>
              <a:spcAft>
                <a:spcPts val="0"/>
              </a:spcAft>
              <a:buClr>
                <a:srgbClr val="00153A"/>
              </a:buClr>
              <a:buSzPts val="1600"/>
              <a:buChar char="•"/>
              <a:defRPr sz="1600">
                <a:solidFill>
                  <a:srgbClr val="00153A"/>
                </a:solidFill>
                <a:latin typeface="Quattrocento Sans"/>
                <a:ea typeface="Quattrocento Sans"/>
                <a:cs typeface="Quattrocento Sans"/>
                <a:sym typeface="Quattrocento Sans"/>
              </a:defRPr>
            </a:lvl1pPr>
            <a:lvl2pPr indent="-317500" lvl="1" marL="914400" rtl="0" algn="l">
              <a:lnSpc>
                <a:spcPct val="90000"/>
              </a:lnSpc>
              <a:spcBef>
                <a:spcPts val="400"/>
              </a:spcBef>
              <a:spcAft>
                <a:spcPts val="0"/>
              </a:spcAft>
              <a:buClr>
                <a:srgbClr val="00153A"/>
              </a:buClr>
              <a:buSzPts val="1400"/>
              <a:buChar char="•"/>
              <a:defRPr sz="1400">
                <a:solidFill>
                  <a:srgbClr val="00153A"/>
                </a:solidFill>
                <a:latin typeface="Quattrocento Sans"/>
                <a:ea typeface="Quattrocento Sans"/>
                <a:cs typeface="Quattrocento Sans"/>
                <a:sym typeface="Quattrocento Sans"/>
              </a:defRPr>
            </a:lvl2pPr>
            <a:lvl3pPr indent="-298450" lvl="2" marL="1371600" rtl="0" algn="l">
              <a:lnSpc>
                <a:spcPct val="90000"/>
              </a:lnSpc>
              <a:spcBef>
                <a:spcPts val="400"/>
              </a:spcBef>
              <a:spcAft>
                <a:spcPts val="0"/>
              </a:spcAft>
              <a:buClr>
                <a:srgbClr val="00153A"/>
              </a:buClr>
              <a:buSzPts val="1100"/>
              <a:buChar char="•"/>
              <a:defRPr sz="1100">
                <a:solidFill>
                  <a:srgbClr val="00153A"/>
                </a:solidFill>
                <a:latin typeface="Quattrocento Sans"/>
                <a:ea typeface="Quattrocento Sans"/>
                <a:cs typeface="Quattrocento Sans"/>
                <a:sym typeface="Quattrocento Sans"/>
              </a:defRPr>
            </a:lvl3pPr>
            <a:lvl4pPr indent="-292100" lvl="3" marL="1828800" rtl="0" algn="l">
              <a:lnSpc>
                <a:spcPct val="90000"/>
              </a:lnSpc>
              <a:spcBef>
                <a:spcPts val="400"/>
              </a:spcBef>
              <a:spcAft>
                <a:spcPts val="0"/>
              </a:spcAft>
              <a:buClr>
                <a:srgbClr val="00153A"/>
              </a:buClr>
              <a:buSzPts val="1000"/>
              <a:buChar char="•"/>
              <a:defRPr sz="1000">
                <a:solidFill>
                  <a:srgbClr val="00153A"/>
                </a:solidFill>
                <a:latin typeface="Quattrocento Sans"/>
                <a:ea typeface="Quattrocento Sans"/>
                <a:cs typeface="Quattrocento Sans"/>
                <a:sym typeface="Quattrocento Sans"/>
              </a:defRPr>
            </a:lvl4pPr>
            <a:lvl5pPr indent="-292100" lvl="4" marL="2286000" rtl="0" algn="l">
              <a:lnSpc>
                <a:spcPct val="90000"/>
              </a:lnSpc>
              <a:spcBef>
                <a:spcPts val="400"/>
              </a:spcBef>
              <a:spcAft>
                <a:spcPts val="0"/>
              </a:spcAft>
              <a:buClr>
                <a:srgbClr val="00153A"/>
              </a:buClr>
              <a:buSzPts val="1000"/>
              <a:buChar char="•"/>
              <a:defRPr sz="1000">
                <a:solidFill>
                  <a:srgbClr val="00153A"/>
                </a:solidFill>
                <a:latin typeface="Quattrocento Sans"/>
                <a:ea typeface="Quattrocento Sans"/>
                <a:cs typeface="Quattrocento Sans"/>
                <a:sym typeface="Quattrocento Sans"/>
              </a:defRPr>
            </a:lvl5pPr>
            <a:lvl6pPr indent="-317500" lvl="5" marL="2743200" rtl="0" algn="l">
              <a:lnSpc>
                <a:spcPct val="90000"/>
              </a:lnSpc>
              <a:spcBef>
                <a:spcPts val="400"/>
              </a:spcBef>
              <a:spcAft>
                <a:spcPts val="0"/>
              </a:spcAft>
              <a:buClr>
                <a:schemeClr val="dk1"/>
              </a:buClr>
              <a:buSzPts val="1400"/>
              <a:buChar char="•"/>
              <a:defRPr/>
            </a:lvl6pPr>
            <a:lvl7pPr indent="-317500" lvl="6" marL="3200400" rtl="0" algn="l">
              <a:lnSpc>
                <a:spcPct val="90000"/>
              </a:lnSpc>
              <a:spcBef>
                <a:spcPts val="400"/>
              </a:spcBef>
              <a:spcAft>
                <a:spcPts val="0"/>
              </a:spcAft>
              <a:buClr>
                <a:schemeClr val="dk1"/>
              </a:buClr>
              <a:buSzPts val="1400"/>
              <a:buChar char="•"/>
              <a:defRPr/>
            </a:lvl7pPr>
            <a:lvl8pPr indent="-317500" lvl="7" marL="3657600" rtl="0" algn="l">
              <a:lnSpc>
                <a:spcPct val="90000"/>
              </a:lnSpc>
              <a:spcBef>
                <a:spcPts val="400"/>
              </a:spcBef>
              <a:spcAft>
                <a:spcPts val="0"/>
              </a:spcAft>
              <a:buClr>
                <a:schemeClr val="dk1"/>
              </a:buClr>
              <a:buSzPts val="1400"/>
              <a:buChar char="•"/>
              <a:defRPr/>
            </a:lvl8pPr>
            <a:lvl9pPr indent="-317500" lvl="8" marL="4114800" rtl="0" algn="l">
              <a:lnSpc>
                <a:spcPct val="90000"/>
              </a:lnSpc>
              <a:spcBef>
                <a:spcPts val="400"/>
              </a:spcBef>
              <a:spcAft>
                <a:spcPts val="0"/>
              </a:spcAft>
              <a:buClr>
                <a:schemeClr val="dk1"/>
              </a:buClr>
              <a:buSzPts val="1400"/>
              <a:buChar char="•"/>
              <a:defRPr/>
            </a:lvl9pPr>
          </a:lstStyle>
          <a:p/>
        </p:txBody>
      </p:sp>
      <p:sp>
        <p:nvSpPr>
          <p:cNvPr id="119" name="Google Shape;119;p22"/>
          <p:cNvSpPr txBox="1"/>
          <p:nvPr>
            <p:ph idx="2" type="body"/>
          </p:nvPr>
        </p:nvSpPr>
        <p:spPr>
          <a:xfrm>
            <a:off x="4305300" y="896541"/>
            <a:ext cx="4209900" cy="371400"/>
          </a:xfrm>
          <a:prstGeom prst="rect">
            <a:avLst/>
          </a:prstGeom>
          <a:noFill/>
          <a:ln>
            <a:noFill/>
          </a:ln>
        </p:spPr>
        <p:txBody>
          <a:bodyPr anchorCtr="0" anchor="ctr" bIns="34275" lIns="68575" spcFirstLastPara="1" rIns="68575" wrap="square" tIns="34275">
            <a:noAutofit/>
          </a:bodyPr>
          <a:lstStyle>
            <a:lvl1pPr indent="-228600" lvl="0" marL="457200" rtl="0" algn="r">
              <a:lnSpc>
                <a:spcPct val="90000"/>
              </a:lnSpc>
              <a:spcBef>
                <a:spcPts val="800"/>
              </a:spcBef>
              <a:spcAft>
                <a:spcPts val="0"/>
              </a:spcAft>
              <a:buClr>
                <a:srgbClr val="A5A5A5"/>
              </a:buClr>
              <a:buSzPts val="1600"/>
              <a:buNone/>
              <a:defRPr i="1" sz="1600">
                <a:solidFill>
                  <a:srgbClr val="A5A5A5"/>
                </a:solidFill>
                <a:latin typeface="Libre Franklin"/>
                <a:ea typeface="Libre Franklin"/>
                <a:cs typeface="Libre Franklin"/>
                <a:sym typeface="Libre Franklin"/>
              </a:defRPr>
            </a:lvl1pPr>
            <a:lvl2pPr indent="-317500" lvl="1" marL="914400" rtl="0" algn="l">
              <a:lnSpc>
                <a:spcPct val="90000"/>
              </a:lnSpc>
              <a:spcBef>
                <a:spcPts val="400"/>
              </a:spcBef>
              <a:spcAft>
                <a:spcPts val="0"/>
              </a:spcAft>
              <a:buClr>
                <a:srgbClr val="00153A"/>
              </a:buClr>
              <a:buSzPts val="1400"/>
              <a:buChar char="•"/>
              <a:defRPr/>
            </a:lvl2pPr>
            <a:lvl3pPr indent="-317500" lvl="2" marL="1371600" rtl="0" algn="l">
              <a:lnSpc>
                <a:spcPct val="90000"/>
              </a:lnSpc>
              <a:spcBef>
                <a:spcPts val="400"/>
              </a:spcBef>
              <a:spcAft>
                <a:spcPts val="0"/>
              </a:spcAft>
              <a:buClr>
                <a:srgbClr val="00153A"/>
              </a:buClr>
              <a:buSzPts val="1400"/>
              <a:buChar char="•"/>
              <a:defRPr/>
            </a:lvl3pPr>
            <a:lvl4pPr indent="-317500" lvl="3" marL="1828800" rtl="0" algn="l">
              <a:lnSpc>
                <a:spcPct val="90000"/>
              </a:lnSpc>
              <a:spcBef>
                <a:spcPts val="400"/>
              </a:spcBef>
              <a:spcAft>
                <a:spcPts val="0"/>
              </a:spcAft>
              <a:buClr>
                <a:srgbClr val="00153A"/>
              </a:buClr>
              <a:buSzPts val="1400"/>
              <a:buChar char="•"/>
              <a:defRPr/>
            </a:lvl4pPr>
            <a:lvl5pPr indent="-317500" lvl="4" marL="2286000" rtl="0" algn="l">
              <a:lnSpc>
                <a:spcPct val="90000"/>
              </a:lnSpc>
              <a:spcBef>
                <a:spcPts val="400"/>
              </a:spcBef>
              <a:spcAft>
                <a:spcPts val="0"/>
              </a:spcAft>
              <a:buClr>
                <a:srgbClr val="00153A"/>
              </a:buClr>
              <a:buSzPts val="1400"/>
              <a:buChar char="•"/>
              <a:defRPr/>
            </a:lvl5pPr>
            <a:lvl6pPr indent="-317500" lvl="5" marL="2743200" rtl="0" algn="l">
              <a:lnSpc>
                <a:spcPct val="90000"/>
              </a:lnSpc>
              <a:spcBef>
                <a:spcPts val="400"/>
              </a:spcBef>
              <a:spcAft>
                <a:spcPts val="0"/>
              </a:spcAft>
              <a:buClr>
                <a:schemeClr val="dk1"/>
              </a:buClr>
              <a:buSzPts val="1400"/>
              <a:buChar char="•"/>
              <a:defRPr/>
            </a:lvl6pPr>
            <a:lvl7pPr indent="-317500" lvl="6" marL="3200400" rtl="0" algn="l">
              <a:lnSpc>
                <a:spcPct val="90000"/>
              </a:lnSpc>
              <a:spcBef>
                <a:spcPts val="400"/>
              </a:spcBef>
              <a:spcAft>
                <a:spcPts val="0"/>
              </a:spcAft>
              <a:buClr>
                <a:schemeClr val="dk1"/>
              </a:buClr>
              <a:buSzPts val="1400"/>
              <a:buChar char="•"/>
              <a:defRPr/>
            </a:lvl7pPr>
            <a:lvl8pPr indent="-317500" lvl="7" marL="3657600" rtl="0" algn="l">
              <a:lnSpc>
                <a:spcPct val="90000"/>
              </a:lnSpc>
              <a:spcBef>
                <a:spcPts val="400"/>
              </a:spcBef>
              <a:spcAft>
                <a:spcPts val="0"/>
              </a:spcAft>
              <a:buClr>
                <a:schemeClr val="dk1"/>
              </a:buClr>
              <a:buSzPts val="1400"/>
              <a:buChar char="•"/>
              <a:defRPr/>
            </a:lvl8pPr>
            <a:lvl9pPr indent="-317500" lvl="8" marL="4114800" rtl="0" algn="l">
              <a:lnSpc>
                <a:spcPct val="90000"/>
              </a:lnSpc>
              <a:spcBef>
                <a:spcPts val="400"/>
              </a:spcBef>
              <a:spcAft>
                <a:spcPts val="0"/>
              </a:spcAft>
              <a:buClr>
                <a:schemeClr val="dk1"/>
              </a:buClr>
              <a:buSzPts val="1400"/>
              <a:buChar char="•"/>
              <a:defRPr/>
            </a:lvl9pPr>
          </a:lstStyle>
          <a:p/>
        </p:txBody>
      </p:sp>
      <p:sp>
        <p:nvSpPr>
          <p:cNvPr id="120" name="Google Shape;120;p22"/>
          <p:cNvSpPr txBox="1"/>
          <p:nvPr>
            <p:ph idx="10" type="dt"/>
          </p:nvPr>
        </p:nvSpPr>
        <p:spPr>
          <a:xfrm>
            <a:off x="7086600" y="4849264"/>
            <a:ext cx="2057400" cy="273900"/>
          </a:xfrm>
          <a:prstGeom prst="rect">
            <a:avLst/>
          </a:prstGeom>
          <a:noFill/>
          <a:ln>
            <a:noFill/>
          </a:ln>
        </p:spPr>
        <p:txBody>
          <a:bodyPr anchorCtr="0" anchor="ctr" bIns="34275" lIns="68575" spcFirstLastPara="1" rIns="68575" wrap="square" tIns="34275">
            <a:noAutofit/>
          </a:bodyPr>
          <a:lstStyle>
            <a:lvl1pPr lvl="0" rtl="0" algn="r">
              <a:spcBef>
                <a:spcPts val="0"/>
              </a:spcBef>
              <a:spcAft>
                <a:spcPts val="0"/>
              </a:spcAft>
              <a:buSzPts val="1100"/>
              <a:buNone/>
              <a:defRPr sz="900">
                <a:solidFill>
                  <a:srgbClr val="888888"/>
                </a:solidFill>
                <a:latin typeface="Montserrat"/>
                <a:ea typeface="Montserrat"/>
                <a:cs typeface="Montserrat"/>
                <a:sym typeface="Montserrat"/>
              </a:defRPr>
            </a:lvl1pPr>
            <a:lvl2pPr lvl="1" rtl="0" algn="l">
              <a:spcBef>
                <a:spcPts val="0"/>
              </a:spcBef>
              <a:spcAft>
                <a:spcPts val="0"/>
              </a:spcAft>
              <a:buSzPts val="1100"/>
              <a:buNone/>
              <a:defRPr/>
            </a:lvl2pPr>
            <a:lvl3pPr lvl="2" rtl="0" algn="l">
              <a:spcBef>
                <a:spcPts val="0"/>
              </a:spcBef>
              <a:spcAft>
                <a:spcPts val="0"/>
              </a:spcAft>
              <a:buSzPts val="1100"/>
              <a:buNone/>
              <a:defRPr/>
            </a:lvl3pPr>
            <a:lvl4pPr lvl="3" rtl="0" algn="l">
              <a:spcBef>
                <a:spcPts val="0"/>
              </a:spcBef>
              <a:spcAft>
                <a:spcPts val="0"/>
              </a:spcAft>
              <a:buSzPts val="1100"/>
              <a:buNone/>
              <a:defRPr/>
            </a:lvl4pPr>
            <a:lvl5pPr lvl="4" rtl="0" algn="l">
              <a:spcBef>
                <a:spcPts val="0"/>
              </a:spcBef>
              <a:spcAft>
                <a:spcPts val="0"/>
              </a:spcAft>
              <a:buSzPts val="1100"/>
              <a:buNone/>
              <a:defRPr/>
            </a:lvl5pPr>
            <a:lvl6pPr lvl="5" rtl="0" algn="l">
              <a:spcBef>
                <a:spcPts val="0"/>
              </a:spcBef>
              <a:spcAft>
                <a:spcPts val="0"/>
              </a:spcAft>
              <a:buSzPts val="1100"/>
              <a:buNone/>
              <a:defRPr/>
            </a:lvl6pPr>
            <a:lvl7pPr lvl="6" rtl="0" algn="l">
              <a:spcBef>
                <a:spcPts val="0"/>
              </a:spcBef>
              <a:spcAft>
                <a:spcPts val="0"/>
              </a:spcAft>
              <a:buSzPts val="1100"/>
              <a:buNone/>
              <a:defRPr/>
            </a:lvl7pPr>
            <a:lvl8pPr lvl="7" rtl="0" algn="l">
              <a:spcBef>
                <a:spcPts val="0"/>
              </a:spcBef>
              <a:spcAft>
                <a:spcPts val="0"/>
              </a:spcAft>
              <a:buSzPts val="1100"/>
              <a:buNone/>
              <a:defRPr/>
            </a:lvl8pPr>
            <a:lvl9pPr lvl="8" rtl="0" algn="l">
              <a:spcBef>
                <a:spcPts val="0"/>
              </a:spcBef>
              <a:spcAft>
                <a:spcPts val="0"/>
              </a:spcAft>
              <a:buSzPts val="1100"/>
              <a:buNone/>
              <a:defRPr/>
            </a:lvl9pPr>
          </a:lstStyle>
          <a:p/>
        </p:txBody>
      </p:sp>
      <p:sp>
        <p:nvSpPr>
          <p:cNvPr id="121" name="Google Shape;121;p22"/>
          <p:cNvSpPr txBox="1"/>
          <p:nvPr>
            <p:ph idx="11" type="ftr"/>
          </p:nvPr>
        </p:nvSpPr>
        <p:spPr>
          <a:xfrm>
            <a:off x="0" y="4854745"/>
            <a:ext cx="3086100" cy="273900"/>
          </a:xfrm>
          <a:prstGeom prst="rect">
            <a:avLst/>
          </a:prstGeom>
          <a:noFill/>
          <a:ln>
            <a:noFill/>
          </a:ln>
        </p:spPr>
        <p:txBody>
          <a:bodyPr anchorCtr="0" anchor="ctr" bIns="34275" lIns="68575" spcFirstLastPara="1" rIns="68575" wrap="square" tIns="34275">
            <a:noAutofit/>
          </a:bodyPr>
          <a:lstStyle>
            <a:lvl1pPr lvl="0" rtl="0" algn="l">
              <a:spcBef>
                <a:spcPts val="0"/>
              </a:spcBef>
              <a:spcAft>
                <a:spcPts val="0"/>
              </a:spcAft>
              <a:buSzPts val="1100"/>
              <a:buNone/>
              <a:defRPr sz="900">
                <a:solidFill>
                  <a:srgbClr val="888888"/>
                </a:solidFill>
                <a:latin typeface="Montserrat"/>
                <a:ea typeface="Montserrat"/>
                <a:cs typeface="Montserrat"/>
                <a:sym typeface="Montserrat"/>
              </a:defRPr>
            </a:lvl1pPr>
            <a:lvl2pPr lvl="1" rtl="0" algn="l">
              <a:spcBef>
                <a:spcPts val="0"/>
              </a:spcBef>
              <a:spcAft>
                <a:spcPts val="0"/>
              </a:spcAft>
              <a:buSzPts val="1100"/>
              <a:buNone/>
              <a:defRPr/>
            </a:lvl2pPr>
            <a:lvl3pPr lvl="2" rtl="0" algn="l">
              <a:spcBef>
                <a:spcPts val="0"/>
              </a:spcBef>
              <a:spcAft>
                <a:spcPts val="0"/>
              </a:spcAft>
              <a:buSzPts val="1100"/>
              <a:buNone/>
              <a:defRPr/>
            </a:lvl3pPr>
            <a:lvl4pPr lvl="3" rtl="0" algn="l">
              <a:spcBef>
                <a:spcPts val="0"/>
              </a:spcBef>
              <a:spcAft>
                <a:spcPts val="0"/>
              </a:spcAft>
              <a:buSzPts val="1100"/>
              <a:buNone/>
              <a:defRPr/>
            </a:lvl4pPr>
            <a:lvl5pPr lvl="4" rtl="0" algn="l">
              <a:spcBef>
                <a:spcPts val="0"/>
              </a:spcBef>
              <a:spcAft>
                <a:spcPts val="0"/>
              </a:spcAft>
              <a:buSzPts val="1100"/>
              <a:buNone/>
              <a:defRPr/>
            </a:lvl5pPr>
            <a:lvl6pPr lvl="5" rtl="0" algn="l">
              <a:spcBef>
                <a:spcPts val="0"/>
              </a:spcBef>
              <a:spcAft>
                <a:spcPts val="0"/>
              </a:spcAft>
              <a:buSzPts val="1100"/>
              <a:buNone/>
              <a:defRPr/>
            </a:lvl6pPr>
            <a:lvl7pPr lvl="6" rtl="0" algn="l">
              <a:spcBef>
                <a:spcPts val="0"/>
              </a:spcBef>
              <a:spcAft>
                <a:spcPts val="0"/>
              </a:spcAft>
              <a:buSzPts val="1100"/>
              <a:buNone/>
              <a:defRPr/>
            </a:lvl7pPr>
            <a:lvl8pPr lvl="7" rtl="0" algn="l">
              <a:spcBef>
                <a:spcPts val="0"/>
              </a:spcBef>
              <a:spcAft>
                <a:spcPts val="0"/>
              </a:spcAft>
              <a:buSzPts val="1100"/>
              <a:buNone/>
              <a:defRPr/>
            </a:lvl8pPr>
            <a:lvl9pPr lvl="8" rtl="0" algn="l">
              <a:spcBef>
                <a:spcPts val="0"/>
              </a:spcBef>
              <a:spcAft>
                <a:spcPts val="0"/>
              </a:spcAft>
              <a:buSzPts val="1100"/>
              <a:buNone/>
              <a:defRPr/>
            </a:lvl9pPr>
          </a:lstStyle>
          <a:p/>
        </p:txBody>
      </p:sp>
    </p:spTree>
  </p:cSld>
  <p:clrMapOvr>
    <a:masterClrMapping/>
  </p:clrMapOvr>
</p:sldLayout>
</file>

<file path=ppt/slideLayouts/slideLayout2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1_Title Slide">
  <p:cSld name="1_Title Slide">
    <p:spTree>
      <p:nvGrpSpPr>
        <p:cNvPr id="122" name="Shape 122"/>
        <p:cNvGrpSpPr/>
        <p:nvPr/>
      </p:nvGrpSpPr>
      <p:grpSpPr>
        <a:xfrm>
          <a:off x="0" y="0"/>
          <a:ext cx="0" cy="0"/>
          <a:chOff x="0" y="0"/>
          <a:chExt cx="0" cy="0"/>
        </a:xfrm>
      </p:grpSpPr>
      <p:grpSp>
        <p:nvGrpSpPr>
          <p:cNvPr id="123" name="Google Shape;123;p23"/>
          <p:cNvGrpSpPr/>
          <p:nvPr/>
        </p:nvGrpSpPr>
        <p:grpSpPr>
          <a:xfrm>
            <a:off x="117197" y="1109039"/>
            <a:ext cx="1566227" cy="1800770"/>
            <a:chOff x="233371" y="872842"/>
            <a:chExt cx="2088302" cy="2401027"/>
          </a:xfrm>
        </p:grpSpPr>
        <p:sp>
          <p:nvSpPr>
            <p:cNvPr id="124" name="Google Shape;124;p23"/>
            <p:cNvSpPr txBox="1"/>
            <p:nvPr/>
          </p:nvSpPr>
          <p:spPr>
            <a:xfrm>
              <a:off x="233376" y="1273007"/>
              <a:ext cx="1970700" cy="400200"/>
            </a:xfrm>
            <a:prstGeom prst="rect">
              <a:avLst/>
            </a:prstGeom>
            <a:no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rPr lang="en" sz="1500">
                  <a:solidFill>
                    <a:srgbClr val="1F3864"/>
                  </a:solidFill>
                  <a:latin typeface="Libre Franklin"/>
                  <a:ea typeface="Libre Franklin"/>
                  <a:cs typeface="Libre Franklin"/>
                  <a:sym typeface="Libre Franklin"/>
                </a:rPr>
                <a:t>Thank you</a:t>
              </a:r>
              <a:endParaRPr sz="1500">
                <a:solidFill>
                  <a:srgbClr val="1F3864"/>
                </a:solidFill>
                <a:latin typeface="Libre Franklin"/>
                <a:ea typeface="Libre Franklin"/>
                <a:cs typeface="Libre Franklin"/>
                <a:sym typeface="Libre Franklin"/>
              </a:endParaRPr>
            </a:p>
          </p:txBody>
        </p:sp>
        <p:sp>
          <p:nvSpPr>
            <p:cNvPr id="125" name="Google Shape;125;p23"/>
            <p:cNvSpPr txBox="1"/>
            <p:nvPr/>
          </p:nvSpPr>
          <p:spPr>
            <a:xfrm>
              <a:off x="233372" y="2073337"/>
              <a:ext cx="1569600" cy="400200"/>
            </a:xfrm>
            <a:prstGeom prst="rect">
              <a:avLst/>
            </a:prstGeom>
            <a:no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rPr lang="en" sz="1500">
                  <a:solidFill>
                    <a:srgbClr val="1F3864"/>
                  </a:solidFill>
                  <a:latin typeface="Lucida Sans"/>
                  <a:ea typeface="Lucida Sans"/>
                  <a:cs typeface="Lucida Sans"/>
                  <a:sym typeface="Lucida Sans"/>
                </a:rPr>
                <a:t>Merci</a:t>
              </a:r>
              <a:endParaRPr sz="1500">
                <a:solidFill>
                  <a:srgbClr val="1F3864"/>
                </a:solidFill>
                <a:latin typeface="Lucida Sans"/>
                <a:ea typeface="Lucida Sans"/>
                <a:cs typeface="Lucida Sans"/>
                <a:sym typeface="Lucida Sans"/>
              </a:endParaRPr>
            </a:p>
          </p:txBody>
        </p:sp>
        <p:sp>
          <p:nvSpPr>
            <p:cNvPr id="126" name="Google Shape;126;p23"/>
            <p:cNvSpPr txBox="1"/>
            <p:nvPr/>
          </p:nvSpPr>
          <p:spPr>
            <a:xfrm>
              <a:off x="233372" y="1673172"/>
              <a:ext cx="1919700" cy="400200"/>
            </a:xfrm>
            <a:prstGeom prst="rect">
              <a:avLst/>
            </a:prstGeom>
            <a:no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rPr lang="en" sz="1500">
                  <a:solidFill>
                    <a:srgbClr val="1F3864"/>
                  </a:solidFill>
                  <a:latin typeface="Quattrocento Sans"/>
                  <a:ea typeface="Quattrocento Sans"/>
                  <a:cs typeface="Quattrocento Sans"/>
                  <a:sym typeface="Quattrocento Sans"/>
                </a:rPr>
                <a:t>Gracias</a:t>
              </a:r>
              <a:endParaRPr sz="1500">
                <a:solidFill>
                  <a:srgbClr val="1F3864"/>
                </a:solidFill>
                <a:latin typeface="Quattrocento Sans"/>
                <a:ea typeface="Quattrocento Sans"/>
                <a:cs typeface="Quattrocento Sans"/>
                <a:sym typeface="Quattrocento Sans"/>
              </a:endParaRPr>
            </a:p>
          </p:txBody>
        </p:sp>
        <p:sp>
          <p:nvSpPr>
            <p:cNvPr id="127" name="Google Shape;127;p23"/>
            <p:cNvSpPr txBox="1"/>
            <p:nvPr/>
          </p:nvSpPr>
          <p:spPr>
            <a:xfrm>
              <a:off x="233373" y="872842"/>
              <a:ext cx="2088300" cy="400200"/>
            </a:xfrm>
            <a:prstGeom prst="rect">
              <a:avLst/>
            </a:prstGeom>
            <a:no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rPr b="0" i="0" lang="en" sz="1500">
                  <a:solidFill>
                    <a:srgbClr val="1F3864"/>
                  </a:solidFill>
                  <a:latin typeface="Corbel"/>
                  <a:ea typeface="Corbel"/>
                  <a:cs typeface="Corbel"/>
                  <a:sym typeface="Corbel"/>
                </a:rPr>
                <a:t>Спасибо</a:t>
              </a:r>
              <a:endParaRPr sz="1500">
                <a:solidFill>
                  <a:srgbClr val="1F3864"/>
                </a:solidFill>
                <a:latin typeface="Corbel"/>
                <a:ea typeface="Corbel"/>
                <a:cs typeface="Corbel"/>
                <a:sym typeface="Corbel"/>
              </a:endParaRPr>
            </a:p>
          </p:txBody>
        </p:sp>
        <p:sp>
          <p:nvSpPr>
            <p:cNvPr id="128" name="Google Shape;128;p23"/>
            <p:cNvSpPr txBox="1"/>
            <p:nvPr/>
          </p:nvSpPr>
          <p:spPr>
            <a:xfrm>
              <a:off x="233371" y="2873669"/>
              <a:ext cx="1296000" cy="400200"/>
            </a:xfrm>
            <a:prstGeom prst="rect">
              <a:avLst/>
            </a:prstGeom>
            <a:no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rPr b="1" i="0" lang="en" sz="1500">
                  <a:solidFill>
                    <a:srgbClr val="1F3864"/>
                  </a:solidFill>
                  <a:latin typeface="Calibri"/>
                  <a:ea typeface="Calibri"/>
                  <a:cs typeface="Calibri"/>
                  <a:sym typeface="Calibri"/>
                </a:rPr>
                <a:t>شُكْرًا</a:t>
              </a:r>
              <a:endParaRPr sz="1500">
                <a:solidFill>
                  <a:srgbClr val="1F3864"/>
                </a:solidFill>
                <a:latin typeface="Corbel"/>
                <a:ea typeface="Corbel"/>
                <a:cs typeface="Corbel"/>
                <a:sym typeface="Corbel"/>
              </a:endParaRPr>
            </a:p>
          </p:txBody>
        </p:sp>
        <p:sp>
          <p:nvSpPr>
            <p:cNvPr id="129" name="Google Shape;129;p23"/>
            <p:cNvSpPr txBox="1"/>
            <p:nvPr/>
          </p:nvSpPr>
          <p:spPr>
            <a:xfrm>
              <a:off x="233371" y="2473502"/>
              <a:ext cx="1399500" cy="400200"/>
            </a:xfrm>
            <a:prstGeom prst="rect">
              <a:avLst/>
            </a:prstGeom>
            <a:noFill/>
            <a:ln>
              <a:noFill/>
            </a:ln>
          </p:spPr>
          <p:txBody>
            <a:bodyPr anchorCtr="0" anchor="ctr" bIns="34275" lIns="68575" spcFirstLastPara="1" rIns="68575" wrap="square" tIns="34275">
              <a:noAutofit/>
            </a:bodyPr>
            <a:lstStyle/>
            <a:p>
              <a:pPr indent="0" lvl="0" marL="0" marR="0" rtl="0" algn="l">
                <a:spcBef>
                  <a:spcPts val="0"/>
                </a:spcBef>
                <a:spcAft>
                  <a:spcPts val="0"/>
                </a:spcAft>
                <a:buNone/>
              </a:pPr>
              <a:r>
                <a:rPr b="0" i="0" lang="en" sz="1500" u="none">
                  <a:solidFill>
                    <a:srgbClr val="1F3864"/>
                  </a:solidFill>
                  <a:latin typeface="Microsoft YaHei"/>
                  <a:ea typeface="Microsoft YaHei"/>
                  <a:cs typeface="Microsoft YaHei"/>
                  <a:sym typeface="Microsoft YaHei"/>
                </a:rPr>
                <a:t>谢谢</a:t>
              </a:r>
              <a:endParaRPr sz="1500" u="none">
                <a:solidFill>
                  <a:srgbClr val="1F3864"/>
                </a:solidFill>
                <a:latin typeface="Microsoft YaHei"/>
                <a:ea typeface="Microsoft YaHei"/>
                <a:cs typeface="Microsoft YaHei"/>
                <a:sym typeface="Microsoft YaHei"/>
              </a:endParaRPr>
            </a:p>
          </p:txBody>
        </p:sp>
      </p:grpSp>
      <p:sp>
        <p:nvSpPr>
          <p:cNvPr id="130" name="Google Shape;130;p23"/>
          <p:cNvSpPr txBox="1"/>
          <p:nvPr>
            <p:ph idx="1" type="body"/>
          </p:nvPr>
        </p:nvSpPr>
        <p:spPr>
          <a:xfrm>
            <a:off x="1738379" y="1484024"/>
            <a:ext cx="2140500" cy="1050900"/>
          </a:xfrm>
          <a:prstGeom prst="rect">
            <a:avLst/>
          </a:prstGeom>
          <a:noFill/>
          <a:ln>
            <a:noFill/>
          </a:ln>
        </p:spPr>
        <p:txBody>
          <a:bodyPr anchorCtr="0" anchor="ctr" bIns="34275" lIns="68575" spcFirstLastPara="1" rIns="0" wrap="square" tIns="34275">
            <a:noAutofit/>
          </a:bodyPr>
          <a:lstStyle>
            <a:lvl1pPr indent="-228600" lvl="0" marL="457200" rtl="0" algn="r">
              <a:lnSpc>
                <a:spcPct val="90000"/>
              </a:lnSpc>
              <a:spcBef>
                <a:spcPts val="800"/>
              </a:spcBef>
              <a:spcAft>
                <a:spcPts val="0"/>
              </a:spcAft>
              <a:buClr>
                <a:srgbClr val="1F3864"/>
              </a:buClr>
              <a:buSzPts val="1400"/>
              <a:buNone/>
              <a:defRPr sz="1400">
                <a:solidFill>
                  <a:srgbClr val="1F3864"/>
                </a:solidFill>
                <a:latin typeface="Quattrocento Sans"/>
                <a:ea typeface="Quattrocento Sans"/>
                <a:cs typeface="Quattrocento Sans"/>
                <a:sym typeface="Quattrocento Sans"/>
              </a:defRPr>
            </a:lvl1pPr>
            <a:lvl2pPr indent="-317500" lvl="1" marL="914400" rtl="0" algn="l">
              <a:lnSpc>
                <a:spcPct val="90000"/>
              </a:lnSpc>
              <a:spcBef>
                <a:spcPts val="400"/>
              </a:spcBef>
              <a:spcAft>
                <a:spcPts val="0"/>
              </a:spcAft>
              <a:buClr>
                <a:srgbClr val="00153A"/>
              </a:buClr>
              <a:buSzPts val="1400"/>
              <a:buChar char="•"/>
              <a:defRPr/>
            </a:lvl2pPr>
            <a:lvl3pPr indent="-317500" lvl="2" marL="1371600" rtl="0" algn="l">
              <a:lnSpc>
                <a:spcPct val="90000"/>
              </a:lnSpc>
              <a:spcBef>
                <a:spcPts val="400"/>
              </a:spcBef>
              <a:spcAft>
                <a:spcPts val="0"/>
              </a:spcAft>
              <a:buClr>
                <a:srgbClr val="00153A"/>
              </a:buClr>
              <a:buSzPts val="1400"/>
              <a:buChar char="•"/>
              <a:defRPr/>
            </a:lvl3pPr>
            <a:lvl4pPr indent="-317500" lvl="3" marL="1828800" rtl="0" algn="l">
              <a:lnSpc>
                <a:spcPct val="90000"/>
              </a:lnSpc>
              <a:spcBef>
                <a:spcPts val="400"/>
              </a:spcBef>
              <a:spcAft>
                <a:spcPts val="0"/>
              </a:spcAft>
              <a:buClr>
                <a:srgbClr val="00153A"/>
              </a:buClr>
              <a:buSzPts val="1400"/>
              <a:buChar char="•"/>
              <a:defRPr/>
            </a:lvl4pPr>
            <a:lvl5pPr indent="-317500" lvl="4" marL="2286000" rtl="0" algn="l">
              <a:lnSpc>
                <a:spcPct val="90000"/>
              </a:lnSpc>
              <a:spcBef>
                <a:spcPts val="400"/>
              </a:spcBef>
              <a:spcAft>
                <a:spcPts val="0"/>
              </a:spcAft>
              <a:buClr>
                <a:srgbClr val="00153A"/>
              </a:buClr>
              <a:buSzPts val="1400"/>
              <a:buChar char="•"/>
              <a:defRPr/>
            </a:lvl5pPr>
            <a:lvl6pPr indent="-317500" lvl="5" marL="2743200" rtl="0" algn="l">
              <a:lnSpc>
                <a:spcPct val="90000"/>
              </a:lnSpc>
              <a:spcBef>
                <a:spcPts val="400"/>
              </a:spcBef>
              <a:spcAft>
                <a:spcPts val="0"/>
              </a:spcAft>
              <a:buClr>
                <a:schemeClr val="dk1"/>
              </a:buClr>
              <a:buSzPts val="1400"/>
              <a:buChar char="•"/>
              <a:defRPr/>
            </a:lvl6pPr>
            <a:lvl7pPr indent="-317500" lvl="6" marL="3200400" rtl="0" algn="l">
              <a:lnSpc>
                <a:spcPct val="90000"/>
              </a:lnSpc>
              <a:spcBef>
                <a:spcPts val="400"/>
              </a:spcBef>
              <a:spcAft>
                <a:spcPts val="0"/>
              </a:spcAft>
              <a:buClr>
                <a:schemeClr val="dk1"/>
              </a:buClr>
              <a:buSzPts val="1400"/>
              <a:buChar char="•"/>
              <a:defRPr/>
            </a:lvl7pPr>
            <a:lvl8pPr indent="-317500" lvl="7" marL="3657600" rtl="0" algn="l">
              <a:lnSpc>
                <a:spcPct val="90000"/>
              </a:lnSpc>
              <a:spcBef>
                <a:spcPts val="400"/>
              </a:spcBef>
              <a:spcAft>
                <a:spcPts val="0"/>
              </a:spcAft>
              <a:buClr>
                <a:schemeClr val="dk1"/>
              </a:buClr>
              <a:buSzPts val="1400"/>
              <a:buChar char="•"/>
              <a:defRPr/>
            </a:lvl8pPr>
            <a:lvl9pPr indent="-317500" lvl="8" marL="4114800" rtl="0" algn="l">
              <a:lnSpc>
                <a:spcPct val="90000"/>
              </a:lnSpc>
              <a:spcBef>
                <a:spcPts val="400"/>
              </a:spcBef>
              <a:spcAft>
                <a:spcPts val="0"/>
              </a:spcAft>
              <a:buClr>
                <a:schemeClr val="dk1"/>
              </a:buClr>
              <a:buSzPts val="1400"/>
              <a:buChar char="•"/>
              <a:defRPr/>
            </a:lvl9pPr>
          </a:lstStyle>
          <a:p/>
        </p:txBody>
      </p:sp>
      <p:pic>
        <p:nvPicPr>
          <p:cNvPr id="131" name="Google Shape;131;p23"/>
          <p:cNvPicPr preferRelativeResize="0"/>
          <p:nvPr/>
        </p:nvPicPr>
        <p:blipFill rotWithShape="1">
          <a:blip r:embed="rId2">
            <a:alphaModFix/>
          </a:blip>
          <a:srcRect b="0" l="0" r="0" t="0"/>
          <a:stretch/>
        </p:blipFill>
        <p:spPr>
          <a:xfrm>
            <a:off x="4214552" y="694368"/>
            <a:ext cx="4727166" cy="3342582"/>
          </a:xfrm>
          <a:prstGeom prst="rect">
            <a:avLst/>
          </a:prstGeom>
          <a:noFill/>
          <a:ln>
            <a:noFill/>
          </a:ln>
        </p:spPr>
      </p:pic>
      <p:pic>
        <p:nvPicPr>
          <p:cNvPr descr="A picture containing drawing&#10;&#10;Description automatically generated" id="132" name="Google Shape;132;p23"/>
          <p:cNvPicPr preferRelativeResize="0"/>
          <p:nvPr/>
        </p:nvPicPr>
        <p:blipFill rotWithShape="1">
          <a:blip r:embed="rId3">
            <a:alphaModFix/>
          </a:blip>
          <a:srcRect b="0" l="0" r="0" t="0"/>
          <a:stretch/>
        </p:blipFill>
        <p:spPr>
          <a:xfrm>
            <a:off x="1048497" y="4185173"/>
            <a:ext cx="2931894" cy="572355"/>
          </a:xfrm>
          <a:prstGeom prst="rect">
            <a:avLst/>
          </a:prstGeom>
          <a:noFill/>
          <a:ln>
            <a:noFill/>
          </a:ln>
        </p:spPr>
      </p:pic>
      <p:cxnSp>
        <p:nvCxnSpPr>
          <p:cNvPr id="133" name="Google Shape;133;p23"/>
          <p:cNvCxnSpPr/>
          <p:nvPr/>
        </p:nvCxnSpPr>
        <p:spPr>
          <a:xfrm>
            <a:off x="3980388" y="1607534"/>
            <a:ext cx="0" cy="702000"/>
          </a:xfrm>
          <a:prstGeom prst="straightConnector1">
            <a:avLst/>
          </a:prstGeom>
          <a:noFill/>
          <a:ln cap="flat" cmpd="sng" w="25400">
            <a:solidFill>
              <a:srgbClr val="8DC5DD"/>
            </a:solidFill>
            <a:prstDash val="solid"/>
            <a:miter lim="800000"/>
            <a:headEnd len="sm" w="sm" type="none"/>
            <a:tailEnd len="sm" w="sm" type="none"/>
          </a:ln>
        </p:spPr>
      </p:cxnSp>
      <p:pic>
        <p:nvPicPr>
          <p:cNvPr descr="A picture containing food, device&#10;&#10;Description automatically generated" id="134" name="Google Shape;134;p23"/>
          <p:cNvPicPr preferRelativeResize="0"/>
          <p:nvPr/>
        </p:nvPicPr>
        <p:blipFill rotWithShape="1">
          <a:blip r:embed="rId4">
            <a:alphaModFix/>
          </a:blip>
          <a:srcRect b="0" l="0" r="0" t="0"/>
          <a:stretch/>
        </p:blipFill>
        <p:spPr>
          <a:xfrm>
            <a:off x="117197" y="155752"/>
            <a:ext cx="953067" cy="578228"/>
          </a:xfrm>
          <a:prstGeom prst="rect">
            <a:avLst/>
          </a:prstGeom>
          <a:noFill/>
          <a:ln>
            <a:noFill/>
          </a:ln>
        </p:spPr>
      </p:pic>
    </p:spTree>
  </p:cSld>
  <p:clrMapOvr>
    <a:masterClrMapping/>
  </p:clrMapOvr>
</p:sldLayout>
</file>

<file path=ppt/slideLayouts/slideLayout2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and Content">
  <p:cSld name="Title and Content">
    <p:spTree>
      <p:nvGrpSpPr>
        <p:cNvPr id="142" name="Shape 142"/>
        <p:cNvGrpSpPr/>
        <p:nvPr/>
      </p:nvGrpSpPr>
      <p:grpSpPr>
        <a:xfrm>
          <a:off x="0" y="0"/>
          <a:ext cx="0" cy="0"/>
          <a:chOff x="0" y="0"/>
          <a:chExt cx="0" cy="0"/>
        </a:xfrm>
      </p:grpSpPr>
      <p:sp>
        <p:nvSpPr>
          <p:cNvPr id="143" name="Google Shape;143;p25"/>
          <p:cNvSpPr txBox="1"/>
          <p:nvPr>
            <p:ph type="title"/>
          </p:nvPr>
        </p:nvSpPr>
        <p:spPr>
          <a:xfrm>
            <a:off x="628650" y="273844"/>
            <a:ext cx="7886700" cy="994200"/>
          </a:xfrm>
          <a:prstGeom prst="rect">
            <a:avLst/>
          </a:prstGeom>
          <a:noFill/>
          <a:ln>
            <a:noFill/>
          </a:ln>
        </p:spPr>
        <p:txBody>
          <a:bodyPr anchorCtr="0" anchor="ctr" bIns="34275" lIns="68575" spcFirstLastPara="1" rIns="68575" wrap="square" tIns="34275">
            <a:normAutofit/>
          </a:bodyPr>
          <a:lstStyle>
            <a:lvl1pPr lvl="0" rtl="0" algn="l">
              <a:lnSpc>
                <a:spcPct val="90000"/>
              </a:lnSpc>
              <a:spcBef>
                <a:spcPts val="0"/>
              </a:spcBef>
              <a:spcAft>
                <a:spcPts val="0"/>
              </a:spcAft>
              <a:buClr>
                <a:srgbClr val="00153A"/>
              </a:buClr>
              <a:buSzPts val="2500"/>
              <a:buFont typeface="Libre Franklin"/>
              <a:buNone/>
              <a:defRPr sz="2500" u="sng" cap="small">
                <a:solidFill>
                  <a:srgbClr val="00153A"/>
                </a:solidFill>
                <a:latin typeface="Libre Franklin"/>
                <a:ea typeface="Libre Franklin"/>
                <a:cs typeface="Libre Franklin"/>
                <a:sym typeface="Libre Franklin"/>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144" name="Google Shape;144;p25"/>
          <p:cNvSpPr txBox="1"/>
          <p:nvPr>
            <p:ph idx="1" type="body"/>
          </p:nvPr>
        </p:nvSpPr>
        <p:spPr>
          <a:xfrm>
            <a:off x="628650" y="1369219"/>
            <a:ext cx="7886700" cy="3263400"/>
          </a:xfrm>
          <a:prstGeom prst="rect">
            <a:avLst/>
          </a:prstGeom>
          <a:noFill/>
          <a:ln>
            <a:noFill/>
          </a:ln>
        </p:spPr>
        <p:txBody>
          <a:bodyPr anchorCtr="0" anchor="t" bIns="34275" lIns="68575" spcFirstLastPara="1" rIns="68575" wrap="square" tIns="34275">
            <a:normAutofit/>
          </a:bodyPr>
          <a:lstStyle>
            <a:lvl1pPr indent="-330200" lvl="0" marL="457200" rtl="0" algn="l">
              <a:lnSpc>
                <a:spcPct val="90000"/>
              </a:lnSpc>
              <a:spcBef>
                <a:spcPts val="800"/>
              </a:spcBef>
              <a:spcAft>
                <a:spcPts val="0"/>
              </a:spcAft>
              <a:buClr>
                <a:srgbClr val="00153A"/>
              </a:buClr>
              <a:buSzPts val="1600"/>
              <a:buChar char="•"/>
              <a:defRPr sz="1600">
                <a:solidFill>
                  <a:srgbClr val="00153A"/>
                </a:solidFill>
                <a:latin typeface="Quattrocento Sans"/>
                <a:ea typeface="Quattrocento Sans"/>
                <a:cs typeface="Quattrocento Sans"/>
                <a:sym typeface="Quattrocento Sans"/>
              </a:defRPr>
            </a:lvl1pPr>
            <a:lvl2pPr indent="-317500" lvl="1" marL="914400" rtl="0" algn="l">
              <a:lnSpc>
                <a:spcPct val="90000"/>
              </a:lnSpc>
              <a:spcBef>
                <a:spcPts val="400"/>
              </a:spcBef>
              <a:spcAft>
                <a:spcPts val="0"/>
              </a:spcAft>
              <a:buClr>
                <a:srgbClr val="00153A"/>
              </a:buClr>
              <a:buSzPts val="1400"/>
              <a:buChar char="•"/>
              <a:defRPr sz="1400">
                <a:solidFill>
                  <a:srgbClr val="00153A"/>
                </a:solidFill>
                <a:latin typeface="Quattrocento Sans"/>
                <a:ea typeface="Quattrocento Sans"/>
                <a:cs typeface="Quattrocento Sans"/>
                <a:sym typeface="Quattrocento Sans"/>
              </a:defRPr>
            </a:lvl2pPr>
            <a:lvl3pPr indent="-298450" lvl="2" marL="1371600" rtl="0" algn="l">
              <a:lnSpc>
                <a:spcPct val="90000"/>
              </a:lnSpc>
              <a:spcBef>
                <a:spcPts val="400"/>
              </a:spcBef>
              <a:spcAft>
                <a:spcPts val="0"/>
              </a:spcAft>
              <a:buClr>
                <a:srgbClr val="00153A"/>
              </a:buClr>
              <a:buSzPts val="1100"/>
              <a:buChar char="•"/>
              <a:defRPr sz="1100">
                <a:solidFill>
                  <a:srgbClr val="00153A"/>
                </a:solidFill>
                <a:latin typeface="Quattrocento Sans"/>
                <a:ea typeface="Quattrocento Sans"/>
                <a:cs typeface="Quattrocento Sans"/>
                <a:sym typeface="Quattrocento Sans"/>
              </a:defRPr>
            </a:lvl3pPr>
            <a:lvl4pPr indent="-292100" lvl="3" marL="1828800" rtl="0" algn="l">
              <a:lnSpc>
                <a:spcPct val="90000"/>
              </a:lnSpc>
              <a:spcBef>
                <a:spcPts val="400"/>
              </a:spcBef>
              <a:spcAft>
                <a:spcPts val="0"/>
              </a:spcAft>
              <a:buClr>
                <a:srgbClr val="00153A"/>
              </a:buClr>
              <a:buSzPts val="1000"/>
              <a:buChar char="•"/>
              <a:defRPr sz="1000">
                <a:solidFill>
                  <a:srgbClr val="00153A"/>
                </a:solidFill>
                <a:latin typeface="Quattrocento Sans"/>
                <a:ea typeface="Quattrocento Sans"/>
                <a:cs typeface="Quattrocento Sans"/>
                <a:sym typeface="Quattrocento Sans"/>
              </a:defRPr>
            </a:lvl4pPr>
            <a:lvl5pPr indent="-292100" lvl="4" marL="2286000" rtl="0" algn="l">
              <a:lnSpc>
                <a:spcPct val="90000"/>
              </a:lnSpc>
              <a:spcBef>
                <a:spcPts val="400"/>
              </a:spcBef>
              <a:spcAft>
                <a:spcPts val="0"/>
              </a:spcAft>
              <a:buClr>
                <a:srgbClr val="00153A"/>
              </a:buClr>
              <a:buSzPts val="1000"/>
              <a:buChar char="•"/>
              <a:defRPr sz="1000">
                <a:solidFill>
                  <a:srgbClr val="00153A"/>
                </a:solidFill>
                <a:latin typeface="Quattrocento Sans"/>
                <a:ea typeface="Quattrocento Sans"/>
                <a:cs typeface="Quattrocento Sans"/>
                <a:sym typeface="Quattrocento Sans"/>
              </a:defRPr>
            </a:lvl5pPr>
            <a:lvl6pPr indent="-317500" lvl="5" marL="2743200" rtl="0" algn="l">
              <a:lnSpc>
                <a:spcPct val="90000"/>
              </a:lnSpc>
              <a:spcBef>
                <a:spcPts val="400"/>
              </a:spcBef>
              <a:spcAft>
                <a:spcPts val="0"/>
              </a:spcAft>
              <a:buClr>
                <a:schemeClr val="dk1"/>
              </a:buClr>
              <a:buSzPts val="1400"/>
              <a:buChar char="•"/>
              <a:defRPr/>
            </a:lvl6pPr>
            <a:lvl7pPr indent="-317500" lvl="6" marL="3200400" rtl="0" algn="l">
              <a:lnSpc>
                <a:spcPct val="90000"/>
              </a:lnSpc>
              <a:spcBef>
                <a:spcPts val="400"/>
              </a:spcBef>
              <a:spcAft>
                <a:spcPts val="0"/>
              </a:spcAft>
              <a:buClr>
                <a:schemeClr val="dk1"/>
              </a:buClr>
              <a:buSzPts val="1400"/>
              <a:buChar char="•"/>
              <a:defRPr/>
            </a:lvl7pPr>
            <a:lvl8pPr indent="-317500" lvl="7" marL="3657600" rtl="0" algn="l">
              <a:lnSpc>
                <a:spcPct val="90000"/>
              </a:lnSpc>
              <a:spcBef>
                <a:spcPts val="400"/>
              </a:spcBef>
              <a:spcAft>
                <a:spcPts val="0"/>
              </a:spcAft>
              <a:buClr>
                <a:schemeClr val="dk1"/>
              </a:buClr>
              <a:buSzPts val="1400"/>
              <a:buChar char="•"/>
              <a:defRPr/>
            </a:lvl8pPr>
            <a:lvl9pPr indent="-317500" lvl="8" marL="4114800" rtl="0" algn="l">
              <a:lnSpc>
                <a:spcPct val="90000"/>
              </a:lnSpc>
              <a:spcBef>
                <a:spcPts val="400"/>
              </a:spcBef>
              <a:spcAft>
                <a:spcPts val="0"/>
              </a:spcAft>
              <a:buClr>
                <a:schemeClr val="dk1"/>
              </a:buClr>
              <a:buSzPts val="1400"/>
              <a:buChar char="•"/>
              <a:defRPr/>
            </a:lvl9pPr>
          </a:lstStyle>
          <a:p/>
        </p:txBody>
      </p:sp>
      <p:sp>
        <p:nvSpPr>
          <p:cNvPr id="145" name="Google Shape;145;p25"/>
          <p:cNvSpPr txBox="1"/>
          <p:nvPr>
            <p:ph idx="2" type="body"/>
          </p:nvPr>
        </p:nvSpPr>
        <p:spPr>
          <a:xfrm>
            <a:off x="4305300" y="896541"/>
            <a:ext cx="4209900" cy="371400"/>
          </a:xfrm>
          <a:prstGeom prst="rect">
            <a:avLst/>
          </a:prstGeom>
          <a:noFill/>
          <a:ln>
            <a:noFill/>
          </a:ln>
        </p:spPr>
        <p:txBody>
          <a:bodyPr anchorCtr="0" anchor="ctr" bIns="34275" lIns="68575" spcFirstLastPara="1" rIns="68575" wrap="square" tIns="34275">
            <a:normAutofit/>
          </a:bodyPr>
          <a:lstStyle>
            <a:lvl1pPr indent="-228600" lvl="0" marL="457200" rtl="0" algn="r">
              <a:lnSpc>
                <a:spcPct val="90000"/>
              </a:lnSpc>
              <a:spcBef>
                <a:spcPts val="800"/>
              </a:spcBef>
              <a:spcAft>
                <a:spcPts val="0"/>
              </a:spcAft>
              <a:buClr>
                <a:srgbClr val="A5A5A5"/>
              </a:buClr>
              <a:buSzPts val="1600"/>
              <a:buNone/>
              <a:defRPr i="1" sz="1600">
                <a:solidFill>
                  <a:srgbClr val="A5A5A5"/>
                </a:solidFill>
                <a:latin typeface="Libre Franklin"/>
                <a:ea typeface="Libre Franklin"/>
                <a:cs typeface="Libre Franklin"/>
                <a:sym typeface="Libre Franklin"/>
              </a:defRPr>
            </a:lvl1pPr>
            <a:lvl2pPr indent="-317500" lvl="1" marL="914400" rtl="0" algn="l">
              <a:lnSpc>
                <a:spcPct val="90000"/>
              </a:lnSpc>
              <a:spcBef>
                <a:spcPts val="400"/>
              </a:spcBef>
              <a:spcAft>
                <a:spcPts val="0"/>
              </a:spcAft>
              <a:buClr>
                <a:srgbClr val="00153A"/>
              </a:buClr>
              <a:buSzPts val="1400"/>
              <a:buChar char="•"/>
              <a:defRPr/>
            </a:lvl2pPr>
            <a:lvl3pPr indent="-317500" lvl="2" marL="1371600" rtl="0" algn="l">
              <a:lnSpc>
                <a:spcPct val="90000"/>
              </a:lnSpc>
              <a:spcBef>
                <a:spcPts val="400"/>
              </a:spcBef>
              <a:spcAft>
                <a:spcPts val="0"/>
              </a:spcAft>
              <a:buClr>
                <a:srgbClr val="00153A"/>
              </a:buClr>
              <a:buSzPts val="1400"/>
              <a:buChar char="•"/>
              <a:defRPr/>
            </a:lvl3pPr>
            <a:lvl4pPr indent="-317500" lvl="3" marL="1828800" rtl="0" algn="l">
              <a:lnSpc>
                <a:spcPct val="90000"/>
              </a:lnSpc>
              <a:spcBef>
                <a:spcPts val="400"/>
              </a:spcBef>
              <a:spcAft>
                <a:spcPts val="0"/>
              </a:spcAft>
              <a:buClr>
                <a:srgbClr val="00153A"/>
              </a:buClr>
              <a:buSzPts val="1400"/>
              <a:buChar char="•"/>
              <a:defRPr/>
            </a:lvl4pPr>
            <a:lvl5pPr indent="-317500" lvl="4" marL="2286000" rtl="0" algn="l">
              <a:lnSpc>
                <a:spcPct val="90000"/>
              </a:lnSpc>
              <a:spcBef>
                <a:spcPts val="400"/>
              </a:spcBef>
              <a:spcAft>
                <a:spcPts val="0"/>
              </a:spcAft>
              <a:buClr>
                <a:srgbClr val="00153A"/>
              </a:buClr>
              <a:buSzPts val="1400"/>
              <a:buChar char="•"/>
              <a:defRPr/>
            </a:lvl5pPr>
            <a:lvl6pPr indent="-317500" lvl="5" marL="2743200" rtl="0" algn="l">
              <a:lnSpc>
                <a:spcPct val="90000"/>
              </a:lnSpc>
              <a:spcBef>
                <a:spcPts val="400"/>
              </a:spcBef>
              <a:spcAft>
                <a:spcPts val="0"/>
              </a:spcAft>
              <a:buClr>
                <a:schemeClr val="dk1"/>
              </a:buClr>
              <a:buSzPts val="1400"/>
              <a:buChar char="•"/>
              <a:defRPr/>
            </a:lvl6pPr>
            <a:lvl7pPr indent="-317500" lvl="6" marL="3200400" rtl="0" algn="l">
              <a:lnSpc>
                <a:spcPct val="90000"/>
              </a:lnSpc>
              <a:spcBef>
                <a:spcPts val="400"/>
              </a:spcBef>
              <a:spcAft>
                <a:spcPts val="0"/>
              </a:spcAft>
              <a:buClr>
                <a:schemeClr val="dk1"/>
              </a:buClr>
              <a:buSzPts val="1400"/>
              <a:buChar char="•"/>
              <a:defRPr/>
            </a:lvl7pPr>
            <a:lvl8pPr indent="-317500" lvl="7" marL="3657600" rtl="0" algn="l">
              <a:lnSpc>
                <a:spcPct val="90000"/>
              </a:lnSpc>
              <a:spcBef>
                <a:spcPts val="400"/>
              </a:spcBef>
              <a:spcAft>
                <a:spcPts val="0"/>
              </a:spcAft>
              <a:buClr>
                <a:schemeClr val="dk1"/>
              </a:buClr>
              <a:buSzPts val="1400"/>
              <a:buChar char="•"/>
              <a:defRPr/>
            </a:lvl8pPr>
            <a:lvl9pPr indent="-317500" lvl="8" marL="4114800" rtl="0" algn="l">
              <a:lnSpc>
                <a:spcPct val="90000"/>
              </a:lnSpc>
              <a:spcBef>
                <a:spcPts val="400"/>
              </a:spcBef>
              <a:spcAft>
                <a:spcPts val="0"/>
              </a:spcAft>
              <a:buClr>
                <a:schemeClr val="dk1"/>
              </a:buClr>
              <a:buSzPts val="1400"/>
              <a:buChar char="•"/>
              <a:defRPr/>
            </a:lvl9pPr>
          </a:lstStyle>
          <a:p/>
        </p:txBody>
      </p:sp>
      <p:sp>
        <p:nvSpPr>
          <p:cNvPr id="146" name="Google Shape;146;p25"/>
          <p:cNvSpPr txBox="1"/>
          <p:nvPr>
            <p:ph idx="10" type="dt"/>
          </p:nvPr>
        </p:nvSpPr>
        <p:spPr>
          <a:xfrm>
            <a:off x="7086600" y="4849264"/>
            <a:ext cx="2057400" cy="273900"/>
          </a:xfrm>
          <a:prstGeom prst="rect">
            <a:avLst/>
          </a:prstGeom>
          <a:noFill/>
          <a:ln>
            <a:noFill/>
          </a:ln>
        </p:spPr>
        <p:txBody>
          <a:bodyPr anchorCtr="0" anchor="ctr" bIns="34275" lIns="68575" spcFirstLastPara="1" rIns="68575" wrap="square" tIns="34275">
            <a:noAutofit/>
          </a:bodyPr>
          <a:lstStyle>
            <a:lvl1pPr lvl="0" rtl="0" algn="r">
              <a:lnSpc>
                <a:spcPct val="100000"/>
              </a:lnSpc>
              <a:spcBef>
                <a:spcPts val="0"/>
              </a:spcBef>
              <a:spcAft>
                <a:spcPts val="0"/>
              </a:spcAft>
              <a:buSzPts val="1100"/>
              <a:buNone/>
              <a:defRPr sz="900">
                <a:solidFill>
                  <a:srgbClr val="888888"/>
                </a:solidFill>
                <a:latin typeface="Montserrat"/>
                <a:ea typeface="Montserrat"/>
                <a:cs typeface="Montserrat"/>
                <a:sym typeface="Montserrat"/>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147" name="Google Shape;147;p25"/>
          <p:cNvSpPr txBox="1"/>
          <p:nvPr>
            <p:ph idx="11" type="ftr"/>
          </p:nvPr>
        </p:nvSpPr>
        <p:spPr>
          <a:xfrm>
            <a:off x="0" y="4854745"/>
            <a:ext cx="3086100" cy="273900"/>
          </a:xfrm>
          <a:prstGeom prst="rect">
            <a:avLst/>
          </a:prstGeom>
          <a:noFill/>
          <a:ln>
            <a:noFill/>
          </a:ln>
        </p:spPr>
        <p:txBody>
          <a:bodyPr anchorCtr="0" anchor="ctr" bIns="34275" lIns="68575" spcFirstLastPara="1" rIns="68575" wrap="square" tIns="34275">
            <a:noAutofit/>
          </a:bodyPr>
          <a:lstStyle>
            <a:lvl1pPr lvl="0" rtl="0" algn="l">
              <a:lnSpc>
                <a:spcPct val="100000"/>
              </a:lnSpc>
              <a:spcBef>
                <a:spcPts val="0"/>
              </a:spcBef>
              <a:spcAft>
                <a:spcPts val="0"/>
              </a:spcAft>
              <a:buSzPts val="1100"/>
              <a:buNone/>
              <a:defRPr sz="900">
                <a:solidFill>
                  <a:srgbClr val="888888"/>
                </a:solidFill>
                <a:latin typeface="Montserrat"/>
                <a:ea typeface="Montserrat"/>
                <a:cs typeface="Montserrat"/>
                <a:sym typeface="Montserrat"/>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Tree>
  </p:cSld>
  <p:clrMapOvr>
    <a:masterClrMapping/>
  </p:clrMapOvr>
</p:sldLayout>
</file>

<file path=ppt/slideLayouts/slideLayout2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le Slide">
  <p:cSld name="Title Slide">
    <p:spTree>
      <p:nvGrpSpPr>
        <p:cNvPr id="148" name="Shape 148"/>
        <p:cNvGrpSpPr/>
        <p:nvPr/>
      </p:nvGrpSpPr>
      <p:grpSpPr>
        <a:xfrm>
          <a:off x="0" y="0"/>
          <a:ext cx="0" cy="0"/>
          <a:chOff x="0" y="0"/>
          <a:chExt cx="0" cy="0"/>
        </a:xfrm>
      </p:grpSpPr>
      <p:sp>
        <p:nvSpPr>
          <p:cNvPr id="149" name="Google Shape;149;p26"/>
          <p:cNvSpPr txBox="1"/>
          <p:nvPr>
            <p:ph idx="1" type="subTitle"/>
          </p:nvPr>
        </p:nvSpPr>
        <p:spPr>
          <a:xfrm>
            <a:off x="7094765" y="867116"/>
            <a:ext cx="1976700" cy="1126800"/>
          </a:xfrm>
          <a:prstGeom prst="rect">
            <a:avLst/>
          </a:prstGeom>
          <a:noFill/>
          <a:ln>
            <a:noFill/>
          </a:ln>
        </p:spPr>
        <p:txBody>
          <a:bodyPr anchorCtr="0" anchor="b" bIns="34275" lIns="68575" spcFirstLastPara="1" rIns="68575" wrap="square" tIns="34275">
            <a:normAutofit/>
          </a:bodyPr>
          <a:lstStyle>
            <a:lvl1pPr lvl="0" rtl="0" algn="r">
              <a:lnSpc>
                <a:spcPct val="70000"/>
              </a:lnSpc>
              <a:spcBef>
                <a:spcPts val="800"/>
              </a:spcBef>
              <a:spcAft>
                <a:spcPts val="0"/>
              </a:spcAft>
              <a:buClr>
                <a:srgbClr val="74AFDB"/>
              </a:buClr>
              <a:buSzPts val="1400"/>
              <a:buNone/>
              <a:defRPr sz="1400">
                <a:solidFill>
                  <a:srgbClr val="74AFDB"/>
                </a:solidFill>
                <a:latin typeface="Libre Franklin"/>
                <a:ea typeface="Libre Franklin"/>
                <a:cs typeface="Libre Franklin"/>
                <a:sym typeface="Libre Franklin"/>
              </a:defRPr>
            </a:lvl1pPr>
            <a:lvl2pPr lvl="1" rtl="0" algn="ctr">
              <a:lnSpc>
                <a:spcPct val="90000"/>
              </a:lnSpc>
              <a:spcBef>
                <a:spcPts val="400"/>
              </a:spcBef>
              <a:spcAft>
                <a:spcPts val="0"/>
              </a:spcAft>
              <a:buClr>
                <a:srgbClr val="00153A"/>
              </a:buClr>
              <a:buSzPts val="1100"/>
              <a:buNone/>
              <a:defRPr sz="1100"/>
            </a:lvl2pPr>
            <a:lvl3pPr lvl="2" rtl="0" algn="ctr">
              <a:lnSpc>
                <a:spcPct val="90000"/>
              </a:lnSpc>
              <a:spcBef>
                <a:spcPts val="400"/>
              </a:spcBef>
              <a:spcAft>
                <a:spcPts val="0"/>
              </a:spcAft>
              <a:buClr>
                <a:srgbClr val="00153A"/>
              </a:buClr>
              <a:buSzPts val="1000"/>
              <a:buNone/>
              <a:defRPr sz="1000"/>
            </a:lvl3pPr>
            <a:lvl4pPr lvl="3" rtl="0" algn="ctr">
              <a:lnSpc>
                <a:spcPct val="90000"/>
              </a:lnSpc>
              <a:spcBef>
                <a:spcPts val="400"/>
              </a:spcBef>
              <a:spcAft>
                <a:spcPts val="0"/>
              </a:spcAft>
              <a:buClr>
                <a:srgbClr val="00153A"/>
              </a:buClr>
              <a:buSzPts val="900"/>
              <a:buNone/>
              <a:defRPr sz="900"/>
            </a:lvl4pPr>
            <a:lvl5pPr lvl="4" rtl="0" algn="ctr">
              <a:lnSpc>
                <a:spcPct val="90000"/>
              </a:lnSpc>
              <a:spcBef>
                <a:spcPts val="400"/>
              </a:spcBef>
              <a:spcAft>
                <a:spcPts val="0"/>
              </a:spcAft>
              <a:buClr>
                <a:srgbClr val="00153A"/>
              </a:buClr>
              <a:buSzPts val="900"/>
              <a:buNone/>
              <a:defRPr sz="900"/>
            </a:lvl5pPr>
            <a:lvl6pPr lvl="5" rtl="0" algn="ctr">
              <a:lnSpc>
                <a:spcPct val="90000"/>
              </a:lnSpc>
              <a:spcBef>
                <a:spcPts val="400"/>
              </a:spcBef>
              <a:spcAft>
                <a:spcPts val="0"/>
              </a:spcAft>
              <a:buClr>
                <a:schemeClr val="dk1"/>
              </a:buClr>
              <a:buSzPts val="900"/>
              <a:buNone/>
              <a:defRPr sz="900"/>
            </a:lvl6pPr>
            <a:lvl7pPr lvl="6" rtl="0" algn="ctr">
              <a:lnSpc>
                <a:spcPct val="90000"/>
              </a:lnSpc>
              <a:spcBef>
                <a:spcPts val="400"/>
              </a:spcBef>
              <a:spcAft>
                <a:spcPts val="0"/>
              </a:spcAft>
              <a:buClr>
                <a:schemeClr val="dk1"/>
              </a:buClr>
              <a:buSzPts val="900"/>
              <a:buNone/>
              <a:defRPr sz="900"/>
            </a:lvl7pPr>
            <a:lvl8pPr lvl="7" rtl="0" algn="ctr">
              <a:lnSpc>
                <a:spcPct val="90000"/>
              </a:lnSpc>
              <a:spcBef>
                <a:spcPts val="400"/>
              </a:spcBef>
              <a:spcAft>
                <a:spcPts val="0"/>
              </a:spcAft>
              <a:buClr>
                <a:schemeClr val="dk1"/>
              </a:buClr>
              <a:buSzPts val="900"/>
              <a:buNone/>
              <a:defRPr sz="900"/>
            </a:lvl8pPr>
            <a:lvl9pPr lvl="8" rtl="0" algn="ctr">
              <a:lnSpc>
                <a:spcPct val="90000"/>
              </a:lnSpc>
              <a:spcBef>
                <a:spcPts val="400"/>
              </a:spcBef>
              <a:spcAft>
                <a:spcPts val="0"/>
              </a:spcAft>
              <a:buClr>
                <a:schemeClr val="dk1"/>
              </a:buClr>
              <a:buSzPts val="900"/>
              <a:buNone/>
              <a:defRPr sz="900"/>
            </a:lvl9pPr>
          </a:lstStyle>
          <a:p/>
        </p:txBody>
      </p:sp>
      <p:sp>
        <p:nvSpPr>
          <p:cNvPr id="150" name="Google Shape;150;p26"/>
          <p:cNvSpPr txBox="1"/>
          <p:nvPr>
            <p:ph idx="2" type="body"/>
          </p:nvPr>
        </p:nvSpPr>
        <p:spPr>
          <a:xfrm>
            <a:off x="6550090" y="1996815"/>
            <a:ext cx="2520900" cy="188100"/>
          </a:xfrm>
          <a:prstGeom prst="rect">
            <a:avLst/>
          </a:prstGeom>
          <a:noFill/>
          <a:ln>
            <a:noFill/>
          </a:ln>
        </p:spPr>
        <p:txBody>
          <a:bodyPr anchorCtr="0" anchor="ctr" bIns="34275" lIns="68575" spcFirstLastPara="1" rIns="68575" wrap="square" tIns="34275">
            <a:noAutofit/>
          </a:bodyPr>
          <a:lstStyle>
            <a:lvl1pPr indent="-228600" lvl="0" marL="457200" rtl="0" algn="r">
              <a:lnSpc>
                <a:spcPct val="90000"/>
              </a:lnSpc>
              <a:spcBef>
                <a:spcPts val="800"/>
              </a:spcBef>
              <a:spcAft>
                <a:spcPts val="0"/>
              </a:spcAft>
              <a:buClr>
                <a:srgbClr val="1F3864"/>
              </a:buClr>
              <a:buSzPts val="1100"/>
              <a:buNone/>
              <a:defRPr i="0" sz="1100">
                <a:solidFill>
                  <a:srgbClr val="1F3864"/>
                </a:solidFill>
                <a:latin typeface="Libre Franklin"/>
                <a:ea typeface="Libre Franklin"/>
                <a:cs typeface="Libre Franklin"/>
                <a:sym typeface="Libre Franklin"/>
              </a:defRPr>
            </a:lvl1pPr>
            <a:lvl2pPr indent="-317500" lvl="1" marL="914400" rtl="0" algn="l">
              <a:lnSpc>
                <a:spcPct val="90000"/>
              </a:lnSpc>
              <a:spcBef>
                <a:spcPts val="400"/>
              </a:spcBef>
              <a:spcAft>
                <a:spcPts val="0"/>
              </a:spcAft>
              <a:buClr>
                <a:srgbClr val="00153A"/>
              </a:buClr>
              <a:buSzPts val="1400"/>
              <a:buChar char="•"/>
              <a:defRPr/>
            </a:lvl2pPr>
            <a:lvl3pPr indent="-317500" lvl="2" marL="1371600" rtl="0" algn="l">
              <a:lnSpc>
                <a:spcPct val="90000"/>
              </a:lnSpc>
              <a:spcBef>
                <a:spcPts val="400"/>
              </a:spcBef>
              <a:spcAft>
                <a:spcPts val="0"/>
              </a:spcAft>
              <a:buClr>
                <a:srgbClr val="00153A"/>
              </a:buClr>
              <a:buSzPts val="1400"/>
              <a:buChar char="•"/>
              <a:defRPr/>
            </a:lvl3pPr>
            <a:lvl4pPr indent="-317500" lvl="3" marL="1828800" rtl="0" algn="l">
              <a:lnSpc>
                <a:spcPct val="90000"/>
              </a:lnSpc>
              <a:spcBef>
                <a:spcPts val="400"/>
              </a:spcBef>
              <a:spcAft>
                <a:spcPts val="0"/>
              </a:spcAft>
              <a:buClr>
                <a:srgbClr val="00153A"/>
              </a:buClr>
              <a:buSzPts val="1400"/>
              <a:buChar char="•"/>
              <a:defRPr/>
            </a:lvl4pPr>
            <a:lvl5pPr indent="-317500" lvl="4" marL="2286000" rtl="0" algn="l">
              <a:lnSpc>
                <a:spcPct val="90000"/>
              </a:lnSpc>
              <a:spcBef>
                <a:spcPts val="400"/>
              </a:spcBef>
              <a:spcAft>
                <a:spcPts val="0"/>
              </a:spcAft>
              <a:buClr>
                <a:srgbClr val="00153A"/>
              </a:buClr>
              <a:buSzPts val="1400"/>
              <a:buChar char="•"/>
              <a:defRPr/>
            </a:lvl5pPr>
            <a:lvl6pPr indent="-317500" lvl="5" marL="2743200" rtl="0" algn="l">
              <a:lnSpc>
                <a:spcPct val="90000"/>
              </a:lnSpc>
              <a:spcBef>
                <a:spcPts val="400"/>
              </a:spcBef>
              <a:spcAft>
                <a:spcPts val="0"/>
              </a:spcAft>
              <a:buClr>
                <a:schemeClr val="dk1"/>
              </a:buClr>
              <a:buSzPts val="1400"/>
              <a:buChar char="•"/>
              <a:defRPr/>
            </a:lvl6pPr>
            <a:lvl7pPr indent="-317500" lvl="6" marL="3200400" rtl="0" algn="l">
              <a:lnSpc>
                <a:spcPct val="90000"/>
              </a:lnSpc>
              <a:spcBef>
                <a:spcPts val="400"/>
              </a:spcBef>
              <a:spcAft>
                <a:spcPts val="0"/>
              </a:spcAft>
              <a:buClr>
                <a:schemeClr val="dk1"/>
              </a:buClr>
              <a:buSzPts val="1400"/>
              <a:buChar char="•"/>
              <a:defRPr/>
            </a:lvl7pPr>
            <a:lvl8pPr indent="-317500" lvl="7" marL="3657600" rtl="0" algn="l">
              <a:lnSpc>
                <a:spcPct val="90000"/>
              </a:lnSpc>
              <a:spcBef>
                <a:spcPts val="400"/>
              </a:spcBef>
              <a:spcAft>
                <a:spcPts val="0"/>
              </a:spcAft>
              <a:buClr>
                <a:schemeClr val="dk1"/>
              </a:buClr>
              <a:buSzPts val="1400"/>
              <a:buChar char="•"/>
              <a:defRPr/>
            </a:lvl8pPr>
            <a:lvl9pPr indent="-317500" lvl="8" marL="4114800" rtl="0" algn="l">
              <a:lnSpc>
                <a:spcPct val="90000"/>
              </a:lnSpc>
              <a:spcBef>
                <a:spcPts val="400"/>
              </a:spcBef>
              <a:spcAft>
                <a:spcPts val="0"/>
              </a:spcAft>
              <a:buClr>
                <a:schemeClr val="dk1"/>
              </a:buClr>
              <a:buSzPts val="1400"/>
              <a:buChar char="•"/>
              <a:defRPr/>
            </a:lvl9pPr>
          </a:lstStyle>
          <a:p/>
        </p:txBody>
      </p:sp>
      <p:sp>
        <p:nvSpPr>
          <p:cNvPr id="151" name="Google Shape;151;p26"/>
          <p:cNvSpPr txBox="1"/>
          <p:nvPr>
            <p:ph idx="10" type="dt"/>
          </p:nvPr>
        </p:nvSpPr>
        <p:spPr>
          <a:xfrm>
            <a:off x="7086600" y="4849264"/>
            <a:ext cx="2057400" cy="273900"/>
          </a:xfrm>
          <a:prstGeom prst="rect">
            <a:avLst/>
          </a:prstGeom>
          <a:noFill/>
          <a:ln>
            <a:noFill/>
          </a:ln>
        </p:spPr>
        <p:txBody>
          <a:bodyPr anchorCtr="0" anchor="ctr" bIns="34275" lIns="68575" spcFirstLastPara="1" rIns="68575" wrap="square" tIns="34275">
            <a:noAutofit/>
          </a:bodyPr>
          <a:lstStyle>
            <a:lvl1pPr lvl="0" rtl="0" algn="r">
              <a:lnSpc>
                <a:spcPct val="100000"/>
              </a:lnSpc>
              <a:spcBef>
                <a:spcPts val="0"/>
              </a:spcBef>
              <a:spcAft>
                <a:spcPts val="0"/>
              </a:spcAft>
              <a:buSzPts val="1100"/>
              <a:buNone/>
              <a:defRPr sz="900">
                <a:solidFill>
                  <a:srgbClr val="888888"/>
                </a:solidFill>
                <a:latin typeface="Montserrat"/>
                <a:ea typeface="Montserrat"/>
                <a:cs typeface="Montserrat"/>
                <a:sym typeface="Montserrat"/>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152" name="Google Shape;152;p26"/>
          <p:cNvSpPr txBox="1"/>
          <p:nvPr>
            <p:ph idx="11" type="ftr"/>
          </p:nvPr>
        </p:nvSpPr>
        <p:spPr>
          <a:xfrm>
            <a:off x="0" y="4854745"/>
            <a:ext cx="3086100" cy="273900"/>
          </a:xfrm>
          <a:prstGeom prst="rect">
            <a:avLst/>
          </a:prstGeom>
          <a:noFill/>
          <a:ln>
            <a:noFill/>
          </a:ln>
        </p:spPr>
        <p:txBody>
          <a:bodyPr anchorCtr="0" anchor="ctr" bIns="34275" lIns="68575" spcFirstLastPara="1" rIns="68575" wrap="square" tIns="34275">
            <a:noAutofit/>
          </a:bodyPr>
          <a:lstStyle>
            <a:lvl1pPr lvl="0" rtl="0" algn="l">
              <a:lnSpc>
                <a:spcPct val="100000"/>
              </a:lnSpc>
              <a:spcBef>
                <a:spcPts val="0"/>
              </a:spcBef>
              <a:spcAft>
                <a:spcPts val="0"/>
              </a:spcAft>
              <a:buSzPts val="1100"/>
              <a:buNone/>
              <a:defRPr sz="900">
                <a:solidFill>
                  <a:srgbClr val="888888"/>
                </a:solidFill>
                <a:latin typeface="Montserrat"/>
                <a:ea typeface="Montserrat"/>
                <a:cs typeface="Montserrat"/>
                <a:sym typeface="Montserrat"/>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pic>
        <p:nvPicPr>
          <p:cNvPr descr="A picture containing food, device&#10;&#10;Description automatically generated" id="153" name="Google Shape;153;p26"/>
          <p:cNvPicPr preferRelativeResize="0"/>
          <p:nvPr/>
        </p:nvPicPr>
        <p:blipFill rotWithShape="1">
          <a:blip r:embed="rId2">
            <a:alphaModFix/>
          </a:blip>
          <a:srcRect b="0" l="0" r="0" t="0"/>
          <a:stretch/>
        </p:blipFill>
        <p:spPr>
          <a:xfrm>
            <a:off x="8118393" y="158306"/>
            <a:ext cx="953067" cy="578228"/>
          </a:xfrm>
          <a:prstGeom prst="rect">
            <a:avLst/>
          </a:prstGeom>
          <a:noFill/>
          <a:ln>
            <a:noFill/>
          </a:ln>
        </p:spPr>
      </p:pic>
      <p:sp>
        <p:nvSpPr>
          <p:cNvPr id="154" name="Google Shape;154;p26"/>
          <p:cNvSpPr txBox="1"/>
          <p:nvPr>
            <p:ph type="ctrTitle"/>
          </p:nvPr>
        </p:nvSpPr>
        <p:spPr>
          <a:xfrm>
            <a:off x="72003" y="867116"/>
            <a:ext cx="7022700" cy="1126800"/>
          </a:xfrm>
          <a:prstGeom prst="rect">
            <a:avLst/>
          </a:prstGeom>
          <a:noFill/>
          <a:ln>
            <a:noFill/>
          </a:ln>
        </p:spPr>
        <p:txBody>
          <a:bodyPr anchorCtr="0" anchor="ctr" bIns="34275" lIns="68575" spcFirstLastPara="1" rIns="68575" wrap="square" tIns="34275">
            <a:normAutofit/>
          </a:bodyPr>
          <a:lstStyle>
            <a:lvl1pPr lvl="0" rtl="0" algn="l">
              <a:lnSpc>
                <a:spcPct val="90000"/>
              </a:lnSpc>
              <a:spcBef>
                <a:spcPts val="0"/>
              </a:spcBef>
              <a:spcAft>
                <a:spcPts val="0"/>
              </a:spcAft>
              <a:buClr>
                <a:srgbClr val="00153A"/>
              </a:buClr>
              <a:buSzPts val="3000"/>
              <a:buFont typeface="Libre Franklin"/>
              <a:buNone/>
              <a:defRPr sz="3000" u="none" cap="small">
                <a:solidFill>
                  <a:srgbClr val="00153A"/>
                </a:solidFill>
                <a:latin typeface="Libre Franklin"/>
                <a:ea typeface="Libre Franklin"/>
                <a:cs typeface="Libre Franklin"/>
                <a:sym typeface="Libre Franklin"/>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155" name="Google Shape;155;p26"/>
          <p:cNvSpPr txBox="1"/>
          <p:nvPr/>
        </p:nvSpPr>
        <p:spPr>
          <a:xfrm>
            <a:off x="467139" y="4512365"/>
            <a:ext cx="138600" cy="276900"/>
          </a:xfrm>
          <a:prstGeom prst="rect">
            <a:avLst/>
          </a:prstGeom>
          <a:noFill/>
          <a:ln>
            <a:noFill/>
          </a:ln>
        </p:spPr>
        <p:txBody>
          <a:bodyPr anchorCtr="0" anchor="t" bIns="34275" lIns="68575" spcFirstLastPara="1" rIns="68575" wrap="square" tIns="34275">
            <a:sp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Calibri"/>
              <a:ea typeface="Calibri"/>
              <a:cs typeface="Calibri"/>
              <a:sym typeface="Calibri"/>
            </a:endParaRPr>
          </a:p>
        </p:txBody>
      </p:sp>
    </p:spTree>
  </p:cSld>
  <p:clrMapOvr>
    <a:masterClrMapping/>
  </p:clrMapOvr>
</p:sldLayout>
</file>

<file path=ppt/slideLayouts/slideLayout2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1_Title Slide">
  <p:cSld name="1_Title Slide">
    <p:spTree>
      <p:nvGrpSpPr>
        <p:cNvPr id="156" name="Shape 156"/>
        <p:cNvGrpSpPr/>
        <p:nvPr/>
      </p:nvGrpSpPr>
      <p:grpSpPr>
        <a:xfrm>
          <a:off x="0" y="0"/>
          <a:ext cx="0" cy="0"/>
          <a:chOff x="0" y="0"/>
          <a:chExt cx="0" cy="0"/>
        </a:xfrm>
      </p:grpSpPr>
      <p:grpSp>
        <p:nvGrpSpPr>
          <p:cNvPr id="157" name="Google Shape;157;p27"/>
          <p:cNvGrpSpPr/>
          <p:nvPr/>
        </p:nvGrpSpPr>
        <p:grpSpPr>
          <a:xfrm>
            <a:off x="117197" y="1109039"/>
            <a:ext cx="1566227" cy="1800770"/>
            <a:chOff x="233371" y="872842"/>
            <a:chExt cx="2088302" cy="2401027"/>
          </a:xfrm>
        </p:grpSpPr>
        <p:sp>
          <p:nvSpPr>
            <p:cNvPr id="158" name="Google Shape;158;p27"/>
            <p:cNvSpPr txBox="1"/>
            <p:nvPr/>
          </p:nvSpPr>
          <p:spPr>
            <a:xfrm>
              <a:off x="233376" y="1273007"/>
              <a:ext cx="1970700" cy="400200"/>
            </a:xfrm>
            <a:prstGeom prst="rect">
              <a:avLst/>
            </a:prstGeom>
            <a:noFill/>
            <a:ln>
              <a:noFill/>
            </a:ln>
          </p:spPr>
          <p:txBody>
            <a:bodyPr anchorCtr="0" anchor="ctr" bIns="34275" lIns="68575" spcFirstLastPara="1" rIns="68575" wrap="square" tIns="34275">
              <a:spAutoFit/>
            </a:bodyPr>
            <a:lstStyle/>
            <a:p>
              <a:pPr indent="0" lvl="0" marL="0" marR="0" rtl="0" algn="l">
                <a:lnSpc>
                  <a:spcPct val="100000"/>
                </a:lnSpc>
                <a:spcBef>
                  <a:spcPts val="0"/>
                </a:spcBef>
                <a:spcAft>
                  <a:spcPts val="0"/>
                </a:spcAft>
                <a:buClr>
                  <a:srgbClr val="000000"/>
                </a:buClr>
                <a:buSzPts val="1500"/>
                <a:buFont typeface="Arial"/>
                <a:buNone/>
              </a:pPr>
              <a:r>
                <a:rPr b="0" i="0" lang="en" sz="1500" u="none" cap="none" strike="noStrike">
                  <a:solidFill>
                    <a:srgbClr val="1F3864"/>
                  </a:solidFill>
                  <a:latin typeface="Libre Franklin"/>
                  <a:ea typeface="Libre Franklin"/>
                  <a:cs typeface="Libre Franklin"/>
                  <a:sym typeface="Libre Franklin"/>
                </a:rPr>
                <a:t>Thank you</a:t>
              </a:r>
              <a:endParaRPr b="0" i="0" sz="1500" u="none" cap="none" strike="noStrike">
                <a:solidFill>
                  <a:srgbClr val="1F3864"/>
                </a:solidFill>
                <a:latin typeface="Libre Franklin"/>
                <a:ea typeface="Libre Franklin"/>
                <a:cs typeface="Libre Franklin"/>
                <a:sym typeface="Libre Franklin"/>
              </a:endParaRPr>
            </a:p>
          </p:txBody>
        </p:sp>
        <p:sp>
          <p:nvSpPr>
            <p:cNvPr id="159" name="Google Shape;159;p27"/>
            <p:cNvSpPr txBox="1"/>
            <p:nvPr/>
          </p:nvSpPr>
          <p:spPr>
            <a:xfrm>
              <a:off x="233372" y="2073337"/>
              <a:ext cx="1569600" cy="400200"/>
            </a:xfrm>
            <a:prstGeom prst="rect">
              <a:avLst/>
            </a:prstGeom>
            <a:noFill/>
            <a:ln>
              <a:noFill/>
            </a:ln>
          </p:spPr>
          <p:txBody>
            <a:bodyPr anchorCtr="0" anchor="ctr" bIns="34275" lIns="68575" spcFirstLastPara="1" rIns="68575" wrap="square" tIns="34275">
              <a:spAutoFit/>
            </a:bodyPr>
            <a:lstStyle/>
            <a:p>
              <a:pPr indent="0" lvl="0" marL="0" marR="0" rtl="0" algn="l">
                <a:lnSpc>
                  <a:spcPct val="100000"/>
                </a:lnSpc>
                <a:spcBef>
                  <a:spcPts val="0"/>
                </a:spcBef>
                <a:spcAft>
                  <a:spcPts val="0"/>
                </a:spcAft>
                <a:buClr>
                  <a:srgbClr val="000000"/>
                </a:buClr>
                <a:buSzPts val="1500"/>
                <a:buFont typeface="Arial"/>
                <a:buNone/>
              </a:pPr>
              <a:r>
                <a:rPr b="0" i="0" lang="en" sz="1500" u="none" cap="none" strike="noStrike">
                  <a:solidFill>
                    <a:srgbClr val="1F3864"/>
                  </a:solidFill>
                  <a:latin typeface="Lucida Sans"/>
                  <a:ea typeface="Lucida Sans"/>
                  <a:cs typeface="Lucida Sans"/>
                  <a:sym typeface="Lucida Sans"/>
                </a:rPr>
                <a:t>Merci</a:t>
              </a:r>
              <a:endParaRPr b="0" i="0" sz="1500" u="none" cap="none" strike="noStrike">
                <a:solidFill>
                  <a:srgbClr val="1F3864"/>
                </a:solidFill>
                <a:latin typeface="Lucida Sans"/>
                <a:ea typeface="Lucida Sans"/>
                <a:cs typeface="Lucida Sans"/>
                <a:sym typeface="Lucida Sans"/>
              </a:endParaRPr>
            </a:p>
          </p:txBody>
        </p:sp>
        <p:sp>
          <p:nvSpPr>
            <p:cNvPr id="160" name="Google Shape;160;p27"/>
            <p:cNvSpPr txBox="1"/>
            <p:nvPr/>
          </p:nvSpPr>
          <p:spPr>
            <a:xfrm>
              <a:off x="233372" y="1673172"/>
              <a:ext cx="1919700" cy="400200"/>
            </a:xfrm>
            <a:prstGeom prst="rect">
              <a:avLst/>
            </a:prstGeom>
            <a:noFill/>
            <a:ln>
              <a:noFill/>
            </a:ln>
          </p:spPr>
          <p:txBody>
            <a:bodyPr anchorCtr="0" anchor="ctr" bIns="34275" lIns="68575" spcFirstLastPara="1" rIns="68575" wrap="square" tIns="34275">
              <a:spAutoFit/>
            </a:bodyPr>
            <a:lstStyle/>
            <a:p>
              <a:pPr indent="0" lvl="0" marL="0" marR="0" rtl="0" algn="l">
                <a:lnSpc>
                  <a:spcPct val="100000"/>
                </a:lnSpc>
                <a:spcBef>
                  <a:spcPts val="0"/>
                </a:spcBef>
                <a:spcAft>
                  <a:spcPts val="0"/>
                </a:spcAft>
                <a:buClr>
                  <a:srgbClr val="000000"/>
                </a:buClr>
                <a:buSzPts val="1500"/>
                <a:buFont typeface="Arial"/>
                <a:buNone/>
              </a:pPr>
              <a:r>
                <a:rPr b="0" i="0" lang="en" sz="1500" u="none" cap="none" strike="noStrike">
                  <a:solidFill>
                    <a:srgbClr val="1F3864"/>
                  </a:solidFill>
                  <a:latin typeface="Quattrocento Sans"/>
                  <a:ea typeface="Quattrocento Sans"/>
                  <a:cs typeface="Quattrocento Sans"/>
                  <a:sym typeface="Quattrocento Sans"/>
                </a:rPr>
                <a:t>Gracias</a:t>
              </a:r>
              <a:endParaRPr b="0" i="0" sz="1500" u="none" cap="none" strike="noStrike">
                <a:solidFill>
                  <a:srgbClr val="1F3864"/>
                </a:solidFill>
                <a:latin typeface="Quattrocento Sans"/>
                <a:ea typeface="Quattrocento Sans"/>
                <a:cs typeface="Quattrocento Sans"/>
                <a:sym typeface="Quattrocento Sans"/>
              </a:endParaRPr>
            </a:p>
          </p:txBody>
        </p:sp>
        <p:sp>
          <p:nvSpPr>
            <p:cNvPr id="161" name="Google Shape;161;p27"/>
            <p:cNvSpPr txBox="1"/>
            <p:nvPr/>
          </p:nvSpPr>
          <p:spPr>
            <a:xfrm>
              <a:off x="233373" y="872842"/>
              <a:ext cx="2088300" cy="400200"/>
            </a:xfrm>
            <a:prstGeom prst="rect">
              <a:avLst/>
            </a:prstGeom>
            <a:noFill/>
            <a:ln>
              <a:noFill/>
            </a:ln>
          </p:spPr>
          <p:txBody>
            <a:bodyPr anchorCtr="0" anchor="ctr" bIns="34275" lIns="68575" spcFirstLastPara="1" rIns="68575" wrap="square" tIns="34275">
              <a:spAutoFit/>
            </a:bodyPr>
            <a:lstStyle/>
            <a:p>
              <a:pPr indent="0" lvl="0" marL="0" marR="0" rtl="0" algn="l">
                <a:lnSpc>
                  <a:spcPct val="100000"/>
                </a:lnSpc>
                <a:spcBef>
                  <a:spcPts val="0"/>
                </a:spcBef>
                <a:spcAft>
                  <a:spcPts val="0"/>
                </a:spcAft>
                <a:buClr>
                  <a:srgbClr val="000000"/>
                </a:buClr>
                <a:buSzPts val="1500"/>
                <a:buFont typeface="Arial"/>
                <a:buNone/>
              </a:pPr>
              <a:r>
                <a:rPr b="0" i="0" lang="en" sz="1500" u="none" cap="none" strike="noStrike">
                  <a:solidFill>
                    <a:srgbClr val="1F3864"/>
                  </a:solidFill>
                  <a:latin typeface="Corbel"/>
                  <a:ea typeface="Corbel"/>
                  <a:cs typeface="Corbel"/>
                  <a:sym typeface="Corbel"/>
                </a:rPr>
                <a:t>Спасибо</a:t>
              </a:r>
              <a:endParaRPr b="0" i="0" sz="1500" u="none" cap="none" strike="noStrike">
                <a:solidFill>
                  <a:srgbClr val="1F3864"/>
                </a:solidFill>
                <a:latin typeface="Corbel"/>
                <a:ea typeface="Corbel"/>
                <a:cs typeface="Corbel"/>
                <a:sym typeface="Corbel"/>
              </a:endParaRPr>
            </a:p>
          </p:txBody>
        </p:sp>
        <p:sp>
          <p:nvSpPr>
            <p:cNvPr id="162" name="Google Shape;162;p27"/>
            <p:cNvSpPr txBox="1"/>
            <p:nvPr/>
          </p:nvSpPr>
          <p:spPr>
            <a:xfrm>
              <a:off x="233371" y="2873669"/>
              <a:ext cx="1296000" cy="400200"/>
            </a:xfrm>
            <a:prstGeom prst="rect">
              <a:avLst/>
            </a:prstGeom>
            <a:noFill/>
            <a:ln>
              <a:noFill/>
            </a:ln>
          </p:spPr>
          <p:txBody>
            <a:bodyPr anchorCtr="0" anchor="ctr" bIns="34275" lIns="68575" spcFirstLastPara="1" rIns="68575" wrap="square" tIns="34275">
              <a:spAutoFit/>
            </a:bodyPr>
            <a:lstStyle/>
            <a:p>
              <a:pPr indent="0" lvl="0" marL="0" marR="0" rtl="0" algn="l">
                <a:lnSpc>
                  <a:spcPct val="100000"/>
                </a:lnSpc>
                <a:spcBef>
                  <a:spcPts val="0"/>
                </a:spcBef>
                <a:spcAft>
                  <a:spcPts val="0"/>
                </a:spcAft>
                <a:buClr>
                  <a:srgbClr val="000000"/>
                </a:buClr>
                <a:buSzPts val="1500"/>
                <a:buFont typeface="Arial"/>
                <a:buNone/>
              </a:pPr>
              <a:r>
                <a:rPr b="1" i="0" lang="en" sz="1500" u="none" cap="none" strike="noStrike">
                  <a:solidFill>
                    <a:srgbClr val="1F3864"/>
                  </a:solidFill>
                  <a:latin typeface="Calibri"/>
                  <a:ea typeface="Calibri"/>
                  <a:cs typeface="Calibri"/>
                  <a:sym typeface="Calibri"/>
                </a:rPr>
                <a:t>شُكْرًا</a:t>
              </a:r>
              <a:endParaRPr b="0" i="0" sz="1500" u="none" cap="none" strike="noStrike">
                <a:solidFill>
                  <a:srgbClr val="1F3864"/>
                </a:solidFill>
                <a:latin typeface="Corbel"/>
                <a:ea typeface="Corbel"/>
                <a:cs typeface="Corbel"/>
                <a:sym typeface="Corbel"/>
              </a:endParaRPr>
            </a:p>
          </p:txBody>
        </p:sp>
        <p:sp>
          <p:nvSpPr>
            <p:cNvPr id="163" name="Google Shape;163;p27"/>
            <p:cNvSpPr txBox="1"/>
            <p:nvPr/>
          </p:nvSpPr>
          <p:spPr>
            <a:xfrm>
              <a:off x="233371" y="2473502"/>
              <a:ext cx="1399500" cy="400200"/>
            </a:xfrm>
            <a:prstGeom prst="rect">
              <a:avLst/>
            </a:prstGeom>
            <a:noFill/>
            <a:ln>
              <a:noFill/>
            </a:ln>
          </p:spPr>
          <p:txBody>
            <a:bodyPr anchorCtr="0" anchor="ctr" bIns="34275" lIns="68575" spcFirstLastPara="1" rIns="68575" wrap="square" tIns="34275">
              <a:spAutoFit/>
            </a:bodyPr>
            <a:lstStyle/>
            <a:p>
              <a:pPr indent="0" lvl="0" marL="0" marR="0" rtl="0" algn="l">
                <a:lnSpc>
                  <a:spcPct val="100000"/>
                </a:lnSpc>
                <a:spcBef>
                  <a:spcPts val="0"/>
                </a:spcBef>
                <a:spcAft>
                  <a:spcPts val="0"/>
                </a:spcAft>
                <a:buClr>
                  <a:srgbClr val="000000"/>
                </a:buClr>
                <a:buSzPts val="1500"/>
                <a:buFont typeface="Arial"/>
                <a:buNone/>
              </a:pPr>
              <a:r>
                <a:rPr b="0" i="0" lang="en" sz="1500" u="none" cap="none" strike="noStrike">
                  <a:solidFill>
                    <a:srgbClr val="1F3864"/>
                  </a:solidFill>
                  <a:latin typeface="Microsoft YaHei"/>
                  <a:ea typeface="Microsoft YaHei"/>
                  <a:cs typeface="Microsoft YaHei"/>
                  <a:sym typeface="Microsoft YaHei"/>
                </a:rPr>
                <a:t>谢谢</a:t>
              </a:r>
              <a:endParaRPr b="0" i="0" sz="1500" u="none" cap="none" strike="noStrike">
                <a:solidFill>
                  <a:srgbClr val="1F3864"/>
                </a:solidFill>
                <a:latin typeface="Microsoft YaHei"/>
                <a:ea typeface="Microsoft YaHei"/>
                <a:cs typeface="Microsoft YaHei"/>
                <a:sym typeface="Microsoft YaHei"/>
              </a:endParaRPr>
            </a:p>
          </p:txBody>
        </p:sp>
      </p:grpSp>
      <p:sp>
        <p:nvSpPr>
          <p:cNvPr id="164" name="Google Shape;164;p27"/>
          <p:cNvSpPr txBox="1"/>
          <p:nvPr>
            <p:ph idx="1" type="body"/>
          </p:nvPr>
        </p:nvSpPr>
        <p:spPr>
          <a:xfrm>
            <a:off x="1738379" y="1484024"/>
            <a:ext cx="2140500" cy="1050900"/>
          </a:xfrm>
          <a:prstGeom prst="rect">
            <a:avLst/>
          </a:prstGeom>
          <a:noFill/>
          <a:ln>
            <a:noFill/>
          </a:ln>
        </p:spPr>
        <p:txBody>
          <a:bodyPr anchorCtr="0" anchor="ctr" bIns="34275" lIns="68575" spcFirstLastPara="1" rIns="0" wrap="square" tIns="34275">
            <a:normAutofit/>
          </a:bodyPr>
          <a:lstStyle>
            <a:lvl1pPr indent="-228600" lvl="0" marL="457200" rtl="0" algn="r">
              <a:lnSpc>
                <a:spcPct val="90000"/>
              </a:lnSpc>
              <a:spcBef>
                <a:spcPts val="800"/>
              </a:spcBef>
              <a:spcAft>
                <a:spcPts val="0"/>
              </a:spcAft>
              <a:buClr>
                <a:srgbClr val="1F3864"/>
              </a:buClr>
              <a:buSzPts val="1400"/>
              <a:buNone/>
              <a:defRPr sz="1400">
                <a:solidFill>
                  <a:srgbClr val="1F3864"/>
                </a:solidFill>
                <a:latin typeface="Quattrocento Sans"/>
                <a:ea typeface="Quattrocento Sans"/>
                <a:cs typeface="Quattrocento Sans"/>
                <a:sym typeface="Quattrocento Sans"/>
              </a:defRPr>
            </a:lvl1pPr>
            <a:lvl2pPr indent="-317500" lvl="1" marL="914400" rtl="0" algn="l">
              <a:lnSpc>
                <a:spcPct val="90000"/>
              </a:lnSpc>
              <a:spcBef>
                <a:spcPts val="400"/>
              </a:spcBef>
              <a:spcAft>
                <a:spcPts val="0"/>
              </a:spcAft>
              <a:buClr>
                <a:srgbClr val="00153A"/>
              </a:buClr>
              <a:buSzPts val="1400"/>
              <a:buChar char="•"/>
              <a:defRPr/>
            </a:lvl2pPr>
            <a:lvl3pPr indent="-317500" lvl="2" marL="1371600" rtl="0" algn="l">
              <a:lnSpc>
                <a:spcPct val="90000"/>
              </a:lnSpc>
              <a:spcBef>
                <a:spcPts val="400"/>
              </a:spcBef>
              <a:spcAft>
                <a:spcPts val="0"/>
              </a:spcAft>
              <a:buClr>
                <a:srgbClr val="00153A"/>
              </a:buClr>
              <a:buSzPts val="1400"/>
              <a:buChar char="•"/>
              <a:defRPr/>
            </a:lvl3pPr>
            <a:lvl4pPr indent="-317500" lvl="3" marL="1828800" rtl="0" algn="l">
              <a:lnSpc>
                <a:spcPct val="90000"/>
              </a:lnSpc>
              <a:spcBef>
                <a:spcPts val="400"/>
              </a:spcBef>
              <a:spcAft>
                <a:spcPts val="0"/>
              </a:spcAft>
              <a:buClr>
                <a:srgbClr val="00153A"/>
              </a:buClr>
              <a:buSzPts val="1400"/>
              <a:buChar char="•"/>
              <a:defRPr/>
            </a:lvl4pPr>
            <a:lvl5pPr indent="-317500" lvl="4" marL="2286000" rtl="0" algn="l">
              <a:lnSpc>
                <a:spcPct val="90000"/>
              </a:lnSpc>
              <a:spcBef>
                <a:spcPts val="400"/>
              </a:spcBef>
              <a:spcAft>
                <a:spcPts val="0"/>
              </a:spcAft>
              <a:buClr>
                <a:srgbClr val="00153A"/>
              </a:buClr>
              <a:buSzPts val="1400"/>
              <a:buChar char="•"/>
              <a:defRPr/>
            </a:lvl5pPr>
            <a:lvl6pPr indent="-317500" lvl="5" marL="2743200" rtl="0" algn="l">
              <a:lnSpc>
                <a:spcPct val="90000"/>
              </a:lnSpc>
              <a:spcBef>
                <a:spcPts val="400"/>
              </a:spcBef>
              <a:spcAft>
                <a:spcPts val="0"/>
              </a:spcAft>
              <a:buClr>
                <a:schemeClr val="dk1"/>
              </a:buClr>
              <a:buSzPts val="1400"/>
              <a:buChar char="•"/>
              <a:defRPr/>
            </a:lvl6pPr>
            <a:lvl7pPr indent="-317500" lvl="6" marL="3200400" rtl="0" algn="l">
              <a:lnSpc>
                <a:spcPct val="90000"/>
              </a:lnSpc>
              <a:spcBef>
                <a:spcPts val="400"/>
              </a:spcBef>
              <a:spcAft>
                <a:spcPts val="0"/>
              </a:spcAft>
              <a:buClr>
                <a:schemeClr val="dk1"/>
              </a:buClr>
              <a:buSzPts val="1400"/>
              <a:buChar char="•"/>
              <a:defRPr/>
            </a:lvl7pPr>
            <a:lvl8pPr indent="-317500" lvl="7" marL="3657600" rtl="0" algn="l">
              <a:lnSpc>
                <a:spcPct val="90000"/>
              </a:lnSpc>
              <a:spcBef>
                <a:spcPts val="400"/>
              </a:spcBef>
              <a:spcAft>
                <a:spcPts val="0"/>
              </a:spcAft>
              <a:buClr>
                <a:schemeClr val="dk1"/>
              </a:buClr>
              <a:buSzPts val="1400"/>
              <a:buChar char="•"/>
              <a:defRPr/>
            </a:lvl8pPr>
            <a:lvl9pPr indent="-317500" lvl="8" marL="4114800" rtl="0" algn="l">
              <a:lnSpc>
                <a:spcPct val="90000"/>
              </a:lnSpc>
              <a:spcBef>
                <a:spcPts val="400"/>
              </a:spcBef>
              <a:spcAft>
                <a:spcPts val="0"/>
              </a:spcAft>
              <a:buClr>
                <a:schemeClr val="dk1"/>
              </a:buClr>
              <a:buSzPts val="1400"/>
              <a:buChar char="•"/>
              <a:defRPr/>
            </a:lvl9pPr>
          </a:lstStyle>
          <a:p/>
        </p:txBody>
      </p:sp>
      <p:pic>
        <p:nvPicPr>
          <p:cNvPr id="165" name="Google Shape;165;p27"/>
          <p:cNvPicPr preferRelativeResize="0"/>
          <p:nvPr/>
        </p:nvPicPr>
        <p:blipFill rotWithShape="1">
          <a:blip r:embed="rId2">
            <a:alphaModFix/>
          </a:blip>
          <a:srcRect b="0" l="0" r="0" t="0"/>
          <a:stretch/>
        </p:blipFill>
        <p:spPr>
          <a:xfrm>
            <a:off x="4214552" y="694368"/>
            <a:ext cx="4727166" cy="3342582"/>
          </a:xfrm>
          <a:prstGeom prst="rect">
            <a:avLst/>
          </a:prstGeom>
          <a:noFill/>
          <a:ln>
            <a:noFill/>
          </a:ln>
        </p:spPr>
      </p:pic>
      <p:pic>
        <p:nvPicPr>
          <p:cNvPr descr="A picture containing drawing&#10;&#10;Description automatically generated" id="166" name="Google Shape;166;p27"/>
          <p:cNvPicPr preferRelativeResize="0"/>
          <p:nvPr/>
        </p:nvPicPr>
        <p:blipFill rotWithShape="1">
          <a:blip r:embed="rId3">
            <a:alphaModFix/>
          </a:blip>
          <a:srcRect b="0" l="0" r="0" t="0"/>
          <a:stretch/>
        </p:blipFill>
        <p:spPr>
          <a:xfrm>
            <a:off x="1048497" y="4185173"/>
            <a:ext cx="2931894" cy="572355"/>
          </a:xfrm>
          <a:prstGeom prst="rect">
            <a:avLst/>
          </a:prstGeom>
          <a:noFill/>
          <a:ln>
            <a:noFill/>
          </a:ln>
        </p:spPr>
      </p:pic>
      <p:cxnSp>
        <p:nvCxnSpPr>
          <p:cNvPr id="167" name="Google Shape;167;p27"/>
          <p:cNvCxnSpPr/>
          <p:nvPr/>
        </p:nvCxnSpPr>
        <p:spPr>
          <a:xfrm>
            <a:off x="3980388" y="1607534"/>
            <a:ext cx="0" cy="702000"/>
          </a:xfrm>
          <a:prstGeom prst="straightConnector1">
            <a:avLst/>
          </a:prstGeom>
          <a:noFill/>
          <a:ln cap="flat" cmpd="sng" w="25400">
            <a:solidFill>
              <a:srgbClr val="8DC5DD"/>
            </a:solidFill>
            <a:prstDash val="solid"/>
            <a:miter lim="800000"/>
            <a:headEnd len="sm" w="sm" type="none"/>
            <a:tailEnd len="sm" w="sm" type="none"/>
          </a:ln>
        </p:spPr>
      </p:cxnSp>
      <p:pic>
        <p:nvPicPr>
          <p:cNvPr descr="A picture containing food, device&#10;&#10;Description automatically generated" id="168" name="Google Shape;168;p27"/>
          <p:cNvPicPr preferRelativeResize="0"/>
          <p:nvPr/>
        </p:nvPicPr>
        <p:blipFill rotWithShape="1">
          <a:blip r:embed="rId4">
            <a:alphaModFix/>
          </a:blip>
          <a:srcRect b="0" l="0" r="0" t="0"/>
          <a:stretch/>
        </p:blipFill>
        <p:spPr>
          <a:xfrm>
            <a:off x="117197" y="155752"/>
            <a:ext cx="953067" cy="578228"/>
          </a:xfrm>
          <a:prstGeom prst="rect">
            <a:avLst/>
          </a:prstGeom>
          <a:noFill/>
          <a:ln>
            <a:noFill/>
          </a:ln>
        </p:spPr>
      </p:pic>
    </p:spTree>
  </p:cSld>
  <p:clrMapOvr>
    <a:masterClrMapping/>
  </p:clrMapOvr>
</p:sldLayout>
</file>

<file path=ppt/slideLayouts/slideLayout2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wo Content" type="twoObj">
  <p:cSld name="TWO_OBJECTS">
    <p:spTree>
      <p:nvGrpSpPr>
        <p:cNvPr id="169" name="Shape 169"/>
        <p:cNvGrpSpPr/>
        <p:nvPr/>
      </p:nvGrpSpPr>
      <p:grpSpPr>
        <a:xfrm>
          <a:off x="0" y="0"/>
          <a:ext cx="0" cy="0"/>
          <a:chOff x="0" y="0"/>
          <a:chExt cx="0" cy="0"/>
        </a:xfrm>
      </p:grpSpPr>
      <p:sp>
        <p:nvSpPr>
          <p:cNvPr id="170" name="Google Shape;170;p28"/>
          <p:cNvSpPr txBox="1"/>
          <p:nvPr>
            <p:ph type="title"/>
          </p:nvPr>
        </p:nvSpPr>
        <p:spPr>
          <a:xfrm>
            <a:off x="628650" y="273844"/>
            <a:ext cx="7886700" cy="994200"/>
          </a:xfrm>
          <a:prstGeom prst="rect">
            <a:avLst/>
          </a:prstGeom>
          <a:noFill/>
          <a:ln>
            <a:noFill/>
          </a:ln>
        </p:spPr>
        <p:txBody>
          <a:bodyPr anchorCtr="0" anchor="ctr" bIns="34275" lIns="68575" spcFirstLastPara="1" rIns="68575" wrap="square" tIns="34275">
            <a:normAutofit/>
          </a:bodyPr>
          <a:lstStyle>
            <a:lvl1pPr lvl="0" rtl="0" algn="l">
              <a:lnSpc>
                <a:spcPct val="90000"/>
              </a:lnSpc>
              <a:spcBef>
                <a:spcPts val="0"/>
              </a:spcBef>
              <a:spcAft>
                <a:spcPts val="0"/>
              </a:spcAft>
              <a:buClr>
                <a:srgbClr val="00153A"/>
              </a:buClr>
              <a:buSzPts val="14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171" name="Google Shape;171;p28"/>
          <p:cNvSpPr txBox="1"/>
          <p:nvPr>
            <p:ph idx="1" type="body"/>
          </p:nvPr>
        </p:nvSpPr>
        <p:spPr>
          <a:xfrm>
            <a:off x="457200" y="1200151"/>
            <a:ext cx="4038600" cy="3394500"/>
          </a:xfrm>
          <a:prstGeom prst="rect">
            <a:avLst/>
          </a:prstGeom>
          <a:noFill/>
          <a:ln>
            <a:noFill/>
          </a:ln>
        </p:spPr>
        <p:txBody>
          <a:bodyPr anchorCtr="0" anchor="t" bIns="34275" lIns="68575" spcFirstLastPara="1" rIns="68575" wrap="square" tIns="34275">
            <a:normAutofit/>
          </a:bodyPr>
          <a:lstStyle>
            <a:lvl1pPr indent="-361950" lvl="0" marL="457200" rtl="0" algn="l">
              <a:lnSpc>
                <a:spcPct val="90000"/>
              </a:lnSpc>
              <a:spcBef>
                <a:spcPts val="800"/>
              </a:spcBef>
              <a:spcAft>
                <a:spcPts val="0"/>
              </a:spcAft>
              <a:buClr>
                <a:srgbClr val="00153A"/>
              </a:buClr>
              <a:buSzPts val="2100"/>
              <a:buChar char="•"/>
              <a:defRPr sz="2100"/>
            </a:lvl1pPr>
            <a:lvl2pPr indent="-342900" lvl="1" marL="914400" rtl="0" algn="l">
              <a:lnSpc>
                <a:spcPct val="90000"/>
              </a:lnSpc>
              <a:spcBef>
                <a:spcPts val="400"/>
              </a:spcBef>
              <a:spcAft>
                <a:spcPts val="0"/>
              </a:spcAft>
              <a:buClr>
                <a:srgbClr val="00153A"/>
              </a:buClr>
              <a:buSzPts val="1800"/>
              <a:buChar char="•"/>
              <a:defRPr sz="1800"/>
            </a:lvl2pPr>
            <a:lvl3pPr indent="-323850" lvl="2" marL="1371600" rtl="0" algn="l">
              <a:lnSpc>
                <a:spcPct val="90000"/>
              </a:lnSpc>
              <a:spcBef>
                <a:spcPts val="400"/>
              </a:spcBef>
              <a:spcAft>
                <a:spcPts val="0"/>
              </a:spcAft>
              <a:buClr>
                <a:srgbClr val="00153A"/>
              </a:buClr>
              <a:buSzPts val="1500"/>
              <a:buChar char="•"/>
              <a:defRPr sz="1500"/>
            </a:lvl3pPr>
            <a:lvl4pPr indent="-317500" lvl="3" marL="1828800" rtl="0" algn="l">
              <a:lnSpc>
                <a:spcPct val="90000"/>
              </a:lnSpc>
              <a:spcBef>
                <a:spcPts val="400"/>
              </a:spcBef>
              <a:spcAft>
                <a:spcPts val="0"/>
              </a:spcAft>
              <a:buClr>
                <a:srgbClr val="00153A"/>
              </a:buClr>
              <a:buSzPts val="1400"/>
              <a:buChar char="•"/>
              <a:defRPr sz="1400"/>
            </a:lvl4pPr>
            <a:lvl5pPr indent="-317500" lvl="4" marL="2286000" rtl="0" algn="l">
              <a:lnSpc>
                <a:spcPct val="90000"/>
              </a:lnSpc>
              <a:spcBef>
                <a:spcPts val="400"/>
              </a:spcBef>
              <a:spcAft>
                <a:spcPts val="0"/>
              </a:spcAft>
              <a:buClr>
                <a:srgbClr val="00153A"/>
              </a:buClr>
              <a:buSzPts val="1400"/>
              <a:buChar char="•"/>
              <a:defRPr sz="1400"/>
            </a:lvl5pPr>
            <a:lvl6pPr indent="-317500" lvl="5" marL="2743200" rtl="0" algn="l">
              <a:lnSpc>
                <a:spcPct val="90000"/>
              </a:lnSpc>
              <a:spcBef>
                <a:spcPts val="400"/>
              </a:spcBef>
              <a:spcAft>
                <a:spcPts val="0"/>
              </a:spcAft>
              <a:buClr>
                <a:schemeClr val="dk1"/>
              </a:buClr>
              <a:buSzPts val="1400"/>
              <a:buChar char="•"/>
              <a:defRPr sz="1400"/>
            </a:lvl6pPr>
            <a:lvl7pPr indent="-317500" lvl="6" marL="3200400" rtl="0" algn="l">
              <a:lnSpc>
                <a:spcPct val="90000"/>
              </a:lnSpc>
              <a:spcBef>
                <a:spcPts val="400"/>
              </a:spcBef>
              <a:spcAft>
                <a:spcPts val="0"/>
              </a:spcAft>
              <a:buClr>
                <a:schemeClr val="dk1"/>
              </a:buClr>
              <a:buSzPts val="1400"/>
              <a:buChar char="•"/>
              <a:defRPr sz="1400"/>
            </a:lvl7pPr>
            <a:lvl8pPr indent="-317500" lvl="7" marL="3657600" rtl="0" algn="l">
              <a:lnSpc>
                <a:spcPct val="90000"/>
              </a:lnSpc>
              <a:spcBef>
                <a:spcPts val="400"/>
              </a:spcBef>
              <a:spcAft>
                <a:spcPts val="0"/>
              </a:spcAft>
              <a:buClr>
                <a:schemeClr val="dk1"/>
              </a:buClr>
              <a:buSzPts val="1400"/>
              <a:buChar char="•"/>
              <a:defRPr sz="1400"/>
            </a:lvl8pPr>
            <a:lvl9pPr indent="-317500" lvl="8" marL="4114800" rtl="0" algn="l">
              <a:lnSpc>
                <a:spcPct val="90000"/>
              </a:lnSpc>
              <a:spcBef>
                <a:spcPts val="400"/>
              </a:spcBef>
              <a:spcAft>
                <a:spcPts val="0"/>
              </a:spcAft>
              <a:buClr>
                <a:schemeClr val="dk1"/>
              </a:buClr>
              <a:buSzPts val="1400"/>
              <a:buChar char="•"/>
              <a:defRPr sz="1400"/>
            </a:lvl9pPr>
          </a:lstStyle>
          <a:p/>
        </p:txBody>
      </p:sp>
      <p:sp>
        <p:nvSpPr>
          <p:cNvPr id="172" name="Google Shape;172;p28"/>
          <p:cNvSpPr txBox="1"/>
          <p:nvPr>
            <p:ph idx="2" type="body"/>
          </p:nvPr>
        </p:nvSpPr>
        <p:spPr>
          <a:xfrm>
            <a:off x="4648200" y="1200151"/>
            <a:ext cx="4038600" cy="3394500"/>
          </a:xfrm>
          <a:prstGeom prst="rect">
            <a:avLst/>
          </a:prstGeom>
          <a:noFill/>
          <a:ln>
            <a:noFill/>
          </a:ln>
        </p:spPr>
        <p:txBody>
          <a:bodyPr anchorCtr="0" anchor="t" bIns="34275" lIns="68575" spcFirstLastPara="1" rIns="68575" wrap="square" tIns="34275">
            <a:normAutofit/>
          </a:bodyPr>
          <a:lstStyle>
            <a:lvl1pPr indent="-361950" lvl="0" marL="457200" rtl="0" algn="l">
              <a:lnSpc>
                <a:spcPct val="90000"/>
              </a:lnSpc>
              <a:spcBef>
                <a:spcPts val="800"/>
              </a:spcBef>
              <a:spcAft>
                <a:spcPts val="0"/>
              </a:spcAft>
              <a:buClr>
                <a:srgbClr val="00153A"/>
              </a:buClr>
              <a:buSzPts val="2100"/>
              <a:buChar char="•"/>
              <a:defRPr sz="2100"/>
            </a:lvl1pPr>
            <a:lvl2pPr indent="-342900" lvl="1" marL="914400" rtl="0" algn="l">
              <a:lnSpc>
                <a:spcPct val="90000"/>
              </a:lnSpc>
              <a:spcBef>
                <a:spcPts val="400"/>
              </a:spcBef>
              <a:spcAft>
                <a:spcPts val="0"/>
              </a:spcAft>
              <a:buClr>
                <a:srgbClr val="00153A"/>
              </a:buClr>
              <a:buSzPts val="1800"/>
              <a:buChar char="•"/>
              <a:defRPr sz="1800"/>
            </a:lvl2pPr>
            <a:lvl3pPr indent="-323850" lvl="2" marL="1371600" rtl="0" algn="l">
              <a:lnSpc>
                <a:spcPct val="90000"/>
              </a:lnSpc>
              <a:spcBef>
                <a:spcPts val="400"/>
              </a:spcBef>
              <a:spcAft>
                <a:spcPts val="0"/>
              </a:spcAft>
              <a:buClr>
                <a:srgbClr val="00153A"/>
              </a:buClr>
              <a:buSzPts val="1500"/>
              <a:buChar char="•"/>
              <a:defRPr sz="1500"/>
            </a:lvl3pPr>
            <a:lvl4pPr indent="-317500" lvl="3" marL="1828800" rtl="0" algn="l">
              <a:lnSpc>
                <a:spcPct val="90000"/>
              </a:lnSpc>
              <a:spcBef>
                <a:spcPts val="400"/>
              </a:spcBef>
              <a:spcAft>
                <a:spcPts val="0"/>
              </a:spcAft>
              <a:buClr>
                <a:srgbClr val="00153A"/>
              </a:buClr>
              <a:buSzPts val="1400"/>
              <a:buChar char="•"/>
              <a:defRPr sz="1400"/>
            </a:lvl4pPr>
            <a:lvl5pPr indent="-317500" lvl="4" marL="2286000" rtl="0" algn="l">
              <a:lnSpc>
                <a:spcPct val="90000"/>
              </a:lnSpc>
              <a:spcBef>
                <a:spcPts val="400"/>
              </a:spcBef>
              <a:spcAft>
                <a:spcPts val="0"/>
              </a:spcAft>
              <a:buClr>
                <a:srgbClr val="00153A"/>
              </a:buClr>
              <a:buSzPts val="1400"/>
              <a:buChar char="•"/>
              <a:defRPr sz="1400"/>
            </a:lvl5pPr>
            <a:lvl6pPr indent="-317500" lvl="5" marL="2743200" rtl="0" algn="l">
              <a:lnSpc>
                <a:spcPct val="90000"/>
              </a:lnSpc>
              <a:spcBef>
                <a:spcPts val="400"/>
              </a:spcBef>
              <a:spcAft>
                <a:spcPts val="0"/>
              </a:spcAft>
              <a:buClr>
                <a:schemeClr val="dk1"/>
              </a:buClr>
              <a:buSzPts val="1400"/>
              <a:buChar char="•"/>
              <a:defRPr sz="1400"/>
            </a:lvl6pPr>
            <a:lvl7pPr indent="-317500" lvl="6" marL="3200400" rtl="0" algn="l">
              <a:lnSpc>
                <a:spcPct val="90000"/>
              </a:lnSpc>
              <a:spcBef>
                <a:spcPts val="400"/>
              </a:spcBef>
              <a:spcAft>
                <a:spcPts val="0"/>
              </a:spcAft>
              <a:buClr>
                <a:schemeClr val="dk1"/>
              </a:buClr>
              <a:buSzPts val="1400"/>
              <a:buChar char="•"/>
              <a:defRPr sz="1400"/>
            </a:lvl7pPr>
            <a:lvl8pPr indent="-317500" lvl="7" marL="3657600" rtl="0" algn="l">
              <a:lnSpc>
                <a:spcPct val="90000"/>
              </a:lnSpc>
              <a:spcBef>
                <a:spcPts val="400"/>
              </a:spcBef>
              <a:spcAft>
                <a:spcPts val="0"/>
              </a:spcAft>
              <a:buClr>
                <a:schemeClr val="dk1"/>
              </a:buClr>
              <a:buSzPts val="1400"/>
              <a:buChar char="•"/>
              <a:defRPr sz="1400"/>
            </a:lvl8pPr>
            <a:lvl9pPr indent="-317500" lvl="8" marL="4114800" rtl="0" algn="l">
              <a:lnSpc>
                <a:spcPct val="90000"/>
              </a:lnSpc>
              <a:spcBef>
                <a:spcPts val="400"/>
              </a:spcBef>
              <a:spcAft>
                <a:spcPts val="0"/>
              </a:spcAft>
              <a:buClr>
                <a:schemeClr val="dk1"/>
              </a:buClr>
              <a:buSzPts val="1400"/>
              <a:buChar char="•"/>
              <a:defRPr sz="1400"/>
            </a:lvl9pPr>
          </a:lstStyle>
          <a:p/>
        </p:txBody>
      </p:sp>
      <p:sp>
        <p:nvSpPr>
          <p:cNvPr id="173" name="Google Shape;173;p28"/>
          <p:cNvSpPr txBox="1"/>
          <p:nvPr>
            <p:ph idx="10" type="dt"/>
          </p:nvPr>
        </p:nvSpPr>
        <p:spPr>
          <a:xfrm>
            <a:off x="628650" y="4767263"/>
            <a:ext cx="2057400" cy="273900"/>
          </a:xfrm>
          <a:prstGeom prst="rect">
            <a:avLst/>
          </a:prstGeom>
          <a:noFill/>
          <a:ln>
            <a:noFill/>
          </a:ln>
        </p:spPr>
        <p:txBody>
          <a:bodyPr anchorCtr="0" anchor="ctr" bIns="34275" lIns="68575" spcFirstLastPara="1" rIns="68575" wrap="square" tIns="34275">
            <a:noAutofit/>
          </a:bodyPr>
          <a:lstStyle>
            <a:lvl1pPr lvl="0" rtl="0" algn="l">
              <a:lnSpc>
                <a:spcPct val="100000"/>
              </a:lnSpc>
              <a:spcBef>
                <a:spcPts val="0"/>
              </a:spcBef>
              <a:spcAft>
                <a:spcPts val="0"/>
              </a:spcAft>
              <a:buSzPts val="11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174" name="Google Shape;174;p28"/>
          <p:cNvSpPr txBox="1"/>
          <p:nvPr>
            <p:ph idx="11" type="ftr"/>
          </p:nvPr>
        </p:nvSpPr>
        <p:spPr>
          <a:xfrm>
            <a:off x="3028950" y="4767263"/>
            <a:ext cx="3086100" cy="273900"/>
          </a:xfrm>
          <a:prstGeom prst="rect">
            <a:avLst/>
          </a:prstGeom>
          <a:noFill/>
          <a:ln>
            <a:noFill/>
          </a:ln>
        </p:spPr>
        <p:txBody>
          <a:bodyPr anchorCtr="0" anchor="ctr" bIns="34275" lIns="68575" spcFirstLastPara="1" rIns="68575" wrap="square" tIns="34275">
            <a:noAutofit/>
          </a:bodyPr>
          <a:lstStyle>
            <a:lvl1pPr lvl="0" rtl="0" algn="ctr">
              <a:lnSpc>
                <a:spcPct val="100000"/>
              </a:lnSpc>
              <a:spcBef>
                <a:spcPts val="0"/>
              </a:spcBef>
              <a:spcAft>
                <a:spcPts val="0"/>
              </a:spcAft>
              <a:buSzPts val="11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175" name="Google Shape;175;p28"/>
          <p:cNvSpPr txBox="1"/>
          <p:nvPr>
            <p:ph idx="12" type="sldNum"/>
          </p:nvPr>
        </p:nvSpPr>
        <p:spPr>
          <a:xfrm>
            <a:off x="6457950" y="4767263"/>
            <a:ext cx="2057400" cy="273900"/>
          </a:xfrm>
          <a:prstGeom prst="rect">
            <a:avLst/>
          </a:prstGeom>
          <a:noFill/>
          <a:ln>
            <a:noFill/>
          </a:ln>
        </p:spPr>
        <p:txBody>
          <a:bodyPr anchorCtr="0" anchor="ctr" bIns="34275" lIns="68575" spcFirstLastPara="1" rIns="68575" wrap="square" tIns="34275">
            <a:noAutofit/>
          </a:bodyPr>
          <a:lstStyle>
            <a:lvl1pPr indent="0" lvl="0" marL="0" marR="0" rtl="0" algn="r">
              <a:lnSpc>
                <a:spcPct val="100000"/>
              </a:lnSpc>
              <a:spcBef>
                <a:spcPts val="0"/>
              </a:spcBef>
              <a:spcAft>
                <a:spcPts val="0"/>
              </a:spcAft>
              <a:buClr>
                <a:srgbClr val="000000"/>
              </a:buClr>
              <a:buSzPts val="900"/>
              <a:buFont typeface="Arial"/>
              <a:buNone/>
              <a:defRPr b="0" i="0" sz="900" u="none" cap="none" strike="noStrike">
                <a:solidFill>
                  <a:srgbClr val="888888"/>
                </a:solidFill>
                <a:latin typeface="Calibri"/>
                <a:ea typeface="Calibri"/>
                <a:cs typeface="Calibri"/>
                <a:sym typeface="Calibri"/>
              </a:defRPr>
            </a:lvl1pPr>
            <a:lvl2pPr indent="0" lvl="1" marL="0" marR="0" rtl="0" algn="r">
              <a:lnSpc>
                <a:spcPct val="100000"/>
              </a:lnSpc>
              <a:spcBef>
                <a:spcPts val="0"/>
              </a:spcBef>
              <a:spcAft>
                <a:spcPts val="0"/>
              </a:spcAft>
              <a:buClr>
                <a:srgbClr val="000000"/>
              </a:buClr>
              <a:buSzPts val="900"/>
              <a:buFont typeface="Arial"/>
              <a:buNone/>
              <a:defRPr b="0" i="0" sz="900" u="none" cap="none" strike="noStrike">
                <a:solidFill>
                  <a:srgbClr val="888888"/>
                </a:solidFill>
                <a:latin typeface="Calibri"/>
                <a:ea typeface="Calibri"/>
                <a:cs typeface="Calibri"/>
                <a:sym typeface="Calibri"/>
              </a:defRPr>
            </a:lvl2pPr>
            <a:lvl3pPr indent="0" lvl="2" marL="0" marR="0" rtl="0" algn="r">
              <a:lnSpc>
                <a:spcPct val="100000"/>
              </a:lnSpc>
              <a:spcBef>
                <a:spcPts val="0"/>
              </a:spcBef>
              <a:spcAft>
                <a:spcPts val="0"/>
              </a:spcAft>
              <a:buClr>
                <a:srgbClr val="000000"/>
              </a:buClr>
              <a:buSzPts val="900"/>
              <a:buFont typeface="Arial"/>
              <a:buNone/>
              <a:defRPr b="0" i="0" sz="900" u="none" cap="none" strike="noStrike">
                <a:solidFill>
                  <a:srgbClr val="888888"/>
                </a:solidFill>
                <a:latin typeface="Calibri"/>
                <a:ea typeface="Calibri"/>
                <a:cs typeface="Calibri"/>
                <a:sym typeface="Calibri"/>
              </a:defRPr>
            </a:lvl3pPr>
            <a:lvl4pPr indent="0" lvl="3" marL="0" marR="0" rtl="0" algn="r">
              <a:lnSpc>
                <a:spcPct val="100000"/>
              </a:lnSpc>
              <a:spcBef>
                <a:spcPts val="0"/>
              </a:spcBef>
              <a:spcAft>
                <a:spcPts val="0"/>
              </a:spcAft>
              <a:buClr>
                <a:srgbClr val="000000"/>
              </a:buClr>
              <a:buSzPts val="900"/>
              <a:buFont typeface="Arial"/>
              <a:buNone/>
              <a:defRPr b="0" i="0" sz="900" u="none" cap="none" strike="noStrike">
                <a:solidFill>
                  <a:srgbClr val="888888"/>
                </a:solidFill>
                <a:latin typeface="Calibri"/>
                <a:ea typeface="Calibri"/>
                <a:cs typeface="Calibri"/>
                <a:sym typeface="Calibri"/>
              </a:defRPr>
            </a:lvl4pPr>
            <a:lvl5pPr indent="0" lvl="4" marL="0" marR="0" rtl="0" algn="r">
              <a:lnSpc>
                <a:spcPct val="100000"/>
              </a:lnSpc>
              <a:spcBef>
                <a:spcPts val="0"/>
              </a:spcBef>
              <a:spcAft>
                <a:spcPts val="0"/>
              </a:spcAft>
              <a:buClr>
                <a:srgbClr val="000000"/>
              </a:buClr>
              <a:buSzPts val="900"/>
              <a:buFont typeface="Arial"/>
              <a:buNone/>
              <a:defRPr b="0" i="0" sz="900" u="none" cap="none" strike="noStrike">
                <a:solidFill>
                  <a:srgbClr val="888888"/>
                </a:solidFill>
                <a:latin typeface="Calibri"/>
                <a:ea typeface="Calibri"/>
                <a:cs typeface="Calibri"/>
                <a:sym typeface="Calibri"/>
              </a:defRPr>
            </a:lvl5pPr>
            <a:lvl6pPr indent="0" lvl="5" marL="0" marR="0" rtl="0" algn="r">
              <a:lnSpc>
                <a:spcPct val="100000"/>
              </a:lnSpc>
              <a:spcBef>
                <a:spcPts val="0"/>
              </a:spcBef>
              <a:spcAft>
                <a:spcPts val="0"/>
              </a:spcAft>
              <a:buClr>
                <a:srgbClr val="000000"/>
              </a:buClr>
              <a:buSzPts val="900"/>
              <a:buFont typeface="Arial"/>
              <a:buNone/>
              <a:defRPr b="0" i="0" sz="900" u="none" cap="none" strike="noStrike">
                <a:solidFill>
                  <a:srgbClr val="888888"/>
                </a:solidFill>
                <a:latin typeface="Calibri"/>
                <a:ea typeface="Calibri"/>
                <a:cs typeface="Calibri"/>
                <a:sym typeface="Calibri"/>
              </a:defRPr>
            </a:lvl6pPr>
            <a:lvl7pPr indent="0" lvl="6" marL="0" marR="0" rtl="0" algn="r">
              <a:lnSpc>
                <a:spcPct val="100000"/>
              </a:lnSpc>
              <a:spcBef>
                <a:spcPts val="0"/>
              </a:spcBef>
              <a:spcAft>
                <a:spcPts val="0"/>
              </a:spcAft>
              <a:buClr>
                <a:srgbClr val="000000"/>
              </a:buClr>
              <a:buSzPts val="900"/>
              <a:buFont typeface="Arial"/>
              <a:buNone/>
              <a:defRPr b="0" i="0" sz="900" u="none" cap="none" strike="noStrike">
                <a:solidFill>
                  <a:srgbClr val="888888"/>
                </a:solidFill>
                <a:latin typeface="Calibri"/>
                <a:ea typeface="Calibri"/>
                <a:cs typeface="Calibri"/>
                <a:sym typeface="Calibri"/>
              </a:defRPr>
            </a:lvl7pPr>
            <a:lvl8pPr indent="0" lvl="7" marL="0" marR="0" rtl="0" algn="r">
              <a:lnSpc>
                <a:spcPct val="100000"/>
              </a:lnSpc>
              <a:spcBef>
                <a:spcPts val="0"/>
              </a:spcBef>
              <a:spcAft>
                <a:spcPts val="0"/>
              </a:spcAft>
              <a:buClr>
                <a:srgbClr val="000000"/>
              </a:buClr>
              <a:buSzPts val="900"/>
              <a:buFont typeface="Arial"/>
              <a:buNone/>
              <a:defRPr b="0" i="0" sz="900" u="none" cap="none" strike="noStrike">
                <a:solidFill>
                  <a:srgbClr val="888888"/>
                </a:solidFill>
                <a:latin typeface="Calibri"/>
                <a:ea typeface="Calibri"/>
                <a:cs typeface="Calibri"/>
                <a:sym typeface="Calibri"/>
              </a:defRPr>
            </a:lvl8pPr>
            <a:lvl9pPr indent="0" lvl="8" marL="0" marR="0" rtl="0" algn="r">
              <a:lnSpc>
                <a:spcPct val="100000"/>
              </a:lnSpc>
              <a:spcBef>
                <a:spcPts val="0"/>
              </a:spcBef>
              <a:spcAft>
                <a:spcPts val="0"/>
              </a:spcAft>
              <a:buClr>
                <a:srgbClr val="000000"/>
              </a:buClr>
              <a:buSzPts val="900"/>
              <a:buFont typeface="Arial"/>
              <a:buNone/>
              <a:defRPr b="0" i="0" sz="900" u="none" cap="none" strike="noStrike">
                <a:solidFill>
                  <a:srgbClr val="888888"/>
                </a:solidFill>
                <a:latin typeface="Calibri"/>
                <a:ea typeface="Calibri"/>
                <a:cs typeface="Calibri"/>
                <a:sym typeface="Calibri"/>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1_Title and Content" type="obj">
  <p:cSld name="OBJECT">
    <p:spTree>
      <p:nvGrpSpPr>
        <p:cNvPr id="176" name="Shape 176"/>
        <p:cNvGrpSpPr/>
        <p:nvPr/>
      </p:nvGrpSpPr>
      <p:grpSpPr>
        <a:xfrm>
          <a:off x="0" y="0"/>
          <a:ext cx="0" cy="0"/>
          <a:chOff x="0" y="0"/>
          <a:chExt cx="0" cy="0"/>
        </a:xfrm>
      </p:grpSpPr>
      <p:sp>
        <p:nvSpPr>
          <p:cNvPr id="177" name="Google Shape;177;p29"/>
          <p:cNvSpPr txBox="1"/>
          <p:nvPr>
            <p:ph type="title"/>
          </p:nvPr>
        </p:nvSpPr>
        <p:spPr>
          <a:xfrm>
            <a:off x="628650" y="273844"/>
            <a:ext cx="7886700" cy="994200"/>
          </a:xfrm>
          <a:prstGeom prst="rect">
            <a:avLst/>
          </a:prstGeom>
          <a:noFill/>
          <a:ln>
            <a:noFill/>
          </a:ln>
        </p:spPr>
        <p:txBody>
          <a:bodyPr anchorCtr="0" anchor="ctr" bIns="34275" lIns="68575" spcFirstLastPara="1" rIns="68575" wrap="square" tIns="34275">
            <a:normAutofit/>
          </a:bodyPr>
          <a:lstStyle>
            <a:lvl1pPr lvl="0" rtl="0" algn="l">
              <a:lnSpc>
                <a:spcPct val="90000"/>
              </a:lnSpc>
              <a:spcBef>
                <a:spcPts val="0"/>
              </a:spcBef>
              <a:spcAft>
                <a:spcPts val="0"/>
              </a:spcAft>
              <a:buClr>
                <a:srgbClr val="00153A"/>
              </a:buClr>
              <a:buSzPts val="14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178" name="Google Shape;178;p29"/>
          <p:cNvSpPr txBox="1"/>
          <p:nvPr>
            <p:ph idx="1" type="body"/>
          </p:nvPr>
        </p:nvSpPr>
        <p:spPr>
          <a:xfrm>
            <a:off x="628650" y="1369219"/>
            <a:ext cx="7886700" cy="3263400"/>
          </a:xfrm>
          <a:prstGeom prst="rect">
            <a:avLst/>
          </a:prstGeom>
          <a:noFill/>
          <a:ln>
            <a:noFill/>
          </a:ln>
        </p:spPr>
        <p:txBody>
          <a:bodyPr anchorCtr="0" anchor="t" bIns="34275" lIns="68575" spcFirstLastPara="1" rIns="68575" wrap="square" tIns="34275">
            <a:normAutofit/>
          </a:bodyPr>
          <a:lstStyle>
            <a:lvl1pPr indent="-317500" lvl="0" marL="457200" rtl="0" algn="l">
              <a:lnSpc>
                <a:spcPct val="90000"/>
              </a:lnSpc>
              <a:spcBef>
                <a:spcPts val="800"/>
              </a:spcBef>
              <a:spcAft>
                <a:spcPts val="0"/>
              </a:spcAft>
              <a:buClr>
                <a:srgbClr val="00153A"/>
              </a:buClr>
              <a:buSzPts val="1400"/>
              <a:buChar char="•"/>
              <a:defRPr/>
            </a:lvl1pPr>
            <a:lvl2pPr indent="-317500" lvl="1" marL="914400" rtl="0" algn="l">
              <a:lnSpc>
                <a:spcPct val="90000"/>
              </a:lnSpc>
              <a:spcBef>
                <a:spcPts val="400"/>
              </a:spcBef>
              <a:spcAft>
                <a:spcPts val="0"/>
              </a:spcAft>
              <a:buClr>
                <a:srgbClr val="00153A"/>
              </a:buClr>
              <a:buSzPts val="1400"/>
              <a:buChar char="•"/>
              <a:defRPr/>
            </a:lvl2pPr>
            <a:lvl3pPr indent="-317500" lvl="2" marL="1371600" rtl="0" algn="l">
              <a:lnSpc>
                <a:spcPct val="90000"/>
              </a:lnSpc>
              <a:spcBef>
                <a:spcPts val="400"/>
              </a:spcBef>
              <a:spcAft>
                <a:spcPts val="0"/>
              </a:spcAft>
              <a:buClr>
                <a:srgbClr val="00153A"/>
              </a:buClr>
              <a:buSzPts val="1400"/>
              <a:buChar char="•"/>
              <a:defRPr/>
            </a:lvl3pPr>
            <a:lvl4pPr indent="-317500" lvl="3" marL="1828800" rtl="0" algn="l">
              <a:lnSpc>
                <a:spcPct val="90000"/>
              </a:lnSpc>
              <a:spcBef>
                <a:spcPts val="400"/>
              </a:spcBef>
              <a:spcAft>
                <a:spcPts val="0"/>
              </a:spcAft>
              <a:buClr>
                <a:srgbClr val="00153A"/>
              </a:buClr>
              <a:buSzPts val="1400"/>
              <a:buChar char="•"/>
              <a:defRPr/>
            </a:lvl4pPr>
            <a:lvl5pPr indent="-317500" lvl="4" marL="2286000" rtl="0" algn="l">
              <a:lnSpc>
                <a:spcPct val="90000"/>
              </a:lnSpc>
              <a:spcBef>
                <a:spcPts val="400"/>
              </a:spcBef>
              <a:spcAft>
                <a:spcPts val="0"/>
              </a:spcAft>
              <a:buClr>
                <a:srgbClr val="00153A"/>
              </a:buClr>
              <a:buSzPts val="1400"/>
              <a:buChar char="•"/>
              <a:defRPr/>
            </a:lvl5pPr>
            <a:lvl6pPr indent="-317500" lvl="5" marL="2743200" rtl="0" algn="l">
              <a:lnSpc>
                <a:spcPct val="90000"/>
              </a:lnSpc>
              <a:spcBef>
                <a:spcPts val="400"/>
              </a:spcBef>
              <a:spcAft>
                <a:spcPts val="0"/>
              </a:spcAft>
              <a:buClr>
                <a:schemeClr val="dk1"/>
              </a:buClr>
              <a:buSzPts val="1400"/>
              <a:buChar char="•"/>
              <a:defRPr/>
            </a:lvl6pPr>
            <a:lvl7pPr indent="-317500" lvl="6" marL="3200400" rtl="0" algn="l">
              <a:lnSpc>
                <a:spcPct val="90000"/>
              </a:lnSpc>
              <a:spcBef>
                <a:spcPts val="400"/>
              </a:spcBef>
              <a:spcAft>
                <a:spcPts val="0"/>
              </a:spcAft>
              <a:buClr>
                <a:schemeClr val="dk1"/>
              </a:buClr>
              <a:buSzPts val="1400"/>
              <a:buChar char="•"/>
              <a:defRPr/>
            </a:lvl7pPr>
            <a:lvl8pPr indent="-317500" lvl="7" marL="3657600" rtl="0" algn="l">
              <a:lnSpc>
                <a:spcPct val="90000"/>
              </a:lnSpc>
              <a:spcBef>
                <a:spcPts val="400"/>
              </a:spcBef>
              <a:spcAft>
                <a:spcPts val="0"/>
              </a:spcAft>
              <a:buClr>
                <a:schemeClr val="dk1"/>
              </a:buClr>
              <a:buSzPts val="1400"/>
              <a:buChar char="•"/>
              <a:defRPr/>
            </a:lvl8pPr>
            <a:lvl9pPr indent="-317500" lvl="8" marL="4114800" rtl="0" algn="l">
              <a:lnSpc>
                <a:spcPct val="90000"/>
              </a:lnSpc>
              <a:spcBef>
                <a:spcPts val="400"/>
              </a:spcBef>
              <a:spcAft>
                <a:spcPts val="0"/>
              </a:spcAft>
              <a:buClr>
                <a:schemeClr val="dk1"/>
              </a:buClr>
              <a:buSzPts val="1400"/>
              <a:buChar char="•"/>
              <a:defRPr/>
            </a:lvl9pPr>
          </a:lstStyle>
          <a:p/>
        </p:txBody>
      </p:sp>
      <p:sp>
        <p:nvSpPr>
          <p:cNvPr id="179" name="Google Shape;179;p29"/>
          <p:cNvSpPr txBox="1"/>
          <p:nvPr>
            <p:ph idx="10" type="dt"/>
          </p:nvPr>
        </p:nvSpPr>
        <p:spPr>
          <a:xfrm>
            <a:off x="628650" y="4767263"/>
            <a:ext cx="2057400" cy="273900"/>
          </a:xfrm>
          <a:prstGeom prst="rect">
            <a:avLst/>
          </a:prstGeom>
          <a:noFill/>
          <a:ln>
            <a:noFill/>
          </a:ln>
        </p:spPr>
        <p:txBody>
          <a:bodyPr anchorCtr="0" anchor="ctr" bIns="34275" lIns="68575" spcFirstLastPara="1" rIns="68575" wrap="square" tIns="34275">
            <a:noAutofit/>
          </a:bodyPr>
          <a:lstStyle>
            <a:lvl1pPr lvl="0" rtl="0" algn="l">
              <a:lnSpc>
                <a:spcPct val="100000"/>
              </a:lnSpc>
              <a:spcBef>
                <a:spcPts val="0"/>
              </a:spcBef>
              <a:spcAft>
                <a:spcPts val="0"/>
              </a:spcAft>
              <a:buSzPts val="11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180" name="Google Shape;180;p29"/>
          <p:cNvSpPr txBox="1"/>
          <p:nvPr>
            <p:ph idx="11" type="ftr"/>
          </p:nvPr>
        </p:nvSpPr>
        <p:spPr>
          <a:xfrm>
            <a:off x="3028950" y="4767263"/>
            <a:ext cx="3086100" cy="273900"/>
          </a:xfrm>
          <a:prstGeom prst="rect">
            <a:avLst/>
          </a:prstGeom>
          <a:noFill/>
          <a:ln>
            <a:noFill/>
          </a:ln>
        </p:spPr>
        <p:txBody>
          <a:bodyPr anchorCtr="0" anchor="ctr" bIns="34275" lIns="68575" spcFirstLastPara="1" rIns="68575" wrap="square" tIns="34275">
            <a:noAutofit/>
          </a:bodyPr>
          <a:lstStyle>
            <a:lvl1pPr lvl="0" rtl="0" algn="ctr">
              <a:lnSpc>
                <a:spcPct val="100000"/>
              </a:lnSpc>
              <a:spcBef>
                <a:spcPts val="0"/>
              </a:spcBef>
              <a:spcAft>
                <a:spcPts val="0"/>
              </a:spcAft>
              <a:buSzPts val="1100"/>
              <a:buNone/>
              <a:defRPr/>
            </a:lvl1pPr>
            <a:lvl2pPr lvl="1" rtl="0" algn="l">
              <a:lnSpc>
                <a:spcPct val="100000"/>
              </a:lnSpc>
              <a:spcBef>
                <a:spcPts val="0"/>
              </a:spcBef>
              <a:spcAft>
                <a:spcPts val="0"/>
              </a:spcAft>
              <a:buSzPts val="1100"/>
              <a:buNone/>
              <a:defRPr/>
            </a:lvl2pPr>
            <a:lvl3pPr lvl="2" rtl="0" algn="l">
              <a:lnSpc>
                <a:spcPct val="100000"/>
              </a:lnSpc>
              <a:spcBef>
                <a:spcPts val="0"/>
              </a:spcBef>
              <a:spcAft>
                <a:spcPts val="0"/>
              </a:spcAft>
              <a:buSzPts val="1100"/>
              <a:buNone/>
              <a:defRPr/>
            </a:lvl3pPr>
            <a:lvl4pPr lvl="3" rtl="0" algn="l">
              <a:lnSpc>
                <a:spcPct val="100000"/>
              </a:lnSpc>
              <a:spcBef>
                <a:spcPts val="0"/>
              </a:spcBef>
              <a:spcAft>
                <a:spcPts val="0"/>
              </a:spcAft>
              <a:buSzPts val="1100"/>
              <a:buNone/>
              <a:defRPr/>
            </a:lvl4pPr>
            <a:lvl5pPr lvl="4" rtl="0" algn="l">
              <a:lnSpc>
                <a:spcPct val="100000"/>
              </a:lnSpc>
              <a:spcBef>
                <a:spcPts val="0"/>
              </a:spcBef>
              <a:spcAft>
                <a:spcPts val="0"/>
              </a:spcAft>
              <a:buSzPts val="1100"/>
              <a:buNone/>
              <a:defRPr/>
            </a:lvl5pPr>
            <a:lvl6pPr lvl="5" rtl="0" algn="l">
              <a:lnSpc>
                <a:spcPct val="100000"/>
              </a:lnSpc>
              <a:spcBef>
                <a:spcPts val="0"/>
              </a:spcBef>
              <a:spcAft>
                <a:spcPts val="0"/>
              </a:spcAft>
              <a:buSzPts val="1100"/>
              <a:buNone/>
              <a:defRPr/>
            </a:lvl6pPr>
            <a:lvl7pPr lvl="6" rtl="0" algn="l">
              <a:lnSpc>
                <a:spcPct val="100000"/>
              </a:lnSpc>
              <a:spcBef>
                <a:spcPts val="0"/>
              </a:spcBef>
              <a:spcAft>
                <a:spcPts val="0"/>
              </a:spcAft>
              <a:buSzPts val="1100"/>
              <a:buNone/>
              <a:defRPr/>
            </a:lvl7pPr>
            <a:lvl8pPr lvl="7" rtl="0" algn="l">
              <a:lnSpc>
                <a:spcPct val="100000"/>
              </a:lnSpc>
              <a:spcBef>
                <a:spcPts val="0"/>
              </a:spcBef>
              <a:spcAft>
                <a:spcPts val="0"/>
              </a:spcAft>
              <a:buSzPts val="1100"/>
              <a:buNone/>
              <a:defRPr/>
            </a:lvl8pPr>
            <a:lvl9pPr lvl="8" rtl="0" algn="l">
              <a:lnSpc>
                <a:spcPct val="100000"/>
              </a:lnSpc>
              <a:spcBef>
                <a:spcPts val="0"/>
              </a:spcBef>
              <a:spcAft>
                <a:spcPts val="0"/>
              </a:spcAft>
              <a:buSzPts val="1100"/>
              <a:buNone/>
              <a:defRPr/>
            </a:lvl9pPr>
          </a:lstStyle>
          <a:p/>
        </p:txBody>
      </p:sp>
      <p:sp>
        <p:nvSpPr>
          <p:cNvPr id="181" name="Google Shape;181;p29"/>
          <p:cNvSpPr txBox="1"/>
          <p:nvPr>
            <p:ph idx="12" type="sldNum"/>
          </p:nvPr>
        </p:nvSpPr>
        <p:spPr>
          <a:xfrm>
            <a:off x="6457950" y="4767263"/>
            <a:ext cx="2057400" cy="273900"/>
          </a:xfrm>
          <a:prstGeom prst="rect">
            <a:avLst/>
          </a:prstGeom>
          <a:noFill/>
          <a:ln>
            <a:noFill/>
          </a:ln>
        </p:spPr>
        <p:txBody>
          <a:bodyPr anchorCtr="0" anchor="ctr" bIns="34275" lIns="68575" spcFirstLastPara="1" rIns="68575" wrap="square" tIns="34275">
            <a:noAutofit/>
          </a:bodyPr>
          <a:lstStyle>
            <a:lvl1pPr indent="0" lvl="0" marL="0" marR="0" rtl="0" algn="r">
              <a:lnSpc>
                <a:spcPct val="100000"/>
              </a:lnSpc>
              <a:spcBef>
                <a:spcPts val="0"/>
              </a:spcBef>
              <a:spcAft>
                <a:spcPts val="0"/>
              </a:spcAft>
              <a:buClr>
                <a:srgbClr val="000000"/>
              </a:buClr>
              <a:buSzPts val="900"/>
              <a:buFont typeface="Arial"/>
              <a:buNone/>
              <a:defRPr b="0" i="0" sz="900" u="none" cap="none" strike="noStrike">
                <a:solidFill>
                  <a:srgbClr val="888888"/>
                </a:solidFill>
                <a:latin typeface="Calibri"/>
                <a:ea typeface="Calibri"/>
                <a:cs typeface="Calibri"/>
                <a:sym typeface="Calibri"/>
              </a:defRPr>
            </a:lvl1pPr>
            <a:lvl2pPr indent="0" lvl="1" marL="0" marR="0" rtl="0" algn="r">
              <a:lnSpc>
                <a:spcPct val="100000"/>
              </a:lnSpc>
              <a:spcBef>
                <a:spcPts val="0"/>
              </a:spcBef>
              <a:spcAft>
                <a:spcPts val="0"/>
              </a:spcAft>
              <a:buClr>
                <a:srgbClr val="000000"/>
              </a:buClr>
              <a:buSzPts val="900"/>
              <a:buFont typeface="Arial"/>
              <a:buNone/>
              <a:defRPr b="0" i="0" sz="900" u="none" cap="none" strike="noStrike">
                <a:solidFill>
                  <a:srgbClr val="888888"/>
                </a:solidFill>
                <a:latin typeface="Calibri"/>
                <a:ea typeface="Calibri"/>
                <a:cs typeface="Calibri"/>
                <a:sym typeface="Calibri"/>
              </a:defRPr>
            </a:lvl2pPr>
            <a:lvl3pPr indent="0" lvl="2" marL="0" marR="0" rtl="0" algn="r">
              <a:lnSpc>
                <a:spcPct val="100000"/>
              </a:lnSpc>
              <a:spcBef>
                <a:spcPts val="0"/>
              </a:spcBef>
              <a:spcAft>
                <a:spcPts val="0"/>
              </a:spcAft>
              <a:buClr>
                <a:srgbClr val="000000"/>
              </a:buClr>
              <a:buSzPts val="900"/>
              <a:buFont typeface="Arial"/>
              <a:buNone/>
              <a:defRPr b="0" i="0" sz="900" u="none" cap="none" strike="noStrike">
                <a:solidFill>
                  <a:srgbClr val="888888"/>
                </a:solidFill>
                <a:latin typeface="Calibri"/>
                <a:ea typeface="Calibri"/>
                <a:cs typeface="Calibri"/>
                <a:sym typeface="Calibri"/>
              </a:defRPr>
            </a:lvl3pPr>
            <a:lvl4pPr indent="0" lvl="3" marL="0" marR="0" rtl="0" algn="r">
              <a:lnSpc>
                <a:spcPct val="100000"/>
              </a:lnSpc>
              <a:spcBef>
                <a:spcPts val="0"/>
              </a:spcBef>
              <a:spcAft>
                <a:spcPts val="0"/>
              </a:spcAft>
              <a:buClr>
                <a:srgbClr val="000000"/>
              </a:buClr>
              <a:buSzPts val="900"/>
              <a:buFont typeface="Arial"/>
              <a:buNone/>
              <a:defRPr b="0" i="0" sz="900" u="none" cap="none" strike="noStrike">
                <a:solidFill>
                  <a:srgbClr val="888888"/>
                </a:solidFill>
                <a:latin typeface="Calibri"/>
                <a:ea typeface="Calibri"/>
                <a:cs typeface="Calibri"/>
                <a:sym typeface="Calibri"/>
              </a:defRPr>
            </a:lvl4pPr>
            <a:lvl5pPr indent="0" lvl="4" marL="0" marR="0" rtl="0" algn="r">
              <a:lnSpc>
                <a:spcPct val="100000"/>
              </a:lnSpc>
              <a:spcBef>
                <a:spcPts val="0"/>
              </a:spcBef>
              <a:spcAft>
                <a:spcPts val="0"/>
              </a:spcAft>
              <a:buClr>
                <a:srgbClr val="000000"/>
              </a:buClr>
              <a:buSzPts val="900"/>
              <a:buFont typeface="Arial"/>
              <a:buNone/>
              <a:defRPr b="0" i="0" sz="900" u="none" cap="none" strike="noStrike">
                <a:solidFill>
                  <a:srgbClr val="888888"/>
                </a:solidFill>
                <a:latin typeface="Calibri"/>
                <a:ea typeface="Calibri"/>
                <a:cs typeface="Calibri"/>
                <a:sym typeface="Calibri"/>
              </a:defRPr>
            </a:lvl5pPr>
            <a:lvl6pPr indent="0" lvl="5" marL="0" marR="0" rtl="0" algn="r">
              <a:lnSpc>
                <a:spcPct val="100000"/>
              </a:lnSpc>
              <a:spcBef>
                <a:spcPts val="0"/>
              </a:spcBef>
              <a:spcAft>
                <a:spcPts val="0"/>
              </a:spcAft>
              <a:buClr>
                <a:srgbClr val="000000"/>
              </a:buClr>
              <a:buSzPts val="900"/>
              <a:buFont typeface="Arial"/>
              <a:buNone/>
              <a:defRPr b="0" i="0" sz="900" u="none" cap="none" strike="noStrike">
                <a:solidFill>
                  <a:srgbClr val="888888"/>
                </a:solidFill>
                <a:latin typeface="Calibri"/>
                <a:ea typeface="Calibri"/>
                <a:cs typeface="Calibri"/>
                <a:sym typeface="Calibri"/>
              </a:defRPr>
            </a:lvl6pPr>
            <a:lvl7pPr indent="0" lvl="6" marL="0" marR="0" rtl="0" algn="r">
              <a:lnSpc>
                <a:spcPct val="100000"/>
              </a:lnSpc>
              <a:spcBef>
                <a:spcPts val="0"/>
              </a:spcBef>
              <a:spcAft>
                <a:spcPts val="0"/>
              </a:spcAft>
              <a:buClr>
                <a:srgbClr val="000000"/>
              </a:buClr>
              <a:buSzPts val="900"/>
              <a:buFont typeface="Arial"/>
              <a:buNone/>
              <a:defRPr b="0" i="0" sz="900" u="none" cap="none" strike="noStrike">
                <a:solidFill>
                  <a:srgbClr val="888888"/>
                </a:solidFill>
                <a:latin typeface="Calibri"/>
                <a:ea typeface="Calibri"/>
                <a:cs typeface="Calibri"/>
                <a:sym typeface="Calibri"/>
              </a:defRPr>
            </a:lvl7pPr>
            <a:lvl8pPr indent="0" lvl="7" marL="0" marR="0" rtl="0" algn="r">
              <a:lnSpc>
                <a:spcPct val="100000"/>
              </a:lnSpc>
              <a:spcBef>
                <a:spcPts val="0"/>
              </a:spcBef>
              <a:spcAft>
                <a:spcPts val="0"/>
              </a:spcAft>
              <a:buClr>
                <a:srgbClr val="000000"/>
              </a:buClr>
              <a:buSzPts val="900"/>
              <a:buFont typeface="Arial"/>
              <a:buNone/>
              <a:defRPr b="0" i="0" sz="900" u="none" cap="none" strike="noStrike">
                <a:solidFill>
                  <a:srgbClr val="888888"/>
                </a:solidFill>
                <a:latin typeface="Calibri"/>
                <a:ea typeface="Calibri"/>
                <a:cs typeface="Calibri"/>
                <a:sym typeface="Calibri"/>
              </a:defRPr>
            </a:lvl8pPr>
            <a:lvl9pPr indent="0" lvl="8" marL="0" marR="0" rtl="0" algn="r">
              <a:lnSpc>
                <a:spcPct val="100000"/>
              </a:lnSpc>
              <a:spcBef>
                <a:spcPts val="0"/>
              </a:spcBef>
              <a:spcAft>
                <a:spcPts val="0"/>
              </a:spcAft>
              <a:buClr>
                <a:srgbClr val="000000"/>
              </a:buClr>
              <a:buSzPts val="900"/>
              <a:buFont typeface="Arial"/>
              <a:buNone/>
              <a:defRPr b="0" i="0" sz="900" u="none" cap="none" strike="noStrike">
                <a:solidFill>
                  <a:srgbClr val="888888"/>
                </a:solidFill>
                <a:latin typeface="Calibri"/>
                <a:ea typeface="Calibri"/>
                <a:cs typeface="Calibri"/>
                <a:sym typeface="Calibri"/>
              </a:defRPr>
            </a:lvl9pPr>
          </a:lstStyle>
          <a:p>
            <a:pPr indent="0" lvl="0" marL="0" rtl="0" algn="r">
              <a:spcBef>
                <a:spcPts val="0"/>
              </a:spcBef>
              <a:spcAft>
                <a:spcPts val="0"/>
              </a:spcAft>
              <a:buNone/>
            </a:pPr>
            <a:fld id="{00000000-1234-1234-1234-123412341234}" type="slidenum">
              <a:rPr lang="en"/>
              <a:t>‹#›</a:t>
            </a:fld>
            <a:endParaRPr/>
          </a:p>
        </p:txBody>
      </p:sp>
    </p:spTree>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0" Type="http://schemas.openxmlformats.org/officeDocument/2006/relationships/slideLayout" Target="../slideLayouts/slideLayout10.xml"/><Relationship Id="rId13" Type="http://schemas.openxmlformats.org/officeDocument/2006/relationships/slideLayout" Target="../slideLayouts/slideLayout13.xml"/><Relationship Id="rId12" Type="http://schemas.openxmlformats.org/officeDocument/2006/relationships/slideLayout" Target="../slideLayouts/slideLayout12.xml"/><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3.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s>
</file>

<file path=ppt/slideMasters/_rels/slideMaster2.xml.rels><?xml version="1.0" encoding="UTF-8" standalone="yes"?><Relationships xmlns="http://schemas.openxmlformats.org/package/2006/relationships"><Relationship Id="rId1" Type="http://schemas.openxmlformats.org/officeDocument/2006/relationships/image" Target="../media/image1.png"/><Relationship Id="rId2" Type="http://schemas.openxmlformats.org/officeDocument/2006/relationships/slideLayout" Target="../slideLayouts/slideLayout14.xml"/><Relationship Id="rId3" Type="http://schemas.openxmlformats.org/officeDocument/2006/relationships/slideLayout" Target="../slideLayouts/slideLayout15.xml"/><Relationship Id="rId4" Type="http://schemas.openxmlformats.org/officeDocument/2006/relationships/slideLayout" Target="../slideLayouts/slideLayout16.xml"/><Relationship Id="rId5" Type="http://schemas.openxmlformats.org/officeDocument/2006/relationships/theme" Target="../theme/theme4.xml"/></Relationships>
</file>

<file path=ppt/slideMasters/_rels/slideMaster3.xml.rels><?xml version="1.0" encoding="UTF-8" standalone="yes"?><Relationships xmlns="http://schemas.openxmlformats.org/package/2006/relationships"><Relationship Id="rId1" Type="http://schemas.openxmlformats.org/officeDocument/2006/relationships/image" Target="../media/image2.png"/><Relationship Id="rId2" Type="http://schemas.openxmlformats.org/officeDocument/2006/relationships/slideLayout" Target="../slideLayouts/slideLayout17.xml"/><Relationship Id="rId3" Type="http://schemas.openxmlformats.org/officeDocument/2006/relationships/slideLayout" Target="../slideLayouts/slideLayout18.xml"/><Relationship Id="rId4" Type="http://schemas.openxmlformats.org/officeDocument/2006/relationships/slideLayout" Target="../slideLayouts/slideLayout19.xml"/><Relationship Id="rId5" Type="http://schemas.openxmlformats.org/officeDocument/2006/relationships/slideLayout" Target="../slideLayouts/slideLayout20.xml"/><Relationship Id="rId6" Type="http://schemas.openxmlformats.org/officeDocument/2006/relationships/theme" Target="../theme/theme1.xml"/></Relationships>
</file>

<file path=ppt/slideMasters/_rels/slideMaster4.xml.rels><?xml version="1.0" encoding="UTF-8" standalone="yes"?><Relationships xmlns="http://schemas.openxmlformats.org/package/2006/relationships"><Relationship Id="rId1" Type="http://schemas.openxmlformats.org/officeDocument/2006/relationships/image" Target="../media/image7.png"/><Relationship Id="rId2" Type="http://schemas.openxmlformats.org/officeDocument/2006/relationships/slideLayout" Target="../slideLayouts/slideLayout21.xml"/><Relationship Id="rId3" Type="http://schemas.openxmlformats.org/officeDocument/2006/relationships/slideLayout" Target="../slideLayouts/slideLayout22.xml"/><Relationship Id="rId4" Type="http://schemas.openxmlformats.org/officeDocument/2006/relationships/slideLayout" Target="../slideLayouts/slideLayout23.xml"/><Relationship Id="rId5" Type="http://schemas.openxmlformats.org/officeDocument/2006/relationships/slideLayout" Target="../slideLayouts/slideLayout24.xml"/><Relationship Id="rId6" Type="http://schemas.openxmlformats.org/officeDocument/2006/relationships/slideLayout" Target="../slideLayouts/slideLayout25.xml"/><Relationship Id="rId7" Type="http://schemas.openxmlformats.org/officeDocument/2006/relationships/theme" Target="../theme/theme5.xml"/></Relationships>
</file>

<file path=ppt/slideMasters/slideMaster1.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name="simple-light-2">
    <p:bg>
      <p:bgPr>
        <a:solidFill>
          <a:schemeClr val="lt1"/>
        </a:solidFill>
      </p:bgPr>
    </p:bg>
    <p:spTree>
      <p:nvGrpSpPr>
        <p:cNvPr id="5" name="Shape 5"/>
        <p:cNvGrpSpPr/>
        <p:nvPr/>
      </p:nvGrpSpPr>
      <p:grpSpPr>
        <a:xfrm>
          <a:off x="0" y="0"/>
          <a:ext cx="0" cy="0"/>
          <a:chOff x="0" y="0"/>
          <a:chExt cx="0" cy="0"/>
        </a:xfrm>
      </p:grpSpPr>
      <p:sp>
        <p:nvSpPr>
          <p:cNvPr id="6" name="Google Shape;6;p1"/>
          <p:cNvSpPr txBox="1"/>
          <p:nvPr>
            <p:ph type="title"/>
          </p:nvPr>
        </p:nvSpPr>
        <p:spPr>
          <a:xfrm>
            <a:off x="311700" y="445025"/>
            <a:ext cx="8520600" cy="572700"/>
          </a:xfrm>
          <a:prstGeom prst="rect">
            <a:avLst/>
          </a:prstGeom>
          <a:noFill/>
          <a:ln>
            <a:noFill/>
          </a:ln>
        </p:spPr>
        <p:txBody>
          <a:bodyPr anchorCtr="0" anchor="t" bIns="91425" lIns="91425" spcFirstLastPara="1" rIns="91425" wrap="square" tIns="91425">
            <a:normAutofit/>
          </a:bodyPr>
          <a:lstStyle>
            <a:lvl1pPr lvl="0">
              <a:spcBef>
                <a:spcPts val="0"/>
              </a:spcBef>
              <a:spcAft>
                <a:spcPts val="0"/>
              </a:spcAft>
              <a:buClr>
                <a:schemeClr val="dk1"/>
              </a:buClr>
              <a:buSzPts val="2800"/>
              <a:buNone/>
              <a:defRPr sz="2800">
                <a:solidFill>
                  <a:schemeClr val="dk1"/>
                </a:solidFill>
              </a:defRPr>
            </a:lvl1pPr>
            <a:lvl2pPr lvl="1">
              <a:spcBef>
                <a:spcPts val="0"/>
              </a:spcBef>
              <a:spcAft>
                <a:spcPts val="0"/>
              </a:spcAft>
              <a:buClr>
                <a:schemeClr val="dk1"/>
              </a:buClr>
              <a:buSzPts val="2800"/>
              <a:buNone/>
              <a:defRPr sz="2800">
                <a:solidFill>
                  <a:schemeClr val="dk1"/>
                </a:solidFill>
              </a:defRPr>
            </a:lvl2pPr>
            <a:lvl3pPr lvl="2">
              <a:spcBef>
                <a:spcPts val="0"/>
              </a:spcBef>
              <a:spcAft>
                <a:spcPts val="0"/>
              </a:spcAft>
              <a:buClr>
                <a:schemeClr val="dk1"/>
              </a:buClr>
              <a:buSzPts val="2800"/>
              <a:buNone/>
              <a:defRPr sz="2800">
                <a:solidFill>
                  <a:schemeClr val="dk1"/>
                </a:solidFill>
              </a:defRPr>
            </a:lvl3pPr>
            <a:lvl4pPr lvl="3">
              <a:spcBef>
                <a:spcPts val="0"/>
              </a:spcBef>
              <a:spcAft>
                <a:spcPts val="0"/>
              </a:spcAft>
              <a:buClr>
                <a:schemeClr val="dk1"/>
              </a:buClr>
              <a:buSzPts val="2800"/>
              <a:buNone/>
              <a:defRPr sz="2800">
                <a:solidFill>
                  <a:schemeClr val="dk1"/>
                </a:solidFill>
              </a:defRPr>
            </a:lvl4pPr>
            <a:lvl5pPr lvl="4">
              <a:spcBef>
                <a:spcPts val="0"/>
              </a:spcBef>
              <a:spcAft>
                <a:spcPts val="0"/>
              </a:spcAft>
              <a:buClr>
                <a:schemeClr val="dk1"/>
              </a:buClr>
              <a:buSzPts val="2800"/>
              <a:buNone/>
              <a:defRPr sz="2800">
                <a:solidFill>
                  <a:schemeClr val="dk1"/>
                </a:solidFill>
              </a:defRPr>
            </a:lvl5pPr>
            <a:lvl6pPr lvl="5">
              <a:spcBef>
                <a:spcPts val="0"/>
              </a:spcBef>
              <a:spcAft>
                <a:spcPts val="0"/>
              </a:spcAft>
              <a:buClr>
                <a:schemeClr val="dk1"/>
              </a:buClr>
              <a:buSzPts val="2800"/>
              <a:buNone/>
              <a:defRPr sz="2800">
                <a:solidFill>
                  <a:schemeClr val="dk1"/>
                </a:solidFill>
              </a:defRPr>
            </a:lvl6pPr>
            <a:lvl7pPr lvl="6">
              <a:spcBef>
                <a:spcPts val="0"/>
              </a:spcBef>
              <a:spcAft>
                <a:spcPts val="0"/>
              </a:spcAft>
              <a:buClr>
                <a:schemeClr val="dk1"/>
              </a:buClr>
              <a:buSzPts val="2800"/>
              <a:buNone/>
              <a:defRPr sz="2800">
                <a:solidFill>
                  <a:schemeClr val="dk1"/>
                </a:solidFill>
              </a:defRPr>
            </a:lvl7pPr>
            <a:lvl8pPr lvl="7">
              <a:spcBef>
                <a:spcPts val="0"/>
              </a:spcBef>
              <a:spcAft>
                <a:spcPts val="0"/>
              </a:spcAft>
              <a:buClr>
                <a:schemeClr val="dk1"/>
              </a:buClr>
              <a:buSzPts val="2800"/>
              <a:buNone/>
              <a:defRPr sz="2800">
                <a:solidFill>
                  <a:schemeClr val="dk1"/>
                </a:solidFill>
              </a:defRPr>
            </a:lvl8pPr>
            <a:lvl9pPr lvl="8">
              <a:spcBef>
                <a:spcPts val="0"/>
              </a:spcBef>
              <a:spcAft>
                <a:spcPts val="0"/>
              </a:spcAft>
              <a:buClr>
                <a:schemeClr val="dk1"/>
              </a:buClr>
              <a:buSzPts val="2800"/>
              <a:buNone/>
              <a:defRPr sz="2800">
                <a:solidFill>
                  <a:schemeClr val="dk1"/>
                </a:solidFill>
              </a:defRPr>
            </a:lvl9pPr>
          </a:lstStyle>
          <a:p/>
        </p:txBody>
      </p:sp>
      <p:sp>
        <p:nvSpPr>
          <p:cNvPr id="7" name="Google Shape;7;p1"/>
          <p:cNvSpPr txBox="1"/>
          <p:nvPr>
            <p:ph idx="1" type="body"/>
          </p:nvPr>
        </p:nvSpPr>
        <p:spPr>
          <a:xfrm>
            <a:off x="311700" y="1152475"/>
            <a:ext cx="8520600" cy="3416400"/>
          </a:xfrm>
          <a:prstGeom prst="rect">
            <a:avLst/>
          </a:prstGeom>
          <a:noFill/>
          <a:ln>
            <a:noFill/>
          </a:ln>
        </p:spPr>
        <p:txBody>
          <a:bodyPr anchorCtr="0" anchor="t" bIns="91425" lIns="91425" spcFirstLastPara="1" rIns="91425" wrap="square" tIns="91425">
            <a:normAutofit/>
          </a:bodyPr>
          <a:lstStyle>
            <a:lvl1pPr indent="-342900" lvl="0" marL="457200">
              <a:lnSpc>
                <a:spcPct val="115000"/>
              </a:lnSpc>
              <a:spcBef>
                <a:spcPts val="0"/>
              </a:spcBef>
              <a:spcAft>
                <a:spcPts val="0"/>
              </a:spcAft>
              <a:buClr>
                <a:schemeClr val="dk2"/>
              </a:buClr>
              <a:buSzPts val="1800"/>
              <a:buChar char="●"/>
              <a:defRPr sz="1800">
                <a:solidFill>
                  <a:schemeClr val="dk2"/>
                </a:solidFill>
              </a:defRPr>
            </a:lvl1pPr>
            <a:lvl2pPr indent="-317500" lvl="1" marL="914400">
              <a:lnSpc>
                <a:spcPct val="115000"/>
              </a:lnSpc>
              <a:spcBef>
                <a:spcPts val="0"/>
              </a:spcBef>
              <a:spcAft>
                <a:spcPts val="0"/>
              </a:spcAft>
              <a:buClr>
                <a:schemeClr val="dk2"/>
              </a:buClr>
              <a:buSzPts val="1400"/>
              <a:buChar char="○"/>
              <a:defRPr>
                <a:solidFill>
                  <a:schemeClr val="dk2"/>
                </a:solidFill>
              </a:defRPr>
            </a:lvl2pPr>
            <a:lvl3pPr indent="-317500" lvl="2" marL="1371600">
              <a:lnSpc>
                <a:spcPct val="115000"/>
              </a:lnSpc>
              <a:spcBef>
                <a:spcPts val="0"/>
              </a:spcBef>
              <a:spcAft>
                <a:spcPts val="0"/>
              </a:spcAft>
              <a:buClr>
                <a:schemeClr val="dk2"/>
              </a:buClr>
              <a:buSzPts val="1400"/>
              <a:buChar char="■"/>
              <a:defRPr>
                <a:solidFill>
                  <a:schemeClr val="dk2"/>
                </a:solidFill>
              </a:defRPr>
            </a:lvl3pPr>
            <a:lvl4pPr indent="-317500" lvl="3" marL="1828800">
              <a:lnSpc>
                <a:spcPct val="115000"/>
              </a:lnSpc>
              <a:spcBef>
                <a:spcPts val="0"/>
              </a:spcBef>
              <a:spcAft>
                <a:spcPts val="0"/>
              </a:spcAft>
              <a:buClr>
                <a:schemeClr val="dk2"/>
              </a:buClr>
              <a:buSzPts val="1400"/>
              <a:buChar char="●"/>
              <a:defRPr>
                <a:solidFill>
                  <a:schemeClr val="dk2"/>
                </a:solidFill>
              </a:defRPr>
            </a:lvl4pPr>
            <a:lvl5pPr indent="-317500" lvl="4" marL="2286000">
              <a:lnSpc>
                <a:spcPct val="115000"/>
              </a:lnSpc>
              <a:spcBef>
                <a:spcPts val="0"/>
              </a:spcBef>
              <a:spcAft>
                <a:spcPts val="0"/>
              </a:spcAft>
              <a:buClr>
                <a:schemeClr val="dk2"/>
              </a:buClr>
              <a:buSzPts val="1400"/>
              <a:buChar char="○"/>
              <a:defRPr>
                <a:solidFill>
                  <a:schemeClr val="dk2"/>
                </a:solidFill>
              </a:defRPr>
            </a:lvl5pPr>
            <a:lvl6pPr indent="-317500" lvl="5" marL="2743200">
              <a:lnSpc>
                <a:spcPct val="115000"/>
              </a:lnSpc>
              <a:spcBef>
                <a:spcPts val="0"/>
              </a:spcBef>
              <a:spcAft>
                <a:spcPts val="0"/>
              </a:spcAft>
              <a:buClr>
                <a:schemeClr val="dk2"/>
              </a:buClr>
              <a:buSzPts val="1400"/>
              <a:buChar char="■"/>
              <a:defRPr>
                <a:solidFill>
                  <a:schemeClr val="dk2"/>
                </a:solidFill>
              </a:defRPr>
            </a:lvl6pPr>
            <a:lvl7pPr indent="-317500" lvl="6" marL="3200400">
              <a:lnSpc>
                <a:spcPct val="115000"/>
              </a:lnSpc>
              <a:spcBef>
                <a:spcPts val="0"/>
              </a:spcBef>
              <a:spcAft>
                <a:spcPts val="0"/>
              </a:spcAft>
              <a:buClr>
                <a:schemeClr val="dk2"/>
              </a:buClr>
              <a:buSzPts val="1400"/>
              <a:buChar char="●"/>
              <a:defRPr>
                <a:solidFill>
                  <a:schemeClr val="dk2"/>
                </a:solidFill>
              </a:defRPr>
            </a:lvl7pPr>
            <a:lvl8pPr indent="-317500" lvl="7" marL="3657600">
              <a:lnSpc>
                <a:spcPct val="115000"/>
              </a:lnSpc>
              <a:spcBef>
                <a:spcPts val="0"/>
              </a:spcBef>
              <a:spcAft>
                <a:spcPts val="0"/>
              </a:spcAft>
              <a:buClr>
                <a:schemeClr val="dk2"/>
              </a:buClr>
              <a:buSzPts val="1400"/>
              <a:buChar char="○"/>
              <a:defRPr>
                <a:solidFill>
                  <a:schemeClr val="dk2"/>
                </a:solidFill>
              </a:defRPr>
            </a:lvl8pPr>
            <a:lvl9pPr indent="-317500" lvl="8" marL="4114800">
              <a:lnSpc>
                <a:spcPct val="115000"/>
              </a:lnSpc>
              <a:spcBef>
                <a:spcPts val="0"/>
              </a:spcBef>
              <a:spcAft>
                <a:spcPts val="0"/>
              </a:spcAft>
              <a:buClr>
                <a:schemeClr val="dk2"/>
              </a:buClr>
              <a:buSzPts val="1400"/>
              <a:buChar char="■"/>
              <a:defRPr>
                <a:solidFill>
                  <a:schemeClr val="dk2"/>
                </a:solidFill>
              </a:defRPr>
            </a:lvl9pPr>
          </a:lstStyle>
          <a:p/>
        </p:txBody>
      </p:sp>
      <p:sp>
        <p:nvSpPr>
          <p:cNvPr id="8" name="Google Shape;8;p1"/>
          <p:cNvSpPr txBox="1"/>
          <p:nvPr>
            <p:ph idx="12" type="sldNum"/>
          </p:nvPr>
        </p:nvSpPr>
        <p:spPr>
          <a:xfrm>
            <a:off x="8472458" y="4663217"/>
            <a:ext cx="548700" cy="393600"/>
          </a:xfrm>
          <a:prstGeom prst="rect">
            <a:avLst/>
          </a:prstGeom>
          <a:noFill/>
          <a:ln>
            <a:noFill/>
          </a:ln>
        </p:spPr>
        <p:txBody>
          <a:bodyPr anchorCtr="0" anchor="ctr" bIns="91425" lIns="91425" spcFirstLastPara="1" rIns="91425" wrap="square" tIns="91425">
            <a:normAutofit/>
          </a:bodyPr>
          <a:lstStyle>
            <a:lvl1pPr lvl="0" algn="r">
              <a:buNone/>
              <a:defRPr sz="1000">
                <a:solidFill>
                  <a:schemeClr val="dk2"/>
                </a:solidFill>
              </a:defRPr>
            </a:lvl1pPr>
            <a:lvl2pPr lvl="1" algn="r">
              <a:buNone/>
              <a:defRPr sz="1000">
                <a:solidFill>
                  <a:schemeClr val="dk2"/>
                </a:solidFill>
              </a:defRPr>
            </a:lvl2pPr>
            <a:lvl3pPr lvl="2" algn="r">
              <a:buNone/>
              <a:defRPr sz="1000">
                <a:solidFill>
                  <a:schemeClr val="dk2"/>
                </a:solidFill>
              </a:defRPr>
            </a:lvl3pPr>
            <a:lvl4pPr lvl="3" algn="r">
              <a:buNone/>
              <a:defRPr sz="1000">
                <a:solidFill>
                  <a:schemeClr val="dk2"/>
                </a:solidFill>
              </a:defRPr>
            </a:lvl4pPr>
            <a:lvl5pPr lvl="4" algn="r">
              <a:buNone/>
              <a:defRPr sz="1000">
                <a:solidFill>
                  <a:schemeClr val="dk2"/>
                </a:solidFill>
              </a:defRPr>
            </a:lvl5pPr>
            <a:lvl6pPr lvl="5" algn="r">
              <a:buNone/>
              <a:defRPr sz="1000">
                <a:solidFill>
                  <a:schemeClr val="dk2"/>
                </a:solidFill>
              </a:defRPr>
            </a:lvl6pPr>
            <a:lvl7pPr lvl="6" algn="r">
              <a:buNone/>
              <a:defRPr sz="1000">
                <a:solidFill>
                  <a:schemeClr val="dk2"/>
                </a:solidFill>
              </a:defRPr>
            </a:lvl7pPr>
            <a:lvl8pPr lvl="7" algn="r">
              <a:buNone/>
              <a:defRPr sz="1000">
                <a:solidFill>
                  <a:schemeClr val="dk2"/>
                </a:solidFill>
              </a:defRPr>
            </a:lvl8pPr>
            <a:lvl9pPr lvl="8" algn="r">
              <a:buNone/>
              <a:defRPr sz="1000">
                <a:solidFill>
                  <a:schemeClr val="dk2"/>
                </a:solidFill>
              </a:defRPr>
            </a:lvl9pPr>
          </a:lstStyle>
          <a:p>
            <a:pPr indent="0" lvl="0" marL="0" rtl="0" algn="r">
              <a:spcBef>
                <a:spcPts val="0"/>
              </a:spcBef>
              <a:spcAft>
                <a:spcPts val="0"/>
              </a:spcAft>
              <a:buNone/>
            </a:pPr>
            <a:fld id="{00000000-1234-1234-1234-123412341234}" type="slidenum">
              <a:rPr lang="en"/>
              <a:t>‹#›</a:t>
            </a:fld>
            <a:endParaRPr/>
          </a:p>
        </p:txBody>
      </p:sp>
    </p:spTree>
  </p:cSld>
  <p:clrMap accent1="accent1" accent2="accent2" accent3="accent3" accent4="accent4" accent5="accent5" accent6="accent6" bg1="lt1" bg2="dk2" tx1="dk1" tx2="lt2" folHlink="folHlink" hlink="hlink"/>
  <p:sldLayoutIdLst>
    <p:sldLayoutId id="2147483648" r:id="rId1"/>
    <p:sldLayoutId id="2147483649"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 id="2147483659" r:id="rId12"/>
    <p:sldLayoutId id="2147483660" r:id="rId13"/>
  </p:sldLayoutIdLst>
  <p:hf dt="0" ftr="0" hdr="0" sldNum="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sldMaster>
</file>

<file path=ppt/slideMasters/slideMaster2.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lt1"/>
        </a:solidFill>
      </p:bgPr>
    </p:bg>
    <p:spTree>
      <p:nvGrpSpPr>
        <p:cNvPr id="62" name="Shape 62"/>
        <p:cNvGrpSpPr/>
        <p:nvPr/>
      </p:nvGrpSpPr>
      <p:grpSpPr>
        <a:xfrm>
          <a:off x="0" y="0"/>
          <a:ext cx="0" cy="0"/>
          <a:chOff x="0" y="0"/>
          <a:chExt cx="0" cy="0"/>
        </a:xfrm>
      </p:grpSpPr>
      <p:sp>
        <p:nvSpPr>
          <p:cNvPr id="63" name="Google Shape;63;p15"/>
          <p:cNvSpPr txBox="1"/>
          <p:nvPr>
            <p:ph type="title"/>
          </p:nvPr>
        </p:nvSpPr>
        <p:spPr>
          <a:xfrm>
            <a:off x="628650" y="273844"/>
            <a:ext cx="7886700" cy="994200"/>
          </a:xfrm>
          <a:prstGeom prst="rect">
            <a:avLst/>
          </a:prstGeom>
          <a:noFill/>
          <a:ln>
            <a:noFill/>
          </a:ln>
        </p:spPr>
        <p:txBody>
          <a:bodyPr anchorCtr="0" anchor="ctr" bIns="34275" lIns="68575" spcFirstLastPara="1" rIns="68575" wrap="square" tIns="34275">
            <a:noAutofit/>
          </a:bodyPr>
          <a:lstStyle>
            <a:lvl1pPr lvl="0" marR="0" rtl="0" algn="l">
              <a:lnSpc>
                <a:spcPct val="90000"/>
              </a:lnSpc>
              <a:spcBef>
                <a:spcPts val="0"/>
              </a:spcBef>
              <a:spcAft>
                <a:spcPts val="0"/>
              </a:spcAft>
              <a:buClr>
                <a:srgbClr val="00153A"/>
              </a:buClr>
              <a:buSzPts val="2500"/>
              <a:buFont typeface="Libre Franklin"/>
              <a:buNone/>
              <a:defRPr b="0" i="0" sz="2500" u="sng" cap="small" strike="noStrike">
                <a:solidFill>
                  <a:srgbClr val="00153A"/>
                </a:solidFill>
                <a:latin typeface="Libre Franklin"/>
                <a:ea typeface="Libre Franklin"/>
                <a:cs typeface="Libre Franklin"/>
                <a:sym typeface="Libre Franklin"/>
              </a:defRPr>
            </a:lvl1pPr>
            <a:lvl2pPr lvl="1" rtl="0">
              <a:spcBef>
                <a:spcPts val="0"/>
              </a:spcBef>
              <a:spcAft>
                <a:spcPts val="0"/>
              </a:spcAft>
              <a:buSzPts val="1100"/>
              <a:buNone/>
              <a:defRPr sz="1400"/>
            </a:lvl2pPr>
            <a:lvl3pPr lvl="2" rtl="0">
              <a:spcBef>
                <a:spcPts val="0"/>
              </a:spcBef>
              <a:spcAft>
                <a:spcPts val="0"/>
              </a:spcAft>
              <a:buSzPts val="1100"/>
              <a:buNone/>
              <a:defRPr sz="1400"/>
            </a:lvl3pPr>
            <a:lvl4pPr lvl="3" rtl="0">
              <a:spcBef>
                <a:spcPts val="0"/>
              </a:spcBef>
              <a:spcAft>
                <a:spcPts val="0"/>
              </a:spcAft>
              <a:buSzPts val="1100"/>
              <a:buNone/>
              <a:defRPr sz="1400"/>
            </a:lvl4pPr>
            <a:lvl5pPr lvl="4" rtl="0">
              <a:spcBef>
                <a:spcPts val="0"/>
              </a:spcBef>
              <a:spcAft>
                <a:spcPts val="0"/>
              </a:spcAft>
              <a:buSzPts val="1100"/>
              <a:buNone/>
              <a:defRPr sz="1400"/>
            </a:lvl5pPr>
            <a:lvl6pPr lvl="5" rtl="0">
              <a:spcBef>
                <a:spcPts val="0"/>
              </a:spcBef>
              <a:spcAft>
                <a:spcPts val="0"/>
              </a:spcAft>
              <a:buSzPts val="1100"/>
              <a:buNone/>
              <a:defRPr sz="1400"/>
            </a:lvl6pPr>
            <a:lvl7pPr lvl="6" rtl="0">
              <a:spcBef>
                <a:spcPts val="0"/>
              </a:spcBef>
              <a:spcAft>
                <a:spcPts val="0"/>
              </a:spcAft>
              <a:buSzPts val="1100"/>
              <a:buNone/>
              <a:defRPr sz="1400"/>
            </a:lvl7pPr>
            <a:lvl8pPr lvl="7" rtl="0">
              <a:spcBef>
                <a:spcPts val="0"/>
              </a:spcBef>
              <a:spcAft>
                <a:spcPts val="0"/>
              </a:spcAft>
              <a:buSzPts val="1100"/>
              <a:buNone/>
              <a:defRPr sz="1400"/>
            </a:lvl8pPr>
            <a:lvl9pPr lvl="8" rtl="0">
              <a:spcBef>
                <a:spcPts val="0"/>
              </a:spcBef>
              <a:spcAft>
                <a:spcPts val="0"/>
              </a:spcAft>
              <a:buSzPts val="1100"/>
              <a:buNone/>
              <a:defRPr sz="1400"/>
            </a:lvl9pPr>
          </a:lstStyle>
          <a:p/>
        </p:txBody>
      </p:sp>
      <p:sp>
        <p:nvSpPr>
          <p:cNvPr id="64" name="Google Shape;64;p15"/>
          <p:cNvSpPr txBox="1"/>
          <p:nvPr>
            <p:ph idx="1" type="body"/>
          </p:nvPr>
        </p:nvSpPr>
        <p:spPr>
          <a:xfrm>
            <a:off x="628650" y="1369219"/>
            <a:ext cx="7886700" cy="3263400"/>
          </a:xfrm>
          <a:prstGeom prst="rect">
            <a:avLst/>
          </a:prstGeom>
          <a:noFill/>
          <a:ln>
            <a:noFill/>
          </a:ln>
        </p:spPr>
        <p:txBody>
          <a:bodyPr anchorCtr="0" anchor="t" bIns="34275" lIns="68575" spcFirstLastPara="1" rIns="68575" wrap="square" tIns="34275">
            <a:noAutofit/>
          </a:bodyPr>
          <a:lstStyle>
            <a:lvl1pPr indent="-330200" lvl="0" marL="457200" marR="0" rtl="0" algn="l">
              <a:lnSpc>
                <a:spcPct val="90000"/>
              </a:lnSpc>
              <a:spcBef>
                <a:spcPts val="800"/>
              </a:spcBef>
              <a:spcAft>
                <a:spcPts val="0"/>
              </a:spcAft>
              <a:buClr>
                <a:srgbClr val="00153A"/>
              </a:buClr>
              <a:buSzPts val="1600"/>
              <a:buFont typeface="Arial"/>
              <a:buChar char="•"/>
              <a:defRPr b="0" i="0" sz="1600" u="none" cap="none" strike="noStrike">
                <a:solidFill>
                  <a:srgbClr val="00153A"/>
                </a:solidFill>
                <a:latin typeface="Quattrocento Sans"/>
                <a:ea typeface="Quattrocento Sans"/>
                <a:cs typeface="Quattrocento Sans"/>
                <a:sym typeface="Quattrocento Sans"/>
              </a:defRPr>
            </a:lvl1pPr>
            <a:lvl2pPr indent="-317500" lvl="1" marL="914400" marR="0" rtl="0" algn="l">
              <a:lnSpc>
                <a:spcPct val="90000"/>
              </a:lnSpc>
              <a:spcBef>
                <a:spcPts val="400"/>
              </a:spcBef>
              <a:spcAft>
                <a:spcPts val="0"/>
              </a:spcAft>
              <a:buClr>
                <a:srgbClr val="00153A"/>
              </a:buClr>
              <a:buSzPts val="1400"/>
              <a:buFont typeface="Arial"/>
              <a:buChar char="•"/>
              <a:defRPr b="0" i="0" sz="1400" u="none" cap="none" strike="noStrike">
                <a:solidFill>
                  <a:srgbClr val="00153A"/>
                </a:solidFill>
                <a:latin typeface="Quattrocento Sans"/>
                <a:ea typeface="Quattrocento Sans"/>
                <a:cs typeface="Quattrocento Sans"/>
                <a:sym typeface="Quattrocento Sans"/>
              </a:defRPr>
            </a:lvl2pPr>
            <a:lvl3pPr indent="-298450" lvl="2" marL="1371600" marR="0" rtl="0" algn="l">
              <a:lnSpc>
                <a:spcPct val="90000"/>
              </a:lnSpc>
              <a:spcBef>
                <a:spcPts val="400"/>
              </a:spcBef>
              <a:spcAft>
                <a:spcPts val="0"/>
              </a:spcAft>
              <a:buClr>
                <a:srgbClr val="00153A"/>
              </a:buClr>
              <a:buSzPts val="1100"/>
              <a:buFont typeface="Arial"/>
              <a:buChar char="•"/>
              <a:defRPr b="0" i="0" sz="1100" u="none" cap="none" strike="noStrike">
                <a:solidFill>
                  <a:srgbClr val="00153A"/>
                </a:solidFill>
                <a:latin typeface="Quattrocento Sans"/>
                <a:ea typeface="Quattrocento Sans"/>
                <a:cs typeface="Quattrocento Sans"/>
                <a:sym typeface="Quattrocento Sans"/>
              </a:defRPr>
            </a:lvl3pPr>
            <a:lvl4pPr indent="-292100" lvl="3" marL="1828800" marR="0" rtl="0" algn="l">
              <a:lnSpc>
                <a:spcPct val="90000"/>
              </a:lnSpc>
              <a:spcBef>
                <a:spcPts val="400"/>
              </a:spcBef>
              <a:spcAft>
                <a:spcPts val="0"/>
              </a:spcAft>
              <a:buClr>
                <a:srgbClr val="00153A"/>
              </a:buClr>
              <a:buSzPts val="1000"/>
              <a:buFont typeface="Arial"/>
              <a:buChar char="•"/>
              <a:defRPr b="0" i="0" sz="1000" u="none" cap="none" strike="noStrike">
                <a:solidFill>
                  <a:srgbClr val="00153A"/>
                </a:solidFill>
                <a:latin typeface="Quattrocento Sans"/>
                <a:ea typeface="Quattrocento Sans"/>
                <a:cs typeface="Quattrocento Sans"/>
                <a:sym typeface="Quattrocento Sans"/>
              </a:defRPr>
            </a:lvl4pPr>
            <a:lvl5pPr indent="-292100" lvl="4" marL="2286000" marR="0" rtl="0" algn="l">
              <a:lnSpc>
                <a:spcPct val="90000"/>
              </a:lnSpc>
              <a:spcBef>
                <a:spcPts val="400"/>
              </a:spcBef>
              <a:spcAft>
                <a:spcPts val="0"/>
              </a:spcAft>
              <a:buClr>
                <a:srgbClr val="00153A"/>
              </a:buClr>
              <a:buSzPts val="1000"/>
              <a:buFont typeface="Arial"/>
              <a:buChar char="•"/>
              <a:defRPr b="0" i="0" sz="1000" u="none" cap="none" strike="noStrike">
                <a:solidFill>
                  <a:srgbClr val="00153A"/>
                </a:solidFill>
                <a:latin typeface="Quattrocento Sans"/>
                <a:ea typeface="Quattrocento Sans"/>
                <a:cs typeface="Quattrocento Sans"/>
                <a:sym typeface="Quattrocento Sans"/>
              </a:defRPr>
            </a:lvl5pPr>
            <a:lvl6pPr indent="-317500" lvl="5" marL="2743200" marR="0" rtl="0" algn="l">
              <a:lnSpc>
                <a:spcPct val="90000"/>
              </a:lnSpc>
              <a:spcBef>
                <a:spcPts val="400"/>
              </a:spcBef>
              <a:spcAft>
                <a:spcPts val="0"/>
              </a:spcAft>
              <a:buClr>
                <a:schemeClr val="dk1"/>
              </a:buClr>
              <a:buSzPts val="1400"/>
              <a:buFont typeface="Arial"/>
              <a:buChar char="•"/>
              <a:defRPr b="0" i="0" sz="1400" u="none" cap="none" strike="noStrike">
                <a:solidFill>
                  <a:schemeClr val="dk1"/>
                </a:solidFill>
                <a:latin typeface="Calibri"/>
                <a:ea typeface="Calibri"/>
                <a:cs typeface="Calibri"/>
                <a:sym typeface="Calibri"/>
              </a:defRPr>
            </a:lvl6pPr>
            <a:lvl7pPr indent="-317500" lvl="6" marL="3200400" marR="0" rtl="0" algn="l">
              <a:lnSpc>
                <a:spcPct val="90000"/>
              </a:lnSpc>
              <a:spcBef>
                <a:spcPts val="400"/>
              </a:spcBef>
              <a:spcAft>
                <a:spcPts val="0"/>
              </a:spcAft>
              <a:buClr>
                <a:schemeClr val="dk1"/>
              </a:buClr>
              <a:buSzPts val="1400"/>
              <a:buFont typeface="Arial"/>
              <a:buChar char="•"/>
              <a:defRPr b="0" i="0" sz="1400" u="none" cap="none" strike="noStrike">
                <a:solidFill>
                  <a:schemeClr val="dk1"/>
                </a:solidFill>
                <a:latin typeface="Calibri"/>
                <a:ea typeface="Calibri"/>
                <a:cs typeface="Calibri"/>
                <a:sym typeface="Calibri"/>
              </a:defRPr>
            </a:lvl7pPr>
            <a:lvl8pPr indent="-317500" lvl="7" marL="3657600" marR="0" rtl="0" algn="l">
              <a:lnSpc>
                <a:spcPct val="90000"/>
              </a:lnSpc>
              <a:spcBef>
                <a:spcPts val="400"/>
              </a:spcBef>
              <a:spcAft>
                <a:spcPts val="0"/>
              </a:spcAft>
              <a:buClr>
                <a:schemeClr val="dk1"/>
              </a:buClr>
              <a:buSzPts val="1400"/>
              <a:buFont typeface="Arial"/>
              <a:buChar char="•"/>
              <a:defRPr b="0" i="0" sz="1400" u="none" cap="none" strike="noStrike">
                <a:solidFill>
                  <a:schemeClr val="dk1"/>
                </a:solidFill>
                <a:latin typeface="Calibri"/>
                <a:ea typeface="Calibri"/>
                <a:cs typeface="Calibri"/>
                <a:sym typeface="Calibri"/>
              </a:defRPr>
            </a:lvl8pPr>
            <a:lvl9pPr indent="-317500" lvl="8" marL="4114800" marR="0" rtl="0" algn="l">
              <a:lnSpc>
                <a:spcPct val="90000"/>
              </a:lnSpc>
              <a:spcBef>
                <a:spcPts val="400"/>
              </a:spcBef>
              <a:spcAft>
                <a:spcPts val="0"/>
              </a:spcAft>
              <a:buClr>
                <a:schemeClr val="dk1"/>
              </a:buClr>
              <a:buSzPts val="1400"/>
              <a:buFont typeface="Arial"/>
              <a:buChar char="•"/>
              <a:defRPr b="0" i="0" sz="1400" u="none" cap="none" strike="noStrike">
                <a:solidFill>
                  <a:schemeClr val="dk1"/>
                </a:solidFill>
                <a:latin typeface="Calibri"/>
                <a:ea typeface="Calibri"/>
                <a:cs typeface="Calibri"/>
                <a:sym typeface="Calibri"/>
              </a:defRPr>
            </a:lvl9pPr>
          </a:lstStyle>
          <a:p/>
        </p:txBody>
      </p:sp>
      <p:sp>
        <p:nvSpPr>
          <p:cNvPr id="65" name="Google Shape;65;p15"/>
          <p:cNvSpPr txBox="1"/>
          <p:nvPr>
            <p:ph idx="10" type="dt"/>
          </p:nvPr>
        </p:nvSpPr>
        <p:spPr>
          <a:xfrm>
            <a:off x="628650" y="4767263"/>
            <a:ext cx="2057400" cy="273900"/>
          </a:xfrm>
          <a:prstGeom prst="rect">
            <a:avLst/>
          </a:prstGeom>
          <a:noFill/>
          <a:ln>
            <a:noFill/>
          </a:ln>
        </p:spPr>
        <p:txBody>
          <a:bodyPr anchorCtr="0" anchor="ctr" bIns="34275" lIns="68575" spcFirstLastPara="1" rIns="68575" wrap="square" tIns="34275">
            <a:noAutofit/>
          </a:bodyPr>
          <a:lstStyle>
            <a:lvl1pPr lvl="0" marR="0" rtl="0" algn="l">
              <a:spcBef>
                <a:spcPts val="0"/>
              </a:spcBef>
              <a:spcAft>
                <a:spcPts val="0"/>
              </a:spcAft>
              <a:buSzPts val="1100"/>
              <a:buNone/>
              <a:defRPr b="0" i="0" sz="900" u="none" cap="none" strike="noStrike">
                <a:solidFill>
                  <a:srgbClr val="888888"/>
                </a:solidFill>
                <a:latin typeface="Calibri"/>
                <a:ea typeface="Calibri"/>
                <a:cs typeface="Calibri"/>
                <a:sym typeface="Calibri"/>
              </a:defRPr>
            </a:lvl1pPr>
            <a:lvl2pPr lvl="1"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2pPr>
            <a:lvl3pPr lvl="2"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3pPr>
            <a:lvl4pPr lvl="3"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4pPr>
            <a:lvl5pPr lvl="4"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5pPr>
            <a:lvl6pPr lvl="5"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6pPr>
            <a:lvl7pPr lvl="6"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7pPr>
            <a:lvl8pPr lvl="7"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8pPr>
            <a:lvl9pPr lvl="8"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9pPr>
          </a:lstStyle>
          <a:p/>
        </p:txBody>
      </p:sp>
      <p:sp>
        <p:nvSpPr>
          <p:cNvPr id="66" name="Google Shape;66;p15"/>
          <p:cNvSpPr txBox="1"/>
          <p:nvPr>
            <p:ph idx="11" type="ftr"/>
          </p:nvPr>
        </p:nvSpPr>
        <p:spPr>
          <a:xfrm>
            <a:off x="3028950" y="4767263"/>
            <a:ext cx="3086100" cy="273900"/>
          </a:xfrm>
          <a:prstGeom prst="rect">
            <a:avLst/>
          </a:prstGeom>
          <a:noFill/>
          <a:ln>
            <a:noFill/>
          </a:ln>
        </p:spPr>
        <p:txBody>
          <a:bodyPr anchorCtr="0" anchor="ctr" bIns="34275" lIns="68575" spcFirstLastPara="1" rIns="68575" wrap="square" tIns="34275">
            <a:noAutofit/>
          </a:bodyPr>
          <a:lstStyle>
            <a:lvl1pPr lvl="0" marR="0" rtl="0" algn="ctr">
              <a:spcBef>
                <a:spcPts val="0"/>
              </a:spcBef>
              <a:spcAft>
                <a:spcPts val="0"/>
              </a:spcAft>
              <a:buSzPts val="1100"/>
              <a:buNone/>
              <a:defRPr b="0" i="0" sz="900" u="none" cap="none" strike="noStrike">
                <a:solidFill>
                  <a:srgbClr val="888888"/>
                </a:solidFill>
                <a:latin typeface="Calibri"/>
                <a:ea typeface="Calibri"/>
                <a:cs typeface="Calibri"/>
                <a:sym typeface="Calibri"/>
              </a:defRPr>
            </a:lvl1pPr>
            <a:lvl2pPr lvl="1"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2pPr>
            <a:lvl3pPr lvl="2"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3pPr>
            <a:lvl4pPr lvl="3"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4pPr>
            <a:lvl5pPr lvl="4"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5pPr>
            <a:lvl6pPr lvl="5"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6pPr>
            <a:lvl7pPr lvl="6"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7pPr>
            <a:lvl8pPr lvl="7"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8pPr>
            <a:lvl9pPr lvl="8"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9pPr>
          </a:lstStyle>
          <a:p/>
        </p:txBody>
      </p:sp>
      <p:sp>
        <p:nvSpPr>
          <p:cNvPr id="67" name="Google Shape;67;p15"/>
          <p:cNvSpPr txBox="1"/>
          <p:nvPr>
            <p:ph idx="12" type="sldNum"/>
          </p:nvPr>
        </p:nvSpPr>
        <p:spPr>
          <a:xfrm>
            <a:off x="6457950" y="4767263"/>
            <a:ext cx="2057400" cy="273900"/>
          </a:xfrm>
          <a:prstGeom prst="rect">
            <a:avLst/>
          </a:prstGeom>
          <a:noFill/>
          <a:ln>
            <a:noFill/>
          </a:ln>
        </p:spPr>
        <p:txBody>
          <a:bodyPr anchorCtr="0" anchor="ctr" bIns="34275" lIns="68575" spcFirstLastPara="1" rIns="68575" wrap="square" tIns="34275">
            <a:noAutofit/>
          </a:bodyPr>
          <a:lstStyle>
            <a:lvl1pPr indent="0" lvl="0" marL="0" marR="0" rtl="0" algn="r">
              <a:spcBef>
                <a:spcPts val="0"/>
              </a:spcBef>
              <a:buNone/>
              <a:defRPr b="0" i="0" sz="900" u="none" cap="none" strike="noStrike">
                <a:solidFill>
                  <a:srgbClr val="888888"/>
                </a:solidFill>
                <a:latin typeface="Calibri"/>
                <a:ea typeface="Calibri"/>
                <a:cs typeface="Calibri"/>
                <a:sym typeface="Calibri"/>
              </a:defRPr>
            </a:lvl1pPr>
            <a:lvl2pPr indent="0" lvl="1" marL="0" marR="0" rtl="0" algn="r">
              <a:spcBef>
                <a:spcPts val="0"/>
              </a:spcBef>
              <a:buNone/>
              <a:defRPr b="0" i="0" sz="900" u="none" cap="none" strike="noStrike">
                <a:solidFill>
                  <a:srgbClr val="888888"/>
                </a:solidFill>
                <a:latin typeface="Calibri"/>
                <a:ea typeface="Calibri"/>
                <a:cs typeface="Calibri"/>
                <a:sym typeface="Calibri"/>
              </a:defRPr>
            </a:lvl2pPr>
            <a:lvl3pPr indent="0" lvl="2" marL="0" marR="0" rtl="0" algn="r">
              <a:spcBef>
                <a:spcPts val="0"/>
              </a:spcBef>
              <a:buNone/>
              <a:defRPr b="0" i="0" sz="900" u="none" cap="none" strike="noStrike">
                <a:solidFill>
                  <a:srgbClr val="888888"/>
                </a:solidFill>
                <a:latin typeface="Calibri"/>
                <a:ea typeface="Calibri"/>
                <a:cs typeface="Calibri"/>
                <a:sym typeface="Calibri"/>
              </a:defRPr>
            </a:lvl3pPr>
            <a:lvl4pPr indent="0" lvl="3" marL="0" marR="0" rtl="0" algn="r">
              <a:spcBef>
                <a:spcPts val="0"/>
              </a:spcBef>
              <a:buNone/>
              <a:defRPr b="0" i="0" sz="900" u="none" cap="none" strike="noStrike">
                <a:solidFill>
                  <a:srgbClr val="888888"/>
                </a:solidFill>
                <a:latin typeface="Calibri"/>
                <a:ea typeface="Calibri"/>
                <a:cs typeface="Calibri"/>
                <a:sym typeface="Calibri"/>
              </a:defRPr>
            </a:lvl4pPr>
            <a:lvl5pPr indent="0" lvl="4" marL="0" marR="0" rtl="0" algn="r">
              <a:spcBef>
                <a:spcPts val="0"/>
              </a:spcBef>
              <a:buNone/>
              <a:defRPr b="0" i="0" sz="900" u="none" cap="none" strike="noStrike">
                <a:solidFill>
                  <a:srgbClr val="888888"/>
                </a:solidFill>
                <a:latin typeface="Calibri"/>
                <a:ea typeface="Calibri"/>
                <a:cs typeface="Calibri"/>
                <a:sym typeface="Calibri"/>
              </a:defRPr>
            </a:lvl5pPr>
            <a:lvl6pPr indent="0" lvl="5" marL="0" marR="0" rtl="0" algn="r">
              <a:spcBef>
                <a:spcPts val="0"/>
              </a:spcBef>
              <a:buNone/>
              <a:defRPr b="0" i="0" sz="900" u="none" cap="none" strike="noStrike">
                <a:solidFill>
                  <a:srgbClr val="888888"/>
                </a:solidFill>
                <a:latin typeface="Calibri"/>
                <a:ea typeface="Calibri"/>
                <a:cs typeface="Calibri"/>
                <a:sym typeface="Calibri"/>
              </a:defRPr>
            </a:lvl6pPr>
            <a:lvl7pPr indent="0" lvl="6" marL="0" marR="0" rtl="0" algn="r">
              <a:spcBef>
                <a:spcPts val="0"/>
              </a:spcBef>
              <a:buNone/>
              <a:defRPr b="0" i="0" sz="900" u="none" cap="none" strike="noStrike">
                <a:solidFill>
                  <a:srgbClr val="888888"/>
                </a:solidFill>
                <a:latin typeface="Calibri"/>
                <a:ea typeface="Calibri"/>
                <a:cs typeface="Calibri"/>
                <a:sym typeface="Calibri"/>
              </a:defRPr>
            </a:lvl7pPr>
            <a:lvl8pPr indent="0" lvl="7" marL="0" marR="0" rtl="0" algn="r">
              <a:spcBef>
                <a:spcPts val="0"/>
              </a:spcBef>
              <a:buNone/>
              <a:defRPr b="0" i="0" sz="900" u="none" cap="none" strike="noStrike">
                <a:solidFill>
                  <a:srgbClr val="888888"/>
                </a:solidFill>
                <a:latin typeface="Calibri"/>
                <a:ea typeface="Calibri"/>
                <a:cs typeface="Calibri"/>
                <a:sym typeface="Calibri"/>
              </a:defRPr>
            </a:lvl8pPr>
            <a:lvl9pPr indent="0" lvl="8" marL="0" marR="0" rtl="0" algn="r">
              <a:spcBef>
                <a:spcPts val="0"/>
              </a:spcBef>
              <a:buNone/>
              <a:defRPr b="0" i="0" sz="900" u="none" cap="none" strike="noStrike">
                <a:solidFill>
                  <a:srgbClr val="888888"/>
                </a:solidFill>
                <a:latin typeface="Calibri"/>
                <a:ea typeface="Calibri"/>
                <a:cs typeface="Calibri"/>
                <a:sym typeface="Calibri"/>
              </a:defRPr>
            </a:lvl9pPr>
          </a:lstStyle>
          <a:p>
            <a:pPr indent="0" lvl="0" marL="0" rtl="0" algn="r">
              <a:spcBef>
                <a:spcPts val="0"/>
              </a:spcBef>
              <a:spcAft>
                <a:spcPts val="0"/>
              </a:spcAft>
              <a:buNone/>
            </a:pPr>
            <a:fld id="{00000000-1234-1234-1234-123412341234}" type="slidenum">
              <a:rPr lang="en"/>
              <a:t>‹#›</a:t>
            </a:fld>
            <a:endParaRPr/>
          </a:p>
        </p:txBody>
      </p:sp>
      <p:pic>
        <p:nvPicPr>
          <p:cNvPr id="68" name="Google Shape;68;p15"/>
          <p:cNvPicPr preferRelativeResize="0"/>
          <p:nvPr/>
        </p:nvPicPr>
        <p:blipFill rotWithShape="1">
          <a:blip r:embed="rId1">
            <a:alphaModFix/>
          </a:blip>
          <a:srcRect b="0" l="0" r="0" t="0"/>
          <a:stretch/>
        </p:blipFill>
        <p:spPr>
          <a:xfrm>
            <a:off x="0" y="4227909"/>
            <a:ext cx="9144001" cy="915591"/>
          </a:xfrm>
          <a:prstGeom prst="rect">
            <a:avLst/>
          </a:prstGeom>
          <a:noFill/>
          <a:ln>
            <a:noFill/>
          </a:ln>
        </p:spPr>
      </p:pic>
    </p:spTree>
  </p:cSld>
  <p:clrMap accent1="accent1" accent2="accent2" accent3="accent3" accent4="accent4" accent5="accent5" accent6="accent6" bg1="lt1" bg2="dk2" tx1="dk1" tx2="lt2" folHlink="folHlink" hlink="hlink"/>
  <p:sldLayoutIdLst>
    <p:sldLayoutId id="2147483661" r:id="rId2"/>
    <p:sldLayoutId id="2147483662" r:id="rId3"/>
    <p:sldLayoutId id="2147483663" r:id="rId4"/>
  </p:sldLayoutIdLst>
  <p:hf dt="0" ftr="0" hdr="0" sldNum="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sldMaster>
</file>

<file path=ppt/slideMasters/slideMaster3.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lt1"/>
        </a:solidFill>
      </p:bgPr>
    </p:bg>
    <p:spTree>
      <p:nvGrpSpPr>
        <p:cNvPr id="95" name="Shape 95"/>
        <p:cNvGrpSpPr/>
        <p:nvPr/>
      </p:nvGrpSpPr>
      <p:grpSpPr>
        <a:xfrm>
          <a:off x="0" y="0"/>
          <a:ext cx="0" cy="0"/>
          <a:chOff x="0" y="0"/>
          <a:chExt cx="0" cy="0"/>
        </a:xfrm>
      </p:grpSpPr>
      <p:sp>
        <p:nvSpPr>
          <p:cNvPr id="96" name="Google Shape;96;p19"/>
          <p:cNvSpPr txBox="1"/>
          <p:nvPr>
            <p:ph type="title"/>
          </p:nvPr>
        </p:nvSpPr>
        <p:spPr>
          <a:xfrm>
            <a:off x="628650" y="273844"/>
            <a:ext cx="7886700" cy="994200"/>
          </a:xfrm>
          <a:prstGeom prst="rect">
            <a:avLst/>
          </a:prstGeom>
          <a:noFill/>
          <a:ln>
            <a:noFill/>
          </a:ln>
        </p:spPr>
        <p:txBody>
          <a:bodyPr anchorCtr="0" anchor="ctr" bIns="34275" lIns="68575" spcFirstLastPara="1" rIns="68575" wrap="square" tIns="34275">
            <a:noAutofit/>
          </a:bodyPr>
          <a:lstStyle>
            <a:lvl1pPr lvl="0" marR="0" rtl="0" algn="l">
              <a:lnSpc>
                <a:spcPct val="90000"/>
              </a:lnSpc>
              <a:spcBef>
                <a:spcPts val="0"/>
              </a:spcBef>
              <a:spcAft>
                <a:spcPts val="0"/>
              </a:spcAft>
              <a:buClr>
                <a:srgbClr val="00153A"/>
              </a:buClr>
              <a:buSzPts val="2500"/>
              <a:buFont typeface="Libre Franklin"/>
              <a:buNone/>
              <a:defRPr b="0" i="0" sz="2500" u="sng" cap="small" strike="noStrike">
                <a:solidFill>
                  <a:srgbClr val="00153A"/>
                </a:solidFill>
                <a:latin typeface="Libre Franklin"/>
                <a:ea typeface="Libre Franklin"/>
                <a:cs typeface="Libre Franklin"/>
                <a:sym typeface="Libre Franklin"/>
              </a:defRPr>
            </a:lvl1pPr>
            <a:lvl2pPr lvl="1" rtl="0">
              <a:spcBef>
                <a:spcPts val="0"/>
              </a:spcBef>
              <a:spcAft>
                <a:spcPts val="0"/>
              </a:spcAft>
              <a:buSzPts val="1100"/>
              <a:buNone/>
              <a:defRPr sz="1400"/>
            </a:lvl2pPr>
            <a:lvl3pPr lvl="2" rtl="0">
              <a:spcBef>
                <a:spcPts val="0"/>
              </a:spcBef>
              <a:spcAft>
                <a:spcPts val="0"/>
              </a:spcAft>
              <a:buSzPts val="1100"/>
              <a:buNone/>
              <a:defRPr sz="1400"/>
            </a:lvl3pPr>
            <a:lvl4pPr lvl="3" rtl="0">
              <a:spcBef>
                <a:spcPts val="0"/>
              </a:spcBef>
              <a:spcAft>
                <a:spcPts val="0"/>
              </a:spcAft>
              <a:buSzPts val="1100"/>
              <a:buNone/>
              <a:defRPr sz="1400"/>
            </a:lvl4pPr>
            <a:lvl5pPr lvl="4" rtl="0">
              <a:spcBef>
                <a:spcPts val="0"/>
              </a:spcBef>
              <a:spcAft>
                <a:spcPts val="0"/>
              </a:spcAft>
              <a:buSzPts val="1100"/>
              <a:buNone/>
              <a:defRPr sz="1400"/>
            </a:lvl5pPr>
            <a:lvl6pPr lvl="5" rtl="0">
              <a:spcBef>
                <a:spcPts val="0"/>
              </a:spcBef>
              <a:spcAft>
                <a:spcPts val="0"/>
              </a:spcAft>
              <a:buSzPts val="1100"/>
              <a:buNone/>
              <a:defRPr sz="1400"/>
            </a:lvl6pPr>
            <a:lvl7pPr lvl="6" rtl="0">
              <a:spcBef>
                <a:spcPts val="0"/>
              </a:spcBef>
              <a:spcAft>
                <a:spcPts val="0"/>
              </a:spcAft>
              <a:buSzPts val="1100"/>
              <a:buNone/>
              <a:defRPr sz="1400"/>
            </a:lvl7pPr>
            <a:lvl8pPr lvl="7" rtl="0">
              <a:spcBef>
                <a:spcPts val="0"/>
              </a:spcBef>
              <a:spcAft>
                <a:spcPts val="0"/>
              </a:spcAft>
              <a:buSzPts val="1100"/>
              <a:buNone/>
              <a:defRPr sz="1400"/>
            </a:lvl8pPr>
            <a:lvl9pPr lvl="8" rtl="0">
              <a:spcBef>
                <a:spcPts val="0"/>
              </a:spcBef>
              <a:spcAft>
                <a:spcPts val="0"/>
              </a:spcAft>
              <a:buSzPts val="1100"/>
              <a:buNone/>
              <a:defRPr sz="1400"/>
            </a:lvl9pPr>
          </a:lstStyle>
          <a:p/>
        </p:txBody>
      </p:sp>
      <p:sp>
        <p:nvSpPr>
          <p:cNvPr id="97" name="Google Shape;97;p19"/>
          <p:cNvSpPr txBox="1"/>
          <p:nvPr>
            <p:ph idx="1" type="body"/>
          </p:nvPr>
        </p:nvSpPr>
        <p:spPr>
          <a:xfrm>
            <a:off x="628650" y="1369219"/>
            <a:ext cx="7886700" cy="3263400"/>
          </a:xfrm>
          <a:prstGeom prst="rect">
            <a:avLst/>
          </a:prstGeom>
          <a:noFill/>
          <a:ln>
            <a:noFill/>
          </a:ln>
        </p:spPr>
        <p:txBody>
          <a:bodyPr anchorCtr="0" anchor="t" bIns="34275" lIns="68575" spcFirstLastPara="1" rIns="68575" wrap="square" tIns="34275">
            <a:noAutofit/>
          </a:bodyPr>
          <a:lstStyle>
            <a:lvl1pPr indent="-330200" lvl="0" marL="457200" marR="0" rtl="0" algn="l">
              <a:lnSpc>
                <a:spcPct val="90000"/>
              </a:lnSpc>
              <a:spcBef>
                <a:spcPts val="800"/>
              </a:spcBef>
              <a:spcAft>
                <a:spcPts val="0"/>
              </a:spcAft>
              <a:buClr>
                <a:srgbClr val="00153A"/>
              </a:buClr>
              <a:buSzPts val="1600"/>
              <a:buFont typeface="Arial"/>
              <a:buChar char="•"/>
              <a:defRPr b="0" i="0" sz="1600" u="none" cap="none" strike="noStrike">
                <a:solidFill>
                  <a:srgbClr val="00153A"/>
                </a:solidFill>
                <a:latin typeface="Quattrocento Sans"/>
                <a:ea typeface="Quattrocento Sans"/>
                <a:cs typeface="Quattrocento Sans"/>
                <a:sym typeface="Quattrocento Sans"/>
              </a:defRPr>
            </a:lvl1pPr>
            <a:lvl2pPr indent="-317500" lvl="1" marL="914400" marR="0" rtl="0" algn="l">
              <a:lnSpc>
                <a:spcPct val="90000"/>
              </a:lnSpc>
              <a:spcBef>
                <a:spcPts val="400"/>
              </a:spcBef>
              <a:spcAft>
                <a:spcPts val="0"/>
              </a:spcAft>
              <a:buClr>
                <a:srgbClr val="00153A"/>
              </a:buClr>
              <a:buSzPts val="1400"/>
              <a:buFont typeface="Arial"/>
              <a:buChar char="•"/>
              <a:defRPr b="0" i="0" sz="1400" u="none" cap="none" strike="noStrike">
                <a:solidFill>
                  <a:srgbClr val="00153A"/>
                </a:solidFill>
                <a:latin typeface="Quattrocento Sans"/>
                <a:ea typeface="Quattrocento Sans"/>
                <a:cs typeface="Quattrocento Sans"/>
                <a:sym typeface="Quattrocento Sans"/>
              </a:defRPr>
            </a:lvl2pPr>
            <a:lvl3pPr indent="-298450" lvl="2" marL="1371600" marR="0" rtl="0" algn="l">
              <a:lnSpc>
                <a:spcPct val="90000"/>
              </a:lnSpc>
              <a:spcBef>
                <a:spcPts val="400"/>
              </a:spcBef>
              <a:spcAft>
                <a:spcPts val="0"/>
              </a:spcAft>
              <a:buClr>
                <a:srgbClr val="00153A"/>
              </a:buClr>
              <a:buSzPts val="1100"/>
              <a:buFont typeface="Arial"/>
              <a:buChar char="•"/>
              <a:defRPr b="0" i="0" sz="1100" u="none" cap="none" strike="noStrike">
                <a:solidFill>
                  <a:srgbClr val="00153A"/>
                </a:solidFill>
                <a:latin typeface="Quattrocento Sans"/>
                <a:ea typeface="Quattrocento Sans"/>
                <a:cs typeface="Quattrocento Sans"/>
                <a:sym typeface="Quattrocento Sans"/>
              </a:defRPr>
            </a:lvl3pPr>
            <a:lvl4pPr indent="-292100" lvl="3" marL="1828800" marR="0" rtl="0" algn="l">
              <a:lnSpc>
                <a:spcPct val="90000"/>
              </a:lnSpc>
              <a:spcBef>
                <a:spcPts val="400"/>
              </a:spcBef>
              <a:spcAft>
                <a:spcPts val="0"/>
              </a:spcAft>
              <a:buClr>
                <a:srgbClr val="00153A"/>
              </a:buClr>
              <a:buSzPts val="1000"/>
              <a:buFont typeface="Arial"/>
              <a:buChar char="•"/>
              <a:defRPr b="0" i="0" sz="1000" u="none" cap="none" strike="noStrike">
                <a:solidFill>
                  <a:srgbClr val="00153A"/>
                </a:solidFill>
                <a:latin typeface="Quattrocento Sans"/>
                <a:ea typeface="Quattrocento Sans"/>
                <a:cs typeface="Quattrocento Sans"/>
                <a:sym typeface="Quattrocento Sans"/>
              </a:defRPr>
            </a:lvl4pPr>
            <a:lvl5pPr indent="-292100" lvl="4" marL="2286000" marR="0" rtl="0" algn="l">
              <a:lnSpc>
                <a:spcPct val="90000"/>
              </a:lnSpc>
              <a:spcBef>
                <a:spcPts val="400"/>
              </a:spcBef>
              <a:spcAft>
                <a:spcPts val="0"/>
              </a:spcAft>
              <a:buClr>
                <a:srgbClr val="00153A"/>
              </a:buClr>
              <a:buSzPts val="1000"/>
              <a:buFont typeface="Arial"/>
              <a:buChar char="•"/>
              <a:defRPr b="0" i="0" sz="1000" u="none" cap="none" strike="noStrike">
                <a:solidFill>
                  <a:srgbClr val="00153A"/>
                </a:solidFill>
                <a:latin typeface="Quattrocento Sans"/>
                <a:ea typeface="Quattrocento Sans"/>
                <a:cs typeface="Quattrocento Sans"/>
                <a:sym typeface="Quattrocento Sans"/>
              </a:defRPr>
            </a:lvl5pPr>
            <a:lvl6pPr indent="-317500" lvl="5" marL="2743200" marR="0" rtl="0" algn="l">
              <a:lnSpc>
                <a:spcPct val="90000"/>
              </a:lnSpc>
              <a:spcBef>
                <a:spcPts val="400"/>
              </a:spcBef>
              <a:spcAft>
                <a:spcPts val="0"/>
              </a:spcAft>
              <a:buClr>
                <a:schemeClr val="dk1"/>
              </a:buClr>
              <a:buSzPts val="1400"/>
              <a:buFont typeface="Arial"/>
              <a:buChar char="•"/>
              <a:defRPr b="0" i="0" sz="1400" u="none" cap="none" strike="noStrike">
                <a:solidFill>
                  <a:schemeClr val="dk1"/>
                </a:solidFill>
                <a:latin typeface="Calibri"/>
                <a:ea typeface="Calibri"/>
                <a:cs typeface="Calibri"/>
                <a:sym typeface="Calibri"/>
              </a:defRPr>
            </a:lvl6pPr>
            <a:lvl7pPr indent="-317500" lvl="6" marL="3200400" marR="0" rtl="0" algn="l">
              <a:lnSpc>
                <a:spcPct val="90000"/>
              </a:lnSpc>
              <a:spcBef>
                <a:spcPts val="400"/>
              </a:spcBef>
              <a:spcAft>
                <a:spcPts val="0"/>
              </a:spcAft>
              <a:buClr>
                <a:schemeClr val="dk1"/>
              </a:buClr>
              <a:buSzPts val="1400"/>
              <a:buFont typeface="Arial"/>
              <a:buChar char="•"/>
              <a:defRPr b="0" i="0" sz="1400" u="none" cap="none" strike="noStrike">
                <a:solidFill>
                  <a:schemeClr val="dk1"/>
                </a:solidFill>
                <a:latin typeface="Calibri"/>
                <a:ea typeface="Calibri"/>
                <a:cs typeface="Calibri"/>
                <a:sym typeface="Calibri"/>
              </a:defRPr>
            </a:lvl7pPr>
            <a:lvl8pPr indent="-317500" lvl="7" marL="3657600" marR="0" rtl="0" algn="l">
              <a:lnSpc>
                <a:spcPct val="90000"/>
              </a:lnSpc>
              <a:spcBef>
                <a:spcPts val="400"/>
              </a:spcBef>
              <a:spcAft>
                <a:spcPts val="0"/>
              </a:spcAft>
              <a:buClr>
                <a:schemeClr val="dk1"/>
              </a:buClr>
              <a:buSzPts val="1400"/>
              <a:buFont typeface="Arial"/>
              <a:buChar char="•"/>
              <a:defRPr b="0" i="0" sz="1400" u="none" cap="none" strike="noStrike">
                <a:solidFill>
                  <a:schemeClr val="dk1"/>
                </a:solidFill>
                <a:latin typeface="Calibri"/>
                <a:ea typeface="Calibri"/>
                <a:cs typeface="Calibri"/>
                <a:sym typeface="Calibri"/>
              </a:defRPr>
            </a:lvl8pPr>
            <a:lvl9pPr indent="-317500" lvl="8" marL="4114800" marR="0" rtl="0" algn="l">
              <a:lnSpc>
                <a:spcPct val="90000"/>
              </a:lnSpc>
              <a:spcBef>
                <a:spcPts val="400"/>
              </a:spcBef>
              <a:spcAft>
                <a:spcPts val="0"/>
              </a:spcAft>
              <a:buClr>
                <a:schemeClr val="dk1"/>
              </a:buClr>
              <a:buSzPts val="1400"/>
              <a:buFont typeface="Arial"/>
              <a:buChar char="•"/>
              <a:defRPr b="0" i="0" sz="1400" u="none" cap="none" strike="noStrike">
                <a:solidFill>
                  <a:schemeClr val="dk1"/>
                </a:solidFill>
                <a:latin typeface="Calibri"/>
                <a:ea typeface="Calibri"/>
                <a:cs typeface="Calibri"/>
                <a:sym typeface="Calibri"/>
              </a:defRPr>
            </a:lvl9pPr>
          </a:lstStyle>
          <a:p/>
        </p:txBody>
      </p:sp>
      <p:sp>
        <p:nvSpPr>
          <p:cNvPr id="98" name="Google Shape;98;p19"/>
          <p:cNvSpPr txBox="1"/>
          <p:nvPr>
            <p:ph idx="10" type="dt"/>
          </p:nvPr>
        </p:nvSpPr>
        <p:spPr>
          <a:xfrm>
            <a:off x="628650" y="4767263"/>
            <a:ext cx="2057400" cy="273900"/>
          </a:xfrm>
          <a:prstGeom prst="rect">
            <a:avLst/>
          </a:prstGeom>
          <a:noFill/>
          <a:ln>
            <a:noFill/>
          </a:ln>
        </p:spPr>
        <p:txBody>
          <a:bodyPr anchorCtr="0" anchor="ctr" bIns="34275" lIns="68575" spcFirstLastPara="1" rIns="68575" wrap="square" tIns="34275">
            <a:noAutofit/>
          </a:bodyPr>
          <a:lstStyle>
            <a:lvl1pPr lvl="0" marR="0" rtl="0" algn="l">
              <a:spcBef>
                <a:spcPts val="0"/>
              </a:spcBef>
              <a:spcAft>
                <a:spcPts val="0"/>
              </a:spcAft>
              <a:buSzPts val="1100"/>
              <a:buNone/>
              <a:defRPr b="0" i="0" sz="900" u="none" cap="none" strike="noStrike">
                <a:solidFill>
                  <a:srgbClr val="888888"/>
                </a:solidFill>
                <a:latin typeface="Calibri"/>
                <a:ea typeface="Calibri"/>
                <a:cs typeface="Calibri"/>
                <a:sym typeface="Calibri"/>
              </a:defRPr>
            </a:lvl1pPr>
            <a:lvl2pPr lvl="1"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2pPr>
            <a:lvl3pPr lvl="2"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3pPr>
            <a:lvl4pPr lvl="3"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4pPr>
            <a:lvl5pPr lvl="4"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5pPr>
            <a:lvl6pPr lvl="5"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6pPr>
            <a:lvl7pPr lvl="6"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7pPr>
            <a:lvl8pPr lvl="7"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8pPr>
            <a:lvl9pPr lvl="8"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9pPr>
          </a:lstStyle>
          <a:p/>
        </p:txBody>
      </p:sp>
      <p:sp>
        <p:nvSpPr>
          <p:cNvPr id="99" name="Google Shape;99;p19"/>
          <p:cNvSpPr txBox="1"/>
          <p:nvPr>
            <p:ph idx="11" type="ftr"/>
          </p:nvPr>
        </p:nvSpPr>
        <p:spPr>
          <a:xfrm>
            <a:off x="3028950" y="4767263"/>
            <a:ext cx="3086100" cy="273900"/>
          </a:xfrm>
          <a:prstGeom prst="rect">
            <a:avLst/>
          </a:prstGeom>
          <a:noFill/>
          <a:ln>
            <a:noFill/>
          </a:ln>
        </p:spPr>
        <p:txBody>
          <a:bodyPr anchorCtr="0" anchor="ctr" bIns="34275" lIns="68575" spcFirstLastPara="1" rIns="68575" wrap="square" tIns="34275">
            <a:noAutofit/>
          </a:bodyPr>
          <a:lstStyle>
            <a:lvl1pPr lvl="0" marR="0" rtl="0" algn="ctr">
              <a:spcBef>
                <a:spcPts val="0"/>
              </a:spcBef>
              <a:spcAft>
                <a:spcPts val="0"/>
              </a:spcAft>
              <a:buSzPts val="1100"/>
              <a:buNone/>
              <a:defRPr b="0" i="0" sz="900" u="none" cap="none" strike="noStrike">
                <a:solidFill>
                  <a:srgbClr val="888888"/>
                </a:solidFill>
                <a:latin typeface="Calibri"/>
                <a:ea typeface="Calibri"/>
                <a:cs typeface="Calibri"/>
                <a:sym typeface="Calibri"/>
              </a:defRPr>
            </a:lvl1pPr>
            <a:lvl2pPr lvl="1"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2pPr>
            <a:lvl3pPr lvl="2"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3pPr>
            <a:lvl4pPr lvl="3"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4pPr>
            <a:lvl5pPr lvl="4"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5pPr>
            <a:lvl6pPr lvl="5"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6pPr>
            <a:lvl7pPr lvl="6"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7pPr>
            <a:lvl8pPr lvl="7"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8pPr>
            <a:lvl9pPr lvl="8" marR="0" rtl="0" algn="l">
              <a:spcBef>
                <a:spcPts val="0"/>
              </a:spcBef>
              <a:spcAft>
                <a:spcPts val="0"/>
              </a:spcAft>
              <a:buSzPts val="1100"/>
              <a:buNone/>
              <a:defRPr b="0" i="0" sz="1400" u="none" cap="none" strike="noStrike">
                <a:solidFill>
                  <a:schemeClr val="dk1"/>
                </a:solidFill>
                <a:latin typeface="Calibri"/>
                <a:ea typeface="Calibri"/>
                <a:cs typeface="Calibri"/>
                <a:sym typeface="Calibri"/>
              </a:defRPr>
            </a:lvl9pPr>
          </a:lstStyle>
          <a:p/>
        </p:txBody>
      </p:sp>
      <p:sp>
        <p:nvSpPr>
          <p:cNvPr id="100" name="Google Shape;100;p19"/>
          <p:cNvSpPr txBox="1"/>
          <p:nvPr>
            <p:ph idx="12" type="sldNum"/>
          </p:nvPr>
        </p:nvSpPr>
        <p:spPr>
          <a:xfrm>
            <a:off x="6457950" y="4767263"/>
            <a:ext cx="2057400" cy="273900"/>
          </a:xfrm>
          <a:prstGeom prst="rect">
            <a:avLst/>
          </a:prstGeom>
          <a:noFill/>
          <a:ln>
            <a:noFill/>
          </a:ln>
        </p:spPr>
        <p:txBody>
          <a:bodyPr anchorCtr="0" anchor="ctr" bIns="34275" lIns="68575" spcFirstLastPara="1" rIns="68575" wrap="square" tIns="34275">
            <a:noAutofit/>
          </a:bodyPr>
          <a:lstStyle>
            <a:lvl1pPr indent="0" lvl="0" marL="0" marR="0" rtl="0" algn="r">
              <a:spcBef>
                <a:spcPts val="0"/>
              </a:spcBef>
              <a:buNone/>
              <a:defRPr b="0" i="0" sz="900" u="none" cap="none" strike="noStrike">
                <a:solidFill>
                  <a:srgbClr val="888888"/>
                </a:solidFill>
                <a:latin typeface="Calibri"/>
                <a:ea typeface="Calibri"/>
                <a:cs typeface="Calibri"/>
                <a:sym typeface="Calibri"/>
              </a:defRPr>
            </a:lvl1pPr>
            <a:lvl2pPr indent="0" lvl="1" marL="0" marR="0" rtl="0" algn="r">
              <a:spcBef>
                <a:spcPts val="0"/>
              </a:spcBef>
              <a:buNone/>
              <a:defRPr b="0" i="0" sz="900" u="none" cap="none" strike="noStrike">
                <a:solidFill>
                  <a:srgbClr val="888888"/>
                </a:solidFill>
                <a:latin typeface="Calibri"/>
                <a:ea typeface="Calibri"/>
                <a:cs typeface="Calibri"/>
                <a:sym typeface="Calibri"/>
              </a:defRPr>
            </a:lvl2pPr>
            <a:lvl3pPr indent="0" lvl="2" marL="0" marR="0" rtl="0" algn="r">
              <a:spcBef>
                <a:spcPts val="0"/>
              </a:spcBef>
              <a:buNone/>
              <a:defRPr b="0" i="0" sz="900" u="none" cap="none" strike="noStrike">
                <a:solidFill>
                  <a:srgbClr val="888888"/>
                </a:solidFill>
                <a:latin typeface="Calibri"/>
                <a:ea typeface="Calibri"/>
                <a:cs typeface="Calibri"/>
                <a:sym typeface="Calibri"/>
              </a:defRPr>
            </a:lvl3pPr>
            <a:lvl4pPr indent="0" lvl="3" marL="0" marR="0" rtl="0" algn="r">
              <a:spcBef>
                <a:spcPts val="0"/>
              </a:spcBef>
              <a:buNone/>
              <a:defRPr b="0" i="0" sz="900" u="none" cap="none" strike="noStrike">
                <a:solidFill>
                  <a:srgbClr val="888888"/>
                </a:solidFill>
                <a:latin typeface="Calibri"/>
                <a:ea typeface="Calibri"/>
                <a:cs typeface="Calibri"/>
                <a:sym typeface="Calibri"/>
              </a:defRPr>
            </a:lvl4pPr>
            <a:lvl5pPr indent="0" lvl="4" marL="0" marR="0" rtl="0" algn="r">
              <a:spcBef>
                <a:spcPts val="0"/>
              </a:spcBef>
              <a:buNone/>
              <a:defRPr b="0" i="0" sz="900" u="none" cap="none" strike="noStrike">
                <a:solidFill>
                  <a:srgbClr val="888888"/>
                </a:solidFill>
                <a:latin typeface="Calibri"/>
                <a:ea typeface="Calibri"/>
                <a:cs typeface="Calibri"/>
                <a:sym typeface="Calibri"/>
              </a:defRPr>
            </a:lvl5pPr>
            <a:lvl6pPr indent="0" lvl="5" marL="0" marR="0" rtl="0" algn="r">
              <a:spcBef>
                <a:spcPts val="0"/>
              </a:spcBef>
              <a:buNone/>
              <a:defRPr b="0" i="0" sz="900" u="none" cap="none" strike="noStrike">
                <a:solidFill>
                  <a:srgbClr val="888888"/>
                </a:solidFill>
                <a:latin typeface="Calibri"/>
                <a:ea typeface="Calibri"/>
                <a:cs typeface="Calibri"/>
                <a:sym typeface="Calibri"/>
              </a:defRPr>
            </a:lvl6pPr>
            <a:lvl7pPr indent="0" lvl="6" marL="0" marR="0" rtl="0" algn="r">
              <a:spcBef>
                <a:spcPts val="0"/>
              </a:spcBef>
              <a:buNone/>
              <a:defRPr b="0" i="0" sz="900" u="none" cap="none" strike="noStrike">
                <a:solidFill>
                  <a:srgbClr val="888888"/>
                </a:solidFill>
                <a:latin typeface="Calibri"/>
                <a:ea typeface="Calibri"/>
                <a:cs typeface="Calibri"/>
                <a:sym typeface="Calibri"/>
              </a:defRPr>
            </a:lvl7pPr>
            <a:lvl8pPr indent="0" lvl="7" marL="0" marR="0" rtl="0" algn="r">
              <a:spcBef>
                <a:spcPts val="0"/>
              </a:spcBef>
              <a:buNone/>
              <a:defRPr b="0" i="0" sz="900" u="none" cap="none" strike="noStrike">
                <a:solidFill>
                  <a:srgbClr val="888888"/>
                </a:solidFill>
                <a:latin typeface="Calibri"/>
                <a:ea typeface="Calibri"/>
                <a:cs typeface="Calibri"/>
                <a:sym typeface="Calibri"/>
              </a:defRPr>
            </a:lvl8pPr>
            <a:lvl9pPr indent="0" lvl="8" marL="0" marR="0" rtl="0" algn="r">
              <a:spcBef>
                <a:spcPts val="0"/>
              </a:spcBef>
              <a:buNone/>
              <a:defRPr b="0" i="0" sz="900" u="none" cap="none" strike="noStrike">
                <a:solidFill>
                  <a:srgbClr val="888888"/>
                </a:solidFill>
                <a:latin typeface="Calibri"/>
                <a:ea typeface="Calibri"/>
                <a:cs typeface="Calibri"/>
                <a:sym typeface="Calibri"/>
              </a:defRPr>
            </a:lvl9pPr>
          </a:lstStyle>
          <a:p>
            <a:pPr indent="0" lvl="0" marL="0" rtl="0" algn="r">
              <a:spcBef>
                <a:spcPts val="0"/>
              </a:spcBef>
              <a:spcAft>
                <a:spcPts val="0"/>
              </a:spcAft>
              <a:buNone/>
            </a:pPr>
            <a:fld id="{00000000-1234-1234-1234-123412341234}" type="slidenum">
              <a:rPr lang="en"/>
              <a:t>‹#›</a:t>
            </a:fld>
            <a:endParaRPr/>
          </a:p>
        </p:txBody>
      </p:sp>
      <p:pic>
        <p:nvPicPr>
          <p:cNvPr id="101" name="Google Shape;101;p19"/>
          <p:cNvPicPr preferRelativeResize="0"/>
          <p:nvPr/>
        </p:nvPicPr>
        <p:blipFill rotWithShape="1">
          <a:blip r:embed="rId1">
            <a:alphaModFix/>
          </a:blip>
          <a:srcRect b="0" l="0" r="0" t="0"/>
          <a:stretch/>
        </p:blipFill>
        <p:spPr>
          <a:xfrm>
            <a:off x="0" y="4227909"/>
            <a:ext cx="9144001" cy="915591"/>
          </a:xfrm>
          <a:prstGeom prst="rect">
            <a:avLst/>
          </a:prstGeom>
          <a:noFill/>
          <a:ln>
            <a:noFill/>
          </a:ln>
        </p:spPr>
      </p:pic>
    </p:spTree>
  </p:cSld>
  <p:clrMap accent1="accent1" accent2="accent2" accent3="accent3" accent4="accent4" accent5="accent5" accent6="accent6" bg1="lt1" bg2="dk2" tx1="dk1" tx2="lt2" folHlink="folHlink" hlink="hlink"/>
  <p:sldLayoutIdLst>
    <p:sldLayoutId id="2147483664" r:id="rId2"/>
    <p:sldLayoutId id="2147483665" r:id="rId3"/>
    <p:sldLayoutId id="2147483666" r:id="rId4"/>
    <p:sldLayoutId id="2147483667" r:id="rId5"/>
  </p:sldLayoutIdLst>
  <p:hf dt="0" ftr="0" hdr="0" sldNum="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sldMaster>
</file>

<file path=ppt/slideMasters/slideMaster4.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lt1"/>
        </a:solidFill>
      </p:bgPr>
    </p:bg>
    <p:spTree>
      <p:nvGrpSpPr>
        <p:cNvPr id="135" name="Shape 135"/>
        <p:cNvGrpSpPr/>
        <p:nvPr/>
      </p:nvGrpSpPr>
      <p:grpSpPr>
        <a:xfrm>
          <a:off x="0" y="0"/>
          <a:ext cx="0" cy="0"/>
          <a:chOff x="0" y="0"/>
          <a:chExt cx="0" cy="0"/>
        </a:xfrm>
      </p:grpSpPr>
      <p:sp>
        <p:nvSpPr>
          <p:cNvPr id="136" name="Google Shape;136;p24"/>
          <p:cNvSpPr txBox="1"/>
          <p:nvPr>
            <p:ph type="title"/>
          </p:nvPr>
        </p:nvSpPr>
        <p:spPr>
          <a:xfrm>
            <a:off x="628650" y="273844"/>
            <a:ext cx="7886700" cy="994200"/>
          </a:xfrm>
          <a:prstGeom prst="rect">
            <a:avLst/>
          </a:prstGeom>
          <a:noFill/>
          <a:ln>
            <a:noFill/>
          </a:ln>
        </p:spPr>
        <p:txBody>
          <a:bodyPr anchorCtr="0" anchor="ctr" bIns="34275" lIns="68575" spcFirstLastPara="1" rIns="68575" wrap="square" tIns="34275">
            <a:normAutofit/>
          </a:bodyPr>
          <a:lstStyle>
            <a:lvl1pPr lvl="0" marR="0" rtl="0" algn="l">
              <a:lnSpc>
                <a:spcPct val="90000"/>
              </a:lnSpc>
              <a:spcBef>
                <a:spcPts val="0"/>
              </a:spcBef>
              <a:spcAft>
                <a:spcPts val="0"/>
              </a:spcAft>
              <a:buClr>
                <a:srgbClr val="00153A"/>
              </a:buClr>
              <a:buSzPts val="2500"/>
              <a:buFont typeface="Libre Franklin"/>
              <a:buNone/>
              <a:defRPr b="0" i="0" sz="2500" u="sng" cap="small" strike="noStrike">
                <a:solidFill>
                  <a:srgbClr val="00153A"/>
                </a:solidFill>
                <a:latin typeface="Libre Franklin"/>
                <a:ea typeface="Libre Franklin"/>
                <a:cs typeface="Libre Franklin"/>
                <a:sym typeface="Libre Franklin"/>
              </a:defRPr>
            </a:lvl1pPr>
            <a:lvl2pPr lvl="1" marR="0" rtl="0" algn="l">
              <a:lnSpc>
                <a:spcPct val="100000"/>
              </a:lnSpc>
              <a:spcBef>
                <a:spcPts val="0"/>
              </a:spcBef>
              <a:spcAft>
                <a:spcPts val="0"/>
              </a:spcAft>
              <a:buClr>
                <a:srgbClr val="000000"/>
              </a:buClr>
              <a:buSzPts val="1100"/>
              <a:buFont typeface="Arial"/>
              <a:buNone/>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SzPts val="1100"/>
              <a:buFont typeface="Arial"/>
              <a:buNone/>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SzPts val="1100"/>
              <a:buFont typeface="Arial"/>
              <a:buNone/>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SzPts val="1100"/>
              <a:buFont typeface="Arial"/>
              <a:buNone/>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SzPts val="1100"/>
              <a:buFont typeface="Arial"/>
              <a:buNone/>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SzPts val="1100"/>
              <a:buFont typeface="Arial"/>
              <a:buNone/>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SzPts val="1100"/>
              <a:buFont typeface="Arial"/>
              <a:buNone/>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SzPts val="1100"/>
              <a:buFont typeface="Arial"/>
              <a:buNone/>
              <a:defRPr b="0" i="0" sz="1400" u="none" cap="none" strike="noStrike">
                <a:solidFill>
                  <a:srgbClr val="000000"/>
                </a:solidFill>
                <a:latin typeface="Arial"/>
                <a:ea typeface="Arial"/>
                <a:cs typeface="Arial"/>
                <a:sym typeface="Arial"/>
              </a:defRPr>
            </a:lvl9pPr>
          </a:lstStyle>
          <a:p/>
        </p:txBody>
      </p:sp>
      <p:sp>
        <p:nvSpPr>
          <p:cNvPr id="137" name="Google Shape;137;p24"/>
          <p:cNvSpPr txBox="1"/>
          <p:nvPr>
            <p:ph idx="1" type="body"/>
          </p:nvPr>
        </p:nvSpPr>
        <p:spPr>
          <a:xfrm>
            <a:off x="628650" y="1369219"/>
            <a:ext cx="7886700" cy="3263400"/>
          </a:xfrm>
          <a:prstGeom prst="rect">
            <a:avLst/>
          </a:prstGeom>
          <a:noFill/>
          <a:ln>
            <a:noFill/>
          </a:ln>
        </p:spPr>
        <p:txBody>
          <a:bodyPr anchorCtr="0" anchor="t" bIns="34275" lIns="68575" spcFirstLastPara="1" rIns="68575" wrap="square" tIns="34275">
            <a:normAutofit/>
          </a:bodyPr>
          <a:lstStyle>
            <a:lvl1pPr indent="-330200" lvl="0" marL="457200" marR="0" rtl="0" algn="l">
              <a:lnSpc>
                <a:spcPct val="90000"/>
              </a:lnSpc>
              <a:spcBef>
                <a:spcPts val="800"/>
              </a:spcBef>
              <a:spcAft>
                <a:spcPts val="0"/>
              </a:spcAft>
              <a:buClr>
                <a:srgbClr val="00153A"/>
              </a:buClr>
              <a:buSzPts val="1600"/>
              <a:buFont typeface="Arial"/>
              <a:buChar char="•"/>
              <a:defRPr b="0" i="0" sz="1600" u="none" cap="none" strike="noStrike">
                <a:solidFill>
                  <a:srgbClr val="00153A"/>
                </a:solidFill>
                <a:latin typeface="Quattrocento Sans"/>
                <a:ea typeface="Quattrocento Sans"/>
                <a:cs typeface="Quattrocento Sans"/>
                <a:sym typeface="Quattrocento Sans"/>
              </a:defRPr>
            </a:lvl1pPr>
            <a:lvl2pPr indent="-317500" lvl="1" marL="914400" marR="0" rtl="0" algn="l">
              <a:lnSpc>
                <a:spcPct val="90000"/>
              </a:lnSpc>
              <a:spcBef>
                <a:spcPts val="400"/>
              </a:spcBef>
              <a:spcAft>
                <a:spcPts val="0"/>
              </a:spcAft>
              <a:buClr>
                <a:srgbClr val="00153A"/>
              </a:buClr>
              <a:buSzPts val="1400"/>
              <a:buFont typeface="Arial"/>
              <a:buChar char="•"/>
              <a:defRPr b="0" i="0" sz="1400" u="none" cap="none" strike="noStrike">
                <a:solidFill>
                  <a:srgbClr val="00153A"/>
                </a:solidFill>
                <a:latin typeface="Quattrocento Sans"/>
                <a:ea typeface="Quattrocento Sans"/>
                <a:cs typeface="Quattrocento Sans"/>
                <a:sym typeface="Quattrocento Sans"/>
              </a:defRPr>
            </a:lvl2pPr>
            <a:lvl3pPr indent="-298450" lvl="2" marL="1371600" marR="0" rtl="0" algn="l">
              <a:lnSpc>
                <a:spcPct val="90000"/>
              </a:lnSpc>
              <a:spcBef>
                <a:spcPts val="400"/>
              </a:spcBef>
              <a:spcAft>
                <a:spcPts val="0"/>
              </a:spcAft>
              <a:buClr>
                <a:srgbClr val="00153A"/>
              </a:buClr>
              <a:buSzPts val="1100"/>
              <a:buFont typeface="Arial"/>
              <a:buChar char="•"/>
              <a:defRPr b="0" i="0" sz="1100" u="none" cap="none" strike="noStrike">
                <a:solidFill>
                  <a:srgbClr val="00153A"/>
                </a:solidFill>
                <a:latin typeface="Quattrocento Sans"/>
                <a:ea typeface="Quattrocento Sans"/>
                <a:cs typeface="Quattrocento Sans"/>
                <a:sym typeface="Quattrocento Sans"/>
              </a:defRPr>
            </a:lvl3pPr>
            <a:lvl4pPr indent="-292100" lvl="3" marL="1828800" marR="0" rtl="0" algn="l">
              <a:lnSpc>
                <a:spcPct val="90000"/>
              </a:lnSpc>
              <a:spcBef>
                <a:spcPts val="400"/>
              </a:spcBef>
              <a:spcAft>
                <a:spcPts val="0"/>
              </a:spcAft>
              <a:buClr>
                <a:srgbClr val="00153A"/>
              </a:buClr>
              <a:buSzPts val="1000"/>
              <a:buFont typeface="Arial"/>
              <a:buChar char="•"/>
              <a:defRPr b="0" i="0" sz="1000" u="none" cap="none" strike="noStrike">
                <a:solidFill>
                  <a:srgbClr val="00153A"/>
                </a:solidFill>
                <a:latin typeface="Quattrocento Sans"/>
                <a:ea typeface="Quattrocento Sans"/>
                <a:cs typeface="Quattrocento Sans"/>
                <a:sym typeface="Quattrocento Sans"/>
              </a:defRPr>
            </a:lvl4pPr>
            <a:lvl5pPr indent="-292100" lvl="4" marL="2286000" marR="0" rtl="0" algn="l">
              <a:lnSpc>
                <a:spcPct val="90000"/>
              </a:lnSpc>
              <a:spcBef>
                <a:spcPts val="400"/>
              </a:spcBef>
              <a:spcAft>
                <a:spcPts val="0"/>
              </a:spcAft>
              <a:buClr>
                <a:srgbClr val="00153A"/>
              </a:buClr>
              <a:buSzPts val="1000"/>
              <a:buFont typeface="Arial"/>
              <a:buChar char="•"/>
              <a:defRPr b="0" i="0" sz="1000" u="none" cap="none" strike="noStrike">
                <a:solidFill>
                  <a:srgbClr val="00153A"/>
                </a:solidFill>
                <a:latin typeface="Quattrocento Sans"/>
                <a:ea typeface="Quattrocento Sans"/>
                <a:cs typeface="Quattrocento Sans"/>
                <a:sym typeface="Quattrocento Sans"/>
              </a:defRPr>
            </a:lvl5pPr>
            <a:lvl6pPr indent="-317500" lvl="5" marL="2743200" marR="0" rtl="0" algn="l">
              <a:lnSpc>
                <a:spcPct val="90000"/>
              </a:lnSpc>
              <a:spcBef>
                <a:spcPts val="400"/>
              </a:spcBef>
              <a:spcAft>
                <a:spcPts val="0"/>
              </a:spcAft>
              <a:buClr>
                <a:schemeClr val="dk1"/>
              </a:buClr>
              <a:buSzPts val="1400"/>
              <a:buFont typeface="Arial"/>
              <a:buChar char="•"/>
              <a:defRPr b="0" i="0" sz="1400" u="none" cap="none" strike="noStrike">
                <a:solidFill>
                  <a:schemeClr val="dk1"/>
                </a:solidFill>
                <a:latin typeface="Calibri"/>
                <a:ea typeface="Calibri"/>
                <a:cs typeface="Calibri"/>
                <a:sym typeface="Calibri"/>
              </a:defRPr>
            </a:lvl6pPr>
            <a:lvl7pPr indent="-317500" lvl="6" marL="3200400" marR="0" rtl="0" algn="l">
              <a:lnSpc>
                <a:spcPct val="90000"/>
              </a:lnSpc>
              <a:spcBef>
                <a:spcPts val="400"/>
              </a:spcBef>
              <a:spcAft>
                <a:spcPts val="0"/>
              </a:spcAft>
              <a:buClr>
                <a:schemeClr val="dk1"/>
              </a:buClr>
              <a:buSzPts val="1400"/>
              <a:buFont typeface="Arial"/>
              <a:buChar char="•"/>
              <a:defRPr b="0" i="0" sz="1400" u="none" cap="none" strike="noStrike">
                <a:solidFill>
                  <a:schemeClr val="dk1"/>
                </a:solidFill>
                <a:latin typeface="Calibri"/>
                <a:ea typeface="Calibri"/>
                <a:cs typeface="Calibri"/>
                <a:sym typeface="Calibri"/>
              </a:defRPr>
            </a:lvl7pPr>
            <a:lvl8pPr indent="-317500" lvl="7" marL="3657600" marR="0" rtl="0" algn="l">
              <a:lnSpc>
                <a:spcPct val="90000"/>
              </a:lnSpc>
              <a:spcBef>
                <a:spcPts val="400"/>
              </a:spcBef>
              <a:spcAft>
                <a:spcPts val="0"/>
              </a:spcAft>
              <a:buClr>
                <a:schemeClr val="dk1"/>
              </a:buClr>
              <a:buSzPts val="1400"/>
              <a:buFont typeface="Arial"/>
              <a:buChar char="•"/>
              <a:defRPr b="0" i="0" sz="1400" u="none" cap="none" strike="noStrike">
                <a:solidFill>
                  <a:schemeClr val="dk1"/>
                </a:solidFill>
                <a:latin typeface="Calibri"/>
                <a:ea typeface="Calibri"/>
                <a:cs typeface="Calibri"/>
                <a:sym typeface="Calibri"/>
              </a:defRPr>
            </a:lvl8pPr>
            <a:lvl9pPr indent="-317500" lvl="8" marL="4114800" marR="0" rtl="0" algn="l">
              <a:lnSpc>
                <a:spcPct val="90000"/>
              </a:lnSpc>
              <a:spcBef>
                <a:spcPts val="400"/>
              </a:spcBef>
              <a:spcAft>
                <a:spcPts val="0"/>
              </a:spcAft>
              <a:buClr>
                <a:schemeClr val="dk1"/>
              </a:buClr>
              <a:buSzPts val="1400"/>
              <a:buFont typeface="Arial"/>
              <a:buChar char="•"/>
              <a:defRPr b="0" i="0" sz="1400" u="none" cap="none" strike="noStrike">
                <a:solidFill>
                  <a:schemeClr val="dk1"/>
                </a:solidFill>
                <a:latin typeface="Calibri"/>
                <a:ea typeface="Calibri"/>
                <a:cs typeface="Calibri"/>
                <a:sym typeface="Calibri"/>
              </a:defRPr>
            </a:lvl9pPr>
          </a:lstStyle>
          <a:p/>
        </p:txBody>
      </p:sp>
      <p:sp>
        <p:nvSpPr>
          <p:cNvPr id="138" name="Google Shape;138;p24"/>
          <p:cNvSpPr txBox="1"/>
          <p:nvPr>
            <p:ph idx="10" type="dt"/>
          </p:nvPr>
        </p:nvSpPr>
        <p:spPr>
          <a:xfrm>
            <a:off x="628650" y="4767263"/>
            <a:ext cx="2057400" cy="273900"/>
          </a:xfrm>
          <a:prstGeom prst="rect">
            <a:avLst/>
          </a:prstGeom>
          <a:noFill/>
          <a:ln>
            <a:noFill/>
          </a:ln>
        </p:spPr>
        <p:txBody>
          <a:bodyPr anchorCtr="0" anchor="ctr" bIns="34275" lIns="68575" spcFirstLastPara="1" rIns="68575" wrap="square" tIns="34275">
            <a:noAutofit/>
          </a:bodyPr>
          <a:lstStyle>
            <a:lvl1pPr lvl="0" marR="0" rtl="0" algn="l">
              <a:lnSpc>
                <a:spcPct val="100000"/>
              </a:lnSpc>
              <a:spcBef>
                <a:spcPts val="0"/>
              </a:spcBef>
              <a:spcAft>
                <a:spcPts val="0"/>
              </a:spcAft>
              <a:buClr>
                <a:srgbClr val="000000"/>
              </a:buClr>
              <a:buSzPts val="1100"/>
              <a:buFont typeface="Arial"/>
              <a:buNone/>
              <a:defRPr b="0" i="0" sz="900" u="none" cap="none" strike="noStrike">
                <a:solidFill>
                  <a:srgbClr val="888888"/>
                </a:solidFill>
                <a:latin typeface="Calibri"/>
                <a:ea typeface="Calibri"/>
                <a:cs typeface="Calibri"/>
                <a:sym typeface="Calibri"/>
              </a:defRPr>
            </a:lvl1pPr>
            <a:lvl2pPr lvl="1"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Calibri"/>
                <a:ea typeface="Calibri"/>
                <a:cs typeface="Calibri"/>
                <a:sym typeface="Calibri"/>
              </a:defRPr>
            </a:lvl2pPr>
            <a:lvl3pPr lvl="2"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Calibri"/>
                <a:ea typeface="Calibri"/>
                <a:cs typeface="Calibri"/>
                <a:sym typeface="Calibri"/>
              </a:defRPr>
            </a:lvl3pPr>
            <a:lvl4pPr lvl="3"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Calibri"/>
                <a:ea typeface="Calibri"/>
                <a:cs typeface="Calibri"/>
                <a:sym typeface="Calibri"/>
              </a:defRPr>
            </a:lvl4pPr>
            <a:lvl5pPr lvl="4"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Calibri"/>
                <a:ea typeface="Calibri"/>
                <a:cs typeface="Calibri"/>
                <a:sym typeface="Calibri"/>
              </a:defRPr>
            </a:lvl5pPr>
            <a:lvl6pPr lvl="5"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Calibri"/>
                <a:ea typeface="Calibri"/>
                <a:cs typeface="Calibri"/>
                <a:sym typeface="Calibri"/>
              </a:defRPr>
            </a:lvl6pPr>
            <a:lvl7pPr lvl="6"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Calibri"/>
                <a:ea typeface="Calibri"/>
                <a:cs typeface="Calibri"/>
                <a:sym typeface="Calibri"/>
              </a:defRPr>
            </a:lvl7pPr>
            <a:lvl8pPr lvl="7"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Calibri"/>
                <a:ea typeface="Calibri"/>
                <a:cs typeface="Calibri"/>
                <a:sym typeface="Calibri"/>
              </a:defRPr>
            </a:lvl8pPr>
            <a:lvl9pPr lvl="8"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Calibri"/>
                <a:ea typeface="Calibri"/>
                <a:cs typeface="Calibri"/>
                <a:sym typeface="Calibri"/>
              </a:defRPr>
            </a:lvl9pPr>
          </a:lstStyle>
          <a:p/>
        </p:txBody>
      </p:sp>
      <p:sp>
        <p:nvSpPr>
          <p:cNvPr id="139" name="Google Shape;139;p24"/>
          <p:cNvSpPr txBox="1"/>
          <p:nvPr>
            <p:ph idx="11" type="ftr"/>
          </p:nvPr>
        </p:nvSpPr>
        <p:spPr>
          <a:xfrm>
            <a:off x="3028950" y="4767263"/>
            <a:ext cx="3086100" cy="273900"/>
          </a:xfrm>
          <a:prstGeom prst="rect">
            <a:avLst/>
          </a:prstGeom>
          <a:noFill/>
          <a:ln>
            <a:noFill/>
          </a:ln>
        </p:spPr>
        <p:txBody>
          <a:bodyPr anchorCtr="0" anchor="ctr" bIns="34275" lIns="68575" spcFirstLastPara="1" rIns="68575" wrap="square" tIns="34275">
            <a:noAutofit/>
          </a:bodyPr>
          <a:lstStyle>
            <a:lvl1pPr lvl="0" marR="0" rtl="0" algn="ctr">
              <a:lnSpc>
                <a:spcPct val="100000"/>
              </a:lnSpc>
              <a:spcBef>
                <a:spcPts val="0"/>
              </a:spcBef>
              <a:spcAft>
                <a:spcPts val="0"/>
              </a:spcAft>
              <a:buClr>
                <a:srgbClr val="000000"/>
              </a:buClr>
              <a:buSzPts val="1100"/>
              <a:buFont typeface="Arial"/>
              <a:buNone/>
              <a:defRPr b="0" i="0" sz="900" u="none" cap="none" strike="noStrike">
                <a:solidFill>
                  <a:srgbClr val="888888"/>
                </a:solidFill>
                <a:latin typeface="Calibri"/>
                <a:ea typeface="Calibri"/>
                <a:cs typeface="Calibri"/>
                <a:sym typeface="Calibri"/>
              </a:defRPr>
            </a:lvl1pPr>
            <a:lvl2pPr lvl="1"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Calibri"/>
                <a:ea typeface="Calibri"/>
                <a:cs typeface="Calibri"/>
                <a:sym typeface="Calibri"/>
              </a:defRPr>
            </a:lvl2pPr>
            <a:lvl3pPr lvl="2"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Calibri"/>
                <a:ea typeface="Calibri"/>
                <a:cs typeface="Calibri"/>
                <a:sym typeface="Calibri"/>
              </a:defRPr>
            </a:lvl3pPr>
            <a:lvl4pPr lvl="3"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Calibri"/>
                <a:ea typeface="Calibri"/>
                <a:cs typeface="Calibri"/>
                <a:sym typeface="Calibri"/>
              </a:defRPr>
            </a:lvl4pPr>
            <a:lvl5pPr lvl="4"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Calibri"/>
                <a:ea typeface="Calibri"/>
                <a:cs typeface="Calibri"/>
                <a:sym typeface="Calibri"/>
              </a:defRPr>
            </a:lvl5pPr>
            <a:lvl6pPr lvl="5"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Calibri"/>
                <a:ea typeface="Calibri"/>
                <a:cs typeface="Calibri"/>
                <a:sym typeface="Calibri"/>
              </a:defRPr>
            </a:lvl6pPr>
            <a:lvl7pPr lvl="6"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Calibri"/>
                <a:ea typeface="Calibri"/>
                <a:cs typeface="Calibri"/>
                <a:sym typeface="Calibri"/>
              </a:defRPr>
            </a:lvl7pPr>
            <a:lvl8pPr lvl="7"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Calibri"/>
                <a:ea typeface="Calibri"/>
                <a:cs typeface="Calibri"/>
                <a:sym typeface="Calibri"/>
              </a:defRPr>
            </a:lvl8pPr>
            <a:lvl9pPr lvl="8" marR="0" rtl="0" algn="l">
              <a:lnSpc>
                <a:spcPct val="100000"/>
              </a:lnSpc>
              <a:spcBef>
                <a:spcPts val="0"/>
              </a:spcBef>
              <a:spcAft>
                <a:spcPts val="0"/>
              </a:spcAft>
              <a:buClr>
                <a:srgbClr val="000000"/>
              </a:buClr>
              <a:buSzPts val="1100"/>
              <a:buFont typeface="Arial"/>
              <a:buNone/>
              <a:defRPr b="0" i="0" sz="1400" u="none" cap="none" strike="noStrike">
                <a:solidFill>
                  <a:schemeClr val="dk1"/>
                </a:solidFill>
                <a:latin typeface="Calibri"/>
                <a:ea typeface="Calibri"/>
                <a:cs typeface="Calibri"/>
                <a:sym typeface="Calibri"/>
              </a:defRPr>
            </a:lvl9pPr>
          </a:lstStyle>
          <a:p/>
        </p:txBody>
      </p:sp>
      <p:sp>
        <p:nvSpPr>
          <p:cNvPr id="140" name="Google Shape;140;p24"/>
          <p:cNvSpPr txBox="1"/>
          <p:nvPr>
            <p:ph idx="12" type="sldNum"/>
          </p:nvPr>
        </p:nvSpPr>
        <p:spPr>
          <a:xfrm>
            <a:off x="6457950" y="4767263"/>
            <a:ext cx="2057400" cy="273900"/>
          </a:xfrm>
          <a:prstGeom prst="rect">
            <a:avLst/>
          </a:prstGeom>
          <a:noFill/>
          <a:ln>
            <a:noFill/>
          </a:ln>
        </p:spPr>
        <p:txBody>
          <a:bodyPr anchorCtr="0" anchor="ctr" bIns="34275" lIns="68575" spcFirstLastPara="1" rIns="68575" wrap="square" tIns="34275">
            <a:noAutofit/>
          </a:bodyPr>
          <a:lstStyle>
            <a:lvl1pPr indent="0" lvl="0" marL="0" marR="0" rtl="0" algn="r">
              <a:lnSpc>
                <a:spcPct val="100000"/>
              </a:lnSpc>
              <a:spcBef>
                <a:spcPts val="0"/>
              </a:spcBef>
              <a:spcAft>
                <a:spcPts val="0"/>
              </a:spcAft>
              <a:buClr>
                <a:srgbClr val="000000"/>
              </a:buClr>
              <a:buSzPts val="900"/>
              <a:buFont typeface="Arial"/>
              <a:buNone/>
              <a:defRPr b="0" i="0" sz="900" u="none" cap="none" strike="noStrike">
                <a:solidFill>
                  <a:srgbClr val="888888"/>
                </a:solidFill>
                <a:latin typeface="Calibri"/>
                <a:ea typeface="Calibri"/>
                <a:cs typeface="Calibri"/>
                <a:sym typeface="Calibri"/>
              </a:defRPr>
            </a:lvl1pPr>
            <a:lvl2pPr indent="0" lvl="1" marL="0" marR="0" rtl="0" algn="r">
              <a:lnSpc>
                <a:spcPct val="100000"/>
              </a:lnSpc>
              <a:spcBef>
                <a:spcPts val="0"/>
              </a:spcBef>
              <a:spcAft>
                <a:spcPts val="0"/>
              </a:spcAft>
              <a:buClr>
                <a:srgbClr val="000000"/>
              </a:buClr>
              <a:buSzPts val="900"/>
              <a:buFont typeface="Arial"/>
              <a:buNone/>
              <a:defRPr b="0" i="0" sz="900" u="none" cap="none" strike="noStrike">
                <a:solidFill>
                  <a:srgbClr val="888888"/>
                </a:solidFill>
                <a:latin typeface="Calibri"/>
                <a:ea typeface="Calibri"/>
                <a:cs typeface="Calibri"/>
                <a:sym typeface="Calibri"/>
              </a:defRPr>
            </a:lvl2pPr>
            <a:lvl3pPr indent="0" lvl="2" marL="0" marR="0" rtl="0" algn="r">
              <a:lnSpc>
                <a:spcPct val="100000"/>
              </a:lnSpc>
              <a:spcBef>
                <a:spcPts val="0"/>
              </a:spcBef>
              <a:spcAft>
                <a:spcPts val="0"/>
              </a:spcAft>
              <a:buClr>
                <a:srgbClr val="000000"/>
              </a:buClr>
              <a:buSzPts val="900"/>
              <a:buFont typeface="Arial"/>
              <a:buNone/>
              <a:defRPr b="0" i="0" sz="900" u="none" cap="none" strike="noStrike">
                <a:solidFill>
                  <a:srgbClr val="888888"/>
                </a:solidFill>
                <a:latin typeface="Calibri"/>
                <a:ea typeface="Calibri"/>
                <a:cs typeface="Calibri"/>
                <a:sym typeface="Calibri"/>
              </a:defRPr>
            </a:lvl3pPr>
            <a:lvl4pPr indent="0" lvl="3" marL="0" marR="0" rtl="0" algn="r">
              <a:lnSpc>
                <a:spcPct val="100000"/>
              </a:lnSpc>
              <a:spcBef>
                <a:spcPts val="0"/>
              </a:spcBef>
              <a:spcAft>
                <a:spcPts val="0"/>
              </a:spcAft>
              <a:buClr>
                <a:srgbClr val="000000"/>
              </a:buClr>
              <a:buSzPts val="900"/>
              <a:buFont typeface="Arial"/>
              <a:buNone/>
              <a:defRPr b="0" i="0" sz="900" u="none" cap="none" strike="noStrike">
                <a:solidFill>
                  <a:srgbClr val="888888"/>
                </a:solidFill>
                <a:latin typeface="Calibri"/>
                <a:ea typeface="Calibri"/>
                <a:cs typeface="Calibri"/>
                <a:sym typeface="Calibri"/>
              </a:defRPr>
            </a:lvl4pPr>
            <a:lvl5pPr indent="0" lvl="4" marL="0" marR="0" rtl="0" algn="r">
              <a:lnSpc>
                <a:spcPct val="100000"/>
              </a:lnSpc>
              <a:spcBef>
                <a:spcPts val="0"/>
              </a:spcBef>
              <a:spcAft>
                <a:spcPts val="0"/>
              </a:spcAft>
              <a:buClr>
                <a:srgbClr val="000000"/>
              </a:buClr>
              <a:buSzPts val="900"/>
              <a:buFont typeface="Arial"/>
              <a:buNone/>
              <a:defRPr b="0" i="0" sz="900" u="none" cap="none" strike="noStrike">
                <a:solidFill>
                  <a:srgbClr val="888888"/>
                </a:solidFill>
                <a:latin typeface="Calibri"/>
                <a:ea typeface="Calibri"/>
                <a:cs typeface="Calibri"/>
                <a:sym typeface="Calibri"/>
              </a:defRPr>
            </a:lvl5pPr>
            <a:lvl6pPr indent="0" lvl="5" marL="0" marR="0" rtl="0" algn="r">
              <a:lnSpc>
                <a:spcPct val="100000"/>
              </a:lnSpc>
              <a:spcBef>
                <a:spcPts val="0"/>
              </a:spcBef>
              <a:spcAft>
                <a:spcPts val="0"/>
              </a:spcAft>
              <a:buClr>
                <a:srgbClr val="000000"/>
              </a:buClr>
              <a:buSzPts val="900"/>
              <a:buFont typeface="Arial"/>
              <a:buNone/>
              <a:defRPr b="0" i="0" sz="900" u="none" cap="none" strike="noStrike">
                <a:solidFill>
                  <a:srgbClr val="888888"/>
                </a:solidFill>
                <a:latin typeface="Calibri"/>
                <a:ea typeface="Calibri"/>
                <a:cs typeface="Calibri"/>
                <a:sym typeface="Calibri"/>
              </a:defRPr>
            </a:lvl6pPr>
            <a:lvl7pPr indent="0" lvl="6" marL="0" marR="0" rtl="0" algn="r">
              <a:lnSpc>
                <a:spcPct val="100000"/>
              </a:lnSpc>
              <a:spcBef>
                <a:spcPts val="0"/>
              </a:spcBef>
              <a:spcAft>
                <a:spcPts val="0"/>
              </a:spcAft>
              <a:buClr>
                <a:srgbClr val="000000"/>
              </a:buClr>
              <a:buSzPts val="900"/>
              <a:buFont typeface="Arial"/>
              <a:buNone/>
              <a:defRPr b="0" i="0" sz="900" u="none" cap="none" strike="noStrike">
                <a:solidFill>
                  <a:srgbClr val="888888"/>
                </a:solidFill>
                <a:latin typeface="Calibri"/>
                <a:ea typeface="Calibri"/>
                <a:cs typeface="Calibri"/>
                <a:sym typeface="Calibri"/>
              </a:defRPr>
            </a:lvl7pPr>
            <a:lvl8pPr indent="0" lvl="7" marL="0" marR="0" rtl="0" algn="r">
              <a:lnSpc>
                <a:spcPct val="100000"/>
              </a:lnSpc>
              <a:spcBef>
                <a:spcPts val="0"/>
              </a:spcBef>
              <a:spcAft>
                <a:spcPts val="0"/>
              </a:spcAft>
              <a:buClr>
                <a:srgbClr val="000000"/>
              </a:buClr>
              <a:buSzPts val="900"/>
              <a:buFont typeface="Arial"/>
              <a:buNone/>
              <a:defRPr b="0" i="0" sz="900" u="none" cap="none" strike="noStrike">
                <a:solidFill>
                  <a:srgbClr val="888888"/>
                </a:solidFill>
                <a:latin typeface="Calibri"/>
                <a:ea typeface="Calibri"/>
                <a:cs typeface="Calibri"/>
                <a:sym typeface="Calibri"/>
              </a:defRPr>
            </a:lvl8pPr>
            <a:lvl9pPr indent="0" lvl="8" marL="0" marR="0" rtl="0" algn="r">
              <a:lnSpc>
                <a:spcPct val="100000"/>
              </a:lnSpc>
              <a:spcBef>
                <a:spcPts val="0"/>
              </a:spcBef>
              <a:spcAft>
                <a:spcPts val="0"/>
              </a:spcAft>
              <a:buClr>
                <a:srgbClr val="000000"/>
              </a:buClr>
              <a:buSzPts val="900"/>
              <a:buFont typeface="Arial"/>
              <a:buNone/>
              <a:defRPr b="0" i="0" sz="900" u="none" cap="none" strike="noStrike">
                <a:solidFill>
                  <a:srgbClr val="888888"/>
                </a:solidFill>
                <a:latin typeface="Calibri"/>
                <a:ea typeface="Calibri"/>
                <a:cs typeface="Calibri"/>
                <a:sym typeface="Calibri"/>
              </a:defRPr>
            </a:lvl9pPr>
          </a:lstStyle>
          <a:p>
            <a:pPr indent="0" lvl="0" marL="0" rtl="0" algn="r">
              <a:spcBef>
                <a:spcPts val="0"/>
              </a:spcBef>
              <a:spcAft>
                <a:spcPts val="0"/>
              </a:spcAft>
              <a:buNone/>
            </a:pPr>
            <a:fld id="{00000000-1234-1234-1234-123412341234}" type="slidenum">
              <a:rPr lang="en"/>
              <a:t>‹#›</a:t>
            </a:fld>
            <a:endParaRPr/>
          </a:p>
        </p:txBody>
      </p:sp>
      <p:pic>
        <p:nvPicPr>
          <p:cNvPr id="141" name="Google Shape;141;p24"/>
          <p:cNvPicPr preferRelativeResize="0"/>
          <p:nvPr/>
        </p:nvPicPr>
        <p:blipFill rotWithShape="1">
          <a:blip r:embed="rId1">
            <a:alphaModFix/>
          </a:blip>
          <a:srcRect b="0" l="0" r="0" t="0"/>
          <a:stretch/>
        </p:blipFill>
        <p:spPr>
          <a:xfrm>
            <a:off x="0" y="4227909"/>
            <a:ext cx="9144001" cy="915591"/>
          </a:xfrm>
          <a:prstGeom prst="rect">
            <a:avLst/>
          </a:prstGeom>
          <a:noFill/>
          <a:ln>
            <a:noFill/>
          </a:ln>
        </p:spPr>
      </p:pic>
    </p:spTree>
  </p:cSld>
  <p:clrMap accent1="accent1" accent2="accent2" accent3="accent3" accent4="accent4" accent5="accent5" accent6="accent6" bg1="lt1" bg2="dk2" tx1="dk1" tx2="lt2" folHlink="folHlink" hlink="hlink"/>
  <p:sldLayoutIdLst>
    <p:sldLayoutId id="2147483668" r:id="rId2"/>
    <p:sldLayoutId id="2147483669" r:id="rId3"/>
    <p:sldLayoutId id="2147483670" r:id="rId4"/>
    <p:sldLayoutId id="2147483671" r:id="rId5"/>
    <p:sldLayoutId id="2147483672" r:id="rId6"/>
  </p:sldLayoutIdLst>
  <p:hf dt="0" ftr="0" hdr="0" sldNum="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4.xml"/><Relationship Id="rId2"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8.xml"/><Relationship Id="rId2" Type="http://schemas.openxmlformats.org/officeDocument/2006/relationships/notesSlide" Target="../notesSlides/notesSlide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8.xml"/><Relationship Id="rId2" Type="http://schemas.openxmlformats.org/officeDocument/2006/relationships/notesSlide" Target="../notesSlides/notesSlide3.xml"/><Relationship Id="rId3" Type="http://schemas.openxmlformats.org/officeDocument/2006/relationships/hyperlink" Target="https://docs.google.com/document/d/1BVCI0KPvwJj9IGctPVj0HxnsNbsZ2yR5/edit?rtpof=true" TargetMode="External"/><Relationship Id="rId4" Type="http://schemas.openxmlformats.org/officeDocument/2006/relationships/hyperlink" Target="https://docs.google.com/document/d/1J7oiOzp4KA4VWbtOxZPNR_FSokhwVhbU6FVWbk4F-cw/edit" TargetMode="External"/><Relationship Id="rId5" Type="http://schemas.openxmlformats.org/officeDocument/2006/relationships/image" Target="../media/image11.png"/><Relationship Id="rId6" Type="http://schemas.openxmlformats.org/officeDocument/2006/relationships/image" Target="../media/image14.png"/></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18.xml"/><Relationship Id="rId2" Type="http://schemas.openxmlformats.org/officeDocument/2006/relationships/notesSlide" Target="../notesSlides/notesSlide4.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18.xml"/><Relationship Id="rId2" Type="http://schemas.openxmlformats.org/officeDocument/2006/relationships/notesSlide" Target="../notesSlides/notesSlide5.xml"/><Relationship Id="rId3" Type="http://schemas.openxmlformats.org/officeDocument/2006/relationships/image" Target="../media/image10.pn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18.xml"/><Relationship Id="rId2" Type="http://schemas.openxmlformats.org/officeDocument/2006/relationships/notesSlide" Target="../notesSlides/notesSlide6.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14.xml"/><Relationship Id="rId2" Type="http://schemas.openxmlformats.org/officeDocument/2006/relationships/notesSlide" Target="../notesSlides/notesSlide7.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1.xml"/><Relationship Id="rId2" Type="http://schemas.openxmlformats.org/officeDocument/2006/relationships/notesSlide" Target="../notesSlides/notesSlide8.xml"/><Relationship Id="rId3" Type="http://schemas.openxmlformats.org/officeDocument/2006/relationships/image" Target="../media/image15.png"/></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18.xml"/><Relationship Id="rId2" Type="http://schemas.openxmlformats.org/officeDocument/2006/relationships/notesSlide" Target="../notesSlides/notesSlide9.xml"/><Relationship Id="rId3" Type="http://schemas.openxmlformats.org/officeDocument/2006/relationships/image" Target="../media/image21.png"/></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18.xml"/><Relationship Id="rId2" Type="http://schemas.openxmlformats.org/officeDocument/2006/relationships/notesSlide" Target="../notesSlides/notesSlide10.xml"/><Relationship Id="rId3" Type="http://schemas.openxmlformats.org/officeDocument/2006/relationships/comments" Target="../comments/comment1.xml"/><Relationship Id="rId4" Type="http://schemas.openxmlformats.org/officeDocument/2006/relationships/image" Target="../media/image16.png"/><Relationship Id="rId5" Type="http://schemas.openxmlformats.org/officeDocument/2006/relationships/image" Target="../media/image18.jpg"/><Relationship Id="rId6" Type="http://schemas.openxmlformats.org/officeDocument/2006/relationships/image" Target="../media/image20.png"/><Relationship Id="rId7" Type="http://schemas.openxmlformats.org/officeDocument/2006/relationships/hyperlink" Target="https://unworldoceansday.org/" TargetMode="External"/><Relationship Id="rId8" Type="http://schemas.openxmlformats.org/officeDocument/2006/relationships/hyperlink" Target="https://unworldoceansday.org/" TargetMode="Externa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18.xml"/><Relationship Id="rId2" Type="http://schemas.openxmlformats.org/officeDocument/2006/relationships/notesSlide" Target="../notesSlides/notesSlide11.xml"/><Relationship Id="rId3" Type="http://schemas.openxmlformats.org/officeDocument/2006/relationships/hyperlink" Target="https://www.goosocean.org/index.php?option=com_content&amp;view=article&amp;id=32&amp;Itemid=130" TargetMode="External"/><Relationship Id="rId4" Type="http://schemas.openxmlformats.org/officeDocument/2006/relationships/hyperlink" Target="https://drive.google.com/drive/folders/1GErQREXsI3HKs8J4AY3FqGT0VNdqeYFL?usp=sharing" TargetMode="External"/><Relationship Id="rId5" Type="http://schemas.openxmlformats.org/officeDocument/2006/relationships/image" Target="../media/image17.png"/><Relationship Id="rId6" Type="http://schemas.openxmlformats.org/officeDocument/2006/relationships/image" Target="../media/image22.png"/></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18.xml"/><Relationship Id="rId2" Type="http://schemas.openxmlformats.org/officeDocument/2006/relationships/notesSlide" Target="../notesSlides/notesSlide12.xml"/><Relationship Id="rId3" Type="http://schemas.openxmlformats.org/officeDocument/2006/relationships/comments" Target="../comments/comment2.xml"/><Relationship Id="rId4" Type="http://schemas.openxmlformats.org/officeDocument/2006/relationships/image" Target="../media/image23.png"/><Relationship Id="rId5" Type="http://schemas.openxmlformats.org/officeDocument/2006/relationships/image" Target="../media/image25.png"/><Relationship Id="rId6" Type="http://schemas.openxmlformats.org/officeDocument/2006/relationships/image" Target="../media/image26.png"/><Relationship Id="rId7" Type="http://schemas.openxmlformats.org/officeDocument/2006/relationships/image" Target="../media/image35.png"/><Relationship Id="rId8" Type="http://schemas.openxmlformats.org/officeDocument/2006/relationships/image" Target="../media/image27.png"/></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1.xml"/><Relationship Id="rId2" Type="http://schemas.openxmlformats.org/officeDocument/2006/relationships/notesSlide" Target="../notesSlides/notesSlide13.xml"/><Relationship Id="rId3" Type="http://schemas.openxmlformats.org/officeDocument/2006/relationships/hyperlink" Target="https://docs.google.com/document/d/19a4ArwfO3KE28nBR57Q_ihC1fa9bEPyg/edit" TargetMode="Externa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1.xml"/><Relationship Id="rId2" Type="http://schemas.openxmlformats.org/officeDocument/2006/relationships/notesSlide" Target="../notesSlides/notesSlide14.xml"/><Relationship Id="rId3" Type="http://schemas.openxmlformats.org/officeDocument/2006/relationships/hyperlink" Target="https://docs.google.com/document/d/19a4ArwfO3KE28nBR57Q_ihC1fa9bEPyg/edit" TargetMode="Externa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14.xml"/><Relationship Id="rId2" Type="http://schemas.openxmlformats.org/officeDocument/2006/relationships/notesSlide" Target="../notesSlides/notesSlide15.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18.xml"/><Relationship Id="rId2" Type="http://schemas.openxmlformats.org/officeDocument/2006/relationships/notesSlide" Target="../notesSlides/notesSlide16.xml"/><Relationship Id="rId3" Type="http://schemas.openxmlformats.org/officeDocument/2006/relationships/comments" Target="../comments/comment3.xml"/><Relationship Id="rId4" Type="http://schemas.openxmlformats.org/officeDocument/2006/relationships/image" Target="../media/image33.png"/></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18.xml"/><Relationship Id="rId2" Type="http://schemas.openxmlformats.org/officeDocument/2006/relationships/notesSlide" Target="../notesSlides/notesSlide17.xml"/><Relationship Id="rId3" Type="http://schemas.openxmlformats.org/officeDocument/2006/relationships/image" Target="../media/image28.png"/></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18.xml"/><Relationship Id="rId2" Type="http://schemas.openxmlformats.org/officeDocument/2006/relationships/notesSlide" Target="../notesSlides/notesSlide18.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18.xml"/><Relationship Id="rId2" Type="http://schemas.openxmlformats.org/officeDocument/2006/relationships/notesSlide" Target="../notesSlides/notesSlide19.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18.xml"/><Relationship Id="rId2" Type="http://schemas.openxmlformats.org/officeDocument/2006/relationships/notesSlide" Target="../notesSlides/notesSlide20.xml"/><Relationship Id="rId3" Type="http://schemas.openxmlformats.org/officeDocument/2006/relationships/image" Target="../media/image30.jpg"/><Relationship Id="rId4" Type="http://schemas.openxmlformats.org/officeDocument/2006/relationships/image" Target="../media/image24.png"/></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18.xml"/><Relationship Id="rId2" Type="http://schemas.openxmlformats.org/officeDocument/2006/relationships/notesSlide" Target="../notesSlides/notesSlide21.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18.xml"/><Relationship Id="rId2" Type="http://schemas.openxmlformats.org/officeDocument/2006/relationships/notesSlide" Target="../notesSlides/notesSlide22.xml"/><Relationship Id="rId3" Type="http://schemas.openxmlformats.org/officeDocument/2006/relationships/image" Target="../media/image32.png"/><Relationship Id="rId4" Type="http://schemas.openxmlformats.org/officeDocument/2006/relationships/image" Target="../media/image31.png"/></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18.xml"/><Relationship Id="rId2" Type="http://schemas.openxmlformats.org/officeDocument/2006/relationships/notesSlide" Target="../notesSlides/notesSlide23.xml"/><Relationship Id="rId3" Type="http://schemas.openxmlformats.org/officeDocument/2006/relationships/image" Target="../media/image29.png"/></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18.xml"/><Relationship Id="rId2" Type="http://schemas.openxmlformats.org/officeDocument/2006/relationships/notesSlide" Target="../notesSlides/notesSlide24.xml"/><Relationship Id="rId3" Type="http://schemas.openxmlformats.org/officeDocument/2006/relationships/image" Target="../media/image34.png"/><Relationship Id="rId4" Type="http://schemas.openxmlformats.org/officeDocument/2006/relationships/image" Target="../media/image43.png"/></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0.xml"/><Relationship Id="rId2" Type="http://schemas.openxmlformats.org/officeDocument/2006/relationships/notesSlide" Target="../notesSlides/notesSlide25.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18.xml"/><Relationship Id="rId2" Type="http://schemas.openxmlformats.org/officeDocument/2006/relationships/notesSlide" Target="../notesSlides/notesSlide26.xml"/><Relationship Id="rId3" Type="http://schemas.openxmlformats.org/officeDocument/2006/relationships/hyperlink" Target="http://ocean-ops.org/" TargetMode="Externa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18.xml"/><Relationship Id="rId2" Type="http://schemas.openxmlformats.org/officeDocument/2006/relationships/notesSlide" Target="../notesSlides/notesSlide27.xml"/><Relationship Id="rId3" Type="http://schemas.openxmlformats.org/officeDocument/2006/relationships/image" Target="../media/image30.jpg"/><Relationship Id="rId4" Type="http://schemas.openxmlformats.org/officeDocument/2006/relationships/image" Target="../media/image24.png"/></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18.xml"/><Relationship Id="rId2" Type="http://schemas.openxmlformats.org/officeDocument/2006/relationships/notesSlide" Target="../notesSlides/notesSlide28.xml"/><Relationship Id="rId3" Type="http://schemas.openxmlformats.org/officeDocument/2006/relationships/image" Target="../media/image38.png"/><Relationship Id="rId4" Type="http://schemas.openxmlformats.org/officeDocument/2006/relationships/image" Target="../media/image37.png"/><Relationship Id="rId9" Type="http://schemas.openxmlformats.org/officeDocument/2006/relationships/image" Target="../media/image40.png"/><Relationship Id="rId5" Type="http://schemas.openxmlformats.org/officeDocument/2006/relationships/image" Target="../media/image41.png"/><Relationship Id="rId6" Type="http://schemas.openxmlformats.org/officeDocument/2006/relationships/image" Target="../media/image39.png"/><Relationship Id="rId7" Type="http://schemas.openxmlformats.org/officeDocument/2006/relationships/image" Target="../media/image42.png"/><Relationship Id="rId8" Type="http://schemas.openxmlformats.org/officeDocument/2006/relationships/image" Target="../media/image36.png"/></Relationships>
</file>

<file path=ppt/slides/slide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85" name="Shape 185"/>
        <p:cNvGrpSpPr/>
        <p:nvPr/>
      </p:nvGrpSpPr>
      <p:grpSpPr>
        <a:xfrm>
          <a:off x="0" y="0"/>
          <a:ext cx="0" cy="0"/>
          <a:chOff x="0" y="0"/>
          <a:chExt cx="0" cy="0"/>
        </a:xfrm>
      </p:grpSpPr>
      <p:sp>
        <p:nvSpPr>
          <p:cNvPr id="186" name="Google Shape;186;p30"/>
          <p:cNvSpPr txBox="1"/>
          <p:nvPr>
            <p:ph type="ctrTitle"/>
          </p:nvPr>
        </p:nvSpPr>
        <p:spPr>
          <a:xfrm>
            <a:off x="103673" y="103673"/>
            <a:ext cx="3495300" cy="1126800"/>
          </a:xfrm>
          <a:prstGeom prst="rect">
            <a:avLst/>
          </a:prstGeom>
          <a:noFill/>
          <a:ln>
            <a:noFill/>
          </a:ln>
        </p:spPr>
        <p:txBody>
          <a:bodyPr anchorCtr="0" anchor="ctr" bIns="34275" lIns="68575" spcFirstLastPara="1" rIns="68575" wrap="square" tIns="34275">
            <a:noAutofit/>
          </a:bodyPr>
          <a:lstStyle/>
          <a:p>
            <a:pPr indent="0" lvl="0" marL="0" rtl="0" algn="l">
              <a:lnSpc>
                <a:spcPct val="90000"/>
              </a:lnSpc>
              <a:spcBef>
                <a:spcPts val="0"/>
              </a:spcBef>
              <a:spcAft>
                <a:spcPts val="0"/>
              </a:spcAft>
              <a:buClr>
                <a:srgbClr val="00153A"/>
              </a:buClr>
              <a:buSzPts val="3000"/>
              <a:buFont typeface="Libre Franklin"/>
              <a:buNone/>
            </a:pPr>
            <a:r>
              <a:rPr lang="en">
                <a:latin typeface="Proxima Nova"/>
                <a:ea typeface="Proxima Nova"/>
                <a:cs typeface="Proxima Nova"/>
                <a:sym typeface="Proxima Nova"/>
              </a:rPr>
              <a:t>OCG-12 Meeting</a:t>
            </a:r>
            <a:endParaRPr>
              <a:latin typeface="Proxima Nova"/>
              <a:ea typeface="Proxima Nova"/>
              <a:cs typeface="Proxima Nova"/>
              <a:sym typeface="Proxima Nova"/>
            </a:endParaRPr>
          </a:p>
          <a:p>
            <a:pPr indent="0" lvl="0" marL="0" rtl="0" algn="l">
              <a:lnSpc>
                <a:spcPct val="90000"/>
              </a:lnSpc>
              <a:spcBef>
                <a:spcPts val="0"/>
              </a:spcBef>
              <a:spcAft>
                <a:spcPts val="0"/>
              </a:spcAft>
              <a:buClr>
                <a:srgbClr val="00153A"/>
              </a:buClr>
              <a:buSzPts val="3000"/>
              <a:buFont typeface="Libre Franklin"/>
              <a:buNone/>
            </a:pPr>
            <a:r>
              <a:rPr lang="en">
                <a:latin typeface="Proxima Nova"/>
                <a:ea typeface="Proxima Nova"/>
                <a:cs typeface="Proxima Nova"/>
                <a:sym typeface="Proxima Nova"/>
              </a:rPr>
              <a:t>May 2021</a:t>
            </a:r>
            <a:endParaRPr>
              <a:latin typeface="Proxima Nova"/>
              <a:ea typeface="Proxima Nova"/>
              <a:cs typeface="Proxima Nova"/>
              <a:sym typeface="Proxima Nova"/>
            </a:endParaRPr>
          </a:p>
        </p:txBody>
      </p:sp>
      <p:sp>
        <p:nvSpPr>
          <p:cNvPr id="187" name="Google Shape;187;p30"/>
          <p:cNvSpPr txBox="1"/>
          <p:nvPr/>
        </p:nvSpPr>
        <p:spPr>
          <a:xfrm>
            <a:off x="0" y="1565000"/>
            <a:ext cx="9144000" cy="2867100"/>
          </a:xfrm>
          <a:prstGeom prst="rect">
            <a:avLst/>
          </a:prstGeom>
          <a:noFill/>
          <a:ln>
            <a:noFill/>
          </a:ln>
        </p:spPr>
        <p:txBody>
          <a:bodyPr anchorCtr="0" anchor="t" bIns="34275" lIns="68575" spcFirstLastPara="1" rIns="68575" wrap="square" tIns="34275">
            <a:noAutofit/>
          </a:bodyPr>
          <a:lstStyle/>
          <a:p>
            <a:pPr indent="0" lvl="0" marL="0" rtl="0" algn="ctr">
              <a:spcBef>
                <a:spcPts val="0"/>
              </a:spcBef>
              <a:spcAft>
                <a:spcPts val="0"/>
              </a:spcAft>
              <a:buClr>
                <a:schemeClr val="dk1"/>
              </a:buClr>
              <a:buFont typeface="Arial"/>
              <a:buNone/>
            </a:pPr>
            <a:r>
              <a:rPr b="1" lang="en" sz="4500">
                <a:solidFill>
                  <a:srgbClr val="002060"/>
                </a:solidFill>
                <a:latin typeface="Quattrocento Sans"/>
                <a:ea typeface="Quattrocento Sans"/>
                <a:cs typeface="Quattrocento Sans"/>
                <a:sym typeface="Quattrocento Sans"/>
              </a:rPr>
              <a:t>OCG</a:t>
            </a:r>
            <a:endParaRPr b="1" sz="4500">
              <a:solidFill>
                <a:srgbClr val="002060"/>
              </a:solidFill>
              <a:latin typeface="Quattrocento Sans"/>
              <a:ea typeface="Quattrocento Sans"/>
              <a:cs typeface="Quattrocento Sans"/>
              <a:sym typeface="Quattrocento Sans"/>
            </a:endParaRPr>
          </a:p>
          <a:p>
            <a:pPr indent="0" lvl="0" marL="0" marR="0" rtl="0" algn="ctr">
              <a:spcBef>
                <a:spcPts val="1000"/>
              </a:spcBef>
              <a:spcAft>
                <a:spcPts val="0"/>
              </a:spcAft>
              <a:buNone/>
            </a:pPr>
            <a:r>
              <a:rPr b="1" lang="en" sz="3500">
                <a:solidFill>
                  <a:srgbClr val="002060"/>
                </a:solidFill>
                <a:latin typeface="Quattrocento Sans"/>
                <a:ea typeface="Quattrocento Sans"/>
                <a:cs typeface="Quattrocento Sans"/>
                <a:sym typeface="Quattrocento Sans"/>
              </a:rPr>
              <a:t>The GOOS </a:t>
            </a:r>
            <a:r>
              <a:rPr b="1" i="0" lang="en" sz="3500" u="none" cap="none" strike="noStrike">
                <a:solidFill>
                  <a:srgbClr val="002060"/>
                </a:solidFill>
                <a:latin typeface="Quattrocento Sans"/>
                <a:ea typeface="Quattrocento Sans"/>
                <a:cs typeface="Quattrocento Sans"/>
                <a:sym typeface="Quattrocento Sans"/>
              </a:rPr>
              <a:t>Observation Coordination Group</a:t>
            </a:r>
            <a:endParaRPr b="1" i="0" sz="3500" u="none" cap="none" strike="noStrike">
              <a:solidFill>
                <a:srgbClr val="002060"/>
              </a:solidFill>
              <a:latin typeface="Quattrocento Sans"/>
              <a:ea typeface="Quattrocento Sans"/>
              <a:cs typeface="Quattrocento Sans"/>
              <a:sym typeface="Quattrocento Sans"/>
            </a:endParaRPr>
          </a:p>
          <a:p>
            <a:pPr indent="0" lvl="0" marL="0" marR="0" rtl="0" algn="ctr">
              <a:spcBef>
                <a:spcPts val="1000"/>
              </a:spcBef>
              <a:spcAft>
                <a:spcPts val="0"/>
              </a:spcAft>
              <a:buNone/>
            </a:pPr>
            <a:r>
              <a:t/>
            </a:r>
            <a:endParaRPr b="1" sz="2500">
              <a:solidFill>
                <a:srgbClr val="002060"/>
              </a:solidFill>
              <a:latin typeface="Quattrocento Sans"/>
              <a:ea typeface="Quattrocento Sans"/>
              <a:cs typeface="Quattrocento Sans"/>
              <a:sym typeface="Quattrocento Sans"/>
            </a:endParaRPr>
          </a:p>
          <a:p>
            <a:pPr indent="0" lvl="0" marL="0" rtl="0" algn="ctr">
              <a:lnSpc>
                <a:spcPct val="70000"/>
              </a:lnSpc>
              <a:spcBef>
                <a:spcPts val="1000"/>
              </a:spcBef>
              <a:spcAft>
                <a:spcPts val="0"/>
              </a:spcAft>
              <a:buClr>
                <a:srgbClr val="74AFDB"/>
              </a:buClr>
              <a:buSzPts val="1400"/>
              <a:buFont typeface="Arial"/>
              <a:buNone/>
            </a:pPr>
            <a:r>
              <a:rPr i="1" lang="en" sz="2100">
                <a:solidFill>
                  <a:schemeClr val="dk1"/>
                </a:solidFill>
                <a:latin typeface="Quattrocento Sans"/>
                <a:ea typeface="Quattrocento Sans"/>
                <a:cs typeface="Quattrocento Sans"/>
                <a:sym typeface="Quattrocento Sans"/>
              </a:rPr>
              <a:t>David Legler, OCG Chair, and the OCG Executive Committee</a:t>
            </a:r>
            <a:endParaRPr b="1" i="1" sz="3500">
              <a:solidFill>
                <a:schemeClr val="dk1"/>
              </a:solidFill>
              <a:latin typeface="Quattrocento Sans"/>
              <a:ea typeface="Quattrocento Sans"/>
              <a:cs typeface="Quattrocento Sans"/>
              <a:sym typeface="Quattrocento Sans"/>
            </a:endParaRPr>
          </a:p>
        </p:txBody>
      </p:sp>
    </p:spTree>
  </p:cSld>
  <p:clrMapOvr>
    <a:masterClrMapping/>
  </p:clrMapOvr>
</p:sld>
</file>

<file path=ppt/slides/slide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91" name="Shape 191"/>
        <p:cNvGrpSpPr/>
        <p:nvPr/>
      </p:nvGrpSpPr>
      <p:grpSpPr>
        <a:xfrm>
          <a:off x="0" y="0"/>
          <a:ext cx="0" cy="0"/>
          <a:chOff x="0" y="0"/>
          <a:chExt cx="0" cy="0"/>
        </a:xfrm>
      </p:grpSpPr>
      <p:sp>
        <p:nvSpPr>
          <p:cNvPr id="192" name="Google Shape;192;p31"/>
          <p:cNvSpPr txBox="1"/>
          <p:nvPr>
            <p:ph type="title"/>
          </p:nvPr>
        </p:nvSpPr>
        <p:spPr>
          <a:xfrm>
            <a:off x="228600" y="76199"/>
            <a:ext cx="7886700" cy="757500"/>
          </a:xfrm>
          <a:prstGeom prst="rect">
            <a:avLst/>
          </a:prstGeom>
          <a:noFill/>
          <a:ln>
            <a:noFill/>
          </a:ln>
        </p:spPr>
        <p:txBody>
          <a:bodyPr anchorCtr="0" anchor="ctr" bIns="34275" lIns="68575" spcFirstLastPara="1" rIns="68575" wrap="square" tIns="34275">
            <a:noAutofit/>
          </a:bodyPr>
          <a:lstStyle/>
          <a:p>
            <a:pPr indent="0" lvl="0" marL="0" rtl="0" algn="l">
              <a:spcBef>
                <a:spcPts val="0"/>
              </a:spcBef>
              <a:spcAft>
                <a:spcPts val="0"/>
              </a:spcAft>
              <a:buClr>
                <a:srgbClr val="00153A"/>
              </a:buClr>
              <a:buSzPts val="2500"/>
              <a:buFont typeface="Libre Franklin"/>
              <a:buNone/>
            </a:pPr>
            <a:r>
              <a:rPr lang="en" u="none"/>
              <a:t>O</a:t>
            </a:r>
            <a:r>
              <a:rPr lang="en" u="none"/>
              <a:t>CG-12 Etiquette</a:t>
            </a:r>
            <a:endParaRPr u="none"/>
          </a:p>
        </p:txBody>
      </p:sp>
      <p:sp>
        <p:nvSpPr>
          <p:cNvPr id="193" name="Google Shape;193;p31"/>
          <p:cNvSpPr txBox="1"/>
          <p:nvPr/>
        </p:nvSpPr>
        <p:spPr>
          <a:xfrm>
            <a:off x="404225" y="893475"/>
            <a:ext cx="8217600" cy="3918300"/>
          </a:xfrm>
          <a:prstGeom prst="rect">
            <a:avLst/>
          </a:prstGeom>
          <a:noFill/>
          <a:ln>
            <a:noFill/>
          </a:ln>
        </p:spPr>
        <p:txBody>
          <a:bodyPr anchorCtr="0" anchor="t" bIns="34275" lIns="68575" spcFirstLastPara="1" rIns="68575" wrap="square" tIns="34275">
            <a:noAutofit/>
          </a:bodyPr>
          <a:lstStyle/>
          <a:p>
            <a:pPr indent="-323850" lvl="0" marL="457200" rtl="0" algn="l">
              <a:spcBef>
                <a:spcPts val="0"/>
              </a:spcBef>
              <a:spcAft>
                <a:spcPts val="0"/>
              </a:spcAft>
              <a:buClr>
                <a:srgbClr val="00153A"/>
              </a:buClr>
              <a:buSzPts val="1500"/>
              <a:buFont typeface="Quattrocento Sans"/>
              <a:buChar char="●"/>
            </a:pPr>
            <a:r>
              <a:rPr lang="en" sz="1500">
                <a:solidFill>
                  <a:srgbClr val="00153A"/>
                </a:solidFill>
                <a:latin typeface="Quattrocento Sans"/>
                <a:ea typeface="Quattrocento Sans"/>
                <a:cs typeface="Quattrocento Sans"/>
                <a:sym typeface="Quattrocento Sans"/>
              </a:rPr>
              <a:t>Keep your </a:t>
            </a:r>
            <a:r>
              <a:rPr b="1" lang="en" sz="1500">
                <a:solidFill>
                  <a:srgbClr val="00153A"/>
                </a:solidFill>
                <a:latin typeface="Quattrocento Sans"/>
                <a:ea typeface="Quattrocento Sans"/>
                <a:cs typeface="Quattrocento Sans"/>
                <a:sym typeface="Quattrocento Sans"/>
              </a:rPr>
              <a:t>microphone muted unless you are speaking</a:t>
            </a:r>
            <a:r>
              <a:rPr lang="en" sz="1500">
                <a:solidFill>
                  <a:srgbClr val="00153A"/>
                </a:solidFill>
                <a:latin typeface="Quattrocento Sans"/>
                <a:ea typeface="Quattrocento Sans"/>
                <a:cs typeface="Quattrocento Sans"/>
                <a:sym typeface="Quattrocento Sans"/>
              </a:rPr>
              <a:t>. We will try to use video, unless it presents a problem for bandwidth, so join with your camera on.</a:t>
            </a:r>
            <a:endParaRPr sz="1500">
              <a:solidFill>
                <a:srgbClr val="00153A"/>
              </a:solidFill>
              <a:latin typeface="Quattrocento Sans"/>
              <a:ea typeface="Quattrocento Sans"/>
              <a:cs typeface="Quattrocento Sans"/>
              <a:sym typeface="Quattrocento Sans"/>
            </a:endParaRPr>
          </a:p>
          <a:p>
            <a:pPr indent="-323850" lvl="0" marL="457200" rtl="0" algn="l">
              <a:spcBef>
                <a:spcPts val="1000"/>
              </a:spcBef>
              <a:spcAft>
                <a:spcPts val="0"/>
              </a:spcAft>
              <a:buClr>
                <a:srgbClr val="00153A"/>
              </a:buClr>
              <a:buSzPts val="1500"/>
              <a:buFont typeface="Quattrocento Sans"/>
              <a:buChar char="●"/>
            </a:pPr>
            <a:r>
              <a:rPr lang="en" sz="1500">
                <a:solidFill>
                  <a:srgbClr val="00153A"/>
                </a:solidFill>
                <a:latin typeface="Quattrocento Sans"/>
                <a:ea typeface="Quattrocento Sans"/>
                <a:cs typeface="Quattrocento Sans"/>
                <a:sym typeface="Quattrocento Sans"/>
              </a:rPr>
              <a:t>If you have a question or comment, please </a:t>
            </a:r>
            <a:r>
              <a:rPr b="1" lang="en" sz="1500">
                <a:solidFill>
                  <a:srgbClr val="00153A"/>
                </a:solidFill>
                <a:latin typeface="Quattrocento Sans"/>
                <a:ea typeface="Quattrocento Sans"/>
                <a:cs typeface="Quattrocento Sans"/>
                <a:sym typeface="Quattrocento Sans"/>
              </a:rPr>
              <a:t>use the chat box</a:t>
            </a:r>
            <a:r>
              <a:rPr lang="en" sz="1500">
                <a:solidFill>
                  <a:srgbClr val="00153A"/>
                </a:solidFill>
                <a:latin typeface="Quattrocento Sans"/>
                <a:ea typeface="Quattrocento Sans"/>
                <a:cs typeface="Quattrocento Sans"/>
                <a:sym typeface="Quattrocento Sans"/>
              </a:rPr>
              <a:t> to type your question/comment or indicate by </a:t>
            </a:r>
            <a:r>
              <a:rPr b="1" lang="en" sz="1500">
                <a:solidFill>
                  <a:srgbClr val="00153A"/>
                </a:solidFill>
                <a:latin typeface="Quattrocento Sans"/>
                <a:ea typeface="Quattrocento Sans"/>
                <a:cs typeface="Quattrocento Sans"/>
                <a:sym typeface="Quattrocento Sans"/>
              </a:rPr>
              <a:t>raising your hand</a:t>
            </a:r>
            <a:r>
              <a:rPr lang="en" sz="1500">
                <a:solidFill>
                  <a:srgbClr val="00153A"/>
                </a:solidFill>
                <a:latin typeface="Quattrocento Sans"/>
                <a:ea typeface="Quattrocento Sans"/>
                <a:cs typeface="Quattrocento Sans"/>
                <a:sym typeface="Quattrocento Sans"/>
              </a:rPr>
              <a:t> in order to be called upon by the moderator.</a:t>
            </a:r>
            <a:endParaRPr sz="1500">
              <a:solidFill>
                <a:srgbClr val="00153A"/>
              </a:solidFill>
              <a:latin typeface="Quattrocento Sans"/>
              <a:ea typeface="Quattrocento Sans"/>
              <a:cs typeface="Quattrocento Sans"/>
              <a:sym typeface="Quattrocento Sans"/>
            </a:endParaRPr>
          </a:p>
          <a:p>
            <a:pPr indent="-323850" lvl="0" marL="457200" rtl="0" algn="l">
              <a:spcBef>
                <a:spcPts val="1000"/>
              </a:spcBef>
              <a:spcAft>
                <a:spcPts val="0"/>
              </a:spcAft>
              <a:buClr>
                <a:srgbClr val="00153A"/>
              </a:buClr>
              <a:buSzPts val="1500"/>
              <a:buFont typeface="Quattrocento Sans"/>
              <a:buChar char="●"/>
            </a:pPr>
            <a:r>
              <a:rPr b="1" lang="en" sz="1500">
                <a:solidFill>
                  <a:srgbClr val="00153A"/>
                </a:solidFill>
                <a:latin typeface="Quattrocento Sans"/>
                <a:ea typeface="Quattrocento Sans"/>
                <a:cs typeface="Quattrocento Sans"/>
                <a:sym typeface="Quattrocento Sans"/>
              </a:rPr>
              <a:t>Please be succinct</a:t>
            </a:r>
            <a:r>
              <a:rPr lang="en" sz="1500">
                <a:solidFill>
                  <a:srgbClr val="00153A"/>
                </a:solidFill>
                <a:latin typeface="Quattrocento Sans"/>
                <a:ea typeface="Quattrocento Sans"/>
                <a:cs typeface="Quattrocento Sans"/>
                <a:sym typeface="Quattrocento Sans"/>
              </a:rPr>
              <a:t> in both your questions and answers.</a:t>
            </a:r>
            <a:endParaRPr sz="1500">
              <a:solidFill>
                <a:srgbClr val="00153A"/>
              </a:solidFill>
              <a:latin typeface="Quattrocento Sans"/>
              <a:ea typeface="Quattrocento Sans"/>
              <a:cs typeface="Quattrocento Sans"/>
              <a:sym typeface="Quattrocento Sans"/>
            </a:endParaRPr>
          </a:p>
          <a:p>
            <a:pPr indent="-323850" lvl="0" marL="457200" rtl="0" algn="l">
              <a:spcBef>
                <a:spcPts val="1000"/>
              </a:spcBef>
              <a:spcAft>
                <a:spcPts val="0"/>
              </a:spcAft>
              <a:buClr>
                <a:srgbClr val="00153A"/>
              </a:buClr>
              <a:buSzPts val="1500"/>
              <a:buFont typeface="Quattrocento Sans"/>
              <a:buChar char="●"/>
            </a:pPr>
            <a:r>
              <a:rPr lang="en" sz="1500">
                <a:solidFill>
                  <a:srgbClr val="00153A"/>
                </a:solidFill>
                <a:latin typeface="Quattrocento Sans"/>
                <a:ea typeface="Quattrocento Sans"/>
                <a:cs typeface="Quattrocento Sans"/>
                <a:sym typeface="Quattrocento Sans"/>
              </a:rPr>
              <a:t>At the end of each item, </a:t>
            </a:r>
            <a:r>
              <a:rPr b="1" lang="en" sz="1500">
                <a:solidFill>
                  <a:srgbClr val="00153A"/>
                </a:solidFill>
                <a:latin typeface="Quattrocento Sans"/>
                <a:ea typeface="Quattrocento Sans"/>
                <a:cs typeface="Quattrocento Sans"/>
                <a:sym typeface="Quattrocento Sans"/>
              </a:rPr>
              <a:t>please expect to be called upon</a:t>
            </a:r>
            <a:r>
              <a:rPr lang="en" sz="1500">
                <a:solidFill>
                  <a:srgbClr val="00153A"/>
                </a:solidFill>
                <a:latin typeface="Quattrocento Sans"/>
                <a:ea typeface="Quattrocento Sans"/>
                <a:cs typeface="Quattrocento Sans"/>
                <a:sym typeface="Quattrocento Sans"/>
              </a:rPr>
              <a:t> to ensure all OCG members have had the chance to comment.</a:t>
            </a:r>
            <a:endParaRPr sz="1500">
              <a:solidFill>
                <a:srgbClr val="00153A"/>
              </a:solidFill>
              <a:latin typeface="Quattrocento Sans"/>
              <a:ea typeface="Quattrocento Sans"/>
              <a:cs typeface="Quattrocento Sans"/>
              <a:sym typeface="Quattrocento Sans"/>
            </a:endParaRPr>
          </a:p>
          <a:p>
            <a:pPr indent="-323850" lvl="0" marL="457200" rtl="0" algn="l">
              <a:spcBef>
                <a:spcPts val="1000"/>
              </a:spcBef>
              <a:spcAft>
                <a:spcPts val="0"/>
              </a:spcAft>
              <a:buClr>
                <a:srgbClr val="00153A"/>
              </a:buClr>
              <a:buSzPts val="1500"/>
              <a:buFont typeface="Quattrocento Sans"/>
              <a:buChar char="●"/>
            </a:pPr>
            <a:r>
              <a:rPr lang="en" sz="1500">
                <a:solidFill>
                  <a:srgbClr val="00153A"/>
                </a:solidFill>
                <a:latin typeface="Quattrocento Sans"/>
                <a:ea typeface="Quattrocento Sans"/>
                <a:cs typeface="Quattrocento Sans"/>
                <a:sym typeface="Quattrocento Sans"/>
              </a:rPr>
              <a:t>The </a:t>
            </a:r>
            <a:r>
              <a:rPr b="1" lang="en" sz="1500">
                <a:solidFill>
                  <a:srgbClr val="00153A"/>
                </a:solidFill>
                <a:latin typeface="Quattrocento Sans"/>
                <a:ea typeface="Quattrocento Sans"/>
                <a:cs typeface="Quattrocento Sans"/>
                <a:sym typeface="Quattrocento Sans"/>
              </a:rPr>
              <a:t>sessions will be recorded</a:t>
            </a:r>
            <a:r>
              <a:rPr lang="en" sz="1500">
                <a:solidFill>
                  <a:srgbClr val="00153A"/>
                </a:solidFill>
                <a:latin typeface="Quattrocento Sans"/>
                <a:ea typeface="Quattrocento Sans"/>
                <a:cs typeface="Quattrocento Sans"/>
                <a:sym typeface="Quattrocento Sans"/>
              </a:rPr>
              <a:t> for the purpose of writing the report, and the recordings deleted afterwards.</a:t>
            </a:r>
            <a:endParaRPr sz="1500">
              <a:solidFill>
                <a:srgbClr val="00153A"/>
              </a:solidFill>
              <a:latin typeface="Quattrocento Sans"/>
              <a:ea typeface="Quattrocento Sans"/>
              <a:cs typeface="Quattrocento Sans"/>
              <a:sym typeface="Quattrocento Sans"/>
            </a:endParaRPr>
          </a:p>
          <a:p>
            <a:pPr indent="-323850" lvl="0" marL="457200" rtl="0" algn="l">
              <a:spcBef>
                <a:spcPts val="1000"/>
              </a:spcBef>
              <a:spcAft>
                <a:spcPts val="1000"/>
              </a:spcAft>
              <a:buClr>
                <a:srgbClr val="00153A"/>
              </a:buClr>
              <a:buSzPts val="1500"/>
              <a:buFont typeface="Quattrocento Sans"/>
              <a:buChar char="●"/>
            </a:pPr>
            <a:r>
              <a:rPr lang="en" sz="1500">
                <a:solidFill>
                  <a:srgbClr val="00153A"/>
                </a:solidFill>
                <a:latin typeface="Quattrocento Sans"/>
                <a:ea typeface="Quattrocento Sans"/>
                <a:cs typeface="Quattrocento Sans"/>
                <a:sym typeface="Quattrocento Sans"/>
              </a:rPr>
              <a:t>Could those </a:t>
            </a:r>
            <a:r>
              <a:rPr b="1" lang="en" sz="1500">
                <a:solidFill>
                  <a:srgbClr val="00153A"/>
                </a:solidFill>
                <a:latin typeface="Quattrocento Sans"/>
                <a:ea typeface="Quattrocento Sans"/>
                <a:cs typeface="Quattrocento Sans"/>
                <a:sym typeface="Quattrocento Sans"/>
              </a:rPr>
              <a:t>attendees who are joining as observers please edit their names and note OBS_ </a:t>
            </a:r>
            <a:r>
              <a:rPr lang="en" sz="1500">
                <a:solidFill>
                  <a:srgbClr val="00153A"/>
                </a:solidFill>
                <a:latin typeface="Quattrocento Sans"/>
                <a:ea typeface="Quattrocento Sans"/>
                <a:cs typeface="Quattrocento Sans"/>
                <a:sym typeface="Quattrocento Sans"/>
              </a:rPr>
              <a:t>in front of their name, to aid the session moderators.</a:t>
            </a:r>
            <a:endParaRPr i="1" sz="1500">
              <a:solidFill>
                <a:srgbClr val="00153A"/>
              </a:solidFill>
              <a:highlight>
                <a:srgbClr val="FFFFFF"/>
              </a:highlight>
              <a:latin typeface="Quattrocento Sans"/>
              <a:ea typeface="Quattrocento Sans"/>
              <a:cs typeface="Quattrocento Sans"/>
              <a:sym typeface="Quattrocento Sans"/>
            </a:endParaRPr>
          </a:p>
        </p:txBody>
      </p:sp>
    </p:spTree>
  </p:cSld>
  <p:clrMapOvr>
    <a:masterClrMapping/>
  </p:clrMapOvr>
</p:sld>
</file>

<file path=ppt/slides/slide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97" name="Shape 197"/>
        <p:cNvGrpSpPr/>
        <p:nvPr/>
      </p:nvGrpSpPr>
      <p:grpSpPr>
        <a:xfrm>
          <a:off x="0" y="0"/>
          <a:ext cx="0" cy="0"/>
          <a:chOff x="0" y="0"/>
          <a:chExt cx="0" cy="0"/>
        </a:xfrm>
      </p:grpSpPr>
      <p:sp>
        <p:nvSpPr>
          <p:cNvPr id="198" name="Google Shape;198;p32"/>
          <p:cNvSpPr txBox="1"/>
          <p:nvPr>
            <p:ph type="title"/>
          </p:nvPr>
        </p:nvSpPr>
        <p:spPr>
          <a:xfrm>
            <a:off x="228600" y="76199"/>
            <a:ext cx="7886700" cy="757500"/>
          </a:xfrm>
          <a:prstGeom prst="rect">
            <a:avLst/>
          </a:prstGeom>
          <a:noFill/>
          <a:ln>
            <a:noFill/>
          </a:ln>
        </p:spPr>
        <p:txBody>
          <a:bodyPr anchorCtr="0" anchor="ctr" bIns="34275" lIns="68575" spcFirstLastPara="1" rIns="68575" wrap="square" tIns="34275">
            <a:noAutofit/>
          </a:bodyPr>
          <a:lstStyle/>
          <a:p>
            <a:pPr indent="0" lvl="0" marL="0" rtl="0" algn="l">
              <a:spcBef>
                <a:spcPts val="0"/>
              </a:spcBef>
              <a:spcAft>
                <a:spcPts val="0"/>
              </a:spcAft>
              <a:buClr>
                <a:srgbClr val="00153A"/>
              </a:buClr>
              <a:buSzPts val="2500"/>
              <a:buFont typeface="Libre Franklin"/>
              <a:buNone/>
            </a:pPr>
            <a:r>
              <a:rPr lang="en" u="none"/>
              <a:t>OCG-12 Format</a:t>
            </a:r>
            <a:endParaRPr u="none"/>
          </a:p>
        </p:txBody>
      </p:sp>
      <p:sp>
        <p:nvSpPr>
          <p:cNvPr id="199" name="Google Shape;199;p32"/>
          <p:cNvSpPr txBox="1"/>
          <p:nvPr/>
        </p:nvSpPr>
        <p:spPr>
          <a:xfrm>
            <a:off x="404225" y="893475"/>
            <a:ext cx="8432400" cy="3918300"/>
          </a:xfrm>
          <a:prstGeom prst="rect">
            <a:avLst/>
          </a:prstGeom>
          <a:noFill/>
          <a:ln>
            <a:noFill/>
          </a:ln>
        </p:spPr>
        <p:txBody>
          <a:bodyPr anchorCtr="0" anchor="t" bIns="34275" lIns="68575" spcFirstLastPara="1" rIns="68575" wrap="square" tIns="34275">
            <a:noAutofit/>
          </a:bodyPr>
          <a:lstStyle/>
          <a:p>
            <a:pPr indent="-323850" lvl="0" marL="457200" rtl="0" algn="l">
              <a:spcBef>
                <a:spcPts val="0"/>
              </a:spcBef>
              <a:spcAft>
                <a:spcPts val="0"/>
              </a:spcAft>
              <a:buClr>
                <a:srgbClr val="00153A"/>
              </a:buClr>
              <a:buSzPts val="1500"/>
              <a:buFont typeface="Quattrocento Sans"/>
              <a:buChar char="●"/>
            </a:pPr>
            <a:r>
              <a:rPr lang="en" sz="1500">
                <a:solidFill>
                  <a:srgbClr val="00153A"/>
                </a:solidFill>
                <a:highlight>
                  <a:srgbClr val="FFFFFF"/>
                </a:highlight>
                <a:latin typeface="Quattrocento Sans"/>
                <a:ea typeface="Quattrocento Sans"/>
                <a:cs typeface="Quattrocento Sans"/>
                <a:sym typeface="Quattrocento Sans"/>
              </a:rPr>
              <a:t>Tuesday May 18th - Thursday May 20th  -  12:00 - 14:30 UTC (12:00 - 15:00 UTC Wednesday)</a:t>
            </a:r>
            <a:endParaRPr sz="1500">
              <a:solidFill>
                <a:srgbClr val="00153A"/>
              </a:solidFill>
              <a:highlight>
                <a:srgbClr val="FFFFFF"/>
              </a:highlight>
              <a:latin typeface="Quattrocento Sans"/>
              <a:ea typeface="Quattrocento Sans"/>
              <a:cs typeface="Quattrocento Sans"/>
              <a:sym typeface="Quattrocento Sans"/>
            </a:endParaRPr>
          </a:p>
          <a:p>
            <a:pPr indent="-323850" lvl="0" marL="457200" rtl="0" algn="l">
              <a:spcBef>
                <a:spcPts val="1000"/>
              </a:spcBef>
              <a:spcAft>
                <a:spcPts val="0"/>
              </a:spcAft>
              <a:buClr>
                <a:srgbClr val="00153A"/>
              </a:buClr>
              <a:buSzPts val="1500"/>
              <a:buFont typeface="Quattrocento Sans"/>
              <a:buChar char="●"/>
            </a:pPr>
            <a:r>
              <a:rPr lang="en" sz="1500" u="sng">
                <a:solidFill>
                  <a:schemeClr val="hlink"/>
                </a:solidFill>
                <a:highlight>
                  <a:srgbClr val="FFFFFF"/>
                </a:highlight>
                <a:latin typeface="Quattrocento Sans"/>
                <a:ea typeface="Quattrocento Sans"/>
                <a:cs typeface="Quattrocento Sans"/>
                <a:sym typeface="Quattrocento Sans"/>
                <a:hlinkClick r:id="rId3"/>
              </a:rPr>
              <a:t>Annotated Agenda</a:t>
            </a:r>
            <a:r>
              <a:rPr lang="en" sz="1500">
                <a:solidFill>
                  <a:srgbClr val="00153A"/>
                </a:solidFill>
                <a:highlight>
                  <a:srgbClr val="FFFFFF"/>
                </a:highlight>
                <a:latin typeface="Quattrocento Sans"/>
                <a:ea typeface="Quattrocento Sans"/>
                <a:cs typeface="Quattrocento Sans"/>
                <a:sym typeface="Quattrocento Sans"/>
              </a:rPr>
              <a:t> at the bottom of the timetable outlines specific goals and wanted outcomes during each session</a:t>
            </a:r>
            <a:endParaRPr sz="1500">
              <a:solidFill>
                <a:srgbClr val="00153A"/>
              </a:solidFill>
              <a:highlight>
                <a:srgbClr val="FFFFFF"/>
              </a:highlight>
              <a:latin typeface="Quattrocento Sans"/>
              <a:ea typeface="Quattrocento Sans"/>
              <a:cs typeface="Quattrocento Sans"/>
              <a:sym typeface="Quattrocento Sans"/>
            </a:endParaRPr>
          </a:p>
          <a:p>
            <a:pPr indent="-323850" lvl="0" marL="457200" rtl="0" algn="l">
              <a:spcBef>
                <a:spcPts val="1000"/>
              </a:spcBef>
              <a:spcAft>
                <a:spcPts val="0"/>
              </a:spcAft>
              <a:buClr>
                <a:srgbClr val="00153A"/>
              </a:buClr>
              <a:buSzPts val="1500"/>
              <a:buFont typeface="Quattrocento Sans"/>
              <a:buChar char="●"/>
            </a:pPr>
            <a:r>
              <a:rPr lang="en" sz="1500">
                <a:solidFill>
                  <a:srgbClr val="00153A"/>
                </a:solidFill>
                <a:highlight>
                  <a:srgbClr val="FFFFFF"/>
                </a:highlight>
                <a:latin typeface="Quattrocento Sans"/>
                <a:ea typeface="Quattrocento Sans"/>
                <a:cs typeface="Quattrocento Sans"/>
                <a:sym typeface="Quattrocento Sans"/>
              </a:rPr>
              <a:t>Agenda topic, presenter and materials are linked in the Agenda</a:t>
            </a:r>
            <a:endParaRPr sz="1500">
              <a:solidFill>
                <a:srgbClr val="00153A"/>
              </a:solidFill>
              <a:highlight>
                <a:srgbClr val="FFFFFF"/>
              </a:highlight>
              <a:latin typeface="Quattrocento Sans"/>
              <a:ea typeface="Quattrocento Sans"/>
              <a:cs typeface="Quattrocento Sans"/>
              <a:sym typeface="Quattrocento Sans"/>
            </a:endParaRPr>
          </a:p>
          <a:p>
            <a:pPr indent="-323850" lvl="0" marL="457200" rtl="0" algn="l">
              <a:spcBef>
                <a:spcPts val="1000"/>
              </a:spcBef>
              <a:spcAft>
                <a:spcPts val="1000"/>
              </a:spcAft>
              <a:buClr>
                <a:srgbClr val="00153A"/>
              </a:buClr>
              <a:buSzPts val="1500"/>
              <a:buFont typeface="Quattrocento Sans"/>
              <a:buChar char="●"/>
            </a:pPr>
            <a:r>
              <a:rPr lang="en" sz="1500" u="sng">
                <a:solidFill>
                  <a:schemeClr val="hlink"/>
                </a:solidFill>
                <a:highlight>
                  <a:srgbClr val="FFFFFF"/>
                </a:highlight>
                <a:latin typeface="Quattrocento Sans"/>
                <a:ea typeface="Quattrocento Sans"/>
                <a:cs typeface="Quattrocento Sans"/>
                <a:sym typeface="Quattrocento Sans"/>
                <a:hlinkClick r:id="rId4"/>
              </a:rPr>
              <a:t>OCG-12 Major Actions</a:t>
            </a:r>
            <a:r>
              <a:rPr lang="en" sz="1500">
                <a:solidFill>
                  <a:srgbClr val="00153A"/>
                </a:solidFill>
                <a:highlight>
                  <a:srgbClr val="FFFFFF"/>
                </a:highlight>
                <a:latin typeface="Quattrocento Sans"/>
                <a:ea typeface="Quattrocento Sans"/>
                <a:cs typeface="Quattrocento Sans"/>
                <a:sym typeface="Quattrocento Sans"/>
              </a:rPr>
              <a:t> will be recorded and reviewed daily and presented on last day</a:t>
            </a:r>
            <a:endParaRPr sz="1500">
              <a:solidFill>
                <a:srgbClr val="00153A"/>
              </a:solidFill>
              <a:highlight>
                <a:srgbClr val="FFFFFF"/>
              </a:highlight>
              <a:latin typeface="Quattrocento Sans"/>
              <a:ea typeface="Quattrocento Sans"/>
              <a:cs typeface="Quattrocento Sans"/>
              <a:sym typeface="Quattrocento Sans"/>
            </a:endParaRPr>
          </a:p>
        </p:txBody>
      </p:sp>
      <p:pic>
        <p:nvPicPr>
          <p:cNvPr id="200" name="Google Shape;200;p32"/>
          <p:cNvPicPr preferRelativeResize="0"/>
          <p:nvPr/>
        </p:nvPicPr>
        <p:blipFill>
          <a:blip r:embed="rId5">
            <a:alphaModFix/>
          </a:blip>
          <a:stretch>
            <a:fillRect/>
          </a:stretch>
        </p:blipFill>
        <p:spPr>
          <a:xfrm>
            <a:off x="1058624" y="3136364"/>
            <a:ext cx="3513374" cy="1567286"/>
          </a:xfrm>
          <a:prstGeom prst="rect">
            <a:avLst/>
          </a:prstGeom>
          <a:noFill/>
          <a:ln cap="flat" cmpd="sng" w="9525">
            <a:solidFill>
              <a:srgbClr val="00153A"/>
            </a:solidFill>
            <a:prstDash val="solid"/>
            <a:round/>
            <a:headEnd len="sm" w="sm" type="none"/>
            <a:tailEnd len="sm" w="sm" type="none"/>
          </a:ln>
        </p:spPr>
      </p:pic>
      <p:pic>
        <p:nvPicPr>
          <p:cNvPr id="201" name="Google Shape;201;p32"/>
          <p:cNvPicPr preferRelativeResize="0"/>
          <p:nvPr/>
        </p:nvPicPr>
        <p:blipFill>
          <a:blip r:embed="rId6">
            <a:alphaModFix/>
          </a:blip>
          <a:stretch>
            <a:fillRect/>
          </a:stretch>
        </p:blipFill>
        <p:spPr>
          <a:xfrm>
            <a:off x="4428015" y="2647950"/>
            <a:ext cx="3862483" cy="1730700"/>
          </a:xfrm>
          <a:prstGeom prst="rect">
            <a:avLst/>
          </a:prstGeom>
          <a:noFill/>
          <a:ln cap="flat" cmpd="sng" w="9525">
            <a:solidFill>
              <a:srgbClr val="00153A"/>
            </a:solidFill>
            <a:prstDash val="solid"/>
            <a:round/>
            <a:headEnd len="sm" w="sm" type="none"/>
            <a:tailEnd len="sm" w="sm" type="none"/>
          </a:ln>
        </p:spPr>
      </p:pic>
    </p:spTree>
  </p:cSld>
  <p:clrMapOvr>
    <a:masterClrMapping/>
  </p:clrMapOvr>
</p:sld>
</file>

<file path=ppt/slides/slide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05" name="Shape 205"/>
        <p:cNvGrpSpPr/>
        <p:nvPr/>
      </p:nvGrpSpPr>
      <p:grpSpPr>
        <a:xfrm>
          <a:off x="0" y="0"/>
          <a:ext cx="0" cy="0"/>
          <a:chOff x="0" y="0"/>
          <a:chExt cx="0" cy="0"/>
        </a:xfrm>
      </p:grpSpPr>
      <p:sp>
        <p:nvSpPr>
          <p:cNvPr id="206" name="Google Shape;206;p33"/>
          <p:cNvSpPr txBox="1"/>
          <p:nvPr>
            <p:ph type="title"/>
          </p:nvPr>
        </p:nvSpPr>
        <p:spPr>
          <a:xfrm>
            <a:off x="228600" y="76199"/>
            <a:ext cx="7886700" cy="757500"/>
          </a:xfrm>
          <a:prstGeom prst="rect">
            <a:avLst/>
          </a:prstGeom>
          <a:noFill/>
          <a:ln>
            <a:noFill/>
          </a:ln>
        </p:spPr>
        <p:txBody>
          <a:bodyPr anchorCtr="0" anchor="ctr" bIns="34275" lIns="68575" spcFirstLastPara="1" rIns="68575" wrap="square" tIns="34275">
            <a:noAutofit/>
          </a:bodyPr>
          <a:lstStyle/>
          <a:p>
            <a:pPr indent="0" lvl="0" marL="0" rtl="0" algn="l">
              <a:spcBef>
                <a:spcPts val="0"/>
              </a:spcBef>
              <a:spcAft>
                <a:spcPts val="0"/>
              </a:spcAft>
              <a:buClr>
                <a:srgbClr val="00153A"/>
              </a:buClr>
              <a:buSzPts val="2500"/>
              <a:buFont typeface="Libre Franklin"/>
              <a:buNone/>
            </a:pPr>
            <a:r>
              <a:rPr lang="en" u="none"/>
              <a:t>Welcome </a:t>
            </a:r>
            <a:endParaRPr u="none"/>
          </a:p>
        </p:txBody>
      </p:sp>
      <p:sp>
        <p:nvSpPr>
          <p:cNvPr id="207" name="Google Shape;207;p33"/>
          <p:cNvSpPr txBox="1"/>
          <p:nvPr/>
        </p:nvSpPr>
        <p:spPr>
          <a:xfrm>
            <a:off x="404225" y="893475"/>
            <a:ext cx="8322600" cy="3918300"/>
          </a:xfrm>
          <a:prstGeom prst="rect">
            <a:avLst/>
          </a:prstGeom>
          <a:noFill/>
          <a:ln>
            <a:noFill/>
          </a:ln>
        </p:spPr>
        <p:txBody>
          <a:bodyPr anchorCtr="0" anchor="t" bIns="34275" lIns="68575" spcFirstLastPara="1" rIns="68575" wrap="square" tIns="34275">
            <a:noAutofit/>
          </a:bodyPr>
          <a:lstStyle/>
          <a:p>
            <a:pPr indent="-336550" lvl="0" marL="457200" rtl="0" algn="l">
              <a:lnSpc>
                <a:spcPct val="115000"/>
              </a:lnSpc>
              <a:spcBef>
                <a:spcPts val="800"/>
              </a:spcBef>
              <a:spcAft>
                <a:spcPts val="0"/>
              </a:spcAft>
              <a:buClr>
                <a:srgbClr val="00153A"/>
              </a:buClr>
              <a:buSzPts val="1700"/>
              <a:buFont typeface="Quattrocento Sans"/>
              <a:buChar char="●"/>
            </a:pPr>
            <a:r>
              <a:rPr lang="en" sz="1700">
                <a:solidFill>
                  <a:srgbClr val="00153A"/>
                </a:solidFill>
                <a:highlight>
                  <a:schemeClr val="lt1"/>
                </a:highlight>
                <a:latin typeface="Quattrocento Sans"/>
                <a:ea typeface="Quattrocento Sans"/>
                <a:cs typeface="Quattrocento Sans"/>
                <a:sym typeface="Quattrocento Sans"/>
              </a:rPr>
              <a:t>Observations Coordination Group/GOOS continues its central role in developing an efficient, coordinated, and useful ocean observing system.</a:t>
            </a:r>
            <a:endParaRPr sz="1700">
              <a:solidFill>
                <a:srgbClr val="00153A"/>
              </a:solidFill>
              <a:highlight>
                <a:schemeClr val="lt1"/>
              </a:highlight>
              <a:latin typeface="Quattrocento Sans"/>
              <a:ea typeface="Quattrocento Sans"/>
              <a:cs typeface="Quattrocento Sans"/>
              <a:sym typeface="Quattrocento Sans"/>
            </a:endParaRPr>
          </a:p>
          <a:p>
            <a:pPr indent="-336550" lvl="0" marL="457200" rtl="0" algn="l">
              <a:lnSpc>
                <a:spcPct val="115000"/>
              </a:lnSpc>
              <a:spcBef>
                <a:spcPts val="0"/>
              </a:spcBef>
              <a:spcAft>
                <a:spcPts val="0"/>
              </a:spcAft>
              <a:buClr>
                <a:srgbClr val="00153A"/>
              </a:buClr>
              <a:buSzPts val="1700"/>
              <a:buFont typeface="Quattrocento Sans"/>
              <a:buChar char="●"/>
            </a:pPr>
            <a:r>
              <a:rPr lang="en" sz="1700">
                <a:solidFill>
                  <a:srgbClr val="00153A"/>
                </a:solidFill>
                <a:highlight>
                  <a:schemeClr val="lt1"/>
                </a:highlight>
                <a:latin typeface="Quattrocento Sans"/>
                <a:ea typeface="Quattrocento Sans"/>
                <a:cs typeface="Quattrocento Sans"/>
                <a:sym typeface="Quattrocento Sans"/>
              </a:rPr>
              <a:t>A year of challenges, ingenuity, determination, (and a few new worries).  </a:t>
            </a:r>
            <a:endParaRPr sz="1700">
              <a:solidFill>
                <a:srgbClr val="00153A"/>
              </a:solidFill>
              <a:highlight>
                <a:schemeClr val="lt1"/>
              </a:highlight>
              <a:latin typeface="Quattrocento Sans"/>
              <a:ea typeface="Quattrocento Sans"/>
              <a:cs typeface="Quattrocento Sans"/>
              <a:sym typeface="Quattrocento Sans"/>
            </a:endParaRPr>
          </a:p>
          <a:p>
            <a:pPr indent="-336550" lvl="0" marL="457200" rtl="0" algn="l">
              <a:lnSpc>
                <a:spcPct val="115000"/>
              </a:lnSpc>
              <a:spcBef>
                <a:spcPts val="0"/>
              </a:spcBef>
              <a:spcAft>
                <a:spcPts val="0"/>
              </a:spcAft>
              <a:buClr>
                <a:srgbClr val="00153A"/>
              </a:buClr>
              <a:buSzPts val="1700"/>
              <a:buFont typeface="Quattrocento Sans"/>
              <a:buChar char="●"/>
            </a:pPr>
            <a:r>
              <a:rPr lang="en" sz="1700">
                <a:solidFill>
                  <a:srgbClr val="00153A"/>
                </a:solidFill>
                <a:highlight>
                  <a:schemeClr val="lt1"/>
                </a:highlight>
                <a:latin typeface="Quattrocento Sans"/>
                <a:ea typeface="Quattrocento Sans"/>
                <a:cs typeface="Quattrocento Sans"/>
                <a:sym typeface="Quattrocento Sans"/>
              </a:rPr>
              <a:t>Recognition of OCG as a central pillar of GOOS activities and significant strategic importance</a:t>
            </a:r>
            <a:endParaRPr sz="1700">
              <a:solidFill>
                <a:srgbClr val="00153A"/>
              </a:solidFill>
              <a:highlight>
                <a:schemeClr val="lt1"/>
              </a:highlight>
              <a:latin typeface="Quattrocento Sans"/>
              <a:ea typeface="Quattrocento Sans"/>
              <a:cs typeface="Quattrocento Sans"/>
              <a:sym typeface="Quattrocento Sans"/>
            </a:endParaRPr>
          </a:p>
          <a:p>
            <a:pPr indent="-336550" lvl="1" marL="914400" rtl="0" algn="l">
              <a:lnSpc>
                <a:spcPct val="115000"/>
              </a:lnSpc>
              <a:spcBef>
                <a:spcPts val="0"/>
              </a:spcBef>
              <a:spcAft>
                <a:spcPts val="0"/>
              </a:spcAft>
              <a:buClr>
                <a:srgbClr val="00153A"/>
              </a:buClr>
              <a:buSzPts val="1700"/>
              <a:buFont typeface="Quattrocento Sans"/>
              <a:buChar char="○"/>
            </a:pPr>
            <a:r>
              <a:rPr lang="en" sz="1700">
                <a:solidFill>
                  <a:srgbClr val="00153A"/>
                </a:solidFill>
                <a:highlight>
                  <a:schemeClr val="lt1"/>
                </a:highlight>
                <a:latin typeface="Quattrocento Sans"/>
                <a:ea typeface="Quattrocento Sans"/>
                <a:cs typeface="Quattrocento Sans"/>
                <a:sym typeface="Quattrocento Sans"/>
              </a:rPr>
              <a:t>Authoritative and public GOOS voice on COVID impacts to ocean observing </a:t>
            </a:r>
            <a:endParaRPr sz="1700">
              <a:solidFill>
                <a:srgbClr val="00153A"/>
              </a:solidFill>
              <a:highlight>
                <a:schemeClr val="lt1"/>
              </a:highlight>
              <a:latin typeface="Quattrocento Sans"/>
              <a:ea typeface="Quattrocento Sans"/>
              <a:cs typeface="Quattrocento Sans"/>
              <a:sym typeface="Quattrocento Sans"/>
            </a:endParaRPr>
          </a:p>
          <a:p>
            <a:pPr indent="-336550" lvl="1" marL="914400" rtl="0" algn="l">
              <a:lnSpc>
                <a:spcPct val="115000"/>
              </a:lnSpc>
              <a:spcBef>
                <a:spcPts val="0"/>
              </a:spcBef>
              <a:spcAft>
                <a:spcPts val="0"/>
              </a:spcAft>
              <a:buClr>
                <a:srgbClr val="00153A"/>
              </a:buClr>
              <a:buSzPts val="1700"/>
              <a:buFont typeface="Quattrocento Sans"/>
              <a:buChar char="○"/>
            </a:pPr>
            <a:r>
              <a:rPr lang="en" sz="1700">
                <a:solidFill>
                  <a:srgbClr val="00153A"/>
                </a:solidFill>
                <a:highlight>
                  <a:schemeClr val="lt1"/>
                </a:highlight>
                <a:latin typeface="Quattrocento Sans"/>
                <a:ea typeface="Quattrocento Sans"/>
                <a:cs typeface="Quattrocento Sans"/>
                <a:sym typeface="Quattrocento Sans"/>
              </a:rPr>
              <a:t>Authorship in GOOS UN Decade Programme proposals </a:t>
            </a:r>
            <a:endParaRPr sz="1700">
              <a:solidFill>
                <a:srgbClr val="00153A"/>
              </a:solidFill>
              <a:highlight>
                <a:schemeClr val="lt1"/>
              </a:highlight>
              <a:latin typeface="Quattrocento Sans"/>
              <a:ea typeface="Quattrocento Sans"/>
              <a:cs typeface="Quattrocento Sans"/>
              <a:sym typeface="Quattrocento Sans"/>
            </a:endParaRPr>
          </a:p>
          <a:p>
            <a:pPr indent="-336550" lvl="1" marL="914400" rtl="0" algn="l">
              <a:lnSpc>
                <a:spcPct val="115000"/>
              </a:lnSpc>
              <a:spcBef>
                <a:spcPts val="0"/>
              </a:spcBef>
              <a:spcAft>
                <a:spcPts val="0"/>
              </a:spcAft>
              <a:buClr>
                <a:srgbClr val="00153A"/>
              </a:buClr>
              <a:buSzPts val="1700"/>
              <a:buFont typeface="Quattrocento Sans"/>
              <a:buChar char="○"/>
            </a:pPr>
            <a:r>
              <a:rPr lang="en" sz="1700">
                <a:solidFill>
                  <a:srgbClr val="00153A"/>
                </a:solidFill>
                <a:highlight>
                  <a:schemeClr val="lt1"/>
                </a:highlight>
                <a:latin typeface="Quattrocento Sans"/>
                <a:ea typeface="Quattrocento Sans"/>
                <a:cs typeface="Quattrocento Sans"/>
                <a:sym typeface="Quattrocento Sans"/>
              </a:rPr>
              <a:t>Actively involved in the WMO Data Conference, revision of WMO Data Policy</a:t>
            </a:r>
            <a:endParaRPr sz="1700">
              <a:solidFill>
                <a:srgbClr val="00153A"/>
              </a:solidFill>
              <a:highlight>
                <a:schemeClr val="lt1"/>
              </a:highlight>
              <a:latin typeface="Quattrocento Sans"/>
              <a:ea typeface="Quattrocento Sans"/>
              <a:cs typeface="Quattrocento Sans"/>
              <a:sym typeface="Quattrocento Sans"/>
            </a:endParaRPr>
          </a:p>
          <a:p>
            <a:pPr indent="-336550" lvl="1" marL="914400" rtl="0" algn="l">
              <a:lnSpc>
                <a:spcPct val="115000"/>
              </a:lnSpc>
              <a:spcBef>
                <a:spcPts val="0"/>
              </a:spcBef>
              <a:spcAft>
                <a:spcPts val="0"/>
              </a:spcAft>
              <a:buClr>
                <a:srgbClr val="00153A"/>
              </a:buClr>
              <a:buSzPts val="1700"/>
              <a:buFont typeface="Quattrocento Sans"/>
              <a:buChar char="○"/>
            </a:pPr>
            <a:r>
              <a:rPr lang="en" sz="1700">
                <a:solidFill>
                  <a:srgbClr val="00153A"/>
                </a:solidFill>
                <a:highlight>
                  <a:schemeClr val="lt1"/>
                </a:highlight>
                <a:latin typeface="Quattrocento Sans"/>
                <a:ea typeface="Quattrocento Sans"/>
                <a:cs typeface="Quattrocento Sans"/>
                <a:sym typeface="Quattrocento Sans"/>
              </a:rPr>
              <a:t>Contributor to best Practices and OBPS</a:t>
            </a:r>
            <a:endParaRPr sz="1700">
              <a:solidFill>
                <a:srgbClr val="00153A"/>
              </a:solidFill>
              <a:highlight>
                <a:schemeClr val="lt1"/>
              </a:highlight>
              <a:latin typeface="Quattrocento Sans"/>
              <a:ea typeface="Quattrocento Sans"/>
              <a:cs typeface="Quattrocento Sans"/>
              <a:sym typeface="Quattrocento Sans"/>
            </a:endParaRPr>
          </a:p>
          <a:p>
            <a:pPr indent="-336550" lvl="1" marL="914400" rtl="0" algn="l">
              <a:lnSpc>
                <a:spcPct val="115000"/>
              </a:lnSpc>
              <a:spcBef>
                <a:spcPts val="0"/>
              </a:spcBef>
              <a:spcAft>
                <a:spcPts val="0"/>
              </a:spcAft>
              <a:buClr>
                <a:srgbClr val="00153A"/>
              </a:buClr>
              <a:buSzPts val="1700"/>
              <a:buFont typeface="Quattrocento Sans"/>
              <a:buChar char="○"/>
            </a:pPr>
            <a:r>
              <a:rPr lang="en" sz="1700">
                <a:solidFill>
                  <a:srgbClr val="00153A"/>
                </a:solidFill>
                <a:highlight>
                  <a:schemeClr val="lt1"/>
                </a:highlight>
                <a:latin typeface="Quattrocento Sans"/>
                <a:ea typeface="Quattrocento Sans"/>
                <a:cs typeface="Quattrocento Sans"/>
                <a:sym typeface="Quattrocento Sans"/>
              </a:rPr>
              <a:t>Many activities targeting data, metadata, and all the rest!</a:t>
            </a:r>
            <a:endParaRPr sz="1700">
              <a:solidFill>
                <a:srgbClr val="00153A"/>
              </a:solidFill>
              <a:highlight>
                <a:schemeClr val="lt1"/>
              </a:highlight>
              <a:latin typeface="Quattrocento Sans"/>
              <a:ea typeface="Quattrocento Sans"/>
              <a:cs typeface="Quattrocento Sans"/>
              <a:sym typeface="Quattrocento Sans"/>
            </a:endParaRPr>
          </a:p>
          <a:p>
            <a:pPr indent="-336550" lvl="1" marL="914400" rtl="0" algn="l">
              <a:lnSpc>
                <a:spcPct val="115000"/>
              </a:lnSpc>
              <a:spcBef>
                <a:spcPts val="0"/>
              </a:spcBef>
              <a:spcAft>
                <a:spcPts val="0"/>
              </a:spcAft>
              <a:buClr>
                <a:srgbClr val="00153A"/>
              </a:buClr>
              <a:buSzPts val="1700"/>
              <a:buFont typeface="Quattrocento Sans"/>
              <a:buChar char="○"/>
            </a:pPr>
            <a:r>
              <a:rPr lang="en" sz="1700">
                <a:solidFill>
                  <a:srgbClr val="00153A"/>
                </a:solidFill>
                <a:highlight>
                  <a:schemeClr val="lt1"/>
                </a:highlight>
                <a:latin typeface="Quattrocento Sans"/>
                <a:ea typeface="Quattrocento Sans"/>
                <a:cs typeface="Quattrocento Sans"/>
                <a:sym typeface="Quattrocento Sans"/>
              </a:rPr>
              <a:t>Increased WMO support for OceanOPS</a:t>
            </a:r>
            <a:endParaRPr sz="1600">
              <a:solidFill>
                <a:srgbClr val="00153A"/>
              </a:solidFill>
              <a:latin typeface="Quattrocento Sans"/>
              <a:ea typeface="Quattrocento Sans"/>
              <a:cs typeface="Quattrocento Sans"/>
              <a:sym typeface="Quattrocento Sans"/>
            </a:endParaRPr>
          </a:p>
        </p:txBody>
      </p:sp>
    </p:spTree>
  </p:cSld>
  <p:clrMapOvr>
    <a:masterClrMapping/>
  </p:clrMapOvr>
</p:sld>
</file>

<file path=ppt/slides/slide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11" name="Shape 211"/>
        <p:cNvGrpSpPr/>
        <p:nvPr/>
      </p:nvGrpSpPr>
      <p:grpSpPr>
        <a:xfrm>
          <a:off x="0" y="0"/>
          <a:ext cx="0" cy="0"/>
          <a:chOff x="0" y="0"/>
          <a:chExt cx="0" cy="0"/>
        </a:xfrm>
      </p:grpSpPr>
      <p:sp>
        <p:nvSpPr>
          <p:cNvPr id="212" name="Google Shape;212;p34"/>
          <p:cNvSpPr txBox="1"/>
          <p:nvPr>
            <p:ph type="title"/>
          </p:nvPr>
        </p:nvSpPr>
        <p:spPr>
          <a:xfrm>
            <a:off x="228600" y="76199"/>
            <a:ext cx="7886700" cy="757500"/>
          </a:xfrm>
          <a:prstGeom prst="rect">
            <a:avLst/>
          </a:prstGeom>
          <a:noFill/>
          <a:ln>
            <a:noFill/>
          </a:ln>
        </p:spPr>
        <p:txBody>
          <a:bodyPr anchorCtr="0" anchor="ctr" bIns="34275" lIns="68575" spcFirstLastPara="1" rIns="68575" wrap="square" tIns="34275">
            <a:noAutofit/>
          </a:bodyPr>
          <a:lstStyle/>
          <a:p>
            <a:pPr indent="0" lvl="0" marL="0" rtl="0" algn="l">
              <a:spcBef>
                <a:spcPts val="0"/>
              </a:spcBef>
              <a:spcAft>
                <a:spcPts val="0"/>
              </a:spcAft>
              <a:buNone/>
            </a:pPr>
            <a:r>
              <a:rPr lang="en" u="none"/>
              <a:t>Observing System Status and </a:t>
            </a:r>
            <a:r>
              <a:rPr lang="en" u="none"/>
              <a:t>Notable Changes: </a:t>
            </a:r>
            <a:r>
              <a:rPr lang="en" u="none"/>
              <a:t>2021</a:t>
            </a:r>
            <a:endParaRPr u="none"/>
          </a:p>
        </p:txBody>
      </p:sp>
      <p:sp>
        <p:nvSpPr>
          <p:cNvPr id="213" name="Google Shape;213;p34"/>
          <p:cNvSpPr txBox="1"/>
          <p:nvPr/>
        </p:nvSpPr>
        <p:spPr>
          <a:xfrm>
            <a:off x="404225" y="757550"/>
            <a:ext cx="7614000" cy="1364700"/>
          </a:xfrm>
          <a:prstGeom prst="rect">
            <a:avLst/>
          </a:prstGeom>
          <a:noFill/>
          <a:ln>
            <a:noFill/>
          </a:ln>
        </p:spPr>
        <p:txBody>
          <a:bodyPr anchorCtr="0" anchor="t" bIns="34275" lIns="68575" spcFirstLastPara="1" rIns="68575" wrap="square" tIns="34275">
            <a:noAutofit/>
          </a:bodyPr>
          <a:lstStyle/>
          <a:p>
            <a:pPr indent="-311150" lvl="0" marL="457200" rtl="0" algn="l">
              <a:lnSpc>
                <a:spcPct val="115000"/>
              </a:lnSpc>
              <a:spcBef>
                <a:spcPts val="0"/>
              </a:spcBef>
              <a:spcAft>
                <a:spcPts val="0"/>
              </a:spcAft>
              <a:buClr>
                <a:srgbClr val="00153A"/>
              </a:buClr>
              <a:buSzPts val="1300"/>
              <a:buFont typeface="Quattrocento Sans"/>
              <a:buChar char="●"/>
            </a:pPr>
            <a:r>
              <a:rPr lang="en" sz="1300">
                <a:solidFill>
                  <a:srgbClr val="00153A"/>
                </a:solidFill>
                <a:latin typeface="Quattrocento Sans"/>
                <a:ea typeface="Quattrocento Sans"/>
                <a:cs typeface="Quattrocento Sans"/>
                <a:sym typeface="Quattrocento Sans"/>
              </a:rPr>
              <a:t>COVID-19 </a:t>
            </a:r>
            <a:endParaRPr sz="1300">
              <a:solidFill>
                <a:srgbClr val="00153A"/>
              </a:solidFill>
              <a:latin typeface="Quattrocento Sans"/>
              <a:ea typeface="Quattrocento Sans"/>
              <a:cs typeface="Quattrocento Sans"/>
              <a:sym typeface="Quattrocento Sans"/>
            </a:endParaRPr>
          </a:p>
          <a:p>
            <a:pPr indent="-311150" lvl="1" marL="914400" rtl="0" algn="l">
              <a:lnSpc>
                <a:spcPct val="115000"/>
              </a:lnSpc>
              <a:spcBef>
                <a:spcPts val="0"/>
              </a:spcBef>
              <a:spcAft>
                <a:spcPts val="0"/>
              </a:spcAft>
              <a:buClr>
                <a:srgbClr val="00153A"/>
              </a:buClr>
              <a:buSzPts val="1300"/>
              <a:buFont typeface="Quattrocento Sans"/>
              <a:buChar char="○"/>
            </a:pPr>
            <a:r>
              <a:rPr lang="en" sz="1300">
                <a:solidFill>
                  <a:srgbClr val="00153A"/>
                </a:solidFill>
                <a:latin typeface="Quattrocento Sans"/>
                <a:ea typeface="Quattrocento Sans"/>
                <a:cs typeface="Quattrocento Sans"/>
                <a:sym typeface="Quattrocento Sans"/>
              </a:rPr>
              <a:t>Unprecedented challenges. </a:t>
            </a:r>
            <a:r>
              <a:rPr lang="en" sz="1300">
                <a:solidFill>
                  <a:srgbClr val="00153A"/>
                </a:solidFill>
                <a:latin typeface="Quattrocento Sans"/>
                <a:ea typeface="Quattrocento Sans"/>
                <a:cs typeface="Quattrocento Sans"/>
                <a:sym typeface="Quattrocento Sans"/>
              </a:rPr>
              <a:t>Thanks to dedication of the GOOS Community, resilience of many systems, and automation, </a:t>
            </a:r>
            <a:r>
              <a:rPr lang="en" sz="1300" u="sng">
                <a:solidFill>
                  <a:srgbClr val="00153A"/>
                </a:solidFill>
                <a:latin typeface="Quattrocento Sans"/>
                <a:ea typeface="Quattrocento Sans"/>
                <a:cs typeface="Quattrocento Sans"/>
                <a:sym typeface="Quattrocento Sans"/>
              </a:rPr>
              <a:t>GOOS has largely recovered, but not undamaged</a:t>
            </a:r>
            <a:r>
              <a:rPr lang="en" sz="1300">
                <a:solidFill>
                  <a:srgbClr val="00153A"/>
                </a:solidFill>
                <a:latin typeface="Quattrocento Sans"/>
                <a:ea typeface="Quattrocento Sans"/>
                <a:cs typeface="Quattrocento Sans"/>
                <a:sym typeface="Quattrocento Sans"/>
              </a:rPr>
              <a:t>. </a:t>
            </a:r>
            <a:endParaRPr sz="1300">
              <a:solidFill>
                <a:srgbClr val="00153A"/>
              </a:solidFill>
              <a:latin typeface="Quattrocento Sans"/>
              <a:ea typeface="Quattrocento Sans"/>
              <a:cs typeface="Quattrocento Sans"/>
              <a:sym typeface="Quattrocento Sans"/>
            </a:endParaRPr>
          </a:p>
          <a:p>
            <a:pPr indent="-311150" lvl="1" marL="914400" rtl="0" algn="l">
              <a:lnSpc>
                <a:spcPct val="115000"/>
              </a:lnSpc>
              <a:spcBef>
                <a:spcPts val="0"/>
              </a:spcBef>
              <a:spcAft>
                <a:spcPts val="0"/>
              </a:spcAft>
              <a:buClr>
                <a:srgbClr val="00153A"/>
              </a:buClr>
              <a:buSzPts val="1300"/>
              <a:buFont typeface="Quattrocento Sans"/>
              <a:buChar char="○"/>
            </a:pPr>
            <a:r>
              <a:rPr b="1" lang="en" sz="1300">
                <a:solidFill>
                  <a:srgbClr val="FF0000"/>
                </a:solidFill>
                <a:latin typeface="Quattrocento Sans"/>
                <a:ea typeface="Quattrocento Sans"/>
                <a:cs typeface="Quattrocento Sans"/>
                <a:sym typeface="Quattrocento Sans"/>
              </a:rPr>
              <a:t>HOWEVER</a:t>
            </a:r>
            <a:r>
              <a:rPr lang="en" sz="1300">
                <a:solidFill>
                  <a:srgbClr val="00153A"/>
                </a:solidFill>
                <a:latin typeface="Quattrocento Sans"/>
                <a:ea typeface="Quattrocento Sans"/>
                <a:cs typeface="Quattrocento Sans"/>
                <a:sym typeface="Quattrocento Sans"/>
              </a:rPr>
              <a:t>: XBTs/SOOP (60% data loss), RV-based observing, and moored buoys are still struggling (tropical buoys in the Indian Ocean are especially hard hit)</a:t>
            </a:r>
            <a:endParaRPr sz="1300">
              <a:solidFill>
                <a:srgbClr val="00153A"/>
              </a:solidFill>
              <a:latin typeface="Quattrocento Sans"/>
              <a:ea typeface="Quattrocento Sans"/>
              <a:cs typeface="Quattrocento Sans"/>
              <a:sym typeface="Quattrocento Sans"/>
            </a:endParaRPr>
          </a:p>
        </p:txBody>
      </p:sp>
      <p:pic>
        <p:nvPicPr>
          <p:cNvPr id="214" name="Google Shape;214;p34"/>
          <p:cNvPicPr preferRelativeResize="0"/>
          <p:nvPr/>
        </p:nvPicPr>
        <p:blipFill rotWithShape="1">
          <a:blip r:embed="rId3">
            <a:alphaModFix/>
          </a:blip>
          <a:srcRect b="0" l="0" r="0" t="27849"/>
          <a:stretch/>
        </p:blipFill>
        <p:spPr>
          <a:xfrm>
            <a:off x="6469650" y="1839527"/>
            <a:ext cx="2683300" cy="974990"/>
          </a:xfrm>
          <a:prstGeom prst="rect">
            <a:avLst/>
          </a:prstGeom>
          <a:noFill/>
          <a:ln>
            <a:noFill/>
          </a:ln>
        </p:spPr>
      </p:pic>
      <p:sp>
        <p:nvSpPr>
          <p:cNvPr id="215" name="Google Shape;215;p34"/>
          <p:cNvSpPr txBox="1"/>
          <p:nvPr/>
        </p:nvSpPr>
        <p:spPr>
          <a:xfrm>
            <a:off x="381000" y="1904211"/>
            <a:ext cx="6129600" cy="1364700"/>
          </a:xfrm>
          <a:prstGeom prst="rect">
            <a:avLst/>
          </a:prstGeom>
          <a:noFill/>
          <a:ln>
            <a:noFill/>
          </a:ln>
        </p:spPr>
        <p:txBody>
          <a:bodyPr anchorCtr="0" anchor="t" bIns="34275" lIns="68575" spcFirstLastPara="1" rIns="68575" wrap="square" tIns="34275">
            <a:noAutofit/>
          </a:bodyPr>
          <a:lstStyle/>
          <a:p>
            <a:pPr indent="-311150" lvl="0" marL="457200" rtl="0" algn="l">
              <a:lnSpc>
                <a:spcPct val="115000"/>
              </a:lnSpc>
              <a:spcBef>
                <a:spcPts val="1000"/>
              </a:spcBef>
              <a:spcAft>
                <a:spcPts val="0"/>
              </a:spcAft>
              <a:buClr>
                <a:srgbClr val="00153A"/>
              </a:buClr>
              <a:buSzPts val="1300"/>
              <a:buFont typeface="Quattrocento Sans"/>
              <a:buChar char="●"/>
            </a:pPr>
            <a:r>
              <a:rPr lang="en" sz="1300">
                <a:solidFill>
                  <a:srgbClr val="00153A"/>
                </a:solidFill>
                <a:latin typeface="Quattrocento Sans"/>
                <a:ea typeface="Quattrocento Sans"/>
                <a:cs typeface="Quattrocento Sans"/>
                <a:sym typeface="Quattrocento Sans"/>
              </a:rPr>
              <a:t>Increased integration in OCG of physical, BGC, and biological observing (e.g. pilots, Report Card content)</a:t>
            </a:r>
            <a:endParaRPr sz="1300">
              <a:solidFill>
                <a:srgbClr val="00153A"/>
              </a:solidFill>
              <a:latin typeface="Quattrocento Sans"/>
              <a:ea typeface="Quattrocento Sans"/>
              <a:cs typeface="Quattrocento Sans"/>
              <a:sym typeface="Quattrocento Sans"/>
            </a:endParaRPr>
          </a:p>
          <a:p>
            <a:pPr indent="-311150" lvl="0" marL="457200" rtl="0" algn="l">
              <a:lnSpc>
                <a:spcPct val="115000"/>
              </a:lnSpc>
              <a:spcBef>
                <a:spcPts val="1000"/>
              </a:spcBef>
              <a:spcAft>
                <a:spcPts val="0"/>
              </a:spcAft>
              <a:buClr>
                <a:srgbClr val="00153A"/>
              </a:buClr>
              <a:buSzPts val="1300"/>
              <a:buFont typeface="Quattrocento Sans"/>
              <a:buChar char="●"/>
            </a:pPr>
            <a:r>
              <a:rPr lang="en" sz="1300">
                <a:solidFill>
                  <a:srgbClr val="00153A"/>
                </a:solidFill>
                <a:latin typeface="Quattrocento Sans"/>
                <a:ea typeface="Quattrocento Sans"/>
                <a:cs typeface="Quattrocento Sans"/>
                <a:sym typeface="Quattrocento Sans"/>
              </a:rPr>
              <a:t>Increased metadata standardization and real-time data reporting, leading to improved discoverability</a:t>
            </a:r>
            <a:endParaRPr sz="1300">
              <a:solidFill>
                <a:srgbClr val="00153A"/>
              </a:solidFill>
              <a:latin typeface="Quattrocento Sans"/>
              <a:ea typeface="Quattrocento Sans"/>
              <a:cs typeface="Quattrocento Sans"/>
              <a:sym typeface="Quattrocento Sans"/>
            </a:endParaRPr>
          </a:p>
        </p:txBody>
      </p:sp>
      <p:sp>
        <p:nvSpPr>
          <p:cNvPr id="216" name="Google Shape;216;p34"/>
          <p:cNvSpPr txBox="1"/>
          <p:nvPr/>
        </p:nvSpPr>
        <p:spPr>
          <a:xfrm>
            <a:off x="373450" y="3075952"/>
            <a:ext cx="8627100" cy="1416900"/>
          </a:xfrm>
          <a:prstGeom prst="rect">
            <a:avLst/>
          </a:prstGeom>
          <a:noFill/>
          <a:ln>
            <a:noFill/>
          </a:ln>
        </p:spPr>
        <p:txBody>
          <a:bodyPr anchorCtr="0" anchor="t" bIns="34275" lIns="68575" spcFirstLastPara="1" rIns="68575" wrap="square" tIns="34275">
            <a:noAutofit/>
          </a:bodyPr>
          <a:lstStyle/>
          <a:p>
            <a:pPr indent="-311150" lvl="0" marL="457200" rtl="0" algn="l">
              <a:lnSpc>
                <a:spcPct val="115000"/>
              </a:lnSpc>
              <a:spcBef>
                <a:spcPts val="1000"/>
              </a:spcBef>
              <a:spcAft>
                <a:spcPts val="0"/>
              </a:spcAft>
              <a:buClr>
                <a:srgbClr val="00153A"/>
              </a:buClr>
              <a:buSzPts val="1300"/>
              <a:buFont typeface="Quattrocento Sans"/>
              <a:buChar char="●"/>
            </a:pPr>
            <a:r>
              <a:rPr lang="en" sz="1300">
                <a:solidFill>
                  <a:srgbClr val="00153A"/>
                </a:solidFill>
                <a:latin typeface="Quattrocento Sans"/>
                <a:ea typeface="Quattrocento Sans"/>
                <a:cs typeface="Quattrocento Sans"/>
                <a:sym typeface="Quattrocento Sans"/>
              </a:rPr>
              <a:t>Increased ability to track research publications and citations using GOOS data</a:t>
            </a:r>
            <a:endParaRPr sz="1300">
              <a:solidFill>
                <a:srgbClr val="00153A"/>
              </a:solidFill>
              <a:latin typeface="Quattrocento Sans"/>
              <a:ea typeface="Quattrocento Sans"/>
              <a:cs typeface="Quattrocento Sans"/>
              <a:sym typeface="Quattrocento Sans"/>
            </a:endParaRPr>
          </a:p>
          <a:p>
            <a:pPr indent="-311150" lvl="0" marL="457200" rtl="0" algn="l">
              <a:lnSpc>
                <a:spcPct val="115000"/>
              </a:lnSpc>
              <a:spcBef>
                <a:spcPts val="1000"/>
              </a:spcBef>
              <a:spcAft>
                <a:spcPts val="0"/>
              </a:spcAft>
              <a:buClr>
                <a:schemeClr val="dk1"/>
              </a:buClr>
              <a:buSzPts val="1300"/>
              <a:buChar char="●"/>
            </a:pPr>
            <a:r>
              <a:rPr lang="en" sz="1300">
                <a:solidFill>
                  <a:srgbClr val="00153A"/>
                </a:solidFill>
                <a:latin typeface="Quattrocento Sans"/>
                <a:ea typeface="Quattrocento Sans"/>
                <a:cs typeface="Quattrocento Sans"/>
                <a:sym typeface="Quattrocento Sans"/>
              </a:rPr>
              <a:t>Multiple networks embracing environmental stewardship as a key </a:t>
            </a:r>
            <a:r>
              <a:rPr i="1" lang="en" sz="1300">
                <a:solidFill>
                  <a:srgbClr val="00153A"/>
                </a:solidFill>
                <a:latin typeface="Quattrocento Sans"/>
                <a:ea typeface="Quattrocento Sans"/>
                <a:cs typeface="Quattrocento Sans"/>
                <a:sym typeface="Quattrocento Sans"/>
              </a:rPr>
              <a:t>attribute</a:t>
            </a:r>
            <a:endParaRPr sz="1300">
              <a:solidFill>
                <a:srgbClr val="00153A"/>
              </a:solidFill>
              <a:latin typeface="Quattrocento Sans"/>
              <a:ea typeface="Quattrocento Sans"/>
              <a:cs typeface="Quattrocento Sans"/>
              <a:sym typeface="Quattrocento Sans"/>
            </a:endParaRPr>
          </a:p>
          <a:p>
            <a:pPr indent="-311150" lvl="0" marL="457200" rtl="0" algn="l">
              <a:lnSpc>
                <a:spcPct val="115000"/>
              </a:lnSpc>
              <a:spcBef>
                <a:spcPts val="1000"/>
              </a:spcBef>
              <a:spcAft>
                <a:spcPts val="0"/>
              </a:spcAft>
              <a:buClr>
                <a:srgbClr val="00153A"/>
              </a:buClr>
              <a:buSzPts val="1300"/>
              <a:buFont typeface="Quattrocento Sans"/>
              <a:buChar char="●"/>
            </a:pPr>
            <a:r>
              <a:rPr lang="en" sz="1300">
                <a:solidFill>
                  <a:srgbClr val="00153A"/>
                </a:solidFill>
                <a:latin typeface="Quattrocento Sans"/>
                <a:ea typeface="Quattrocento Sans"/>
                <a:cs typeface="Quattrocento Sans"/>
                <a:sym typeface="Quattrocento Sans"/>
              </a:rPr>
              <a:t>Increased participation in system-wide meetings (PMO, DBCP, etc)</a:t>
            </a:r>
            <a:endParaRPr sz="1300">
              <a:solidFill>
                <a:srgbClr val="00153A"/>
              </a:solidFill>
              <a:latin typeface="Quattrocento Sans"/>
              <a:ea typeface="Quattrocento Sans"/>
              <a:cs typeface="Quattrocento Sans"/>
              <a:sym typeface="Quattrocento Sans"/>
            </a:endParaRPr>
          </a:p>
        </p:txBody>
      </p:sp>
    </p:spTree>
  </p:cSld>
  <p:clrMapOvr>
    <a:masterClrMapping/>
  </p:clrMapOvr>
</p:sld>
</file>

<file path=ppt/slides/slide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20" name="Shape 220"/>
        <p:cNvGrpSpPr/>
        <p:nvPr/>
      </p:nvGrpSpPr>
      <p:grpSpPr>
        <a:xfrm>
          <a:off x="0" y="0"/>
          <a:ext cx="0" cy="0"/>
          <a:chOff x="0" y="0"/>
          <a:chExt cx="0" cy="0"/>
        </a:xfrm>
      </p:grpSpPr>
      <p:sp>
        <p:nvSpPr>
          <p:cNvPr id="221" name="Google Shape;221;p35"/>
          <p:cNvSpPr txBox="1"/>
          <p:nvPr>
            <p:ph type="title"/>
          </p:nvPr>
        </p:nvSpPr>
        <p:spPr>
          <a:xfrm>
            <a:off x="228600" y="76199"/>
            <a:ext cx="7886700" cy="757500"/>
          </a:xfrm>
          <a:prstGeom prst="rect">
            <a:avLst/>
          </a:prstGeom>
          <a:noFill/>
          <a:ln>
            <a:noFill/>
          </a:ln>
        </p:spPr>
        <p:txBody>
          <a:bodyPr anchorCtr="0" anchor="ctr" bIns="34275" lIns="68575" spcFirstLastPara="1" rIns="68575" wrap="square" tIns="34275">
            <a:noAutofit/>
          </a:bodyPr>
          <a:lstStyle/>
          <a:p>
            <a:pPr indent="0" lvl="0" marL="0" rtl="0" algn="l">
              <a:spcBef>
                <a:spcPts val="0"/>
              </a:spcBef>
              <a:spcAft>
                <a:spcPts val="0"/>
              </a:spcAft>
              <a:buClr>
                <a:srgbClr val="00153A"/>
              </a:buClr>
              <a:buSzPts val="2500"/>
              <a:buFont typeface="Libre Franklin"/>
              <a:buNone/>
            </a:pPr>
            <a:r>
              <a:rPr lang="en" u="none"/>
              <a:t>Aims of OCG-12</a:t>
            </a:r>
            <a:endParaRPr u="none"/>
          </a:p>
        </p:txBody>
      </p:sp>
      <p:sp>
        <p:nvSpPr>
          <p:cNvPr id="222" name="Google Shape;222;p35"/>
          <p:cNvSpPr txBox="1"/>
          <p:nvPr/>
        </p:nvSpPr>
        <p:spPr>
          <a:xfrm>
            <a:off x="404225" y="893475"/>
            <a:ext cx="8217600" cy="3918300"/>
          </a:xfrm>
          <a:prstGeom prst="rect">
            <a:avLst/>
          </a:prstGeom>
          <a:noFill/>
          <a:ln>
            <a:noFill/>
          </a:ln>
        </p:spPr>
        <p:txBody>
          <a:bodyPr anchorCtr="0" anchor="t" bIns="34275" lIns="68575" spcFirstLastPara="1" rIns="68575" wrap="square" tIns="34275">
            <a:noAutofit/>
          </a:bodyPr>
          <a:lstStyle/>
          <a:p>
            <a:pPr indent="-323850" lvl="0" marL="457200" rtl="0" algn="l">
              <a:lnSpc>
                <a:spcPct val="115000"/>
              </a:lnSpc>
              <a:spcBef>
                <a:spcPts val="800"/>
              </a:spcBef>
              <a:spcAft>
                <a:spcPts val="0"/>
              </a:spcAft>
              <a:buClr>
                <a:srgbClr val="00153A"/>
              </a:buClr>
              <a:buSzPts val="1500"/>
              <a:buFont typeface="Quattrocento Sans"/>
              <a:buChar char="●"/>
            </a:pPr>
            <a:r>
              <a:rPr lang="en" sz="1500">
                <a:solidFill>
                  <a:srgbClr val="00153A"/>
                </a:solidFill>
                <a:highlight>
                  <a:schemeClr val="lt1"/>
                </a:highlight>
                <a:latin typeface="Quattrocento Sans"/>
                <a:ea typeface="Quattrocento Sans"/>
                <a:cs typeface="Quattrocento Sans"/>
                <a:sym typeface="Quattrocento Sans"/>
              </a:rPr>
              <a:t>Reviewing intersessional work, highlights and next steps in our 8 foci</a:t>
            </a:r>
            <a:endParaRPr sz="1500">
              <a:solidFill>
                <a:srgbClr val="00153A"/>
              </a:solidFill>
              <a:highlight>
                <a:schemeClr val="lt1"/>
              </a:highlight>
              <a:latin typeface="Quattrocento Sans"/>
              <a:ea typeface="Quattrocento Sans"/>
              <a:cs typeface="Quattrocento Sans"/>
              <a:sym typeface="Quattrocento Sans"/>
            </a:endParaRPr>
          </a:p>
          <a:p>
            <a:pPr indent="-323850" lvl="1" marL="914400" rtl="0" algn="l">
              <a:lnSpc>
                <a:spcPct val="115000"/>
              </a:lnSpc>
              <a:spcBef>
                <a:spcPts val="0"/>
              </a:spcBef>
              <a:spcAft>
                <a:spcPts val="0"/>
              </a:spcAft>
              <a:buClr>
                <a:srgbClr val="00153A"/>
              </a:buClr>
              <a:buSzPts val="1500"/>
              <a:buFont typeface="Quattrocento Sans"/>
              <a:buChar char="○"/>
            </a:pPr>
            <a:r>
              <a:rPr lang="en" sz="1500">
                <a:solidFill>
                  <a:srgbClr val="00153A"/>
                </a:solidFill>
                <a:highlight>
                  <a:schemeClr val="lt1"/>
                </a:highlight>
                <a:latin typeface="Quattrocento Sans"/>
                <a:ea typeface="Quattrocento Sans"/>
                <a:cs typeface="Quattrocento Sans"/>
                <a:sym typeface="Quattrocento Sans"/>
              </a:rPr>
              <a:t>Fit for purpose; advancing technical capabilities; monitoring system performance; improving metadata system; encouraging integration and higher quality through best practices; capacity development; and environmental stewardship </a:t>
            </a:r>
            <a:endParaRPr sz="1500">
              <a:solidFill>
                <a:srgbClr val="00153A"/>
              </a:solidFill>
              <a:highlight>
                <a:schemeClr val="lt1"/>
              </a:highlight>
              <a:latin typeface="Quattrocento Sans"/>
              <a:ea typeface="Quattrocento Sans"/>
              <a:cs typeface="Quattrocento Sans"/>
              <a:sym typeface="Quattrocento Sans"/>
            </a:endParaRPr>
          </a:p>
          <a:p>
            <a:pPr indent="-323850" lvl="0" marL="457200" rtl="0" algn="l">
              <a:lnSpc>
                <a:spcPct val="115000"/>
              </a:lnSpc>
              <a:spcBef>
                <a:spcPts val="0"/>
              </a:spcBef>
              <a:spcAft>
                <a:spcPts val="0"/>
              </a:spcAft>
              <a:buClr>
                <a:srgbClr val="00153A"/>
              </a:buClr>
              <a:buSzPts val="1500"/>
              <a:buFont typeface="Quattrocento Sans"/>
              <a:buChar char="●"/>
            </a:pPr>
            <a:r>
              <a:rPr lang="en" sz="1500">
                <a:solidFill>
                  <a:srgbClr val="00153A"/>
                </a:solidFill>
                <a:highlight>
                  <a:schemeClr val="lt1"/>
                </a:highlight>
                <a:latin typeface="Quattrocento Sans"/>
                <a:ea typeface="Quattrocento Sans"/>
                <a:cs typeface="Quattrocento Sans"/>
                <a:sym typeface="Quattrocento Sans"/>
              </a:rPr>
              <a:t>Hear from the networks on ideas and needs - network reports and session 8</a:t>
            </a:r>
            <a:endParaRPr sz="1500">
              <a:solidFill>
                <a:srgbClr val="00153A"/>
              </a:solidFill>
              <a:highlight>
                <a:schemeClr val="lt1"/>
              </a:highlight>
              <a:latin typeface="Quattrocento Sans"/>
              <a:ea typeface="Quattrocento Sans"/>
              <a:cs typeface="Quattrocento Sans"/>
              <a:sym typeface="Quattrocento Sans"/>
            </a:endParaRPr>
          </a:p>
          <a:p>
            <a:pPr indent="-323850" lvl="0" marL="457200" rtl="0" algn="l">
              <a:lnSpc>
                <a:spcPct val="115000"/>
              </a:lnSpc>
              <a:spcBef>
                <a:spcPts val="0"/>
              </a:spcBef>
              <a:spcAft>
                <a:spcPts val="0"/>
              </a:spcAft>
              <a:buClr>
                <a:srgbClr val="00153A"/>
              </a:buClr>
              <a:buSzPts val="1500"/>
              <a:buFont typeface="Quattrocento Sans"/>
              <a:buChar char="●"/>
            </a:pPr>
            <a:r>
              <a:rPr lang="en" sz="1500">
                <a:solidFill>
                  <a:srgbClr val="00153A"/>
                </a:solidFill>
                <a:highlight>
                  <a:schemeClr val="lt1"/>
                </a:highlight>
                <a:latin typeface="Quattrocento Sans"/>
                <a:ea typeface="Quattrocento Sans"/>
                <a:cs typeface="Quattrocento Sans"/>
                <a:sym typeface="Quattrocento Sans"/>
              </a:rPr>
              <a:t>Strengthen connections, across GOOS, with modelling community, potential new partners </a:t>
            </a:r>
            <a:endParaRPr sz="1500">
              <a:solidFill>
                <a:srgbClr val="00153A"/>
              </a:solidFill>
              <a:highlight>
                <a:schemeClr val="lt1"/>
              </a:highlight>
              <a:latin typeface="Quattrocento Sans"/>
              <a:ea typeface="Quattrocento Sans"/>
              <a:cs typeface="Quattrocento Sans"/>
              <a:sym typeface="Quattrocento Sans"/>
            </a:endParaRPr>
          </a:p>
          <a:p>
            <a:pPr indent="-323850" lvl="0" marL="457200" rtl="0" algn="l">
              <a:lnSpc>
                <a:spcPct val="115000"/>
              </a:lnSpc>
              <a:spcBef>
                <a:spcPts val="0"/>
              </a:spcBef>
              <a:spcAft>
                <a:spcPts val="0"/>
              </a:spcAft>
              <a:buClr>
                <a:srgbClr val="00153A"/>
              </a:buClr>
              <a:buSzPts val="1500"/>
              <a:buFont typeface="Quattrocento Sans"/>
              <a:buChar char="●"/>
            </a:pPr>
            <a:r>
              <a:rPr lang="en" sz="1500">
                <a:solidFill>
                  <a:srgbClr val="00153A"/>
                </a:solidFill>
                <a:highlight>
                  <a:schemeClr val="lt1"/>
                </a:highlight>
                <a:latin typeface="Quattrocento Sans"/>
                <a:ea typeface="Quattrocento Sans"/>
                <a:cs typeface="Quattrocento Sans"/>
                <a:sym typeface="Quattrocento Sans"/>
              </a:rPr>
              <a:t>Pre-OCG Workshops -cross-network &amp;  in depth on topics</a:t>
            </a:r>
            <a:endParaRPr sz="1500">
              <a:solidFill>
                <a:srgbClr val="00153A"/>
              </a:solidFill>
              <a:highlight>
                <a:schemeClr val="lt1"/>
              </a:highlight>
              <a:latin typeface="Quattrocento Sans"/>
              <a:ea typeface="Quattrocento Sans"/>
              <a:cs typeface="Quattrocento Sans"/>
              <a:sym typeface="Quattrocento Sans"/>
            </a:endParaRPr>
          </a:p>
          <a:p>
            <a:pPr indent="-323850" lvl="0" marL="457200" rtl="0" algn="l">
              <a:lnSpc>
                <a:spcPct val="115000"/>
              </a:lnSpc>
              <a:spcBef>
                <a:spcPts val="0"/>
              </a:spcBef>
              <a:spcAft>
                <a:spcPts val="0"/>
              </a:spcAft>
              <a:buClr>
                <a:srgbClr val="00153A"/>
              </a:buClr>
              <a:buSzPts val="1500"/>
              <a:buFont typeface="Quattrocento Sans"/>
              <a:buChar char="●"/>
            </a:pPr>
            <a:r>
              <a:rPr lang="en" sz="1500">
                <a:solidFill>
                  <a:srgbClr val="00153A"/>
                </a:solidFill>
                <a:highlight>
                  <a:schemeClr val="lt1"/>
                </a:highlight>
                <a:latin typeface="Quattrocento Sans"/>
                <a:ea typeface="Quattrocento Sans"/>
                <a:cs typeface="Quattrocento Sans"/>
                <a:sym typeface="Quattrocento Sans"/>
              </a:rPr>
              <a:t>Looking forward for OCG, network and GOOS  development within the Ocean Decade</a:t>
            </a:r>
            <a:endParaRPr sz="1500">
              <a:solidFill>
                <a:srgbClr val="00153A"/>
              </a:solidFill>
              <a:highlight>
                <a:schemeClr val="lt1"/>
              </a:highlight>
              <a:latin typeface="Quattrocento Sans"/>
              <a:ea typeface="Quattrocento Sans"/>
              <a:cs typeface="Quattrocento Sans"/>
              <a:sym typeface="Quattrocento Sans"/>
            </a:endParaRPr>
          </a:p>
          <a:p>
            <a:pPr indent="-323850" lvl="0" marL="457200" rtl="0" algn="l">
              <a:lnSpc>
                <a:spcPct val="115000"/>
              </a:lnSpc>
              <a:spcBef>
                <a:spcPts val="0"/>
              </a:spcBef>
              <a:spcAft>
                <a:spcPts val="0"/>
              </a:spcAft>
              <a:buClr>
                <a:srgbClr val="00153A"/>
              </a:buClr>
              <a:buSzPts val="1500"/>
              <a:buFont typeface="Quattrocento Sans"/>
              <a:buChar char="●"/>
            </a:pPr>
            <a:r>
              <a:rPr lang="en" sz="1500">
                <a:solidFill>
                  <a:srgbClr val="00153A"/>
                </a:solidFill>
                <a:highlight>
                  <a:schemeClr val="lt1"/>
                </a:highlight>
                <a:latin typeface="Quattrocento Sans"/>
                <a:ea typeface="Quattrocento Sans"/>
                <a:cs typeface="Quattrocento Sans"/>
                <a:sym typeface="Quattrocento Sans"/>
              </a:rPr>
              <a:t>Agree on OCG revised TORs to go forward to GOOS SC</a:t>
            </a:r>
            <a:endParaRPr sz="1500">
              <a:solidFill>
                <a:srgbClr val="00153A"/>
              </a:solidFill>
              <a:highlight>
                <a:schemeClr val="lt1"/>
              </a:highlight>
              <a:latin typeface="Quattrocento Sans"/>
              <a:ea typeface="Quattrocento Sans"/>
              <a:cs typeface="Quattrocento Sans"/>
              <a:sym typeface="Quattrocento Sans"/>
            </a:endParaRPr>
          </a:p>
          <a:p>
            <a:pPr indent="-323850" lvl="0" marL="457200" rtl="0" algn="l">
              <a:lnSpc>
                <a:spcPct val="115000"/>
              </a:lnSpc>
              <a:spcBef>
                <a:spcPts val="0"/>
              </a:spcBef>
              <a:spcAft>
                <a:spcPts val="0"/>
              </a:spcAft>
              <a:buClr>
                <a:srgbClr val="00153A"/>
              </a:buClr>
              <a:buSzPts val="1500"/>
              <a:buFont typeface="Quattrocento Sans"/>
              <a:buChar char="●"/>
            </a:pPr>
            <a:r>
              <a:rPr lang="en" sz="1500">
                <a:solidFill>
                  <a:srgbClr val="00153A"/>
                </a:solidFill>
                <a:highlight>
                  <a:schemeClr val="lt1"/>
                </a:highlight>
                <a:latin typeface="Quattrocento Sans"/>
                <a:ea typeface="Quattrocento Sans"/>
                <a:cs typeface="Quattrocento Sans"/>
                <a:sym typeface="Quattrocento Sans"/>
              </a:rPr>
              <a:t>Take inspiration from achievements and identify priorities moving forward.</a:t>
            </a:r>
            <a:endParaRPr sz="1500">
              <a:solidFill>
                <a:srgbClr val="00153A"/>
              </a:solidFill>
              <a:highlight>
                <a:schemeClr val="lt1"/>
              </a:highlight>
              <a:latin typeface="Quattrocento Sans"/>
              <a:ea typeface="Quattrocento Sans"/>
              <a:cs typeface="Quattrocento Sans"/>
              <a:sym typeface="Quattrocento Sans"/>
            </a:endParaRPr>
          </a:p>
        </p:txBody>
      </p:sp>
    </p:spTree>
  </p:cSld>
  <p:clrMapOvr>
    <a:masterClrMapping/>
  </p:clrMapOvr>
</p:sld>
</file>

<file path=ppt/slides/slide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26" name="Shape 226"/>
        <p:cNvGrpSpPr/>
        <p:nvPr/>
      </p:nvGrpSpPr>
      <p:grpSpPr>
        <a:xfrm>
          <a:off x="0" y="0"/>
          <a:ext cx="0" cy="0"/>
          <a:chOff x="0" y="0"/>
          <a:chExt cx="0" cy="0"/>
        </a:xfrm>
      </p:grpSpPr>
      <p:sp>
        <p:nvSpPr>
          <p:cNvPr id="227" name="Google Shape;227;p36"/>
          <p:cNvSpPr txBox="1"/>
          <p:nvPr/>
        </p:nvSpPr>
        <p:spPr>
          <a:xfrm>
            <a:off x="0" y="1565000"/>
            <a:ext cx="9144000" cy="926700"/>
          </a:xfrm>
          <a:prstGeom prst="rect">
            <a:avLst/>
          </a:prstGeom>
          <a:noFill/>
          <a:ln>
            <a:noFill/>
          </a:ln>
        </p:spPr>
        <p:txBody>
          <a:bodyPr anchorCtr="0" anchor="t" bIns="34275" lIns="68575" spcFirstLastPara="1" rIns="68575" wrap="square" tIns="34275">
            <a:noAutofit/>
          </a:bodyPr>
          <a:lstStyle/>
          <a:p>
            <a:pPr indent="0" lvl="0" marL="0" marR="0" rtl="0" algn="ctr">
              <a:spcBef>
                <a:spcPts val="0"/>
              </a:spcBef>
              <a:spcAft>
                <a:spcPts val="1000"/>
              </a:spcAft>
              <a:buNone/>
            </a:pPr>
            <a:r>
              <a:rPr b="1" lang="en" sz="4500">
                <a:solidFill>
                  <a:srgbClr val="002060"/>
                </a:solidFill>
                <a:latin typeface="Quattrocento Sans"/>
                <a:ea typeface="Quattrocento Sans"/>
                <a:cs typeface="Quattrocento Sans"/>
                <a:sym typeface="Quattrocento Sans"/>
              </a:rPr>
              <a:t>Foci</a:t>
            </a:r>
            <a:r>
              <a:rPr b="1" lang="en" sz="4500">
                <a:solidFill>
                  <a:srgbClr val="002060"/>
                </a:solidFill>
                <a:latin typeface="Quattrocento Sans"/>
                <a:ea typeface="Quattrocento Sans"/>
                <a:cs typeface="Quattrocento Sans"/>
                <a:sym typeface="Quattrocento Sans"/>
              </a:rPr>
              <a:t> Developments</a:t>
            </a:r>
            <a:endParaRPr b="1" i="1" sz="3500">
              <a:solidFill>
                <a:schemeClr val="dk1"/>
              </a:solidFill>
              <a:latin typeface="Quattrocento Sans"/>
              <a:ea typeface="Quattrocento Sans"/>
              <a:cs typeface="Quattrocento Sans"/>
              <a:sym typeface="Quattrocento Sans"/>
            </a:endParaRPr>
          </a:p>
        </p:txBody>
      </p:sp>
    </p:spTree>
  </p:cSld>
  <p:clrMapOvr>
    <a:masterClrMapping/>
  </p:clrMapOvr>
</p:sld>
</file>

<file path=ppt/slides/slide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31" name="Shape 231"/>
        <p:cNvGrpSpPr/>
        <p:nvPr/>
      </p:nvGrpSpPr>
      <p:grpSpPr>
        <a:xfrm>
          <a:off x="0" y="0"/>
          <a:ext cx="0" cy="0"/>
          <a:chOff x="0" y="0"/>
          <a:chExt cx="0" cy="0"/>
        </a:xfrm>
      </p:grpSpPr>
      <p:sp>
        <p:nvSpPr>
          <p:cNvPr id="232" name="Google Shape;232;p37"/>
          <p:cNvSpPr txBox="1"/>
          <p:nvPr>
            <p:ph type="title"/>
          </p:nvPr>
        </p:nvSpPr>
        <p:spPr>
          <a:xfrm>
            <a:off x="228600" y="76199"/>
            <a:ext cx="7886700" cy="757500"/>
          </a:xfrm>
          <a:prstGeom prst="rect">
            <a:avLst/>
          </a:prstGeom>
          <a:noFill/>
          <a:ln>
            <a:noFill/>
          </a:ln>
        </p:spPr>
        <p:txBody>
          <a:bodyPr anchorCtr="0" anchor="ctr" bIns="34275" lIns="68575" spcFirstLastPara="1" rIns="68575" wrap="square" tIns="34275">
            <a:normAutofit/>
          </a:bodyPr>
          <a:lstStyle/>
          <a:p>
            <a:pPr indent="0" lvl="0" marL="0" rtl="0" algn="l">
              <a:spcBef>
                <a:spcPts val="0"/>
              </a:spcBef>
              <a:spcAft>
                <a:spcPts val="0"/>
              </a:spcAft>
              <a:buClr>
                <a:srgbClr val="00153A"/>
              </a:buClr>
              <a:buSzPts val="2500"/>
              <a:buFont typeface="Libre Franklin"/>
              <a:buNone/>
            </a:pPr>
            <a:r>
              <a:rPr lang="en" u="none"/>
              <a:t>OC</a:t>
            </a:r>
            <a:r>
              <a:rPr lang="en" u="none"/>
              <a:t>G Data hi</a:t>
            </a:r>
            <a:r>
              <a:rPr lang="en" u="none"/>
              <a:t>ghlights (Foci 6)</a:t>
            </a:r>
            <a:endParaRPr u="none"/>
          </a:p>
        </p:txBody>
      </p:sp>
      <p:sp>
        <p:nvSpPr>
          <p:cNvPr id="233" name="Google Shape;233;p37"/>
          <p:cNvSpPr txBox="1"/>
          <p:nvPr/>
        </p:nvSpPr>
        <p:spPr>
          <a:xfrm>
            <a:off x="35300" y="1331825"/>
            <a:ext cx="6627900" cy="1089300"/>
          </a:xfrm>
          <a:prstGeom prst="rect">
            <a:avLst/>
          </a:prstGeom>
          <a:noFill/>
          <a:ln>
            <a:noFill/>
          </a:ln>
        </p:spPr>
        <p:txBody>
          <a:bodyPr anchorCtr="0" anchor="t" bIns="34275" lIns="68575" spcFirstLastPara="1" rIns="68575" wrap="square" tIns="34275">
            <a:noAutofit/>
          </a:bodyPr>
          <a:lstStyle/>
          <a:p>
            <a:pPr indent="-323850" lvl="0" marL="457200" rtl="0" algn="l">
              <a:spcBef>
                <a:spcPts val="0"/>
              </a:spcBef>
              <a:spcAft>
                <a:spcPts val="0"/>
              </a:spcAft>
              <a:buClr>
                <a:srgbClr val="00153A"/>
              </a:buClr>
              <a:buSzPts val="1500"/>
              <a:buFont typeface="Quattrocento Sans"/>
              <a:buChar char="●"/>
            </a:pPr>
            <a:r>
              <a:rPr lang="en" sz="1500">
                <a:solidFill>
                  <a:srgbClr val="00153A"/>
                </a:solidFill>
                <a:latin typeface="Quattrocento Sans"/>
                <a:ea typeface="Quattrocento Sans"/>
                <a:cs typeface="Quattrocento Sans"/>
                <a:sym typeface="Quattrocento Sans"/>
              </a:rPr>
              <a:t>First mapping data flow OCG Networks</a:t>
            </a:r>
            <a:endParaRPr sz="1500">
              <a:solidFill>
                <a:srgbClr val="00153A"/>
              </a:solidFill>
              <a:latin typeface="Quattrocento Sans"/>
              <a:ea typeface="Quattrocento Sans"/>
              <a:cs typeface="Quattrocento Sans"/>
              <a:sym typeface="Quattrocento Sans"/>
            </a:endParaRPr>
          </a:p>
          <a:p>
            <a:pPr indent="-323850" lvl="0" marL="457200" rtl="0" algn="l">
              <a:spcBef>
                <a:spcPts val="0"/>
              </a:spcBef>
              <a:spcAft>
                <a:spcPts val="0"/>
              </a:spcAft>
              <a:buClr>
                <a:srgbClr val="00153A"/>
              </a:buClr>
              <a:buSzPts val="1500"/>
              <a:buFont typeface="Quattrocento Sans"/>
              <a:buChar char="●"/>
            </a:pPr>
            <a:r>
              <a:rPr lang="en" sz="1500">
                <a:solidFill>
                  <a:srgbClr val="00153A"/>
                </a:solidFill>
                <a:latin typeface="Quattrocento Sans"/>
                <a:ea typeface="Quattrocento Sans"/>
                <a:cs typeface="Quattrocento Sans"/>
                <a:sym typeface="Quattrocento Sans"/>
              </a:rPr>
              <a:t>Two cross-network Data and Metadata Workshops (April and May)</a:t>
            </a:r>
            <a:endParaRPr sz="1500">
              <a:solidFill>
                <a:srgbClr val="00153A"/>
              </a:solidFill>
              <a:latin typeface="Quattrocento Sans"/>
              <a:ea typeface="Quattrocento Sans"/>
              <a:cs typeface="Quattrocento Sans"/>
              <a:sym typeface="Quattrocento Sans"/>
            </a:endParaRPr>
          </a:p>
          <a:p>
            <a:pPr indent="-323850" lvl="0" marL="457200" rtl="0" algn="l">
              <a:spcBef>
                <a:spcPts val="0"/>
              </a:spcBef>
              <a:spcAft>
                <a:spcPts val="0"/>
              </a:spcAft>
              <a:buClr>
                <a:srgbClr val="00153A"/>
              </a:buClr>
              <a:buSzPts val="1500"/>
              <a:buFont typeface="Quattrocento Sans"/>
              <a:buChar char="●"/>
            </a:pPr>
            <a:r>
              <a:rPr lang="en" sz="1500">
                <a:solidFill>
                  <a:srgbClr val="00153A"/>
                </a:solidFill>
                <a:latin typeface="Quattrocento Sans"/>
                <a:ea typeface="Quattrocento Sans"/>
                <a:cs typeface="Quattrocento Sans"/>
                <a:sym typeface="Quattrocento Sans"/>
              </a:rPr>
              <a:t>Pilot implementation of OCG Data Strategy with AniBOS emerging network</a:t>
            </a:r>
            <a:endParaRPr sz="1500">
              <a:solidFill>
                <a:srgbClr val="00153A"/>
              </a:solidFill>
              <a:latin typeface="Quattrocento Sans"/>
              <a:ea typeface="Quattrocento Sans"/>
              <a:cs typeface="Quattrocento Sans"/>
              <a:sym typeface="Quattrocento Sans"/>
            </a:endParaRPr>
          </a:p>
          <a:p>
            <a:pPr indent="-323850" lvl="0" marL="457200" rtl="0" algn="l">
              <a:spcBef>
                <a:spcPts val="1000"/>
              </a:spcBef>
              <a:spcAft>
                <a:spcPts val="0"/>
              </a:spcAft>
              <a:buClr>
                <a:srgbClr val="00153A"/>
              </a:buClr>
              <a:buSzPts val="1500"/>
              <a:buFont typeface="Quattrocento Sans"/>
              <a:buChar char="●"/>
            </a:pPr>
            <a:r>
              <a:rPr lang="en" sz="1500">
                <a:solidFill>
                  <a:srgbClr val="00153A"/>
                </a:solidFill>
                <a:latin typeface="Quattrocento Sans"/>
                <a:ea typeface="Quattrocento Sans"/>
                <a:cs typeface="Quattrocento Sans"/>
                <a:sym typeface="Quattrocento Sans"/>
              </a:rPr>
              <a:t>Open-GTS accepted as WMO Information System 2.0 Strategy (WIS 2.0) demonstrator project</a:t>
            </a:r>
            <a:endParaRPr sz="1500">
              <a:solidFill>
                <a:srgbClr val="00153A"/>
              </a:solidFill>
              <a:latin typeface="Quattrocento Sans"/>
              <a:ea typeface="Quattrocento Sans"/>
              <a:cs typeface="Quattrocento Sans"/>
              <a:sym typeface="Quattrocento Sans"/>
            </a:endParaRPr>
          </a:p>
          <a:p>
            <a:pPr indent="-323850" lvl="1" marL="914400" rtl="0" algn="l">
              <a:spcBef>
                <a:spcPts val="0"/>
              </a:spcBef>
              <a:spcAft>
                <a:spcPts val="0"/>
              </a:spcAft>
              <a:buClr>
                <a:srgbClr val="00153A"/>
              </a:buClr>
              <a:buSzPts val="1500"/>
              <a:buFont typeface="Quattrocento Sans"/>
              <a:buChar char="○"/>
            </a:pPr>
            <a:r>
              <a:rPr lang="en" sz="1500">
                <a:solidFill>
                  <a:srgbClr val="00153A"/>
                </a:solidFill>
                <a:latin typeface="Quattrocento Sans"/>
                <a:ea typeface="Quattrocento Sans"/>
                <a:cs typeface="Quattrocento Sans"/>
                <a:sym typeface="Quattrocento Sans"/>
              </a:rPr>
              <a:t>Work in progress to pilot the distribution of near-real time data using NetCDF data profiles</a:t>
            </a:r>
            <a:endParaRPr sz="800">
              <a:solidFill>
                <a:srgbClr val="00153A"/>
              </a:solidFill>
              <a:latin typeface="Quattrocento Sans"/>
              <a:ea typeface="Quattrocento Sans"/>
              <a:cs typeface="Quattrocento Sans"/>
              <a:sym typeface="Quattrocento Sans"/>
            </a:endParaRPr>
          </a:p>
          <a:p>
            <a:pPr indent="-323850" lvl="0" marL="457200" rtl="0" algn="l">
              <a:spcBef>
                <a:spcPts val="1000"/>
              </a:spcBef>
              <a:spcAft>
                <a:spcPts val="0"/>
              </a:spcAft>
              <a:buClr>
                <a:srgbClr val="00153A"/>
              </a:buClr>
              <a:buSzPts val="1500"/>
              <a:buFont typeface="Quattrocento Sans"/>
              <a:buChar char="●"/>
            </a:pPr>
            <a:r>
              <a:rPr lang="en" sz="1500">
                <a:solidFill>
                  <a:srgbClr val="00153A"/>
                </a:solidFill>
                <a:latin typeface="Quattrocento Sans"/>
                <a:ea typeface="Quattrocento Sans"/>
                <a:cs typeface="Quattrocento Sans"/>
                <a:sym typeface="Quattrocento Sans"/>
              </a:rPr>
              <a:t>Enhancing OCG data connections to IODE, WMO, BioEco and IOCCP communities</a:t>
            </a:r>
            <a:endParaRPr sz="1500">
              <a:solidFill>
                <a:srgbClr val="00153A"/>
              </a:solidFill>
              <a:latin typeface="Quattrocento Sans"/>
              <a:ea typeface="Quattrocento Sans"/>
              <a:cs typeface="Quattrocento Sans"/>
              <a:sym typeface="Quattrocento Sans"/>
            </a:endParaRPr>
          </a:p>
        </p:txBody>
      </p:sp>
      <p:sp>
        <p:nvSpPr>
          <p:cNvPr id="234" name="Google Shape;234;p37"/>
          <p:cNvSpPr txBox="1"/>
          <p:nvPr/>
        </p:nvSpPr>
        <p:spPr>
          <a:xfrm>
            <a:off x="362300" y="833700"/>
            <a:ext cx="6083700" cy="378600"/>
          </a:xfrm>
          <a:prstGeom prst="rect">
            <a:avLst/>
          </a:prstGeom>
          <a:noFill/>
          <a:ln cap="flat" cmpd="sng" w="9525">
            <a:solidFill>
              <a:srgbClr val="980000"/>
            </a:solidFill>
            <a:prstDash val="solid"/>
            <a:round/>
            <a:headEnd len="sm" w="sm" type="none"/>
            <a:tailEnd len="sm" w="sm" type="none"/>
          </a:ln>
        </p:spPr>
        <p:txBody>
          <a:bodyPr anchorCtr="0" anchor="t" bIns="91425" lIns="91425" spcFirstLastPara="1" rIns="91425" wrap="square" tIns="91425">
            <a:spAutoFit/>
          </a:bodyPr>
          <a:lstStyle/>
          <a:p>
            <a:pPr indent="0" lvl="0" marL="0" rtl="0" algn="ctr">
              <a:lnSpc>
                <a:spcPct val="90000"/>
              </a:lnSpc>
              <a:spcBef>
                <a:spcPts val="800"/>
              </a:spcBef>
              <a:spcAft>
                <a:spcPts val="0"/>
              </a:spcAft>
              <a:buNone/>
            </a:pPr>
            <a:r>
              <a:rPr b="1" i="1" lang="en">
                <a:solidFill>
                  <a:srgbClr val="00153A"/>
                </a:solidFill>
                <a:latin typeface="Quattrocento Sans"/>
                <a:ea typeface="Quattrocento Sans"/>
                <a:cs typeface="Quattrocento Sans"/>
                <a:sym typeface="Quattrocento Sans"/>
              </a:rPr>
              <a:t>Data and metadata sess</a:t>
            </a:r>
            <a:r>
              <a:rPr b="1" i="1" lang="en">
                <a:solidFill>
                  <a:schemeClr val="dk1"/>
                </a:solidFill>
                <a:latin typeface="Quattrocento Sans"/>
                <a:ea typeface="Quattrocento Sans"/>
                <a:cs typeface="Quattrocento Sans"/>
                <a:sym typeface="Quattrocento Sans"/>
              </a:rPr>
              <a:t>ion: Wednesday 19 May 2021 - 13:45 UTC</a:t>
            </a:r>
            <a:endParaRPr b="1" i="1" sz="1200">
              <a:solidFill>
                <a:srgbClr val="00153A"/>
              </a:solidFill>
              <a:latin typeface="Calibri"/>
              <a:ea typeface="Calibri"/>
              <a:cs typeface="Calibri"/>
              <a:sym typeface="Calibri"/>
            </a:endParaRPr>
          </a:p>
        </p:txBody>
      </p:sp>
      <p:sp>
        <p:nvSpPr>
          <p:cNvPr id="235" name="Google Shape;235;p37"/>
          <p:cNvSpPr txBox="1"/>
          <p:nvPr/>
        </p:nvSpPr>
        <p:spPr>
          <a:xfrm>
            <a:off x="6603400" y="2974625"/>
            <a:ext cx="2427600" cy="523200"/>
          </a:xfrm>
          <a:prstGeom prst="rect">
            <a:avLst/>
          </a:prstGeom>
          <a:noFill/>
          <a:ln>
            <a:noFill/>
          </a:ln>
        </p:spPr>
        <p:txBody>
          <a:bodyPr anchorCtr="0" anchor="t" bIns="91425" lIns="91425" spcFirstLastPara="1" rIns="91425" wrap="square" tIns="91425">
            <a:spAutoFit/>
          </a:bodyPr>
          <a:lstStyle/>
          <a:p>
            <a:pPr indent="0" lvl="0" marL="0" rtl="0" algn="ctr">
              <a:spcBef>
                <a:spcPts val="0"/>
              </a:spcBef>
              <a:spcAft>
                <a:spcPts val="0"/>
              </a:spcAft>
              <a:buNone/>
            </a:pPr>
            <a:r>
              <a:rPr i="1" lang="en" sz="1100">
                <a:latin typeface="Quattrocento Sans"/>
                <a:ea typeface="Quattrocento Sans"/>
                <a:cs typeface="Quattrocento Sans"/>
                <a:sym typeface="Quattrocento Sans"/>
              </a:rPr>
              <a:t>OCG data mapping of real-time OceanGlider data flow</a:t>
            </a:r>
            <a:endParaRPr i="1" sz="1100">
              <a:latin typeface="Quattrocento Sans"/>
              <a:ea typeface="Quattrocento Sans"/>
              <a:cs typeface="Quattrocento Sans"/>
              <a:sym typeface="Quattrocento Sans"/>
            </a:endParaRPr>
          </a:p>
        </p:txBody>
      </p:sp>
      <p:pic>
        <p:nvPicPr>
          <p:cNvPr id="236" name="Google Shape;236;p37"/>
          <p:cNvPicPr preferRelativeResize="0"/>
          <p:nvPr/>
        </p:nvPicPr>
        <p:blipFill>
          <a:blip r:embed="rId3">
            <a:alphaModFix/>
          </a:blip>
          <a:stretch>
            <a:fillRect/>
          </a:stretch>
        </p:blipFill>
        <p:spPr>
          <a:xfrm>
            <a:off x="6663200" y="1301663"/>
            <a:ext cx="2367800" cy="1672956"/>
          </a:xfrm>
          <a:prstGeom prst="rect">
            <a:avLst/>
          </a:prstGeom>
          <a:noFill/>
          <a:ln>
            <a:noFill/>
          </a:ln>
        </p:spPr>
      </p:pic>
    </p:spTree>
  </p:cSld>
  <p:clrMapOvr>
    <a:masterClrMapping/>
  </p:clrMapOvr>
</p:sld>
</file>

<file path=ppt/slides/slide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40" name="Shape 240"/>
        <p:cNvGrpSpPr/>
        <p:nvPr/>
      </p:nvGrpSpPr>
      <p:grpSpPr>
        <a:xfrm>
          <a:off x="0" y="0"/>
          <a:ext cx="0" cy="0"/>
          <a:chOff x="0" y="0"/>
          <a:chExt cx="0" cy="0"/>
        </a:xfrm>
      </p:grpSpPr>
      <p:sp>
        <p:nvSpPr>
          <p:cNvPr id="241" name="Google Shape;241;p38"/>
          <p:cNvSpPr/>
          <p:nvPr/>
        </p:nvSpPr>
        <p:spPr>
          <a:xfrm>
            <a:off x="4337250" y="754925"/>
            <a:ext cx="4675200" cy="4267500"/>
          </a:xfrm>
          <a:prstGeom prst="roundRect">
            <a:avLst>
              <a:gd fmla="val 16667" name="adj"/>
            </a:avLst>
          </a:prstGeom>
          <a:solidFill>
            <a:srgbClr val="FFF2CC"/>
          </a:solidFill>
          <a:ln cap="flat" cmpd="sng" w="12700">
            <a:solidFill>
              <a:srgbClr val="31538F"/>
            </a:solidFill>
            <a:prstDash val="solid"/>
            <a:miter lim="800000"/>
            <a:headEnd len="sm" w="sm" type="none"/>
            <a:tailEnd len="sm" w="sm" type="none"/>
          </a:ln>
        </p:spPr>
        <p:txBody>
          <a:bodyPr anchorCtr="0" anchor="ctr" bIns="34275" lIns="68575" spcFirstLastPara="1" rIns="68575" wrap="square" tIns="34275">
            <a:noAutofit/>
          </a:bodyPr>
          <a:lstStyle/>
          <a:p>
            <a:pPr indent="0" lvl="0" marL="0" marR="0" rtl="0" algn="ctr">
              <a:spcBef>
                <a:spcPts val="0"/>
              </a:spcBef>
              <a:spcAft>
                <a:spcPts val="0"/>
              </a:spcAft>
              <a:buClr>
                <a:schemeClr val="dk1"/>
              </a:buClr>
              <a:buSzPts val="1400"/>
              <a:buFont typeface="Calibri"/>
              <a:buNone/>
            </a:pPr>
            <a:r>
              <a:t/>
            </a:r>
            <a:endParaRPr b="0" i="0" sz="1400" u="none" cap="none" strike="noStrike">
              <a:solidFill>
                <a:schemeClr val="lt1"/>
              </a:solidFill>
              <a:latin typeface="Calibri"/>
              <a:ea typeface="Calibri"/>
              <a:cs typeface="Calibri"/>
              <a:sym typeface="Calibri"/>
            </a:endParaRPr>
          </a:p>
        </p:txBody>
      </p:sp>
      <p:sp>
        <p:nvSpPr>
          <p:cNvPr id="242" name="Google Shape;242;p38"/>
          <p:cNvSpPr/>
          <p:nvPr/>
        </p:nvSpPr>
        <p:spPr>
          <a:xfrm>
            <a:off x="104475" y="792125"/>
            <a:ext cx="3743100" cy="2812800"/>
          </a:xfrm>
          <a:prstGeom prst="roundRect">
            <a:avLst>
              <a:gd fmla="val 16667" name="adj"/>
            </a:avLst>
          </a:prstGeom>
          <a:solidFill>
            <a:srgbClr val="8DC5DD">
              <a:alpha val="48630"/>
            </a:srgbClr>
          </a:solidFill>
          <a:ln cap="flat" cmpd="sng" w="12700">
            <a:solidFill>
              <a:srgbClr val="31538F"/>
            </a:solidFill>
            <a:prstDash val="solid"/>
            <a:miter lim="800000"/>
            <a:headEnd len="sm" w="sm" type="none"/>
            <a:tailEnd len="sm" w="sm" type="none"/>
          </a:ln>
        </p:spPr>
        <p:txBody>
          <a:bodyPr anchorCtr="0" anchor="ctr" bIns="34275" lIns="68575" spcFirstLastPara="1" rIns="68575" wrap="square" tIns="34275">
            <a:noAutofit/>
          </a:bodyPr>
          <a:lstStyle/>
          <a:p>
            <a:pPr indent="0" lvl="0" marL="0" marR="0" rtl="0" algn="ctr">
              <a:spcBef>
                <a:spcPts val="0"/>
              </a:spcBef>
              <a:spcAft>
                <a:spcPts val="0"/>
              </a:spcAft>
              <a:buClr>
                <a:schemeClr val="dk1"/>
              </a:buClr>
              <a:buSzPts val="1400"/>
              <a:buFont typeface="Calibri"/>
              <a:buNone/>
            </a:pPr>
            <a:r>
              <a:t/>
            </a:r>
            <a:endParaRPr b="0" i="0" sz="1400" u="none" cap="none" strike="noStrike">
              <a:solidFill>
                <a:schemeClr val="lt1"/>
              </a:solidFill>
              <a:latin typeface="Calibri"/>
              <a:ea typeface="Calibri"/>
              <a:cs typeface="Calibri"/>
              <a:sym typeface="Calibri"/>
            </a:endParaRPr>
          </a:p>
        </p:txBody>
      </p:sp>
      <p:sp>
        <p:nvSpPr>
          <p:cNvPr id="243" name="Google Shape;243;p38"/>
          <p:cNvSpPr txBox="1"/>
          <p:nvPr>
            <p:ph idx="1" type="body"/>
          </p:nvPr>
        </p:nvSpPr>
        <p:spPr>
          <a:xfrm>
            <a:off x="307800" y="931925"/>
            <a:ext cx="3483300" cy="2551500"/>
          </a:xfrm>
          <a:prstGeom prst="rect">
            <a:avLst/>
          </a:prstGeom>
          <a:noFill/>
          <a:ln>
            <a:noFill/>
          </a:ln>
        </p:spPr>
        <p:txBody>
          <a:bodyPr anchorCtr="0" anchor="t" bIns="34275" lIns="68575" spcFirstLastPara="1" rIns="68575" wrap="square" tIns="34275">
            <a:noAutofit/>
          </a:bodyPr>
          <a:lstStyle/>
          <a:p>
            <a:pPr indent="0" lvl="0" marL="0" rtl="0" algn="l">
              <a:lnSpc>
                <a:spcPct val="90000"/>
              </a:lnSpc>
              <a:spcBef>
                <a:spcPts val="0"/>
              </a:spcBef>
              <a:spcAft>
                <a:spcPts val="0"/>
              </a:spcAft>
              <a:buClr>
                <a:srgbClr val="00153A"/>
              </a:buClr>
              <a:buSzPts val="1600"/>
              <a:buNone/>
            </a:pPr>
            <a:r>
              <a:rPr b="1" lang="en"/>
              <a:t>GOALS</a:t>
            </a:r>
            <a:endParaRPr/>
          </a:p>
          <a:p>
            <a:pPr indent="-171450" lvl="0" marL="177800" rtl="0" algn="l">
              <a:lnSpc>
                <a:spcPct val="90000"/>
              </a:lnSpc>
              <a:spcBef>
                <a:spcPts val="800"/>
              </a:spcBef>
              <a:spcAft>
                <a:spcPts val="0"/>
              </a:spcAft>
              <a:buClr>
                <a:srgbClr val="00153A"/>
              </a:buClr>
              <a:buSzPts val="1500"/>
              <a:buChar char="•"/>
            </a:pPr>
            <a:r>
              <a:rPr lang="en" sz="1500"/>
              <a:t>Ensure network endorsed best practices are findable and utilized</a:t>
            </a:r>
            <a:endParaRPr sz="1500"/>
          </a:p>
          <a:p>
            <a:pPr indent="-171450" lvl="0" marL="177800" rtl="0" algn="l">
              <a:lnSpc>
                <a:spcPct val="90000"/>
              </a:lnSpc>
              <a:spcBef>
                <a:spcPts val="800"/>
              </a:spcBef>
              <a:spcAft>
                <a:spcPts val="0"/>
              </a:spcAft>
              <a:buClr>
                <a:srgbClr val="00153A"/>
              </a:buClr>
              <a:buSzPts val="1500"/>
              <a:buChar char="•"/>
            </a:pPr>
            <a:r>
              <a:rPr lang="en" sz="1500"/>
              <a:t>Provide network Best Practices for all EOVs that the network observes, for each stage of the observation life cycle, and have recorded in metadata</a:t>
            </a:r>
            <a:endParaRPr sz="1500"/>
          </a:p>
          <a:p>
            <a:pPr indent="-171450" lvl="0" marL="177800" rtl="0" algn="l">
              <a:lnSpc>
                <a:spcPct val="90000"/>
              </a:lnSpc>
              <a:spcBef>
                <a:spcPts val="800"/>
              </a:spcBef>
              <a:spcAft>
                <a:spcPts val="0"/>
              </a:spcAft>
              <a:buClr>
                <a:srgbClr val="00153A"/>
              </a:buClr>
              <a:buSzPts val="1500"/>
              <a:buChar char="•"/>
            </a:pPr>
            <a:r>
              <a:rPr lang="en" sz="1500"/>
              <a:t>Ensure harmonization across networks and support joint capacity development</a:t>
            </a:r>
            <a:endParaRPr sz="1500"/>
          </a:p>
        </p:txBody>
      </p:sp>
      <p:sp>
        <p:nvSpPr>
          <p:cNvPr id="244" name="Google Shape;244;p38"/>
          <p:cNvSpPr/>
          <p:nvPr/>
        </p:nvSpPr>
        <p:spPr>
          <a:xfrm>
            <a:off x="4526600" y="955350"/>
            <a:ext cx="4434900" cy="4067100"/>
          </a:xfrm>
          <a:prstGeom prst="rect">
            <a:avLst/>
          </a:prstGeom>
          <a:noFill/>
          <a:ln>
            <a:noFill/>
          </a:ln>
        </p:spPr>
        <p:txBody>
          <a:bodyPr anchorCtr="0" anchor="t" bIns="34275" lIns="68575" spcFirstLastPara="1" rIns="68575" wrap="square" tIns="34275">
            <a:noAutofit/>
          </a:bodyPr>
          <a:lstStyle/>
          <a:p>
            <a:pPr indent="-241300" lvl="0" marL="254000" marR="0" rtl="0" algn="l">
              <a:lnSpc>
                <a:spcPct val="90000"/>
              </a:lnSpc>
              <a:spcBef>
                <a:spcPts val="0"/>
              </a:spcBef>
              <a:spcAft>
                <a:spcPts val="0"/>
              </a:spcAft>
              <a:buClr>
                <a:srgbClr val="00153A"/>
              </a:buClr>
              <a:buSzPts val="1400"/>
              <a:buFont typeface="Arial"/>
              <a:buChar char="•"/>
            </a:pPr>
            <a:r>
              <a:rPr b="0" i="0" lang="en" sz="1600" u="none" cap="none" strike="noStrike">
                <a:solidFill>
                  <a:srgbClr val="00153A"/>
                </a:solidFill>
                <a:latin typeface="Calibri"/>
                <a:ea typeface="Calibri"/>
                <a:cs typeface="Calibri"/>
                <a:sym typeface="Calibri"/>
              </a:rPr>
              <a:t>OCG active in </a:t>
            </a:r>
            <a:r>
              <a:rPr b="1" i="0" lang="en" sz="1600" u="none" cap="none" strike="noStrike">
                <a:solidFill>
                  <a:srgbClr val="00153A"/>
                </a:solidFill>
                <a:latin typeface="Calibri"/>
                <a:ea typeface="Calibri"/>
                <a:cs typeface="Calibri"/>
                <a:sym typeface="Calibri"/>
              </a:rPr>
              <a:t>Ocean Best Practice System Project, </a:t>
            </a:r>
            <a:r>
              <a:rPr b="0" i="0" lang="en" sz="1600" u="none" cap="none" strike="noStrike">
                <a:solidFill>
                  <a:srgbClr val="00153A"/>
                </a:solidFill>
                <a:latin typeface="Calibri"/>
                <a:ea typeface="Calibri"/>
                <a:cs typeface="Calibri"/>
                <a:sym typeface="Calibri"/>
              </a:rPr>
              <a:t>led successful endorsement and convergence w/s as part of OBPS IV</a:t>
            </a:r>
            <a:endParaRPr b="0" i="0" sz="1600" u="none" cap="none" strike="noStrike">
              <a:solidFill>
                <a:schemeClr val="dk1"/>
              </a:solidFill>
              <a:latin typeface="Calibri"/>
              <a:ea typeface="Calibri"/>
              <a:cs typeface="Calibri"/>
              <a:sym typeface="Calibri"/>
            </a:endParaRPr>
          </a:p>
          <a:p>
            <a:pPr indent="-165100" lvl="0" marL="177800" marR="0" rtl="0" algn="l">
              <a:lnSpc>
                <a:spcPct val="90000"/>
              </a:lnSpc>
              <a:spcBef>
                <a:spcPts val="1700"/>
              </a:spcBef>
              <a:spcAft>
                <a:spcPts val="0"/>
              </a:spcAft>
              <a:buClr>
                <a:srgbClr val="00153A"/>
              </a:buClr>
              <a:buSzPts val="1400"/>
              <a:buFont typeface="Quattrocento Sans"/>
              <a:buChar char="•"/>
            </a:pPr>
            <a:r>
              <a:rPr b="0" i="0" lang="en" sz="1600" u="none" cap="none" strike="noStrike">
                <a:solidFill>
                  <a:srgbClr val="00153A"/>
                </a:solidFill>
                <a:latin typeface="Calibri"/>
                <a:ea typeface="Calibri"/>
                <a:cs typeface="Calibri"/>
                <a:sym typeface="Calibri"/>
              </a:rPr>
              <a:t>2 BP on OBPS are GOOS endorsed, another under community review. Not achieved as much as anticipated, but hope to ramp things up no</a:t>
            </a:r>
            <a:r>
              <a:rPr lang="en" sz="1600">
                <a:solidFill>
                  <a:srgbClr val="00153A"/>
                </a:solidFill>
                <a:latin typeface="Calibri"/>
                <a:ea typeface="Calibri"/>
                <a:cs typeface="Calibri"/>
                <a:sym typeface="Calibri"/>
              </a:rPr>
              <a:t>w</a:t>
            </a:r>
            <a:r>
              <a:rPr b="0" i="0" lang="en" sz="1600" u="none" cap="none" strike="noStrike">
                <a:solidFill>
                  <a:srgbClr val="00153A"/>
                </a:solidFill>
                <a:latin typeface="Calibri"/>
                <a:ea typeface="Calibri"/>
                <a:cs typeface="Calibri"/>
                <a:sym typeface="Calibri"/>
              </a:rPr>
              <a:t>.</a:t>
            </a:r>
            <a:endParaRPr b="0" i="0" sz="1600" u="none" cap="none" strike="noStrike">
              <a:solidFill>
                <a:schemeClr val="dk1"/>
              </a:solidFill>
              <a:latin typeface="Calibri"/>
              <a:ea typeface="Calibri"/>
              <a:cs typeface="Calibri"/>
              <a:sym typeface="Calibri"/>
            </a:endParaRPr>
          </a:p>
          <a:p>
            <a:pPr indent="-165100" lvl="0" marL="177800" marR="0" rtl="0" algn="l">
              <a:lnSpc>
                <a:spcPct val="90000"/>
              </a:lnSpc>
              <a:spcBef>
                <a:spcPts val="1700"/>
              </a:spcBef>
              <a:spcAft>
                <a:spcPts val="0"/>
              </a:spcAft>
              <a:buClr>
                <a:srgbClr val="00153A"/>
              </a:buClr>
              <a:buSzPts val="1400"/>
              <a:buFont typeface="Quattrocento Sans"/>
              <a:buChar char="•"/>
            </a:pPr>
            <a:r>
              <a:rPr b="0" i="0" lang="en" sz="1600" u="none" cap="none" strike="noStrike">
                <a:solidFill>
                  <a:srgbClr val="00153A"/>
                </a:solidFill>
                <a:latin typeface="Calibri"/>
                <a:ea typeface="Calibri"/>
                <a:cs typeface="Calibri"/>
                <a:sym typeface="Calibri"/>
              </a:rPr>
              <a:t>Working at network level. Before we can endorse need to get house in order, slow going due to constraints on people’s time but progress is being made</a:t>
            </a:r>
            <a:r>
              <a:rPr lang="en" sz="1600">
                <a:solidFill>
                  <a:srgbClr val="00153A"/>
                </a:solidFill>
                <a:latin typeface="Calibri"/>
                <a:ea typeface="Calibri"/>
                <a:cs typeface="Calibri"/>
                <a:sym typeface="Calibri"/>
              </a:rPr>
              <a:t>.</a:t>
            </a:r>
            <a:endParaRPr b="0" i="0" sz="1600" u="none" cap="none" strike="noStrike">
              <a:solidFill>
                <a:srgbClr val="00153A"/>
              </a:solidFill>
              <a:latin typeface="Calibri"/>
              <a:ea typeface="Calibri"/>
              <a:cs typeface="Calibri"/>
              <a:sym typeface="Calibri"/>
            </a:endParaRPr>
          </a:p>
          <a:p>
            <a:pPr indent="-165100" lvl="0" marL="177800" marR="0" rtl="0" algn="l">
              <a:lnSpc>
                <a:spcPct val="90000"/>
              </a:lnSpc>
              <a:spcBef>
                <a:spcPts val="1700"/>
              </a:spcBef>
              <a:spcAft>
                <a:spcPts val="0"/>
              </a:spcAft>
              <a:buClr>
                <a:srgbClr val="00153A"/>
              </a:buClr>
              <a:buSzPts val="1400"/>
              <a:buFont typeface="Quattrocento Sans"/>
              <a:buChar char="•"/>
            </a:pPr>
            <a:r>
              <a:rPr b="0" i="0" lang="en" sz="1600" u="none" cap="none" strike="noStrike">
                <a:solidFill>
                  <a:srgbClr val="00153A"/>
                </a:solidFill>
                <a:latin typeface="Calibri"/>
                <a:ea typeface="Calibri"/>
                <a:cs typeface="Calibri"/>
                <a:sym typeface="Calibri"/>
              </a:rPr>
              <a:t>Networks learning from each other and sharing the processes, need to focus on more cros</a:t>
            </a:r>
            <a:r>
              <a:rPr lang="en" sz="1600">
                <a:solidFill>
                  <a:srgbClr val="00153A"/>
                </a:solidFill>
                <a:latin typeface="Calibri"/>
                <a:ea typeface="Calibri"/>
                <a:cs typeface="Calibri"/>
                <a:sym typeface="Calibri"/>
              </a:rPr>
              <a:t>s network opportunities</a:t>
            </a:r>
            <a:endParaRPr b="0" i="0" sz="1600" u="none" cap="none" strike="noStrike">
              <a:solidFill>
                <a:srgbClr val="00153A"/>
              </a:solidFill>
              <a:latin typeface="Calibri"/>
              <a:ea typeface="Calibri"/>
              <a:cs typeface="Calibri"/>
              <a:sym typeface="Calibri"/>
            </a:endParaRPr>
          </a:p>
          <a:p>
            <a:pPr indent="101600" lvl="1" marL="0" marR="0" rtl="0" algn="l">
              <a:spcBef>
                <a:spcPts val="0"/>
              </a:spcBef>
              <a:spcAft>
                <a:spcPts val="0"/>
              </a:spcAft>
              <a:buClr>
                <a:schemeClr val="dk1"/>
              </a:buClr>
              <a:buSzPts val="1600"/>
              <a:buFont typeface="Arial"/>
              <a:buNone/>
            </a:pPr>
            <a:r>
              <a:t/>
            </a:r>
            <a:endParaRPr b="0" i="0" sz="1600" u="none" cap="none" strike="noStrike">
              <a:solidFill>
                <a:srgbClr val="00153A"/>
              </a:solidFill>
              <a:latin typeface="Quattrocento Sans"/>
              <a:ea typeface="Quattrocento Sans"/>
              <a:cs typeface="Quattrocento Sans"/>
              <a:sym typeface="Quattrocento Sans"/>
            </a:endParaRPr>
          </a:p>
        </p:txBody>
      </p:sp>
      <p:cxnSp>
        <p:nvCxnSpPr>
          <p:cNvPr id="245" name="Google Shape;245;p38"/>
          <p:cNvCxnSpPr/>
          <p:nvPr/>
        </p:nvCxnSpPr>
        <p:spPr>
          <a:xfrm flipH="1" rot="10800000">
            <a:off x="3709297" y="1122593"/>
            <a:ext cx="847800" cy="253500"/>
          </a:xfrm>
          <a:prstGeom prst="straightConnector1">
            <a:avLst/>
          </a:prstGeom>
          <a:noFill/>
          <a:ln cap="flat" cmpd="sng" w="9525">
            <a:solidFill>
              <a:schemeClr val="dk2"/>
            </a:solidFill>
            <a:prstDash val="solid"/>
            <a:round/>
            <a:headEnd len="sm" w="sm" type="none"/>
            <a:tailEnd len="med" w="med" type="triangle"/>
          </a:ln>
        </p:spPr>
      </p:cxnSp>
      <p:cxnSp>
        <p:nvCxnSpPr>
          <p:cNvPr id="246" name="Google Shape;246;p38"/>
          <p:cNvCxnSpPr/>
          <p:nvPr/>
        </p:nvCxnSpPr>
        <p:spPr>
          <a:xfrm>
            <a:off x="3726000" y="1863525"/>
            <a:ext cx="842400" cy="138600"/>
          </a:xfrm>
          <a:prstGeom prst="straightConnector1">
            <a:avLst/>
          </a:prstGeom>
          <a:noFill/>
          <a:ln cap="flat" cmpd="sng" w="9525">
            <a:solidFill>
              <a:schemeClr val="dk2"/>
            </a:solidFill>
            <a:prstDash val="solid"/>
            <a:round/>
            <a:headEnd len="sm" w="sm" type="none"/>
            <a:tailEnd len="med" w="med" type="triangle"/>
          </a:ln>
        </p:spPr>
      </p:cxnSp>
      <p:cxnSp>
        <p:nvCxnSpPr>
          <p:cNvPr id="247" name="Google Shape;247;p38"/>
          <p:cNvCxnSpPr>
            <a:endCxn id="244" idx="1"/>
          </p:cNvCxnSpPr>
          <p:nvPr/>
        </p:nvCxnSpPr>
        <p:spPr>
          <a:xfrm>
            <a:off x="3878600" y="2908500"/>
            <a:ext cx="648000" cy="80400"/>
          </a:xfrm>
          <a:prstGeom prst="straightConnector1">
            <a:avLst/>
          </a:prstGeom>
          <a:noFill/>
          <a:ln cap="flat" cmpd="sng" w="9525">
            <a:solidFill>
              <a:schemeClr val="dk2"/>
            </a:solidFill>
            <a:prstDash val="solid"/>
            <a:round/>
            <a:headEnd len="sm" w="sm" type="none"/>
            <a:tailEnd len="med" w="med" type="triangle"/>
          </a:ln>
        </p:spPr>
      </p:cxnSp>
      <p:cxnSp>
        <p:nvCxnSpPr>
          <p:cNvPr id="248" name="Google Shape;248;p38"/>
          <p:cNvCxnSpPr/>
          <p:nvPr/>
        </p:nvCxnSpPr>
        <p:spPr>
          <a:xfrm>
            <a:off x="3480150" y="3270900"/>
            <a:ext cx="1065600" cy="829500"/>
          </a:xfrm>
          <a:prstGeom prst="straightConnector1">
            <a:avLst/>
          </a:prstGeom>
          <a:noFill/>
          <a:ln cap="flat" cmpd="sng" w="9525">
            <a:solidFill>
              <a:schemeClr val="dk2"/>
            </a:solidFill>
            <a:prstDash val="solid"/>
            <a:round/>
            <a:headEnd len="sm" w="sm" type="none"/>
            <a:tailEnd len="med" w="med" type="triangle"/>
          </a:ln>
        </p:spPr>
      </p:cxnSp>
      <p:sp>
        <p:nvSpPr>
          <p:cNvPr id="249" name="Google Shape;249;p38"/>
          <p:cNvSpPr/>
          <p:nvPr/>
        </p:nvSpPr>
        <p:spPr>
          <a:xfrm>
            <a:off x="104475" y="3796250"/>
            <a:ext cx="4159200" cy="1442700"/>
          </a:xfrm>
          <a:prstGeom prst="roundRect">
            <a:avLst>
              <a:gd fmla="val 16667" name="adj"/>
            </a:avLst>
          </a:prstGeom>
          <a:solidFill>
            <a:srgbClr val="B6D7A8"/>
          </a:solidFill>
          <a:ln cap="flat" cmpd="sng" w="9525">
            <a:solidFill>
              <a:schemeClr val="dk2"/>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l">
              <a:spcBef>
                <a:spcPts val="0"/>
              </a:spcBef>
              <a:spcAft>
                <a:spcPts val="0"/>
              </a:spcAft>
              <a:buNone/>
            </a:pPr>
            <a:r>
              <a:rPr b="1" lang="en" sz="1600">
                <a:solidFill>
                  <a:schemeClr val="dk1"/>
                </a:solidFill>
                <a:latin typeface="Quattrocento Sans"/>
                <a:ea typeface="Quattrocento Sans"/>
                <a:cs typeface="Quattrocento Sans"/>
                <a:sym typeface="Quattrocento Sans"/>
              </a:rPr>
              <a:t>Next Steps</a:t>
            </a:r>
            <a:endParaRPr b="1" sz="1600">
              <a:solidFill>
                <a:schemeClr val="dk1"/>
              </a:solidFill>
              <a:latin typeface="Quattrocento Sans"/>
              <a:ea typeface="Quattrocento Sans"/>
              <a:cs typeface="Quattrocento Sans"/>
              <a:sym typeface="Quattrocento Sans"/>
            </a:endParaRPr>
          </a:p>
          <a:p>
            <a:pPr indent="-114300" lvl="0" marL="114300" marR="0" rtl="0" algn="l">
              <a:spcBef>
                <a:spcPts val="0"/>
              </a:spcBef>
              <a:spcAft>
                <a:spcPts val="0"/>
              </a:spcAft>
              <a:buClr>
                <a:schemeClr val="dk1"/>
              </a:buClr>
              <a:buSzPts val="1400"/>
              <a:buFont typeface="Quattrocento Sans"/>
              <a:buChar char="●"/>
            </a:pPr>
            <a:r>
              <a:rPr b="0" i="0" lang="en" sz="1400" u="none" cap="none" strike="noStrike">
                <a:solidFill>
                  <a:schemeClr val="dk1"/>
                </a:solidFill>
                <a:latin typeface="Calibri"/>
                <a:ea typeface="Calibri"/>
                <a:cs typeface="Calibri"/>
                <a:sym typeface="Calibri"/>
              </a:rPr>
              <a:t>Reminder to panels to propose BPs for endorsement and ensure process is kept active</a:t>
            </a:r>
            <a:endParaRPr b="0" i="0" sz="1400" u="none" cap="none" strike="noStrike">
              <a:solidFill>
                <a:schemeClr val="dk1"/>
              </a:solidFill>
              <a:latin typeface="Calibri"/>
              <a:ea typeface="Calibri"/>
              <a:cs typeface="Calibri"/>
              <a:sym typeface="Calibri"/>
            </a:endParaRPr>
          </a:p>
          <a:p>
            <a:pPr indent="-114300" lvl="0" marL="114300" marR="0" rtl="0" algn="l">
              <a:spcBef>
                <a:spcPts val="0"/>
              </a:spcBef>
              <a:spcAft>
                <a:spcPts val="0"/>
              </a:spcAft>
              <a:buClr>
                <a:schemeClr val="dk1"/>
              </a:buClr>
              <a:buSzPts val="1400"/>
              <a:buFont typeface="Quattrocento Sans"/>
              <a:buChar char="●"/>
            </a:pPr>
            <a:r>
              <a:rPr b="0" i="0" lang="en" sz="1400" u="none" cap="none" strike="noStrike">
                <a:solidFill>
                  <a:schemeClr val="dk1"/>
                </a:solidFill>
                <a:latin typeface="Calibri"/>
                <a:ea typeface="Calibri"/>
                <a:cs typeface="Calibri"/>
                <a:sym typeface="Calibri"/>
              </a:rPr>
              <a:t>Populate GOOS website with endorsement info</a:t>
            </a:r>
            <a:endParaRPr b="0" i="0" sz="1400" u="none" cap="none" strike="noStrike">
              <a:solidFill>
                <a:schemeClr val="dk1"/>
              </a:solidFill>
              <a:latin typeface="Calibri"/>
              <a:ea typeface="Calibri"/>
              <a:cs typeface="Calibri"/>
              <a:sym typeface="Calibri"/>
            </a:endParaRPr>
          </a:p>
          <a:p>
            <a:pPr indent="-114300" lvl="0" marL="114300" marR="0" rtl="0" algn="l">
              <a:spcBef>
                <a:spcPts val="0"/>
              </a:spcBef>
              <a:spcAft>
                <a:spcPts val="0"/>
              </a:spcAft>
              <a:buClr>
                <a:schemeClr val="dk1"/>
              </a:buClr>
              <a:buSzPts val="1400"/>
              <a:buFont typeface="Quattrocento Sans"/>
              <a:buChar char="●"/>
            </a:pPr>
            <a:r>
              <a:rPr b="0" i="0" lang="en" sz="1400" u="none" cap="none" strike="noStrike">
                <a:solidFill>
                  <a:schemeClr val="dk1"/>
                </a:solidFill>
                <a:latin typeface="Calibri"/>
                <a:ea typeface="Calibri"/>
                <a:cs typeface="Calibri"/>
                <a:sym typeface="Calibri"/>
              </a:rPr>
              <a:t>Webinar as part of OCG CD series </a:t>
            </a:r>
            <a:endParaRPr b="0" i="0" sz="1400" u="none" cap="none" strike="noStrike">
              <a:solidFill>
                <a:schemeClr val="dk1"/>
              </a:solidFill>
              <a:latin typeface="Calibri"/>
              <a:ea typeface="Calibri"/>
              <a:cs typeface="Calibri"/>
              <a:sym typeface="Calibri"/>
            </a:endParaRPr>
          </a:p>
        </p:txBody>
      </p:sp>
      <p:pic>
        <p:nvPicPr>
          <p:cNvPr id="250" name="Google Shape;250;p38"/>
          <p:cNvPicPr preferRelativeResize="0"/>
          <p:nvPr/>
        </p:nvPicPr>
        <p:blipFill>
          <a:blip r:embed="rId3">
            <a:alphaModFix/>
          </a:blip>
          <a:stretch>
            <a:fillRect/>
          </a:stretch>
        </p:blipFill>
        <p:spPr>
          <a:xfrm>
            <a:off x="7681474" y="121301"/>
            <a:ext cx="1167900" cy="444223"/>
          </a:xfrm>
          <a:prstGeom prst="rect">
            <a:avLst/>
          </a:prstGeom>
          <a:noFill/>
          <a:ln>
            <a:noFill/>
          </a:ln>
        </p:spPr>
      </p:pic>
      <p:sp>
        <p:nvSpPr>
          <p:cNvPr id="251" name="Google Shape;251;p38"/>
          <p:cNvSpPr txBox="1"/>
          <p:nvPr>
            <p:ph type="title"/>
          </p:nvPr>
        </p:nvSpPr>
        <p:spPr>
          <a:xfrm>
            <a:off x="228600" y="76199"/>
            <a:ext cx="7886700" cy="757500"/>
          </a:xfrm>
          <a:prstGeom prst="rect">
            <a:avLst/>
          </a:prstGeom>
          <a:noFill/>
          <a:ln>
            <a:noFill/>
          </a:ln>
        </p:spPr>
        <p:txBody>
          <a:bodyPr anchorCtr="0" anchor="ctr" bIns="34275" lIns="68575" spcFirstLastPara="1" rIns="68575" wrap="square" tIns="34275">
            <a:noAutofit/>
          </a:bodyPr>
          <a:lstStyle/>
          <a:p>
            <a:pPr indent="0" lvl="0" marL="0" rtl="0" algn="l">
              <a:spcBef>
                <a:spcPts val="0"/>
              </a:spcBef>
              <a:spcAft>
                <a:spcPts val="0"/>
              </a:spcAft>
              <a:buClr>
                <a:srgbClr val="00153A"/>
              </a:buClr>
              <a:buSzPts val="2500"/>
              <a:buFont typeface="Libre Franklin"/>
              <a:buNone/>
            </a:pPr>
            <a:r>
              <a:rPr lang="en" u="none"/>
              <a:t>Standa</a:t>
            </a:r>
            <a:r>
              <a:rPr lang="en" u="none"/>
              <a:t>rds &amp; B</a:t>
            </a:r>
            <a:r>
              <a:rPr lang="en" u="none"/>
              <a:t>est practices (Foci 5)</a:t>
            </a:r>
            <a:endParaRPr u="none"/>
          </a:p>
        </p:txBody>
      </p:sp>
    </p:spTree>
  </p:cSld>
  <p:clrMapOvr>
    <a:masterClrMapping/>
  </p:clrMapOvr>
</p:sld>
</file>

<file path=ppt/slides/slide1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55" name="Shape 255"/>
        <p:cNvGrpSpPr/>
        <p:nvPr/>
      </p:nvGrpSpPr>
      <p:grpSpPr>
        <a:xfrm>
          <a:off x="0" y="0"/>
          <a:ext cx="0" cy="0"/>
          <a:chOff x="0" y="0"/>
          <a:chExt cx="0" cy="0"/>
        </a:xfrm>
      </p:grpSpPr>
      <p:sp>
        <p:nvSpPr>
          <p:cNvPr id="256" name="Google Shape;256;p39"/>
          <p:cNvSpPr txBox="1"/>
          <p:nvPr/>
        </p:nvSpPr>
        <p:spPr>
          <a:xfrm>
            <a:off x="366450" y="782475"/>
            <a:ext cx="7288500" cy="2426700"/>
          </a:xfrm>
          <a:prstGeom prst="rect">
            <a:avLst/>
          </a:prstGeom>
          <a:noFill/>
          <a:ln>
            <a:noFill/>
          </a:ln>
        </p:spPr>
        <p:txBody>
          <a:bodyPr anchorCtr="0" anchor="t" bIns="45700" lIns="91425" spcFirstLastPara="1" rIns="91425" wrap="square" tIns="45700">
            <a:spAutoFit/>
          </a:bodyPr>
          <a:lstStyle/>
          <a:p>
            <a:pPr indent="0" lvl="0" marL="0" marR="0" rtl="0" algn="l">
              <a:spcBef>
                <a:spcPts val="0"/>
              </a:spcBef>
              <a:spcAft>
                <a:spcPts val="0"/>
              </a:spcAft>
              <a:buNone/>
            </a:pPr>
            <a:r>
              <a:rPr b="1" lang="en" sz="1500">
                <a:solidFill>
                  <a:srgbClr val="00153A"/>
                </a:solidFill>
                <a:latin typeface="Quattrocento Sans"/>
                <a:ea typeface="Quattrocento Sans"/>
                <a:cs typeface="Quattrocento Sans"/>
                <a:sym typeface="Quattrocento Sans"/>
              </a:rPr>
              <a:t>Highlights</a:t>
            </a:r>
            <a:endParaRPr b="1" sz="1500">
              <a:solidFill>
                <a:srgbClr val="00153A"/>
              </a:solidFill>
              <a:latin typeface="Quattrocento Sans"/>
              <a:ea typeface="Quattrocento Sans"/>
              <a:cs typeface="Quattrocento Sans"/>
              <a:sym typeface="Quattrocento Sans"/>
            </a:endParaRPr>
          </a:p>
          <a:p>
            <a:pPr indent="0" lvl="0" marL="0" marR="0" rtl="0" algn="l">
              <a:spcBef>
                <a:spcPts val="1000"/>
              </a:spcBef>
              <a:spcAft>
                <a:spcPts val="0"/>
              </a:spcAft>
              <a:buNone/>
            </a:pPr>
            <a:r>
              <a:rPr b="1" lang="en" sz="1500">
                <a:solidFill>
                  <a:srgbClr val="00153A"/>
                </a:solidFill>
                <a:latin typeface="Quattrocento Sans"/>
                <a:ea typeface="Quattrocento Sans"/>
                <a:cs typeface="Quattrocento Sans"/>
                <a:sym typeface="Quattrocento Sans"/>
              </a:rPr>
              <a:t>Initiated new OCG Capacity development Webinar series - aiming to reach broader base of interested implimentors</a:t>
            </a:r>
            <a:endParaRPr b="1" sz="1500">
              <a:solidFill>
                <a:srgbClr val="00153A"/>
              </a:solidFill>
              <a:latin typeface="Quattrocento Sans"/>
              <a:ea typeface="Quattrocento Sans"/>
              <a:cs typeface="Quattrocento Sans"/>
              <a:sym typeface="Quattrocento Sans"/>
            </a:endParaRPr>
          </a:p>
          <a:p>
            <a:pPr indent="0" lvl="0" marL="285750" marR="0" rtl="0" algn="l">
              <a:spcBef>
                <a:spcPts val="1000"/>
              </a:spcBef>
              <a:spcAft>
                <a:spcPts val="0"/>
              </a:spcAft>
              <a:buNone/>
            </a:pPr>
            <a:r>
              <a:rPr lang="en" sz="1500">
                <a:solidFill>
                  <a:srgbClr val="00153A"/>
                </a:solidFill>
                <a:latin typeface="Quattrocento Sans"/>
                <a:ea typeface="Quattrocento Sans"/>
                <a:cs typeface="Quattrocento Sans"/>
                <a:sym typeface="Quattrocento Sans"/>
              </a:rPr>
              <a:t>“A FAIR-based tool for improving Global Data sharing”, by </a:t>
            </a:r>
            <a:r>
              <a:rPr i="1" lang="en" sz="1500">
                <a:solidFill>
                  <a:srgbClr val="00153A"/>
                </a:solidFill>
                <a:latin typeface="Quattrocento Sans"/>
                <a:ea typeface="Quattrocento Sans"/>
                <a:cs typeface="Quattrocento Sans"/>
                <a:sym typeface="Quattrocento Sans"/>
              </a:rPr>
              <a:t>Kevin O’Brien</a:t>
            </a:r>
            <a:endParaRPr sz="1500">
              <a:solidFill>
                <a:srgbClr val="00153A"/>
              </a:solidFill>
              <a:latin typeface="Quattrocento Sans"/>
              <a:ea typeface="Quattrocento Sans"/>
              <a:cs typeface="Quattrocento Sans"/>
              <a:sym typeface="Quattrocento Sans"/>
            </a:endParaRPr>
          </a:p>
          <a:p>
            <a:pPr indent="0" lvl="0" marL="285750" marR="0" rtl="0" algn="l">
              <a:spcBef>
                <a:spcPts val="0"/>
              </a:spcBef>
              <a:spcAft>
                <a:spcPts val="0"/>
              </a:spcAft>
              <a:buNone/>
            </a:pPr>
            <a:r>
              <a:rPr lang="en" sz="1500">
                <a:solidFill>
                  <a:srgbClr val="00153A"/>
                </a:solidFill>
                <a:latin typeface="Quattrocento Sans"/>
                <a:ea typeface="Quattrocento Sans"/>
                <a:cs typeface="Quattrocento Sans"/>
                <a:sym typeface="Quattrocento Sans"/>
              </a:rPr>
              <a:t>R</a:t>
            </a:r>
            <a:r>
              <a:rPr i="0" lang="en" sz="1500" u="none" cap="none" strike="noStrike">
                <a:solidFill>
                  <a:srgbClr val="00153A"/>
                </a:solidFill>
                <a:latin typeface="Quattrocento Sans"/>
                <a:ea typeface="Quattrocento Sans"/>
                <a:cs typeface="Quattrocento Sans"/>
                <a:sym typeface="Quattrocento Sans"/>
              </a:rPr>
              <a:t>egistered: 342 /</a:t>
            </a:r>
            <a:r>
              <a:rPr i="0" lang="en" sz="1500" u="none" cap="none" strike="noStrike">
                <a:solidFill>
                  <a:srgbClr val="00153A"/>
                </a:solidFill>
                <a:latin typeface="Quattrocento Sans"/>
                <a:ea typeface="Quattrocento Sans"/>
                <a:cs typeface="Quattrocento Sans"/>
                <a:sym typeface="Quattrocento Sans"/>
              </a:rPr>
              <a:t> </a:t>
            </a:r>
            <a:r>
              <a:rPr lang="en" sz="1500">
                <a:solidFill>
                  <a:srgbClr val="FF0000"/>
                </a:solidFill>
                <a:latin typeface="Quattrocento Sans"/>
                <a:ea typeface="Quattrocento Sans"/>
                <a:cs typeface="Quattrocento Sans"/>
                <a:sym typeface="Quattrocento Sans"/>
              </a:rPr>
              <a:t>P</a:t>
            </a:r>
            <a:r>
              <a:rPr i="0" lang="en" sz="1500" u="none" cap="none" strike="noStrike">
                <a:solidFill>
                  <a:srgbClr val="FF0000"/>
                </a:solidFill>
                <a:latin typeface="Quattrocento Sans"/>
                <a:ea typeface="Quattrocento Sans"/>
                <a:cs typeface="Quattrocento Sans"/>
                <a:sym typeface="Quattrocento Sans"/>
              </a:rPr>
              <a:t>articipa</a:t>
            </a:r>
            <a:r>
              <a:rPr lang="en" sz="1500">
                <a:solidFill>
                  <a:srgbClr val="FF0000"/>
                </a:solidFill>
                <a:latin typeface="Quattrocento Sans"/>
                <a:ea typeface="Quattrocento Sans"/>
                <a:cs typeface="Quattrocento Sans"/>
                <a:sym typeface="Quattrocento Sans"/>
              </a:rPr>
              <a:t>nts</a:t>
            </a:r>
            <a:r>
              <a:rPr i="0" lang="en" sz="1500" u="none" cap="none" strike="noStrike">
                <a:solidFill>
                  <a:srgbClr val="FF0000"/>
                </a:solidFill>
                <a:latin typeface="Quattrocento Sans"/>
                <a:ea typeface="Quattrocento Sans"/>
                <a:cs typeface="Quattrocento Sans"/>
                <a:sym typeface="Quattrocento Sans"/>
              </a:rPr>
              <a:t>: 196</a:t>
            </a:r>
            <a:endParaRPr i="0" sz="1500" u="none" cap="none" strike="noStrike">
              <a:solidFill>
                <a:srgbClr val="FF0000"/>
              </a:solidFill>
              <a:latin typeface="Quattrocento Sans"/>
              <a:ea typeface="Quattrocento Sans"/>
              <a:cs typeface="Quattrocento Sans"/>
              <a:sym typeface="Quattrocento Sans"/>
            </a:endParaRPr>
          </a:p>
          <a:p>
            <a:pPr indent="0" lvl="0" marL="285750" marR="0" rtl="0" algn="l">
              <a:spcBef>
                <a:spcPts val="0"/>
              </a:spcBef>
              <a:spcAft>
                <a:spcPts val="0"/>
              </a:spcAft>
              <a:buNone/>
            </a:pPr>
            <a:r>
              <a:t/>
            </a:r>
            <a:endParaRPr sz="1500">
              <a:solidFill>
                <a:srgbClr val="00153A"/>
              </a:solidFill>
              <a:latin typeface="Quattrocento Sans"/>
              <a:ea typeface="Quattrocento Sans"/>
              <a:cs typeface="Quattrocento Sans"/>
              <a:sym typeface="Quattrocento Sans"/>
            </a:endParaRPr>
          </a:p>
          <a:p>
            <a:pPr indent="0" lvl="0" marL="285750" marR="0" rtl="0" algn="l">
              <a:spcBef>
                <a:spcPts val="0"/>
              </a:spcBef>
              <a:spcAft>
                <a:spcPts val="0"/>
              </a:spcAft>
              <a:buNone/>
            </a:pPr>
            <a:r>
              <a:rPr lang="en" sz="1500">
                <a:solidFill>
                  <a:srgbClr val="00153A"/>
                </a:solidFill>
                <a:latin typeface="Quattrocento Sans"/>
                <a:ea typeface="Quattrocento Sans"/>
                <a:cs typeface="Quattrocento Sans"/>
                <a:sym typeface="Quattrocento Sans"/>
              </a:rPr>
              <a:t>“OceanOPS: International coordination and monitoring of the in situ met-ocean observing networks”, by </a:t>
            </a:r>
            <a:r>
              <a:rPr i="1" lang="en" sz="1500">
                <a:solidFill>
                  <a:srgbClr val="00153A"/>
                </a:solidFill>
                <a:latin typeface="Quattrocento Sans"/>
                <a:ea typeface="Quattrocento Sans"/>
                <a:cs typeface="Quattrocento Sans"/>
                <a:sym typeface="Quattrocento Sans"/>
              </a:rPr>
              <a:t>Mathieu Belbeoch &amp; Anthonin Lizé</a:t>
            </a:r>
            <a:endParaRPr sz="1500">
              <a:solidFill>
                <a:srgbClr val="00153A"/>
              </a:solidFill>
              <a:latin typeface="Quattrocento Sans"/>
              <a:ea typeface="Quattrocento Sans"/>
              <a:cs typeface="Quattrocento Sans"/>
              <a:sym typeface="Quattrocento Sans"/>
            </a:endParaRPr>
          </a:p>
          <a:p>
            <a:pPr indent="0" lvl="0" marL="285750" rtl="0" algn="l">
              <a:spcBef>
                <a:spcPts val="0"/>
              </a:spcBef>
              <a:spcAft>
                <a:spcPts val="0"/>
              </a:spcAft>
              <a:buClr>
                <a:schemeClr val="dk1"/>
              </a:buClr>
              <a:buFont typeface="Arial"/>
              <a:buNone/>
            </a:pPr>
            <a:r>
              <a:rPr lang="en" sz="1500">
                <a:solidFill>
                  <a:srgbClr val="00153A"/>
                </a:solidFill>
                <a:latin typeface="Quattrocento Sans"/>
                <a:ea typeface="Quattrocento Sans"/>
                <a:cs typeface="Quattrocento Sans"/>
                <a:sym typeface="Quattrocento Sans"/>
              </a:rPr>
              <a:t>Registered: 389 /</a:t>
            </a:r>
            <a:r>
              <a:rPr lang="en" sz="1500">
                <a:solidFill>
                  <a:srgbClr val="FF0000"/>
                </a:solidFill>
                <a:latin typeface="Quattrocento Sans"/>
                <a:ea typeface="Quattrocento Sans"/>
                <a:cs typeface="Quattrocento Sans"/>
                <a:sym typeface="Quattrocento Sans"/>
              </a:rPr>
              <a:t> Participants: 210</a:t>
            </a:r>
            <a:endParaRPr sz="1500">
              <a:solidFill>
                <a:srgbClr val="FF0000"/>
              </a:solidFill>
              <a:latin typeface="Quattrocento Sans"/>
              <a:ea typeface="Quattrocento Sans"/>
              <a:cs typeface="Quattrocento Sans"/>
              <a:sym typeface="Quattrocento Sans"/>
            </a:endParaRPr>
          </a:p>
        </p:txBody>
      </p:sp>
      <p:sp>
        <p:nvSpPr>
          <p:cNvPr id="257" name="Google Shape;257;p39"/>
          <p:cNvSpPr txBox="1"/>
          <p:nvPr>
            <p:ph type="title"/>
          </p:nvPr>
        </p:nvSpPr>
        <p:spPr>
          <a:xfrm>
            <a:off x="228600" y="76199"/>
            <a:ext cx="7886700" cy="757500"/>
          </a:xfrm>
          <a:prstGeom prst="rect">
            <a:avLst/>
          </a:prstGeom>
          <a:noFill/>
          <a:ln>
            <a:noFill/>
          </a:ln>
        </p:spPr>
        <p:txBody>
          <a:bodyPr anchorCtr="0" anchor="ctr" bIns="34275" lIns="68575" spcFirstLastPara="1" rIns="68575" wrap="square" tIns="34275">
            <a:noAutofit/>
          </a:bodyPr>
          <a:lstStyle/>
          <a:p>
            <a:pPr indent="0" lvl="0" marL="0" rtl="0" algn="l">
              <a:spcBef>
                <a:spcPts val="0"/>
              </a:spcBef>
              <a:spcAft>
                <a:spcPts val="0"/>
              </a:spcAft>
              <a:buClr>
                <a:srgbClr val="00153A"/>
              </a:buClr>
              <a:buSzPts val="2500"/>
              <a:buFont typeface="Libre Franklin"/>
              <a:buNone/>
            </a:pPr>
            <a:r>
              <a:rPr lang="en" u="none"/>
              <a:t>Capacity</a:t>
            </a:r>
            <a:r>
              <a:rPr lang="en" u="none"/>
              <a:t> </a:t>
            </a:r>
            <a:r>
              <a:rPr lang="en" u="none"/>
              <a:t>Development</a:t>
            </a:r>
            <a:r>
              <a:rPr lang="en" u="none"/>
              <a:t> (Foci 7)</a:t>
            </a:r>
            <a:endParaRPr u="none"/>
          </a:p>
        </p:txBody>
      </p:sp>
      <p:pic>
        <p:nvPicPr>
          <p:cNvPr id="258" name="Google Shape;258;p39"/>
          <p:cNvPicPr preferRelativeResize="0"/>
          <p:nvPr/>
        </p:nvPicPr>
        <p:blipFill rotWithShape="1">
          <a:blip r:embed="rId4">
            <a:alphaModFix/>
          </a:blip>
          <a:srcRect b="0" l="0" r="0" t="7978"/>
          <a:stretch/>
        </p:blipFill>
        <p:spPr>
          <a:xfrm>
            <a:off x="8031253" y="1627147"/>
            <a:ext cx="644522" cy="840203"/>
          </a:xfrm>
          <a:prstGeom prst="rect">
            <a:avLst/>
          </a:prstGeom>
          <a:noFill/>
          <a:ln>
            <a:noFill/>
          </a:ln>
        </p:spPr>
      </p:pic>
      <p:pic>
        <p:nvPicPr>
          <p:cNvPr id="259" name="Google Shape;259;p39"/>
          <p:cNvPicPr preferRelativeResize="0"/>
          <p:nvPr/>
        </p:nvPicPr>
        <p:blipFill>
          <a:blip r:embed="rId5">
            <a:alphaModFix/>
          </a:blip>
          <a:stretch>
            <a:fillRect/>
          </a:stretch>
        </p:blipFill>
        <p:spPr>
          <a:xfrm>
            <a:off x="7574232" y="630075"/>
            <a:ext cx="887138" cy="913089"/>
          </a:xfrm>
          <a:prstGeom prst="rect">
            <a:avLst/>
          </a:prstGeom>
          <a:noFill/>
          <a:ln>
            <a:noFill/>
          </a:ln>
        </p:spPr>
      </p:pic>
      <p:pic>
        <p:nvPicPr>
          <p:cNvPr id="260" name="Google Shape;260;p39"/>
          <p:cNvPicPr preferRelativeResize="0"/>
          <p:nvPr/>
        </p:nvPicPr>
        <p:blipFill>
          <a:blip r:embed="rId6">
            <a:alphaModFix/>
          </a:blip>
          <a:stretch>
            <a:fillRect/>
          </a:stretch>
        </p:blipFill>
        <p:spPr>
          <a:xfrm>
            <a:off x="7386725" y="1627150"/>
            <a:ext cx="644534" cy="840196"/>
          </a:xfrm>
          <a:prstGeom prst="rect">
            <a:avLst/>
          </a:prstGeom>
          <a:noFill/>
          <a:ln>
            <a:noFill/>
          </a:ln>
        </p:spPr>
      </p:pic>
      <p:sp>
        <p:nvSpPr>
          <p:cNvPr id="261" name="Google Shape;261;p39"/>
          <p:cNvSpPr txBox="1"/>
          <p:nvPr/>
        </p:nvSpPr>
        <p:spPr>
          <a:xfrm>
            <a:off x="5715325" y="2810950"/>
            <a:ext cx="3271800" cy="1693200"/>
          </a:xfrm>
          <a:prstGeom prst="rect">
            <a:avLst/>
          </a:prstGeom>
          <a:noFill/>
          <a:ln cap="flat" cmpd="sng" w="9525">
            <a:solidFill>
              <a:srgbClr val="434343"/>
            </a:solidFill>
            <a:prstDash val="solid"/>
            <a:round/>
            <a:headEnd len="sm" w="sm" type="none"/>
            <a:tailEnd len="sm" w="sm" type="none"/>
          </a:ln>
        </p:spPr>
        <p:txBody>
          <a:bodyPr anchorCtr="0" anchor="t" bIns="91425" lIns="91425" spcFirstLastPara="1" rIns="91425" wrap="square" tIns="91425">
            <a:spAutoFit/>
          </a:bodyPr>
          <a:lstStyle/>
          <a:p>
            <a:pPr indent="0" lvl="0" marL="0" rtl="0" algn="ctr">
              <a:spcBef>
                <a:spcPts val="0"/>
              </a:spcBef>
              <a:spcAft>
                <a:spcPts val="0"/>
              </a:spcAft>
              <a:buNone/>
            </a:pPr>
            <a:r>
              <a:rPr b="1" i="1" lang="en">
                <a:solidFill>
                  <a:schemeClr val="dk1"/>
                </a:solidFill>
                <a:latin typeface="Quattrocento Sans"/>
                <a:ea typeface="Quattrocento Sans"/>
                <a:cs typeface="Quattrocento Sans"/>
                <a:sym typeface="Quattrocento Sans"/>
              </a:rPr>
              <a:t>Ask:</a:t>
            </a:r>
            <a:endParaRPr b="1" i="1">
              <a:solidFill>
                <a:schemeClr val="dk1"/>
              </a:solidFill>
              <a:latin typeface="Quattrocento Sans"/>
              <a:ea typeface="Quattrocento Sans"/>
              <a:cs typeface="Quattrocento Sans"/>
              <a:sym typeface="Quattrocento Sans"/>
            </a:endParaRPr>
          </a:p>
          <a:p>
            <a:pPr indent="-317500" lvl="0" marL="457200" rtl="0" algn="l">
              <a:spcBef>
                <a:spcPts val="0"/>
              </a:spcBef>
              <a:spcAft>
                <a:spcPts val="0"/>
              </a:spcAft>
              <a:buClr>
                <a:srgbClr val="FF0000"/>
              </a:buClr>
              <a:buSzPts val="1400"/>
              <a:buFont typeface="Quattrocento Sans"/>
              <a:buAutoNum type="arabicPeriod"/>
            </a:pPr>
            <a:r>
              <a:rPr b="1" i="1" lang="en">
                <a:solidFill>
                  <a:srgbClr val="FF0000"/>
                </a:solidFill>
                <a:latin typeface="Quattrocento Sans"/>
                <a:ea typeface="Quattrocento Sans"/>
                <a:cs typeface="Quattrocento Sans"/>
                <a:sym typeface="Quattrocento Sans"/>
              </a:rPr>
              <a:t>Add webinar ideas to this document</a:t>
            </a:r>
            <a:endParaRPr b="1" i="1">
              <a:solidFill>
                <a:srgbClr val="FF0000"/>
              </a:solidFill>
              <a:latin typeface="Quattrocento Sans"/>
              <a:ea typeface="Quattrocento Sans"/>
              <a:cs typeface="Quattrocento Sans"/>
              <a:sym typeface="Quattrocento Sans"/>
            </a:endParaRPr>
          </a:p>
          <a:p>
            <a:pPr indent="-317500" lvl="0" marL="457200" rtl="0" algn="l">
              <a:spcBef>
                <a:spcPts val="0"/>
              </a:spcBef>
              <a:spcAft>
                <a:spcPts val="0"/>
              </a:spcAft>
              <a:buClr>
                <a:srgbClr val="FF0000"/>
              </a:buClr>
              <a:buSzPts val="1400"/>
              <a:buFont typeface="Quattrocento Sans"/>
              <a:buAutoNum type="arabicPeriod"/>
            </a:pPr>
            <a:r>
              <a:rPr b="1" i="1" lang="en">
                <a:solidFill>
                  <a:srgbClr val="FF0000"/>
                </a:solidFill>
                <a:latin typeface="Quattrocento Sans"/>
                <a:ea typeface="Quattrocento Sans"/>
                <a:cs typeface="Quattrocento Sans"/>
                <a:sym typeface="Quattrocento Sans"/>
              </a:rPr>
              <a:t>Distribute</a:t>
            </a:r>
            <a:r>
              <a:rPr b="1" i="1" lang="en">
                <a:solidFill>
                  <a:srgbClr val="FF0000"/>
                </a:solidFill>
                <a:latin typeface="Quattrocento Sans"/>
                <a:ea typeface="Quattrocento Sans"/>
                <a:cs typeface="Quattrocento Sans"/>
                <a:sym typeface="Quattrocento Sans"/>
              </a:rPr>
              <a:t> information in networks on </a:t>
            </a:r>
            <a:r>
              <a:rPr b="1" i="1" lang="en">
                <a:solidFill>
                  <a:srgbClr val="FF0000"/>
                </a:solidFill>
                <a:latin typeface="Quattrocento Sans"/>
                <a:ea typeface="Quattrocento Sans"/>
                <a:cs typeface="Quattrocento Sans"/>
                <a:sym typeface="Quattrocento Sans"/>
              </a:rPr>
              <a:t>upcoming </a:t>
            </a:r>
            <a:endParaRPr b="1" i="1">
              <a:solidFill>
                <a:srgbClr val="FF0000"/>
              </a:solidFill>
              <a:latin typeface="Quattrocento Sans"/>
              <a:ea typeface="Quattrocento Sans"/>
              <a:cs typeface="Quattrocento Sans"/>
              <a:sym typeface="Quattrocento Sans"/>
            </a:endParaRPr>
          </a:p>
          <a:p>
            <a:pPr indent="-317500" lvl="0" marL="457200" rtl="0" algn="l">
              <a:spcBef>
                <a:spcPts val="0"/>
              </a:spcBef>
              <a:spcAft>
                <a:spcPts val="0"/>
              </a:spcAft>
              <a:buClr>
                <a:srgbClr val="FF0000"/>
              </a:buClr>
              <a:buSzPts val="1400"/>
              <a:buFont typeface="Quattrocento Sans"/>
              <a:buAutoNum type="arabicPeriod"/>
            </a:pPr>
            <a:r>
              <a:rPr b="1" i="1" lang="en">
                <a:solidFill>
                  <a:srgbClr val="FF0000"/>
                </a:solidFill>
                <a:latin typeface="Quattrocento Sans"/>
                <a:ea typeface="Quattrocento Sans"/>
                <a:cs typeface="Quattrocento Sans"/>
                <a:sym typeface="Quattrocento Sans"/>
              </a:rPr>
              <a:t>Send Ann materials for World Ocean Day</a:t>
            </a:r>
            <a:endParaRPr b="1" i="1">
              <a:solidFill>
                <a:srgbClr val="FF0000"/>
              </a:solidFill>
              <a:latin typeface="Quattrocento Sans"/>
              <a:ea typeface="Quattrocento Sans"/>
              <a:cs typeface="Quattrocento Sans"/>
              <a:sym typeface="Quattrocento Sans"/>
            </a:endParaRPr>
          </a:p>
        </p:txBody>
      </p:sp>
      <p:sp>
        <p:nvSpPr>
          <p:cNvPr id="262" name="Google Shape;262;p39"/>
          <p:cNvSpPr txBox="1"/>
          <p:nvPr/>
        </p:nvSpPr>
        <p:spPr>
          <a:xfrm>
            <a:off x="228601" y="3209175"/>
            <a:ext cx="5657400" cy="2075400"/>
          </a:xfrm>
          <a:prstGeom prst="rect">
            <a:avLst/>
          </a:prstGeom>
          <a:noFill/>
          <a:ln>
            <a:noFill/>
          </a:ln>
        </p:spPr>
        <p:txBody>
          <a:bodyPr anchorCtr="0" anchor="t" bIns="91425" lIns="91425" spcFirstLastPara="1" rIns="91425" wrap="square" tIns="91425">
            <a:spAutoFit/>
          </a:bodyPr>
          <a:lstStyle/>
          <a:p>
            <a:pPr indent="0" lvl="0" marL="0" rtl="0" algn="l">
              <a:spcBef>
                <a:spcPts val="0"/>
              </a:spcBef>
              <a:spcAft>
                <a:spcPts val="0"/>
              </a:spcAft>
              <a:buNone/>
            </a:pPr>
            <a:r>
              <a:rPr b="1" lang="en" sz="1500">
                <a:solidFill>
                  <a:srgbClr val="00153A"/>
                </a:solidFill>
                <a:latin typeface="Quattrocento Sans"/>
                <a:ea typeface="Quattrocento Sans"/>
                <a:cs typeface="Quattrocento Sans"/>
                <a:sym typeface="Quattrocento Sans"/>
              </a:rPr>
              <a:t>Next webinar: </a:t>
            </a:r>
            <a:r>
              <a:rPr lang="en" sz="1500">
                <a:solidFill>
                  <a:srgbClr val="00153A"/>
                </a:solidFill>
                <a:latin typeface="Quattrocento Sans"/>
                <a:ea typeface="Quattrocento Sans"/>
                <a:cs typeface="Quattrocento Sans"/>
                <a:sym typeface="Quattrocento Sans"/>
              </a:rPr>
              <a:t>Ocean Best Practices, by </a:t>
            </a:r>
            <a:r>
              <a:rPr i="1" lang="en" sz="1500">
                <a:solidFill>
                  <a:srgbClr val="00153A"/>
                </a:solidFill>
                <a:latin typeface="Quattrocento Sans"/>
                <a:ea typeface="Quattrocento Sans"/>
                <a:cs typeface="Quattrocento Sans"/>
                <a:sym typeface="Quattrocento Sans"/>
              </a:rPr>
              <a:t>Juliet Hermes</a:t>
            </a:r>
            <a:endParaRPr i="1" sz="1500">
              <a:solidFill>
                <a:srgbClr val="00153A"/>
              </a:solidFill>
              <a:latin typeface="Quattrocento Sans"/>
              <a:ea typeface="Quattrocento Sans"/>
              <a:cs typeface="Quattrocento Sans"/>
              <a:sym typeface="Quattrocento Sans"/>
            </a:endParaRPr>
          </a:p>
          <a:p>
            <a:pPr indent="0" lvl="0" marL="0" rtl="0" algn="l">
              <a:spcBef>
                <a:spcPts val="1000"/>
              </a:spcBef>
              <a:spcAft>
                <a:spcPts val="0"/>
              </a:spcAft>
              <a:buNone/>
            </a:pPr>
            <a:r>
              <a:rPr b="1" lang="en" sz="1500">
                <a:solidFill>
                  <a:srgbClr val="00153A"/>
                </a:solidFill>
                <a:latin typeface="Quattrocento Sans"/>
                <a:ea typeface="Quattrocento Sans"/>
                <a:cs typeface="Quattrocento Sans"/>
                <a:sym typeface="Quattrocento Sans"/>
              </a:rPr>
              <a:t>Regionally focused capacity development: </a:t>
            </a:r>
            <a:r>
              <a:rPr lang="en" sz="1500">
                <a:solidFill>
                  <a:srgbClr val="00153A"/>
                </a:solidFill>
                <a:latin typeface="Quattrocento Sans"/>
                <a:ea typeface="Quattrocento Sans"/>
                <a:cs typeface="Quattrocento Sans"/>
                <a:sym typeface="Quattrocento Sans"/>
              </a:rPr>
              <a:t>DBCP PI5</a:t>
            </a:r>
            <a:r>
              <a:rPr lang="en" sz="1500">
                <a:solidFill>
                  <a:srgbClr val="00153A"/>
                </a:solidFill>
                <a:latin typeface="Quattrocento Sans"/>
                <a:ea typeface="Quattrocento Sans"/>
                <a:cs typeface="Quattrocento Sans"/>
                <a:sym typeface="Quattrocento Sans"/>
              </a:rPr>
              <a:t> Virtual  Training Workshop - cross network, service delivery included</a:t>
            </a:r>
            <a:endParaRPr sz="1500">
              <a:solidFill>
                <a:srgbClr val="00153A"/>
              </a:solidFill>
              <a:latin typeface="Quattrocento Sans"/>
              <a:ea typeface="Quattrocento Sans"/>
              <a:cs typeface="Quattrocento Sans"/>
              <a:sym typeface="Quattrocento Sans"/>
            </a:endParaRPr>
          </a:p>
          <a:p>
            <a:pPr indent="0" lvl="0" marL="285750" rtl="0" algn="l">
              <a:lnSpc>
                <a:spcPct val="70000"/>
              </a:lnSpc>
              <a:spcBef>
                <a:spcPts val="1000"/>
              </a:spcBef>
              <a:spcAft>
                <a:spcPts val="0"/>
              </a:spcAft>
              <a:buClr>
                <a:schemeClr val="dk1"/>
              </a:buClr>
              <a:buSzPts val="1100"/>
              <a:buFont typeface="Arial"/>
              <a:buNone/>
            </a:pPr>
            <a:r>
              <a:rPr lang="en" sz="1500">
                <a:solidFill>
                  <a:srgbClr val="00153A"/>
                </a:solidFill>
                <a:latin typeface="Quattrocento Sans"/>
                <a:ea typeface="Quattrocento Sans"/>
                <a:cs typeface="Quattrocento Sans"/>
                <a:sym typeface="Quattrocento Sans"/>
              </a:rPr>
              <a:t>Collaboration and inputs from networks/OBPS</a:t>
            </a:r>
            <a:endParaRPr sz="1500">
              <a:solidFill>
                <a:srgbClr val="00153A"/>
              </a:solidFill>
              <a:latin typeface="Quattrocento Sans"/>
              <a:ea typeface="Quattrocento Sans"/>
              <a:cs typeface="Quattrocento Sans"/>
              <a:sym typeface="Quattrocento Sans"/>
            </a:endParaRPr>
          </a:p>
          <a:p>
            <a:pPr indent="0" lvl="0" marL="0" rtl="0" algn="l">
              <a:lnSpc>
                <a:spcPct val="70000"/>
              </a:lnSpc>
              <a:spcBef>
                <a:spcPts val="1000"/>
              </a:spcBef>
              <a:spcAft>
                <a:spcPts val="0"/>
              </a:spcAft>
              <a:buClr>
                <a:schemeClr val="dk1"/>
              </a:buClr>
              <a:buSzPts val="1100"/>
              <a:buFont typeface="Arial"/>
              <a:buNone/>
            </a:pPr>
            <a:r>
              <a:rPr b="1" lang="en" sz="1500" u="sng">
                <a:solidFill>
                  <a:schemeClr val="hlink"/>
                </a:solidFill>
                <a:latin typeface="Quattrocento Sans"/>
                <a:ea typeface="Quattrocento Sans"/>
                <a:cs typeface="Quattrocento Sans"/>
                <a:sym typeface="Quattrocento Sans"/>
                <a:hlinkClick r:id="rId7"/>
              </a:rPr>
              <a:t>W</a:t>
            </a:r>
            <a:r>
              <a:rPr b="1" lang="en" sz="1500" u="sng">
                <a:solidFill>
                  <a:schemeClr val="hlink"/>
                </a:solidFill>
                <a:latin typeface="Quattrocento Sans"/>
                <a:ea typeface="Quattrocento Sans"/>
                <a:cs typeface="Quattrocento Sans"/>
                <a:sym typeface="Quattrocento Sans"/>
                <a:hlinkClick r:id="rId8"/>
              </a:rPr>
              <a:t>orld Oceans Day</a:t>
            </a:r>
            <a:endParaRPr b="1" sz="1500">
              <a:solidFill>
                <a:srgbClr val="6AA84F"/>
              </a:solidFill>
              <a:latin typeface="Quattrocento Sans"/>
              <a:ea typeface="Quattrocento Sans"/>
              <a:cs typeface="Quattrocento Sans"/>
              <a:sym typeface="Quattrocento Sans"/>
            </a:endParaRPr>
          </a:p>
          <a:p>
            <a:pPr indent="-304800" lvl="0" marL="342900" rtl="0" algn="l">
              <a:lnSpc>
                <a:spcPct val="70000"/>
              </a:lnSpc>
              <a:spcBef>
                <a:spcPts val="1000"/>
              </a:spcBef>
              <a:spcAft>
                <a:spcPts val="0"/>
              </a:spcAft>
              <a:buClr>
                <a:srgbClr val="6AA84F"/>
              </a:buClr>
              <a:buSzPts val="1500"/>
              <a:buFont typeface="Quattrocento Sans"/>
              <a:buChar char="•"/>
            </a:pPr>
            <a:r>
              <a:rPr b="1" lang="en" sz="1500">
                <a:solidFill>
                  <a:srgbClr val="6AA84F"/>
                </a:solidFill>
                <a:latin typeface="Quattrocento Sans"/>
                <a:ea typeface="Quattrocento Sans"/>
                <a:cs typeface="Quattrocento Sans"/>
                <a:sym typeface="Quattrocento Sans"/>
              </a:rPr>
              <a:t>A</a:t>
            </a:r>
            <a:r>
              <a:rPr b="1" lang="en" sz="1500">
                <a:solidFill>
                  <a:srgbClr val="6AA84F"/>
                </a:solidFill>
                <a:latin typeface="Quattrocento Sans"/>
                <a:ea typeface="Quattrocento Sans"/>
                <a:cs typeface="Quattrocento Sans"/>
                <a:sym typeface="Quattrocento Sans"/>
              </a:rPr>
              <a:t>wareness campaign on ocean observations</a:t>
            </a:r>
            <a:endParaRPr sz="1500">
              <a:solidFill>
                <a:srgbClr val="00153A"/>
              </a:solidFill>
              <a:latin typeface="Quattrocento Sans"/>
              <a:ea typeface="Quattrocento Sans"/>
              <a:cs typeface="Quattrocento Sans"/>
              <a:sym typeface="Quattrocento Sans"/>
            </a:endParaRPr>
          </a:p>
          <a:p>
            <a:pPr indent="0" lvl="0" marL="0" rtl="0" algn="l">
              <a:spcBef>
                <a:spcPts val="0"/>
              </a:spcBef>
              <a:spcAft>
                <a:spcPts val="0"/>
              </a:spcAft>
              <a:buNone/>
            </a:pPr>
            <a:r>
              <a:t/>
            </a:r>
            <a:endParaRPr i="1" sz="1300">
              <a:solidFill>
                <a:srgbClr val="FF0000"/>
              </a:solidFill>
              <a:latin typeface="Quattrocento Sans"/>
              <a:ea typeface="Quattrocento Sans"/>
              <a:cs typeface="Quattrocento Sans"/>
              <a:sym typeface="Quattrocento Sans"/>
            </a:endParaRPr>
          </a:p>
        </p:txBody>
      </p:sp>
    </p:spTree>
  </p:cSld>
  <p:clrMapOvr>
    <a:masterClrMapping/>
  </p:clrMapOvr>
</p:sld>
</file>

<file path=ppt/slides/slide1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66" name="Shape 266"/>
        <p:cNvGrpSpPr/>
        <p:nvPr/>
      </p:nvGrpSpPr>
      <p:grpSpPr>
        <a:xfrm>
          <a:off x="0" y="0"/>
          <a:ext cx="0" cy="0"/>
          <a:chOff x="0" y="0"/>
          <a:chExt cx="0" cy="0"/>
        </a:xfrm>
      </p:grpSpPr>
      <p:sp>
        <p:nvSpPr>
          <p:cNvPr id="267" name="Google Shape;267;p40"/>
          <p:cNvSpPr txBox="1"/>
          <p:nvPr>
            <p:ph type="title"/>
          </p:nvPr>
        </p:nvSpPr>
        <p:spPr>
          <a:xfrm>
            <a:off x="228600" y="76199"/>
            <a:ext cx="7886700" cy="757500"/>
          </a:xfrm>
          <a:prstGeom prst="rect">
            <a:avLst/>
          </a:prstGeom>
          <a:noFill/>
          <a:ln>
            <a:noFill/>
          </a:ln>
        </p:spPr>
        <p:txBody>
          <a:bodyPr anchorCtr="0" anchor="ctr" bIns="34275" lIns="68575" spcFirstLastPara="1" rIns="68575" wrap="square" tIns="34275">
            <a:noAutofit/>
          </a:bodyPr>
          <a:lstStyle/>
          <a:p>
            <a:pPr indent="0" lvl="0" marL="0" rtl="0" algn="l">
              <a:spcBef>
                <a:spcPts val="0"/>
              </a:spcBef>
              <a:spcAft>
                <a:spcPts val="0"/>
              </a:spcAft>
              <a:buClr>
                <a:srgbClr val="00153A"/>
              </a:buClr>
              <a:buSzPts val="2500"/>
              <a:buFont typeface="Libre Franklin"/>
              <a:buNone/>
            </a:pPr>
            <a:r>
              <a:rPr lang="en" u="none"/>
              <a:t>E</a:t>
            </a:r>
            <a:r>
              <a:rPr lang="en" u="none"/>
              <a:t>nviro</a:t>
            </a:r>
            <a:r>
              <a:rPr lang="en" u="none"/>
              <a:t>nmental Stewardship (Foci 8)</a:t>
            </a:r>
            <a:endParaRPr u="none"/>
          </a:p>
        </p:txBody>
      </p:sp>
      <p:sp>
        <p:nvSpPr>
          <p:cNvPr id="268" name="Google Shape;268;p40"/>
          <p:cNvSpPr txBox="1"/>
          <p:nvPr/>
        </p:nvSpPr>
        <p:spPr>
          <a:xfrm>
            <a:off x="404225" y="1316100"/>
            <a:ext cx="8299200" cy="3495600"/>
          </a:xfrm>
          <a:prstGeom prst="rect">
            <a:avLst/>
          </a:prstGeom>
          <a:noFill/>
          <a:ln>
            <a:noFill/>
          </a:ln>
        </p:spPr>
        <p:txBody>
          <a:bodyPr anchorCtr="0" anchor="t" bIns="34275" lIns="68575" spcFirstLastPara="1" rIns="68575" wrap="square" tIns="34275">
            <a:noAutofit/>
          </a:bodyPr>
          <a:lstStyle/>
          <a:p>
            <a:pPr indent="-323850" lvl="0" marL="457200" rtl="0" algn="l">
              <a:spcBef>
                <a:spcPts val="0"/>
              </a:spcBef>
              <a:spcAft>
                <a:spcPts val="0"/>
              </a:spcAft>
              <a:buClr>
                <a:srgbClr val="00153A"/>
              </a:buClr>
              <a:buSzPts val="1500"/>
              <a:buFont typeface="Quattrocento Sans"/>
              <a:buChar char="●"/>
            </a:pPr>
            <a:r>
              <a:rPr lang="en" sz="1500">
                <a:solidFill>
                  <a:srgbClr val="00153A"/>
                </a:solidFill>
                <a:highlight>
                  <a:srgbClr val="FFFFFF"/>
                </a:highlight>
                <a:latin typeface="Quattrocento Sans"/>
                <a:ea typeface="Quattrocento Sans"/>
                <a:cs typeface="Quattrocento Sans"/>
                <a:sym typeface="Quattrocento Sans"/>
              </a:rPr>
              <a:t>Environmental stewardship awareness included in the </a:t>
            </a:r>
            <a:r>
              <a:rPr lang="en" sz="1500" u="sng">
                <a:solidFill>
                  <a:schemeClr val="hlink"/>
                </a:solidFill>
                <a:highlight>
                  <a:srgbClr val="FFFFFF"/>
                </a:highlight>
                <a:latin typeface="Quattrocento Sans"/>
                <a:ea typeface="Quattrocento Sans"/>
                <a:cs typeface="Quattrocento Sans"/>
                <a:sym typeface="Quattrocento Sans"/>
                <a:hlinkClick r:id="rId3"/>
              </a:rPr>
              <a:t>OCG Requirements document</a:t>
            </a:r>
            <a:r>
              <a:rPr lang="en" sz="1500">
                <a:solidFill>
                  <a:srgbClr val="00153A"/>
                </a:solidFill>
                <a:highlight>
                  <a:srgbClr val="FFFFFF"/>
                </a:highlight>
                <a:latin typeface="Quattrocento Sans"/>
                <a:ea typeface="Quattrocento Sans"/>
                <a:cs typeface="Quattrocento Sans"/>
                <a:sym typeface="Quattrocento Sans"/>
              </a:rPr>
              <a:t> </a:t>
            </a:r>
            <a:endParaRPr sz="1500">
              <a:solidFill>
                <a:srgbClr val="00153A"/>
              </a:solidFill>
              <a:highlight>
                <a:srgbClr val="FFFFFF"/>
              </a:highlight>
              <a:latin typeface="Quattrocento Sans"/>
              <a:ea typeface="Quattrocento Sans"/>
              <a:cs typeface="Quattrocento Sans"/>
              <a:sym typeface="Quattrocento Sans"/>
            </a:endParaRPr>
          </a:p>
          <a:p>
            <a:pPr indent="0" lvl="0" marL="0" rtl="0" algn="l">
              <a:spcBef>
                <a:spcPts val="1000"/>
              </a:spcBef>
              <a:spcAft>
                <a:spcPts val="0"/>
              </a:spcAft>
              <a:buNone/>
            </a:pPr>
            <a:r>
              <a:t/>
            </a:r>
            <a:endParaRPr sz="1500">
              <a:solidFill>
                <a:srgbClr val="00153A"/>
              </a:solidFill>
              <a:highlight>
                <a:srgbClr val="FFFFFF"/>
              </a:highlight>
              <a:latin typeface="Quattrocento Sans"/>
              <a:ea typeface="Quattrocento Sans"/>
              <a:cs typeface="Quattrocento Sans"/>
              <a:sym typeface="Quattrocento Sans"/>
            </a:endParaRPr>
          </a:p>
          <a:p>
            <a:pPr indent="0" lvl="0" marL="0" rtl="0" algn="l">
              <a:spcBef>
                <a:spcPts val="1000"/>
              </a:spcBef>
              <a:spcAft>
                <a:spcPts val="0"/>
              </a:spcAft>
              <a:buNone/>
            </a:pPr>
            <a:r>
              <a:t/>
            </a:r>
            <a:endParaRPr sz="1500">
              <a:solidFill>
                <a:srgbClr val="00153A"/>
              </a:solidFill>
              <a:highlight>
                <a:srgbClr val="FFFFFF"/>
              </a:highlight>
              <a:latin typeface="Quattrocento Sans"/>
              <a:ea typeface="Quattrocento Sans"/>
              <a:cs typeface="Quattrocento Sans"/>
              <a:sym typeface="Quattrocento Sans"/>
            </a:endParaRPr>
          </a:p>
          <a:p>
            <a:pPr indent="0" lvl="0" marL="0" rtl="0" algn="l">
              <a:lnSpc>
                <a:spcPct val="90000"/>
              </a:lnSpc>
              <a:spcBef>
                <a:spcPts val="1000"/>
              </a:spcBef>
              <a:spcAft>
                <a:spcPts val="0"/>
              </a:spcAft>
              <a:buNone/>
            </a:pPr>
            <a:r>
              <a:t/>
            </a:r>
            <a:endParaRPr b="1" sz="1500">
              <a:solidFill>
                <a:srgbClr val="FF0000"/>
              </a:solidFill>
              <a:latin typeface="Quattrocento Sans"/>
              <a:ea typeface="Quattrocento Sans"/>
              <a:cs typeface="Quattrocento Sans"/>
              <a:sym typeface="Quattrocento Sans"/>
            </a:endParaRPr>
          </a:p>
          <a:p>
            <a:pPr indent="-323850" lvl="0" marL="457200" rtl="0" algn="l">
              <a:spcBef>
                <a:spcPts val="0"/>
              </a:spcBef>
              <a:spcAft>
                <a:spcPts val="0"/>
              </a:spcAft>
              <a:buClr>
                <a:srgbClr val="00153A"/>
              </a:buClr>
              <a:buSzPts val="1500"/>
              <a:buFont typeface="Quattrocento Sans"/>
              <a:buChar char="●"/>
            </a:pPr>
            <a:r>
              <a:rPr lang="en" sz="1500">
                <a:solidFill>
                  <a:srgbClr val="00153A"/>
                </a:solidFill>
                <a:highlight>
                  <a:schemeClr val="lt1"/>
                </a:highlight>
                <a:latin typeface="Quattrocento Sans"/>
                <a:ea typeface="Quattrocento Sans"/>
                <a:cs typeface="Quattrocento Sans"/>
                <a:sym typeface="Quattrocento Sans"/>
              </a:rPr>
              <a:t>DBCP Environmental Stewardship Task team established and ToRs in review</a:t>
            </a:r>
            <a:endParaRPr sz="1500">
              <a:solidFill>
                <a:srgbClr val="00153A"/>
              </a:solidFill>
              <a:highlight>
                <a:srgbClr val="FFFFFF"/>
              </a:highlight>
              <a:latin typeface="Quattrocento Sans"/>
              <a:ea typeface="Quattrocento Sans"/>
              <a:cs typeface="Quattrocento Sans"/>
              <a:sym typeface="Quattrocento Sans"/>
            </a:endParaRPr>
          </a:p>
          <a:p>
            <a:pPr indent="-323850" lvl="0" marL="457200" rtl="0" algn="l">
              <a:spcBef>
                <a:spcPts val="1000"/>
              </a:spcBef>
              <a:spcAft>
                <a:spcPts val="0"/>
              </a:spcAft>
              <a:buClr>
                <a:srgbClr val="00153A"/>
              </a:buClr>
              <a:buSzPts val="1500"/>
              <a:buFont typeface="Quattrocento Sans"/>
              <a:buChar char="●"/>
            </a:pPr>
            <a:r>
              <a:rPr lang="en" sz="1500">
                <a:solidFill>
                  <a:srgbClr val="00153A"/>
                </a:solidFill>
                <a:highlight>
                  <a:srgbClr val="FFFFFF"/>
                </a:highlight>
                <a:latin typeface="Quattrocento Sans"/>
                <a:ea typeface="Quattrocento Sans"/>
                <a:cs typeface="Quattrocento Sans"/>
                <a:sym typeface="Quattrocento Sans"/>
              </a:rPr>
              <a:t>OCG-12 Workshop on Environmental Stewardship held on May 12th - report out this week</a:t>
            </a:r>
            <a:endParaRPr sz="1500">
              <a:solidFill>
                <a:srgbClr val="00153A"/>
              </a:solidFill>
              <a:highlight>
                <a:srgbClr val="FFFFFF"/>
              </a:highlight>
              <a:latin typeface="Quattrocento Sans"/>
              <a:ea typeface="Quattrocento Sans"/>
              <a:cs typeface="Quattrocento Sans"/>
              <a:sym typeface="Quattrocento Sans"/>
            </a:endParaRPr>
          </a:p>
          <a:p>
            <a:pPr indent="-323850" lvl="1" marL="914400" rtl="0" algn="l">
              <a:spcBef>
                <a:spcPts val="1000"/>
              </a:spcBef>
              <a:spcAft>
                <a:spcPts val="0"/>
              </a:spcAft>
              <a:buClr>
                <a:srgbClr val="00153A"/>
              </a:buClr>
              <a:buSzPts val="1500"/>
              <a:buFont typeface="Quattrocento Sans"/>
              <a:buChar char="○"/>
            </a:pPr>
            <a:r>
              <a:rPr lang="en" sz="1500">
                <a:solidFill>
                  <a:srgbClr val="00153A"/>
                </a:solidFill>
                <a:highlight>
                  <a:srgbClr val="FFFFFF"/>
                </a:highlight>
                <a:latin typeface="Quattrocento Sans"/>
                <a:ea typeface="Quattrocento Sans"/>
                <a:cs typeface="Quattrocento Sans"/>
                <a:sym typeface="Quattrocento Sans"/>
              </a:rPr>
              <a:t>Please find documents attached </a:t>
            </a:r>
            <a:r>
              <a:rPr lang="en" sz="1500" u="sng">
                <a:solidFill>
                  <a:schemeClr val="hlink"/>
                </a:solidFill>
                <a:highlight>
                  <a:srgbClr val="FFFFFF"/>
                </a:highlight>
                <a:latin typeface="Quattrocento Sans"/>
                <a:ea typeface="Quattrocento Sans"/>
                <a:cs typeface="Quattrocento Sans"/>
                <a:sym typeface="Quattrocento Sans"/>
                <a:hlinkClick r:id="rId4"/>
              </a:rPr>
              <a:t>here </a:t>
            </a:r>
            <a:endParaRPr sz="1500">
              <a:solidFill>
                <a:srgbClr val="00153A"/>
              </a:solidFill>
              <a:highlight>
                <a:srgbClr val="FFFFFF"/>
              </a:highlight>
              <a:latin typeface="Quattrocento Sans"/>
              <a:ea typeface="Quattrocento Sans"/>
              <a:cs typeface="Quattrocento Sans"/>
              <a:sym typeface="Quattrocento Sans"/>
            </a:endParaRPr>
          </a:p>
          <a:p>
            <a:pPr indent="-323850" lvl="0" marL="457200" rtl="0" algn="l">
              <a:spcBef>
                <a:spcPts val="1000"/>
              </a:spcBef>
              <a:spcAft>
                <a:spcPts val="0"/>
              </a:spcAft>
              <a:buClr>
                <a:srgbClr val="00153A"/>
              </a:buClr>
              <a:buSzPts val="1500"/>
              <a:buFont typeface="Quattrocento Sans"/>
              <a:buChar char="●"/>
            </a:pPr>
            <a:r>
              <a:rPr lang="en" sz="1500">
                <a:solidFill>
                  <a:srgbClr val="00153A"/>
                </a:solidFill>
                <a:highlight>
                  <a:srgbClr val="FFFFFF"/>
                </a:highlight>
                <a:latin typeface="Quattrocento Sans"/>
                <a:ea typeface="Quattrocento Sans"/>
                <a:cs typeface="Quattrocento Sans"/>
                <a:sym typeface="Quattrocento Sans"/>
              </a:rPr>
              <a:t>Discuss outcomes and next steps</a:t>
            </a:r>
            <a:endParaRPr sz="1500">
              <a:solidFill>
                <a:srgbClr val="00153A"/>
              </a:solidFill>
              <a:highlight>
                <a:srgbClr val="FFFFFF"/>
              </a:highlight>
              <a:latin typeface="Quattrocento Sans"/>
              <a:ea typeface="Quattrocento Sans"/>
              <a:cs typeface="Quattrocento Sans"/>
              <a:sym typeface="Quattrocento Sans"/>
            </a:endParaRPr>
          </a:p>
          <a:p>
            <a:pPr indent="0" lvl="0" marL="0" rtl="0" algn="l">
              <a:spcBef>
                <a:spcPts val="1000"/>
              </a:spcBef>
              <a:spcAft>
                <a:spcPts val="1000"/>
              </a:spcAft>
              <a:buNone/>
            </a:pPr>
            <a:r>
              <a:t/>
            </a:r>
            <a:endParaRPr sz="1500">
              <a:solidFill>
                <a:srgbClr val="00153A"/>
              </a:solidFill>
              <a:highlight>
                <a:srgbClr val="FFFFFF"/>
              </a:highlight>
              <a:latin typeface="Quattrocento Sans"/>
              <a:ea typeface="Quattrocento Sans"/>
              <a:cs typeface="Quattrocento Sans"/>
              <a:sym typeface="Quattrocento Sans"/>
            </a:endParaRPr>
          </a:p>
        </p:txBody>
      </p:sp>
      <p:pic>
        <p:nvPicPr>
          <p:cNvPr id="269" name="Google Shape;269;p40"/>
          <p:cNvPicPr preferRelativeResize="0"/>
          <p:nvPr/>
        </p:nvPicPr>
        <p:blipFill rotWithShape="1">
          <a:blip r:embed="rId5">
            <a:alphaModFix/>
          </a:blip>
          <a:srcRect b="0" l="0" r="0" t="24179"/>
          <a:stretch/>
        </p:blipFill>
        <p:spPr>
          <a:xfrm>
            <a:off x="922250" y="1579300"/>
            <a:ext cx="5577650" cy="992450"/>
          </a:xfrm>
          <a:prstGeom prst="rect">
            <a:avLst/>
          </a:prstGeom>
          <a:noFill/>
          <a:ln>
            <a:noFill/>
          </a:ln>
        </p:spPr>
      </p:pic>
      <p:pic>
        <p:nvPicPr>
          <p:cNvPr id="270" name="Google Shape;270;p40"/>
          <p:cNvPicPr preferRelativeResize="0"/>
          <p:nvPr/>
        </p:nvPicPr>
        <p:blipFill>
          <a:blip r:embed="rId6">
            <a:alphaModFix/>
          </a:blip>
          <a:stretch>
            <a:fillRect/>
          </a:stretch>
        </p:blipFill>
        <p:spPr>
          <a:xfrm>
            <a:off x="5497253" y="3317350"/>
            <a:ext cx="1795794" cy="992450"/>
          </a:xfrm>
          <a:prstGeom prst="rect">
            <a:avLst/>
          </a:prstGeom>
          <a:noFill/>
          <a:ln cap="flat" cmpd="sng" w="9525">
            <a:solidFill>
              <a:schemeClr val="dk1"/>
            </a:solidFill>
            <a:prstDash val="solid"/>
            <a:round/>
            <a:headEnd len="sm" w="sm" type="none"/>
            <a:tailEnd len="sm" w="sm" type="none"/>
          </a:ln>
        </p:spPr>
      </p:pic>
      <p:sp>
        <p:nvSpPr>
          <p:cNvPr id="271" name="Google Shape;271;p40"/>
          <p:cNvSpPr txBox="1"/>
          <p:nvPr/>
        </p:nvSpPr>
        <p:spPr>
          <a:xfrm>
            <a:off x="604325" y="779975"/>
            <a:ext cx="6083700" cy="400200"/>
          </a:xfrm>
          <a:prstGeom prst="rect">
            <a:avLst/>
          </a:prstGeom>
          <a:noFill/>
          <a:ln cap="flat" cmpd="sng" w="9525">
            <a:solidFill>
              <a:srgbClr val="980000"/>
            </a:solidFill>
            <a:prstDash val="solid"/>
            <a:round/>
            <a:headEnd len="sm" w="sm" type="none"/>
            <a:tailEnd len="sm" w="sm" type="none"/>
          </a:ln>
        </p:spPr>
        <p:txBody>
          <a:bodyPr anchorCtr="0" anchor="t" bIns="91425" lIns="91425" spcFirstLastPara="1" rIns="91425" wrap="square" tIns="91425">
            <a:spAutoFit/>
          </a:bodyPr>
          <a:lstStyle/>
          <a:p>
            <a:pPr indent="0" lvl="0" marL="914400" rtl="0" algn="l">
              <a:spcBef>
                <a:spcPts val="0"/>
              </a:spcBef>
              <a:spcAft>
                <a:spcPts val="0"/>
              </a:spcAft>
              <a:buNone/>
            </a:pPr>
            <a:r>
              <a:rPr b="1" i="1" lang="en">
                <a:solidFill>
                  <a:srgbClr val="00153A"/>
                </a:solidFill>
                <a:latin typeface="Quattrocento Sans"/>
                <a:ea typeface="Quattrocento Sans"/>
                <a:cs typeface="Quattrocento Sans"/>
                <a:sym typeface="Quattrocento Sans"/>
              </a:rPr>
              <a:t>Workshop r</a:t>
            </a:r>
            <a:r>
              <a:rPr b="1" i="1" lang="en">
                <a:solidFill>
                  <a:srgbClr val="00153A"/>
                </a:solidFill>
                <a:latin typeface="Quattrocento Sans"/>
                <a:ea typeface="Quattrocento Sans"/>
                <a:cs typeface="Quattrocento Sans"/>
                <a:sym typeface="Quattrocento Sans"/>
              </a:rPr>
              <a:t>eport out: Thursday 20 May 2021 - 13:30 UTC</a:t>
            </a:r>
            <a:endParaRPr b="1" i="1">
              <a:solidFill>
                <a:srgbClr val="00153A"/>
              </a:solidFill>
              <a:latin typeface="Quattrocento Sans"/>
              <a:ea typeface="Quattrocento Sans"/>
              <a:cs typeface="Quattrocento Sans"/>
              <a:sym typeface="Quattrocento Sans"/>
            </a:endParaRPr>
          </a:p>
        </p:txBody>
      </p:sp>
    </p:spTree>
  </p:cSld>
  <p:clrMapOvr>
    <a:masterClrMapping/>
  </p:clrMapOvr>
</p:sld>
</file>

<file path=ppt/slides/slide1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75" name="Shape 275"/>
        <p:cNvGrpSpPr/>
        <p:nvPr/>
      </p:nvGrpSpPr>
      <p:grpSpPr>
        <a:xfrm>
          <a:off x="0" y="0"/>
          <a:ext cx="0" cy="0"/>
          <a:chOff x="0" y="0"/>
          <a:chExt cx="0" cy="0"/>
        </a:xfrm>
      </p:grpSpPr>
      <p:sp>
        <p:nvSpPr>
          <p:cNvPr id="276" name="Google Shape;276;p41"/>
          <p:cNvSpPr txBox="1"/>
          <p:nvPr>
            <p:ph type="title"/>
          </p:nvPr>
        </p:nvSpPr>
        <p:spPr>
          <a:xfrm>
            <a:off x="228600" y="76199"/>
            <a:ext cx="7886700" cy="757500"/>
          </a:xfrm>
          <a:prstGeom prst="rect">
            <a:avLst/>
          </a:prstGeom>
          <a:noFill/>
          <a:ln>
            <a:noFill/>
          </a:ln>
        </p:spPr>
        <p:txBody>
          <a:bodyPr anchorCtr="0" anchor="ctr" bIns="34275" lIns="68575" spcFirstLastPara="1" rIns="68575" wrap="square" tIns="34275">
            <a:noAutofit/>
          </a:bodyPr>
          <a:lstStyle/>
          <a:p>
            <a:pPr indent="0" lvl="0" marL="0" rtl="0" algn="l">
              <a:spcBef>
                <a:spcPts val="0"/>
              </a:spcBef>
              <a:spcAft>
                <a:spcPts val="0"/>
              </a:spcAft>
              <a:buClr>
                <a:srgbClr val="00153A"/>
              </a:buClr>
              <a:buSzPts val="2500"/>
              <a:buFont typeface="Libre Franklin"/>
              <a:buNone/>
            </a:pPr>
            <a:r>
              <a:rPr lang="en" u="none">
                <a:solidFill>
                  <a:srgbClr val="00153A"/>
                </a:solidFill>
              </a:rPr>
              <a:t>O</a:t>
            </a:r>
            <a:r>
              <a:rPr lang="en" u="none">
                <a:solidFill>
                  <a:srgbClr val="00153A"/>
                </a:solidFill>
              </a:rPr>
              <a:t>cean</a:t>
            </a:r>
            <a:r>
              <a:rPr lang="en" u="none">
                <a:solidFill>
                  <a:srgbClr val="00153A"/>
                </a:solidFill>
              </a:rPr>
              <a:t>O</a:t>
            </a:r>
            <a:r>
              <a:rPr lang="en" u="none"/>
              <a:t>PS Foci (including Report Card)</a:t>
            </a:r>
            <a:endParaRPr u="none">
              <a:solidFill>
                <a:srgbClr val="00153A"/>
              </a:solidFill>
            </a:endParaRPr>
          </a:p>
        </p:txBody>
      </p:sp>
      <p:sp>
        <p:nvSpPr>
          <p:cNvPr id="277" name="Google Shape;277;p41"/>
          <p:cNvSpPr txBox="1"/>
          <p:nvPr>
            <p:ph idx="1" type="body"/>
          </p:nvPr>
        </p:nvSpPr>
        <p:spPr>
          <a:xfrm>
            <a:off x="2943450" y="1347625"/>
            <a:ext cx="5654700" cy="3692400"/>
          </a:xfrm>
          <a:prstGeom prst="rect">
            <a:avLst/>
          </a:prstGeom>
          <a:solidFill>
            <a:schemeClr val="lt1"/>
          </a:solidFill>
          <a:ln>
            <a:noFill/>
          </a:ln>
        </p:spPr>
        <p:txBody>
          <a:bodyPr anchorCtr="0" anchor="t" bIns="34275" lIns="68575" spcFirstLastPara="1" rIns="68575" wrap="square" tIns="34275">
            <a:noAutofit/>
          </a:bodyPr>
          <a:lstStyle/>
          <a:p>
            <a:pPr indent="-196850" lvl="0" marL="177800" rtl="0" algn="l">
              <a:lnSpc>
                <a:spcPct val="115000"/>
              </a:lnSpc>
              <a:spcBef>
                <a:spcPts val="0"/>
              </a:spcBef>
              <a:spcAft>
                <a:spcPts val="0"/>
              </a:spcAft>
              <a:buClr>
                <a:srgbClr val="00153A"/>
              </a:buClr>
              <a:buSzPts val="1500"/>
              <a:buFont typeface="Noto Sans Symbols"/>
              <a:buChar char="▪"/>
            </a:pPr>
            <a:r>
              <a:rPr lang="en" sz="1500"/>
              <a:t>OceanOPS Financial and Work Plans will be presented</a:t>
            </a:r>
            <a:endParaRPr sz="1500"/>
          </a:p>
          <a:p>
            <a:pPr indent="-184150" lvl="0" marL="177800" rtl="0" algn="l">
              <a:lnSpc>
                <a:spcPct val="115000"/>
              </a:lnSpc>
              <a:spcBef>
                <a:spcPts val="0"/>
              </a:spcBef>
              <a:spcAft>
                <a:spcPts val="0"/>
              </a:spcAft>
              <a:buSzPts val="1500"/>
              <a:buFont typeface="Noto Sans Symbols"/>
              <a:buChar char="▪"/>
            </a:pPr>
            <a:r>
              <a:rPr lang="en" sz="1500"/>
              <a:t>5th edition of the Report Card</a:t>
            </a:r>
            <a:endParaRPr sz="1500"/>
          </a:p>
          <a:p>
            <a:pPr indent="-184150" lvl="0" marL="177800" rtl="0" algn="l">
              <a:lnSpc>
                <a:spcPct val="115000"/>
              </a:lnSpc>
              <a:spcBef>
                <a:spcPts val="0"/>
              </a:spcBef>
              <a:spcAft>
                <a:spcPts val="0"/>
              </a:spcAft>
              <a:buSzPts val="1500"/>
              <a:buChar char="▪"/>
            </a:pPr>
            <a:r>
              <a:rPr lang="en" sz="1500">
                <a:solidFill>
                  <a:srgbClr val="FF0000"/>
                </a:solidFill>
              </a:rPr>
              <a:t>What’s New: </a:t>
            </a:r>
            <a:r>
              <a:rPr lang="en" sz="1500"/>
              <a:t>this edition will help lead to a broader GOOS Report Card (work with BioEco Panel)</a:t>
            </a:r>
            <a:endParaRPr sz="1500"/>
          </a:p>
          <a:p>
            <a:pPr indent="-184150" lvl="0" marL="177800" rtl="0" algn="l">
              <a:lnSpc>
                <a:spcPct val="115000"/>
              </a:lnSpc>
              <a:spcBef>
                <a:spcPts val="0"/>
              </a:spcBef>
              <a:spcAft>
                <a:spcPts val="0"/>
              </a:spcAft>
              <a:buSzPts val="1500"/>
              <a:buChar char="▪"/>
            </a:pPr>
            <a:r>
              <a:rPr lang="en" sz="1500"/>
              <a:t>The Report Card focuses on the status and value of global met-ocean observing systems. This year’s report will focus on:</a:t>
            </a:r>
            <a:endParaRPr sz="1500"/>
          </a:p>
          <a:p>
            <a:pPr indent="-273050" lvl="1" marL="520700" rtl="0" algn="l">
              <a:lnSpc>
                <a:spcPct val="115000"/>
              </a:lnSpc>
              <a:spcBef>
                <a:spcPts val="1000"/>
              </a:spcBef>
              <a:spcAft>
                <a:spcPts val="0"/>
              </a:spcAft>
              <a:buSzPts val="1500"/>
              <a:buFont typeface="Noto Sans Symbols"/>
              <a:buChar char="▪"/>
            </a:pPr>
            <a:r>
              <a:rPr lang="en" sz="1500"/>
              <a:t>In Situ and satellite observation status</a:t>
            </a:r>
            <a:endParaRPr sz="1500"/>
          </a:p>
          <a:p>
            <a:pPr indent="-273050" lvl="1" marL="520700" rtl="0" algn="l">
              <a:lnSpc>
                <a:spcPct val="115000"/>
              </a:lnSpc>
              <a:spcBef>
                <a:spcPts val="0"/>
              </a:spcBef>
              <a:spcAft>
                <a:spcPts val="0"/>
              </a:spcAft>
              <a:buSzPts val="1500"/>
              <a:buChar char="▪"/>
            </a:pPr>
            <a:r>
              <a:rPr lang="en" sz="1500"/>
              <a:t>Ocean Oxygen </a:t>
            </a:r>
            <a:endParaRPr sz="1500"/>
          </a:p>
          <a:p>
            <a:pPr indent="-273050" lvl="1" marL="520700" rtl="0" algn="l">
              <a:lnSpc>
                <a:spcPct val="115000"/>
              </a:lnSpc>
              <a:spcBef>
                <a:spcPts val="0"/>
              </a:spcBef>
              <a:spcAft>
                <a:spcPts val="0"/>
              </a:spcAft>
              <a:buSzPts val="1500"/>
              <a:buChar char="▪"/>
            </a:pPr>
            <a:r>
              <a:rPr lang="en" sz="1500"/>
              <a:t>TPOS 2020</a:t>
            </a:r>
            <a:endParaRPr sz="1500"/>
          </a:p>
          <a:p>
            <a:pPr indent="-273050" lvl="1" marL="520700" rtl="0" algn="l">
              <a:lnSpc>
                <a:spcPct val="115000"/>
              </a:lnSpc>
              <a:spcBef>
                <a:spcPts val="0"/>
              </a:spcBef>
              <a:spcAft>
                <a:spcPts val="0"/>
              </a:spcAft>
              <a:buSzPts val="1500"/>
              <a:buChar char="▪"/>
            </a:pPr>
            <a:r>
              <a:rPr lang="en" sz="1500"/>
              <a:t>Covid-19 impacts on ocean observing activities</a:t>
            </a:r>
            <a:endParaRPr sz="1500"/>
          </a:p>
          <a:p>
            <a:pPr indent="-273050" lvl="1" marL="520700" rtl="0" algn="l">
              <a:lnSpc>
                <a:spcPct val="115000"/>
              </a:lnSpc>
              <a:spcBef>
                <a:spcPts val="0"/>
              </a:spcBef>
              <a:spcAft>
                <a:spcPts val="0"/>
              </a:spcAft>
              <a:buSzPts val="1500"/>
              <a:buChar char="▪"/>
            </a:pPr>
            <a:r>
              <a:rPr lang="en" sz="1500"/>
              <a:t>Emerging networks growth</a:t>
            </a:r>
            <a:endParaRPr sz="1500"/>
          </a:p>
          <a:p>
            <a:pPr indent="-273050" lvl="1" marL="520700" rtl="0" algn="l">
              <a:lnSpc>
                <a:spcPct val="115000"/>
              </a:lnSpc>
              <a:spcBef>
                <a:spcPts val="0"/>
              </a:spcBef>
              <a:spcAft>
                <a:spcPts val="0"/>
              </a:spcAft>
              <a:buSzPts val="1500"/>
              <a:buChar char="▪"/>
            </a:pPr>
            <a:r>
              <a:rPr lang="en" sz="1500"/>
              <a:t>Technology development</a:t>
            </a:r>
            <a:endParaRPr sz="1500"/>
          </a:p>
          <a:p>
            <a:pPr indent="-184150" lvl="0" marL="177800" rtl="0" algn="l">
              <a:lnSpc>
                <a:spcPct val="115000"/>
              </a:lnSpc>
              <a:spcBef>
                <a:spcPts val="0"/>
              </a:spcBef>
              <a:spcAft>
                <a:spcPts val="0"/>
              </a:spcAft>
              <a:buSzPts val="1500"/>
              <a:buChar char="▪"/>
            </a:pPr>
            <a:r>
              <a:rPr lang="en" sz="1500"/>
              <a:t>Release: July 2021</a:t>
            </a:r>
            <a:endParaRPr sz="1500"/>
          </a:p>
        </p:txBody>
      </p:sp>
      <p:sp>
        <p:nvSpPr>
          <p:cNvPr id="278" name="Google Shape;278;p41"/>
          <p:cNvSpPr txBox="1"/>
          <p:nvPr/>
        </p:nvSpPr>
        <p:spPr>
          <a:xfrm>
            <a:off x="2699325" y="843650"/>
            <a:ext cx="5654700" cy="400200"/>
          </a:xfrm>
          <a:prstGeom prst="rect">
            <a:avLst/>
          </a:prstGeom>
          <a:noFill/>
          <a:ln cap="flat" cmpd="sng" w="9525">
            <a:solidFill>
              <a:srgbClr val="980000"/>
            </a:solidFill>
            <a:prstDash val="solid"/>
            <a:round/>
            <a:headEnd len="sm" w="sm" type="none"/>
            <a:tailEnd len="sm" w="sm" type="none"/>
          </a:ln>
        </p:spPr>
        <p:txBody>
          <a:bodyPr anchorCtr="0" anchor="t" bIns="91425" lIns="91425" spcFirstLastPara="1" rIns="91425" wrap="square" tIns="91425">
            <a:spAutoFit/>
          </a:bodyPr>
          <a:lstStyle/>
          <a:p>
            <a:pPr indent="0" lvl="0" marL="0" rtl="0" algn="ctr">
              <a:spcBef>
                <a:spcPts val="0"/>
              </a:spcBef>
              <a:spcAft>
                <a:spcPts val="0"/>
              </a:spcAft>
              <a:buNone/>
            </a:pPr>
            <a:r>
              <a:rPr b="1" i="1" lang="en">
                <a:solidFill>
                  <a:srgbClr val="00153A"/>
                </a:solidFill>
                <a:latin typeface="Quattrocento Sans"/>
                <a:ea typeface="Quattrocento Sans"/>
                <a:cs typeface="Quattrocento Sans"/>
                <a:sym typeface="Quattrocento Sans"/>
              </a:rPr>
              <a:t>OceanOPS</a:t>
            </a:r>
            <a:r>
              <a:rPr b="1" i="1" lang="en">
                <a:solidFill>
                  <a:srgbClr val="00153A"/>
                </a:solidFill>
                <a:latin typeface="Quattrocento Sans"/>
                <a:ea typeface="Quattrocento Sans"/>
                <a:cs typeface="Quattrocento Sans"/>
                <a:sym typeface="Quattrocento Sans"/>
              </a:rPr>
              <a:t>/Report Card </a:t>
            </a:r>
            <a:r>
              <a:rPr b="1" i="1" lang="en">
                <a:solidFill>
                  <a:srgbClr val="00153A"/>
                </a:solidFill>
                <a:latin typeface="Quattrocento Sans"/>
                <a:ea typeface="Quattrocento Sans"/>
                <a:cs typeface="Quattrocento Sans"/>
                <a:sym typeface="Quattrocento Sans"/>
              </a:rPr>
              <a:t>Session: Wednesday 19 May 2021 (12:45 UTC)</a:t>
            </a:r>
            <a:endParaRPr b="1" i="1">
              <a:solidFill>
                <a:srgbClr val="00153A"/>
              </a:solidFill>
              <a:latin typeface="Quattrocento Sans"/>
              <a:ea typeface="Quattrocento Sans"/>
              <a:cs typeface="Quattrocento Sans"/>
              <a:sym typeface="Quattrocento Sans"/>
            </a:endParaRPr>
          </a:p>
        </p:txBody>
      </p:sp>
      <p:pic>
        <p:nvPicPr>
          <p:cNvPr id="279" name="Google Shape;279;p41"/>
          <p:cNvPicPr preferRelativeResize="0"/>
          <p:nvPr/>
        </p:nvPicPr>
        <p:blipFill>
          <a:blip r:embed="rId4">
            <a:alphaModFix/>
          </a:blip>
          <a:stretch>
            <a:fillRect/>
          </a:stretch>
        </p:blipFill>
        <p:spPr>
          <a:xfrm>
            <a:off x="7550300" y="2873680"/>
            <a:ext cx="1365375" cy="1907195"/>
          </a:xfrm>
          <a:prstGeom prst="rect">
            <a:avLst/>
          </a:prstGeom>
          <a:noFill/>
          <a:ln>
            <a:noFill/>
          </a:ln>
        </p:spPr>
      </p:pic>
      <p:pic>
        <p:nvPicPr>
          <p:cNvPr id="280" name="Google Shape;280;p41"/>
          <p:cNvPicPr preferRelativeResize="0"/>
          <p:nvPr/>
        </p:nvPicPr>
        <p:blipFill>
          <a:blip r:embed="rId5">
            <a:alphaModFix/>
          </a:blip>
          <a:stretch>
            <a:fillRect/>
          </a:stretch>
        </p:blipFill>
        <p:spPr>
          <a:xfrm>
            <a:off x="81949" y="712999"/>
            <a:ext cx="1423725" cy="1982734"/>
          </a:xfrm>
          <a:prstGeom prst="rect">
            <a:avLst/>
          </a:prstGeom>
          <a:noFill/>
          <a:ln>
            <a:noFill/>
          </a:ln>
        </p:spPr>
      </p:pic>
      <p:pic>
        <p:nvPicPr>
          <p:cNvPr id="281" name="Google Shape;281;p41"/>
          <p:cNvPicPr preferRelativeResize="0"/>
          <p:nvPr/>
        </p:nvPicPr>
        <p:blipFill>
          <a:blip r:embed="rId6">
            <a:alphaModFix/>
          </a:blip>
          <a:stretch>
            <a:fillRect/>
          </a:stretch>
        </p:blipFill>
        <p:spPr>
          <a:xfrm>
            <a:off x="399248" y="1594261"/>
            <a:ext cx="1365372" cy="1855925"/>
          </a:xfrm>
          <a:prstGeom prst="rect">
            <a:avLst/>
          </a:prstGeom>
          <a:noFill/>
          <a:ln>
            <a:noFill/>
          </a:ln>
        </p:spPr>
      </p:pic>
      <p:pic>
        <p:nvPicPr>
          <p:cNvPr id="282" name="Google Shape;282;p41"/>
          <p:cNvPicPr preferRelativeResize="0"/>
          <p:nvPr/>
        </p:nvPicPr>
        <p:blipFill>
          <a:blip r:embed="rId7">
            <a:alphaModFix/>
          </a:blip>
          <a:stretch>
            <a:fillRect/>
          </a:stretch>
        </p:blipFill>
        <p:spPr>
          <a:xfrm>
            <a:off x="860850" y="2338274"/>
            <a:ext cx="1305718" cy="1855927"/>
          </a:xfrm>
          <a:prstGeom prst="rect">
            <a:avLst/>
          </a:prstGeom>
          <a:noFill/>
          <a:ln>
            <a:noFill/>
          </a:ln>
        </p:spPr>
      </p:pic>
      <p:pic>
        <p:nvPicPr>
          <p:cNvPr id="283" name="Google Shape;283;p41"/>
          <p:cNvPicPr preferRelativeResize="0"/>
          <p:nvPr/>
        </p:nvPicPr>
        <p:blipFill rotWithShape="1">
          <a:blip r:embed="rId8">
            <a:alphaModFix/>
          </a:blip>
          <a:srcRect b="6288" l="0" r="6976" t="0"/>
          <a:stretch/>
        </p:blipFill>
        <p:spPr>
          <a:xfrm>
            <a:off x="1326150" y="3067725"/>
            <a:ext cx="1365375" cy="1898900"/>
          </a:xfrm>
          <a:prstGeom prst="rect">
            <a:avLst/>
          </a:prstGeom>
          <a:noFill/>
          <a:ln>
            <a:noFill/>
          </a:ln>
        </p:spPr>
      </p:pic>
    </p:spTree>
  </p:cSld>
  <p:clrMapOvr>
    <a:masterClrMapping/>
  </p:clrMapOvr>
</p:sld>
</file>

<file path=ppt/slides/slide1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87" name="Shape 287"/>
        <p:cNvGrpSpPr/>
        <p:nvPr/>
      </p:nvGrpSpPr>
      <p:grpSpPr>
        <a:xfrm>
          <a:off x="0" y="0"/>
          <a:ext cx="0" cy="0"/>
          <a:chOff x="0" y="0"/>
          <a:chExt cx="0" cy="0"/>
        </a:xfrm>
      </p:grpSpPr>
      <p:sp>
        <p:nvSpPr>
          <p:cNvPr id="288" name="Google Shape;288;p42"/>
          <p:cNvSpPr txBox="1"/>
          <p:nvPr>
            <p:ph type="title"/>
          </p:nvPr>
        </p:nvSpPr>
        <p:spPr>
          <a:xfrm>
            <a:off x="228600" y="76199"/>
            <a:ext cx="7886700" cy="757500"/>
          </a:xfrm>
          <a:prstGeom prst="rect">
            <a:avLst/>
          </a:prstGeom>
          <a:noFill/>
          <a:ln>
            <a:noFill/>
          </a:ln>
        </p:spPr>
        <p:txBody>
          <a:bodyPr anchorCtr="0" anchor="ctr" bIns="34275" lIns="68575" spcFirstLastPara="1" rIns="68575" wrap="square" tIns="34275">
            <a:normAutofit/>
          </a:bodyPr>
          <a:lstStyle/>
          <a:p>
            <a:pPr indent="0" lvl="0" marL="0" rtl="0" algn="l">
              <a:spcBef>
                <a:spcPts val="0"/>
              </a:spcBef>
              <a:spcAft>
                <a:spcPts val="0"/>
              </a:spcAft>
              <a:buClr>
                <a:srgbClr val="00153A"/>
              </a:buClr>
              <a:buSzPts val="2500"/>
              <a:buFont typeface="Libre Franklin"/>
              <a:buNone/>
            </a:pPr>
            <a:r>
              <a:rPr lang="en" u="none"/>
              <a:t>Action Table - </a:t>
            </a:r>
            <a:r>
              <a:rPr lang="en" sz="1400" cap="none">
                <a:solidFill>
                  <a:schemeClr val="hlink"/>
                </a:solidFill>
                <a:uFill>
                  <a:noFill/>
                </a:uFill>
                <a:latin typeface="Quattrocento Sans"/>
                <a:ea typeface="Quattrocento Sans"/>
                <a:cs typeface="Quattrocento Sans"/>
                <a:sym typeface="Quattrocento Sans"/>
                <a:hlinkClick r:id="rId3"/>
              </a:rPr>
              <a:t>Action items OCG-11</a:t>
            </a:r>
            <a:endParaRPr u="none"/>
          </a:p>
        </p:txBody>
      </p:sp>
      <p:sp>
        <p:nvSpPr>
          <p:cNvPr id="289" name="Google Shape;289;p42"/>
          <p:cNvSpPr txBox="1"/>
          <p:nvPr/>
        </p:nvSpPr>
        <p:spPr>
          <a:xfrm>
            <a:off x="404225" y="893475"/>
            <a:ext cx="7809900" cy="3918300"/>
          </a:xfrm>
          <a:prstGeom prst="rect">
            <a:avLst/>
          </a:prstGeom>
          <a:noFill/>
          <a:ln>
            <a:noFill/>
          </a:ln>
        </p:spPr>
        <p:txBody>
          <a:bodyPr anchorCtr="0" anchor="t" bIns="34275" lIns="68575" spcFirstLastPara="1" rIns="68575" wrap="square" tIns="34275">
            <a:noAutofit/>
          </a:bodyPr>
          <a:lstStyle/>
          <a:p>
            <a:pPr indent="0" lvl="0" marL="0" rtl="0" algn="l">
              <a:spcBef>
                <a:spcPts val="0"/>
              </a:spcBef>
              <a:spcAft>
                <a:spcPts val="1000"/>
              </a:spcAft>
              <a:buNone/>
            </a:pPr>
            <a:r>
              <a:t/>
            </a:r>
            <a:endParaRPr>
              <a:solidFill>
                <a:srgbClr val="00153A"/>
              </a:solidFill>
              <a:latin typeface="Quattrocento Sans"/>
              <a:ea typeface="Quattrocento Sans"/>
              <a:cs typeface="Quattrocento Sans"/>
              <a:sym typeface="Quattrocento Sans"/>
            </a:endParaRPr>
          </a:p>
        </p:txBody>
      </p:sp>
      <p:graphicFrame>
        <p:nvGraphicFramePr>
          <p:cNvPr id="290" name="Google Shape;290;p42"/>
          <p:cNvGraphicFramePr/>
          <p:nvPr/>
        </p:nvGraphicFramePr>
        <p:xfrm>
          <a:off x="470850" y="720225"/>
          <a:ext cx="3000000" cy="3000000"/>
        </p:xfrm>
        <a:graphic>
          <a:graphicData uri="http://schemas.openxmlformats.org/drawingml/2006/table">
            <a:tbl>
              <a:tblPr>
                <a:noFill/>
                <a:tableStyleId>{F439D578-C4A7-491A-975F-97BF76B378C6}</a:tableStyleId>
              </a:tblPr>
              <a:tblGrid>
                <a:gridCol w="2822000"/>
                <a:gridCol w="989700"/>
                <a:gridCol w="3590475"/>
              </a:tblGrid>
              <a:tr h="320000">
                <a:tc>
                  <a:txBody>
                    <a:bodyPr/>
                    <a:lstStyle/>
                    <a:p>
                      <a:pPr indent="0" lvl="0" marL="0" rtl="0" algn="l">
                        <a:spcBef>
                          <a:spcPts val="0"/>
                        </a:spcBef>
                        <a:spcAft>
                          <a:spcPts val="0"/>
                        </a:spcAft>
                        <a:buNone/>
                      </a:pPr>
                      <a:r>
                        <a:rPr b="1" lang="en" sz="1000"/>
                        <a:t>Action</a:t>
                      </a:r>
                      <a:endParaRPr b="1"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b="1" lang="en" sz="1000"/>
                        <a:t>Status</a:t>
                      </a:r>
                      <a:endParaRPr b="1"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b="1" lang="en" sz="1000"/>
                        <a:t>Note</a:t>
                      </a:r>
                      <a:endParaRPr b="1"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r>
              <a:tr h="320000">
                <a:tc>
                  <a:txBody>
                    <a:bodyPr/>
                    <a:lstStyle/>
                    <a:p>
                      <a:pPr indent="0" lvl="0" marL="0" rtl="0" algn="l">
                        <a:lnSpc>
                          <a:spcPct val="115000"/>
                        </a:lnSpc>
                        <a:spcBef>
                          <a:spcPts val="0"/>
                        </a:spcBef>
                        <a:spcAft>
                          <a:spcPts val="0"/>
                        </a:spcAft>
                        <a:buNone/>
                      </a:pPr>
                      <a:r>
                        <a:rPr b="1" lang="en" sz="1000">
                          <a:solidFill>
                            <a:schemeClr val="dk1"/>
                          </a:solidFill>
                        </a:rPr>
                        <a:t>Cross-Network metadata standards</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b="1" lang="en" sz="1000">
                          <a:solidFill>
                            <a:schemeClr val="accent6"/>
                          </a:solidFill>
                        </a:rPr>
                        <a:t>ongoing</a:t>
                      </a:r>
                      <a:endParaRPr b="1" sz="1000">
                        <a:solidFill>
                          <a:schemeClr val="accent6"/>
                        </a:solidFill>
                      </a:endParaRPr>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lang="en" sz="1000"/>
                        <a:t>Data mapping and Metadata work</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r>
              <a:tr h="320000">
                <a:tc>
                  <a:txBody>
                    <a:bodyPr/>
                    <a:lstStyle/>
                    <a:p>
                      <a:pPr indent="0" lvl="0" marL="0" rtl="0" algn="l">
                        <a:lnSpc>
                          <a:spcPct val="115000"/>
                        </a:lnSpc>
                        <a:spcBef>
                          <a:spcPts val="0"/>
                        </a:spcBef>
                        <a:spcAft>
                          <a:spcPts val="0"/>
                        </a:spcAft>
                        <a:buNone/>
                      </a:pPr>
                      <a:r>
                        <a:rPr b="1" lang="en" sz="1000">
                          <a:solidFill>
                            <a:schemeClr val="dk1"/>
                          </a:solidFill>
                        </a:rPr>
                        <a:t>Industry Connection </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b="1" lang="en" sz="1000">
                          <a:solidFill>
                            <a:schemeClr val="accent2"/>
                          </a:solidFill>
                        </a:rPr>
                        <a:t>initiating</a:t>
                      </a:r>
                      <a:endParaRPr b="1" sz="1000">
                        <a:solidFill>
                          <a:schemeClr val="accent2"/>
                        </a:solidFill>
                      </a:endParaRPr>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lang="en" sz="1000"/>
                        <a:t>MTS-GOOS Industry Dialogues</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r>
              <a:tr h="320000">
                <a:tc>
                  <a:txBody>
                    <a:bodyPr/>
                    <a:lstStyle/>
                    <a:p>
                      <a:pPr indent="0" lvl="0" marL="0" rtl="0" algn="l">
                        <a:lnSpc>
                          <a:spcPct val="115000"/>
                        </a:lnSpc>
                        <a:spcBef>
                          <a:spcPts val="0"/>
                        </a:spcBef>
                        <a:spcAft>
                          <a:spcPts val="0"/>
                        </a:spcAft>
                        <a:buNone/>
                      </a:pPr>
                      <a:r>
                        <a:rPr b="1" lang="en" sz="1000">
                          <a:solidFill>
                            <a:schemeClr val="dk1"/>
                          </a:solidFill>
                        </a:rPr>
                        <a:t>Hurricanes/Cyclones</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Clr>
                          <a:schemeClr val="dk1"/>
                        </a:buClr>
                        <a:buSzPts val="1100"/>
                        <a:buFont typeface="Arial"/>
                        <a:buNone/>
                      </a:pPr>
                      <a:r>
                        <a:rPr b="1" lang="en" sz="1000">
                          <a:solidFill>
                            <a:schemeClr val="accent6"/>
                          </a:solidFill>
                        </a:rPr>
                        <a:t>ongoing</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lang="en" sz="1000"/>
                        <a:t>US Workshop - no global action as yet</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r>
              <a:tr h="320000">
                <a:tc>
                  <a:txBody>
                    <a:bodyPr/>
                    <a:lstStyle/>
                    <a:p>
                      <a:pPr indent="0" lvl="0" marL="0" rtl="0" algn="l">
                        <a:lnSpc>
                          <a:spcPct val="115000"/>
                        </a:lnSpc>
                        <a:spcBef>
                          <a:spcPts val="0"/>
                        </a:spcBef>
                        <a:spcAft>
                          <a:spcPts val="0"/>
                        </a:spcAft>
                        <a:buNone/>
                      </a:pPr>
                      <a:r>
                        <a:rPr b="1" lang="en" sz="1000">
                          <a:solidFill>
                            <a:schemeClr val="dk1"/>
                          </a:solidFill>
                        </a:rPr>
                        <a:t>Boundary Currents</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Clr>
                          <a:schemeClr val="dk1"/>
                        </a:buClr>
                        <a:buSzPts val="1100"/>
                        <a:buFont typeface="Arial"/>
                        <a:buNone/>
                      </a:pPr>
                      <a:r>
                        <a:rPr b="1" lang="en" sz="1000">
                          <a:solidFill>
                            <a:schemeClr val="accent2"/>
                          </a:solidFill>
                        </a:rPr>
                        <a:t>initiating</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lang="en" sz="1000"/>
                        <a:t>Workshop report out OCG-12 / OOPC connections</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r>
              <a:tr h="333750">
                <a:tc>
                  <a:txBody>
                    <a:bodyPr/>
                    <a:lstStyle/>
                    <a:p>
                      <a:pPr indent="0" lvl="0" marL="0" rtl="0" algn="l">
                        <a:spcBef>
                          <a:spcPts val="0"/>
                        </a:spcBef>
                        <a:spcAft>
                          <a:spcPts val="0"/>
                        </a:spcAft>
                        <a:buNone/>
                      </a:pPr>
                      <a:r>
                        <a:rPr b="1" lang="en" sz="1000">
                          <a:solidFill>
                            <a:schemeClr val="dk1"/>
                          </a:solidFill>
                        </a:rPr>
                        <a:t>COVID-19 Impacts on observing system</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b="1" lang="en" sz="1000">
                          <a:solidFill>
                            <a:schemeClr val="accent6"/>
                          </a:solidFill>
                        </a:rPr>
                        <a:t>completed</a:t>
                      </a:r>
                      <a:endParaRPr b="1" sz="1000">
                        <a:solidFill>
                          <a:schemeClr val="accent6"/>
                        </a:solidFill>
                      </a:endParaRPr>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lang="en" sz="1000"/>
                        <a:t>Ongoing monitoring, may initiate more comms </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r>
              <a:tr h="320000">
                <a:tc>
                  <a:txBody>
                    <a:bodyPr/>
                    <a:lstStyle/>
                    <a:p>
                      <a:pPr indent="0" lvl="0" marL="0" rtl="0" algn="l">
                        <a:spcBef>
                          <a:spcPts val="0"/>
                        </a:spcBef>
                        <a:spcAft>
                          <a:spcPts val="0"/>
                        </a:spcAft>
                        <a:buNone/>
                      </a:pPr>
                      <a:r>
                        <a:rPr b="1" lang="en" sz="1000">
                          <a:solidFill>
                            <a:schemeClr val="dk1"/>
                          </a:solidFill>
                        </a:rPr>
                        <a:t>OCG engage with IRSO</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Clr>
                          <a:schemeClr val="dk1"/>
                        </a:buClr>
                        <a:buSzPts val="1100"/>
                        <a:buFont typeface="Arial"/>
                        <a:buNone/>
                      </a:pPr>
                      <a:r>
                        <a:rPr b="1" lang="en" sz="1000">
                          <a:solidFill>
                            <a:schemeClr val="accent6"/>
                          </a:solidFill>
                        </a:rPr>
                        <a:t>ongoing</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lang="en" sz="1000"/>
                        <a:t>OceanOPS, OCG-12</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r>
              <a:tr h="307725">
                <a:tc>
                  <a:txBody>
                    <a:bodyPr/>
                    <a:lstStyle/>
                    <a:p>
                      <a:pPr indent="0" lvl="0" marL="0" rtl="0" algn="l">
                        <a:lnSpc>
                          <a:spcPct val="115000"/>
                        </a:lnSpc>
                        <a:spcBef>
                          <a:spcPts val="0"/>
                        </a:spcBef>
                        <a:spcAft>
                          <a:spcPts val="0"/>
                        </a:spcAft>
                        <a:buNone/>
                      </a:pPr>
                      <a:r>
                        <a:rPr b="1" lang="en" sz="1000">
                          <a:solidFill>
                            <a:schemeClr val="dk1"/>
                          </a:solidFill>
                        </a:rPr>
                        <a:t>Cross-OCG certificate of achievement</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Clr>
                          <a:schemeClr val="dk1"/>
                        </a:buClr>
                        <a:buSzPts val="1100"/>
                        <a:buFont typeface="Arial"/>
                        <a:buNone/>
                      </a:pPr>
                      <a:r>
                        <a:rPr b="1" lang="en" sz="1000">
                          <a:solidFill>
                            <a:schemeClr val="accent2"/>
                          </a:solidFill>
                        </a:rPr>
                        <a:t>initiating</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lang="en" sz="1000"/>
                        <a:t>OceanOPS</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r>
              <a:tr h="381000">
                <a:tc>
                  <a:txBody>
                    <a:bodyPr/>
                    <a:lstStyle/>
                    <a:p>
                      <a:pPr indent="0" lvl="0" marL="0" rtl="0" algn="l">
                        <a:lnSpc>
                          <a:spcPct val="115000"/>
                        </a:lnSpc>
                        <a:spcBef>
                          <a:spcPts val="0"/>
                        </a:spcBef>
                        <a:spcAft>
                          <a:spcPts val="0"/>
                        </a:spcAft>
                        <a:buNone/>
                      </a:pPr>
                      <a:r>
                        <a:rPr b="1" lang="en" sz="1000">
                          <a:solidFill>
                            <a:schemeClr val="dk1"/>
                          </a:solidFill>
                        </a:rPr>
                        <a:t>GOOS Essential Observing System</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lang="en" sz="1000"/>
                        <a:t>No, BUT</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lang="en" sz="1000"/>
                        <a:t>&gt;&gt;&gt; Decade Ocean Observing Co-Design?</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r>
              <a:tr h="381000">
                <a:tc>
                  <a:txBody>
                    <a:bodyPr/>
                    <a:lstStyle/>
                    <a:p>
                      <a:pPr indent="0" lvl="0" marL="0" rtl="0" algn="l">
                        <a:lnSpc>
                          <a:spcPct val="115000"/>
                        </a:lnSpc>
                        <a:spcBef>
                          <a:spcPts val="0"/>
                        </a:spcBef>
                        <a:spcAft>
                          <a:spcPts val="0"/>
                        </a:spcAft>
                        <a:buNone/>
                      </a:pPr>
                      <a:r>
                        <a:rPr b="1" lang="en" sz="1000">
                          <a:solidFill>
                            <a:schemeClr val="dk1"/>
                          </a:solidFill>
                        </a:rPr>
                        <a:t>SOT Data needs - MCDS</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Clr>
                          <a:schemeClr val="dk1"/>
                        </a:buClr>
                        <a:buSzPts val="1100"/>
                        <a:buFont typeface="Arial"/>
                        <a:buNone/>
                      </a:pPr>
                      <a:r>
                        <a:rPr b="1" lang="en" sz="1000">
                          <a:solidFill>
                            <a:schemeClr val="accent6"/>
                          </a:solidFill>
                        </a:rPr>
                        <a:t>completed</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lang="en" sz="1000"/>
                        <a:t>MCDS needs are integrated in the new WMO structure</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r>
              <a:tr h="325700">
                <a:tc>
                  <a:txBody>
                    <a:bodyPr/>
                    <a:lstStyle/>
                    <a:p>
                      <a:pPr indent="0" lvl="0" marL="0" rtl="0" algn="l">
                        <a:lnSpc>
                          <a:spcPct val="115000"/>
                        </a:lnSpc>
                        <a:spcBef>
                          <a:spcPts val="0"/>
                        </a:spcBef>
                        <a:spcAft>
                          <a:spcPts val="0"/>
                        </a:spcAft>
                        <a:buNone/>
                      </a:pPr>
                      <a:r>
                        <a:rPr b="1" lang="en" sz="1000">
                          <a:solidFill>
                            <a:schemeClr val="dk1"/>
                          </a:solidFill>
                        </a:rPr>
                        <a:t>Model rejection/uptake of ocean data</a:t>
                      </a:r>
                      <a:endParaRPr b="1" sz="1000">
                        <a:solidFill>
                          <a:schemeClr val="dk1"/>
                        </a:solidFill>
                      </a:endParaRPr>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Clr>
                          <a:schemeClr val="dk1"/>
                        </a:buClr>
                        <a:buSzPts val="1100"/>
                        <a:buFont typeface="Arial"/>
                        <a:buNone/>
                      </a:pPr>
                      <a:r>
                        <a:rPr b="1" lang="en" sz="1000">
                          <a:solidFill>
                            <a:schemeClr val="accent6"/>
                          </a:solidFill>
                        </a:rPr>
                        <a:t>completed</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lang="en" sz="1000"/>
                        <a:t>OCG-12 Workshops</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r>
              <a:tr h="325700">
                <a:tc>
                  <a:txBody>
                    <a:bodyPr/>
                    <a:lstStyle/>
                    <a:p>
                      <a:pPr indent="0" lvl="0" marL="0" rtl="0" algn="l">
                        <a:lnSpc>
                          <a:spcPct val="115000"/>
                        </a:lnSpc>
                        <a:spcBef>
                          <a:spcPts val="0"/>
                        </a:spcBef>
                        <a:spcAft>
                          <a:spcPts val="0"/>
                        </a:spcAft>
                        <a:buNone/>
                      </a:pPr>
                      <a:r>
                        <a:rPr b="1" lang="en" sz="1000">
                          <a:solidFill>
                            <a:schemeClr val="dk1"/>
                          </a:solidFill>
                        </a:rPr>
                        <a:t>Cross-OCG publication tracking</a:t>
                      </a:r>
                      <a:endParaRPr b="1" sz="1000">
                        <a:solidFill>
                          <a:schemeClr val="dk1"/>
                        </a:solidFill>
                      </a:endParaRPr>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Clr>
                          <a:schemeClr val="dk1"/>
                        </a:buClr>
                        <a:buSzPts val="1100"/>
                        <a:buFont typeface="Arial"/>
                        <a:buNone/>
                      </a:pPr>
                      <a:r>
                        <a:rPr b="1" lang="en" sz="1000">
                          <a:solidFill>
                            <a:schemeClr val="accent6"/>
                          </a:solidFill>
                        </a:rPr>
                        <a:t>ongoing</a:t>
                      </a:r>
                      <a:endParaRPr b="1" sz="1000">
                        <a:solidFill>
                          <a:schemeClr val="accent6"/>
                        </a:solidFill>
                      </a:endParaRPr>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lang="en" sz="1000"/>
                        <a:t>OceanOPS, should we publish / see the numbers?</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r>
            </a:tbl>
          </a:graphicData>
        </a:graphic>
      </p:graphicFrame>
    </p:spTree>
  </p:cSld>
  <p:clrMapOvr>
    <a:masterClrMapping/>
  </p:clrMapOvr>
</p:sld>
</file>

<file path=ppt/slides/slide1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94" name="Shape 294"/>
        <p:cNvGrpSpPr/>
        <p:nvPr/>
      </p:nvGrpSpPr>
      <p:grpSpPr>
        <a:xfrm>
          <a:off x="0" y="0"/>
          <a:ext cx="0" cy="0"/>
          <a:chOff x="0" y="0"/>
          <a:chExt cx="0" cy="0"/>
        </a:xfrm>
      </p:grpSpPr>
      <p:sp>
        <p:nvSpPr>
          <p:cNvPr id="295" name="Google Shape;295;p43"/>
          <p:cNvSpPr txBox="1"/>
          <p:nvPr>
            <p:ph type="title"/>
          </p:nvPr>
        </p:nvSpPr>
        <p:spPr>
          <a:xfrm>
            <a:off x="228600" y="76199"/>
            <a:ext cx="7886700" cy="757500"/>
          </a:xfrm>
          <a:prstGeom prst="rect">
            <a:avLst/>
          </a:prstGeom>
          <a:noFill/>
          <a:ln>
            <a:noFill/>
          </a:ln>
        </p:spPr>
        <p:txBody>
          <a:bodyPr anchorCtr="0" anchor="ctr" bIns="34275" lIns="68575" spcFirstLastPara="1" rIns="68575" wrap="square" tIns="34275">
            <a:normAutofit/>
          </a:bodyPr>
          <a:lstStyle/>
          <a:p>
            <a:pPr indent="0" lvl="0" marL="0" rtl="0" algn="l">
              <a:spcBef>
                <a:spcPts val="0"/>
              </a:spcBef>
              <a:spcAft>
                <a:spcPts val="0"/>
              </a:spcAft>
              <a:buClr>
                <a:srgbClr val="00153A"/>
              </a:buClr>
              <a:buSzPts val="2500"/>
              <a:buFont typeface="Libre Franklin"/>
              <a:buNone/>
            </a:pPr>
            <a:r>
              <a:rPr lang="en" u="none"/>
              <a:t>Action Table (2) - </a:t>
            </a:r>
            <a:r>
              <a:rPr lang="en" sz="1400" cap="none">
                <a:solidFill>
                  <a:schemeClr val="hlink"/>
                </a:solidFill>
                <a:uFill>
                  <a:noFill/>
                </a:uFill>
                <a:latin typeface="Quattrocento Sans"/>
                <a:ea typeface="Quattrocento Sans"/>
                <a:cs typeface="Quattrocento Sans"/>
                <a:sym typeface="Quattrocento Sans"/>
                <a:hlinkClick r:id="rId3"/>
              </a:rPr>
              <a:t>Action items OCG-11</a:t>
            </a:r>
            <a:endParaRPr u="none"/>
          </a:p>
        </p:txBody>
      </p:sp>
      <p:sp>
        <p:nvSpPr>
          <p:cNvPr id="296" name="Google Shape;296;p43"/>
          <p:cNvSpPr txBox="1"/>
          <p:nvPr/>
        </p:nvSpPr>
        <p:spPr>
          <a:xfrm>
            <a:off x="404225" y="893475"/>
            <a:ext cx="7809900" cy="3918300"/>
          </a:xfrm>
          <a:prstGeom prst="rect">
            <a:avLst/>
          </a:prstGeom>
          <a:noFill/>
          <a:ln>
            <a:noFill/>
          </a:ln>
        </p:spPr>
        <p:txBody>
          <a:bodyPr anchorCtr="0" anchor="t" bIns="34275" lIns="68575" spcFirstLastPara="1" rIns="68575" wrap="square" tIns="34275">
            <a:noAutofit/>
          </a:bodyPr>
          <a:lstStyle/>
          <a:p>
            <a:pPr indent="0" lvl="0" marL="0" rtl="0" algn="l">
              <a:spcBef>
                <a:spcPts val="0"/>
              </a:spcBef>
              <a:spcAft>
                <a:spcPts val="1000"/>
              </a:spcAft>
              <a:buNone/>
            </a:pPr>
            <a:r>
              <a:t/>
            </a:r>
            <a:endParaRPr>
              <a:solidFill>
                <a:srgbClr val="00153A"/>
              </a:solidFill>
              <a:latin typeface="Quattrocento Sans"/>
              <a:ea typeface="Quattrocento Sans"/>
              <a:cs typeface="Quattrocento Sans"/>
              <a:sym typeface="Quattrocento Sans"/>
            </a:endParaRPr>
          </a:p>
        </p:txBody>
      </p:sp>
      <p:graphicFrame>
        <p:nvGraphicFramePr>
          <p:cNvPr id="297" name="Google Shape;297;p43"/>
          <p:cNvGraphicFramePr/>
          <p:nvPr/>
        </p:nvGraphicFramePr>
        <p:xfrm>
          <a:off x="470850" y="720225"/>
          <a:ext cx="3000000" cy="3000000"/>
        </p:xfrm>
        <a:graphic>
          <a:graphicData uri="http://schemas.openxmlformats.org/drawingml/2006/table">
            <a:tbl>
              <a:tblPr>
                <a:noFill/>
                <a:tableStyleId>{F439D578-C4A7-491A-975F-97BF76B378C6}</a:tableStyleId>
              </a:tblPr>
              <a:tblGrid>
                <a:gridCol w="2822000"/>
                <a:gridCol w="989700"/>
                <a:gridCol w="3590475"/>
              </a:tblGrid>
              <a:tr h="320000">
                <a:tc>
                  <a:txBody>
                    <a:bodyPr/>
                    <a:lstStyle/>
                    <a:p>
                      <a:pPr indent="0" lvl="0" marL="0" rtl="0" algn="l">
                        <a:spcBef>
                          <a:spcPts val="0"/>
                        </a:spcBef>
                        <a:spcAft>
                          <a:spcPts val="0"/>
                        </a:spcAft>
                        <a:buNone/>
                      </a:pPr>
                      <a:r>
                        <a:rPr b="1" lang="en" sz="1000"/>
                        <a:t>Action</a:t>
                      </a:r>
                      <a:endParaRPr b="1"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b="1" lang="en" sz="1000"/>
                        <a:t>Status</a:t>
                      </a:r>
                      <a:endParaRPr b="1"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b="1" lang="en" sz="1000"/>
                        <a:t>Note</a:t>
                      </a:r>
                      <a:endParaRPr b="1"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r>
              <a:tr h="320000">
                <a:tc>
                  <a:txBody>
                    <a:bodyPr/>
                    <a:lstStyle/>
                    <a:p>
                      <a:pPr indent="0" lvl="0" marL="0" rtl="0" algn="l">
                        <a:lnSpc>
                          <a:spcPct val="115000"/>
                        </a:lnSpc>
                        <a:spcBef>
                          <a:spcPts val="0"/>
                        </a:spcBef>
                        <a:spcAft>
                          <a:spcPts val="0"/>
                        </a:spcAft>
                        <a:buNone/>
                      </a:pPr>
                      <a:r>
                        <a:rPr b="1" lang="en" sz="1000">
                          <a:solidFill>
                            <a:schemeClr val="dk1"/>
                          </a:solidFill>
                        </a:rPr>
                        <a:t>Best Practice endorsement process</a:t>
                      </a:r>
                      <a:endParaRPr b="1" sz="1000">
                        <a:solidFill>
                          <a:schemeClr val="dk1"/>
                        </a:solidFill>
                      </a:endParaRPr>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b="1" lang="en" sz="1000">
                          <a:solidFill>
                            <a:schemeClr val="accent6"/>
                          </a:solidFill>
                        </a:rPr>
                        <a:t>ongoing</a:t>
                      </a:r>
                      <a:endParaRPr b="1" sz="1000">
                        <a:solidFill>
                          <a:schemeClr val="accent6"/>
                        </a:solidFill>
                      </a:endParaRPr>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lang="en" sz="1000"/>
                        <a:t>Process complete, only few endorsed - onging</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r>
              <a:tr h="320000">
                <a:tc>
                  <a:txBody>
                    <a:bodyPr/>
                    <a:lstStyle/>
                    <a:p>
                      <a:pPr indent="0" lvl="0" marL="0" rtl="0" algn="l">
                        <a:lnSpc>
                          <a:spcPct val="115000"/>
                        </a:lnSpc>
                        <a:spcBef>
                          <a:spcPts val="0"/>
                        </a:spcBef>
                        <a:spcAft>
                          <a:spcPts val="0"/>
                        </a:spcAft>
                        <a:buNone/>
                      </a:pPr>
                      <a:r>
                        <a:rPr b="1" lang="en" sz="1000">
                          <a:solidFill>
                            <a:schemeClr val="dk1"/>
                          </a:solidFill>
                        </a:rPr>
                        <a:t>OCG Data Strategy pilot</a:t>
                      </a:r>
                      <a:r>
                        <a:rPr b="1" lang="en" sz="1000">
                          <a:solidFill>
                            <a:schemeClr val="dk1"/>
                          </a:solidFill>
                        </a:rPr>
                        <a:t> </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Clr>
                          <a:schemeClr val="dk1"/>
                        </a:buClr>
                        <a:buSzPts val="1100"/>
                        <a:buFont typeface="Arial"/>
                        <a:buNone/>
                      </a:pPr>
                      <a:r>
                        <a:rPr b="1" lang="en" sz="1000">
                          <a:solidFill>
                            <a:schemeClr val="accent6"/>
                          </a:solidFill>
                        </a:rPr>
                        <a:t>ongoing</a:t>
                      </a:r>
                      <a:endParaRPr b="1" sz="1000">
                        <a:solidFill>
                          <a:schemeClr val="accent2"/>
                        </a:solidFill>
                      </a:endParaRPr>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lang="en" sz="1000"/>
                        <a:t>Data and metadata work / AniBOS pilot</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r>
              <a:tr h="320000">
                <a:tc>
                  <a:txBody>
                    <a:bodyPr/>
                    <a:lstStyle/>
                    <a:p>
                      <a:pPr indent="0" lvl="0" marL="0" rtl="0" algn="l">
                        <a:lnSpc>
                          <a:spcPct val="115000"/>
                        </a:lnSpc>
                        <a:spcBef>
                          <a:spcPts val="0"/>
                        </a:spcBef>
                        <a:spcAft>
                          <a:spcPts val="0"/>
                        </a:spcAft>
                        <a:buNone/>
                      </a:pPr>
                      <a:r>
                        <a:rPr b="1" lang="en" sz="1000">
                          <a:solidFill>
                            <a:schemeClr val="dk1"/>
                          </a:solidFill>
                        </a:rPr>
                        <a:t>Capacity Development Plan</a:t>
                      </a:r>
                      <a:endParaRPr b="1" sz="1000">
                        <a:solidFill>
                          <a:schemeClr val="dk1"/>
                        </a:solidFill>
                      </a:endParaRPr>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Clr>
                          <a:schemeClr val="dk1"/>
                        </a:buClr>
                        <a:buSzPts val="1100"/>
                        <a:buFont typeface="Arial"/>
                        <a:buNone/>
                      </a:pPr>
                      <a:r>
                        <a:rPr b="1" lang="en" sz="1000">
                          <a:solidFill>
                            <a:schemeClr val="accent6"/>
                          </a:solidFill>
                        </a:rPr>
                        <a:t>completed</a:t>
                      </a:r>
                      <a:endParaRPr b="1"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lang="en" sz="1000"/>
                        <a:t>Plan being initiated with initial success</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r>
              <a:tr h="320000">
                <a:tc>
                  <a:txBody>
                    <a:bodyPr/>
                    <a:lstStyle/>
                    <a:p>
                      <a:pPr indent="0" lvl="0" marL="0" rtl="0" algn="l">
                        <a:lnSpc>
                          <a:spcPct val="115000"/>
                        </a:lnSpc>
                        <a:spcBef>
                          <a:spcPts val="0"/>
                        </a:spcBef>
                        <a:spcAft>
                          <a:spcPts val="0"/>
                        </a:spcAft>
                        <a:buNone/>
                      </a:pPr>
                      <a:r>
                        <a:rPr b="1" lang="en" sz="1000">
                          <a:solidFill>
                            <a:schemeClr val="dk1"/>
                          </a:solidFill>
                        </a:rPr>
                        <a:t>EEZ and ocean observations</a:t>
                      </a:r>
                      <a:endParaRPr b="1" sz="1000">
                        <a:solidFill>
                          <a:schemeClr val="dk1"/>
                        </a:solidFill>
                      </a:endParaRPr>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b="1" lang="en" sz="1000">
                          <a:solidFill>
                            <a:schemeClr val="accent6"/>
                          </a:solidFill>
                        </a:rPr>
                        <a:t>ongoing</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lang="en" sz="1000"/>
                        <a:t>Workshop Report near complete / work with WMO </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r>
              <a:tr h="363025">
                <a:tc>
                  <a:txBody>
                    <a:bodyPr/>
                    <a:lstStyle/>
                    <a:p>
                      <a:pPr indent="0" lvl="0" marL="0" rtl="0" algn="l">
                        <a:lnSpc>
                          <a:spcPct val="115000"/>
                        </a:lnSpc>
                        <a:spcBef>
                          <a:spcPts val="0"/>
                        </a:spcBef>
                        <a:spcAft>
                          <a:spcPts val="0"/>
                        </a:spcAft>
                        <a:buNone/>
                      </a:pPr>
                      <a:r>
                        <a:rPr b="1" lang="en" sz="1000">
                          <a:solidFill>
                            <a:schemeClr val="dk1"/>
                          </a:solidFill>
                        </a:rPr>
                        <a:t>OCG ToRs  Revision</a:t>
                      </a:r>
                      <a:endParaRPr b="1" sz="1000">
                        <a:solidFill>
                          <a:schemeClr val="dk1"/>
                        </a:solidFill>
                      </a:endParaRPr>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b="1" lang="en" sz="1000">
                          <a:solidFill>
                            <a:schemeClr val="accent6"/>
                          </a:solidFill>
                        </a:rPr>
                        <a:t>completed</a:t>
                      </a:r>
                      <a:endParaRPr b="1" sz="1000">
                        <a:solidFill>
                          <a:schemeClr val="accent6"/>
                        </a:solidFill>
                      </a:endParaRPr>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lang="en" sz="1000"/>
                        <a:t>OCG-12 agree new ToRs</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r>
              <a:tr h="320000">
                <a:tc>
                  <a:txBody>
                    <a:bodyPr/>
                    <a:lstStyle/>
                    <a:p>
                      <a:pPr indent="0" lvl="0" marL="0" rtl="0" algn="l">
                        <a:lnSpc>
                          <a:spcPct val="115000"/>
                        </a:lnSpc>
                        <a:spcBef>
                          <a:spcPts val="0"/>
                        </a:spcBef>
                        <a:spcAft>
                          <a:spcPts val="0"/>
                        </a:spcAft>
                        <a:buNone/>
                      </a:pPr>
                      <a:r>
                        <a:rPr b="1" lang="en" sz="1100">
                          <a:solidFill>
                            <a:schemeClr val="dk1"/>
                          </a:solidFill>
                        </a:rPr>
                        <a:t>UN Decade Projects</a:t>
                      </a:r>
                      <a:endParaRPr b="1" sz="1000">
                        <a:solidFill>
                          <a:schemeClr val="dk1"/>
                        </a:solidFill>
                      </a:endParaRPr>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b="1" lang="en" sz="1000">
                          <a:solidFill>
                            <a:schemeClr val="accent6"/>
                          </a:solidFill>
                        </a:rPr>
                        <a:t>ongoing</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lang="en" sz="1000"/>
                        <a:t>Many networks have or are linked to projects, plus GOOS Ocean Decade Programmes</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r>
              <a:tr h="307725">
                <a:tc>
                  <a:txBody>
                    <a:bodyPr/>
                    <a:lstStyle/>
                    <a:p>
                      <a:pPr indent="0" lvl="0" marL="0" rtl="0" algn="l">
                        <a:lnSpc>
                          <a:spcPct val="115000"/>
                        </a:lnSpc>
                        <a:spcBef>
                          <a:spcPts val="0"/>
                        </a:spcBef>
                        <a:spcAft>
                          <a:spcPts val="0"/>
                        </a:spcAft>
                        <a:buNone/>
                      </a:pPr>
                      <a:r>
                        <a:rPr b="1" lang="en" sz="1100">
                          <a:solidFill>
                            <a:schemeClr val="dk1"/>
                          </a:solidFill>
                        </a:rPr>
                        <a:t>Multi-network OO19 project areas</a:t>
                      </a:r>
                      <a:endParaRPr b="1" sz="1000">
                        <a:solidFill>
                          <a:schemeClr val="dk1"/>
                        </a:solidFill>
                      </a:endParaRPr>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lang="en" sz="1000"/>
                        <a:t>No, BUT</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Clr>
                          <a:schemeClr val="dk1"/>
                        </a:buClr>
                        <a:buSzPts val="1100"/>
                        <a:buFont typeface="Arial"/>
                        <a:buNone/>
                      </a:pPr>
                      <a:r>
                        <a:rPr lang="en" sz="1000">
                          <a:solidFill>
                            <a:schemeClr val="dk1"/>
                          </a:solidFill>
                        </a:rPr>
                        <a:t>&gt;&gt;&gt; Ocean Decade Projects</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r>
              <a:tr h="381000">
                <a:tc>
                  <a:txBody>
                    <a:bodyPr/>
                    <a:lstStyle/>
                    <a:p>
                      <a:pPr indent="0" lvl="0" marL="0" rtl="0" algn="l">
                        <a:lnSpc>
                          <a:spcPct val="115000"/>
                        </a:lnSpc>
                        <a:spcBef>
                          <a:spcPts val="0"/>
                        </a:spcBef>
                        <a:spcAft>
                          <a:spcPts val="0"/>
                        </a:spcAft>
                        <a:buNone/>
                      </a:pPr>
                      <a:r>
                        <a:rPr b="1" lang="en" sz="1200">
                          <a:solidFill>
                            <a:schemeClr val="dk1"/>
                          </a:solidFill>
                          <a:latin typeface="Calibri"/>
                          <a:ea typeface="Calibri"/>
                          <a:cs typeface="Calibri"/>
                          <a:sym typeface="Calibri"/>
                        </a:rPr>
                        <a:t>Refining OCG Global Network Attributes</a:t>
                      </a:r>
                      <a:endParaRPr b="1" sz="1000">
                        <a:solidFill>
                          <a:schemeClr val="dk1"/>
                        </a:solidFill>
                      </a:endParaRPr>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Clr>
                          <a:schemeClr val="dk1"/>
                        </a:buClr>
                        <a:buSzPts val="1100"/>
                        <a:buFont typeface="Arial"/>
                        <a:buNone/>
                      </a:pPr>
                      <a:r>
                        <a:rPr b="1" lang="en" sz="1000">
                          <a:solidFill>
                            <a:schemeClr val="accent6"/>
                          </a:solidFill>
                        </a:rPr>
                        <a:t>completed</a:t>
                      </a:r>
                      <a:endParaRPr b="1"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lang="en" sz="1000"/>
                        <a:t>Done</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r>
              <a:tr h="381000">
                <a:tc>
                  <a:txBody>
                    <a:bodyPr/>
                    <a:lstStyle/>
                    <a:p>
                      <a:pPr indent="0" lvl="0" marL="0" rtl="0" algn="l">
                        <a:lnSpc>
                          <a:spcPct val="115000"/>
                        </a:lnSpc>
                        <a:spcBef>
                          <a:spcPts val="0"/>
                        </a:spcBef>
                        <a:spcAft>
                          <a:spcPts val="0"/>
                        </a:spcAft>
                        <a:buNone/>
                      </a:pPr>
                      <a:r>
                        <a:rPr b="1" lang="en" sz="1200">
                          <a:solidFill>
                            <a:schemeClr val="dk1"/>
                          </a:solidFill>
                          <a:latin typeface="Calibri"/>
                          <a:ea typeface="Calibri"/>
                          <a:cs typeface="Calibri"/>
                          <a:sym typeface="Calibri"/>
                        </a:rPr>
                        <a:t>Environmental Stewardship Plan</a:t>
                      </a:r>
                      <a:endParaRPr b="1" sz="1000">
                        <a:solidFill>
                          <a:schemeClr val="dk1"/>
                        </a:solidFill>
                      </a:endParaRPr>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Clr>
                          <a:schemeClr val="dk1"/>
                        </a:buClr>
                        <a:buSzPts val="1100"/>
                        <a:buFont typeface="Arial"/>
                        <a:buNone/>
                      </a:pPr>
                      <a:r>
                        <a:rPr b="1" lang="en" sz="1000">
                          <a:solidFill>
                            <a:schemeClr val="accent2"/>
                          </a:solidFill>
                        </a:rPr>
                        <a:t>initiating</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lang="en" sz="1000"/>
                        <a:t>OCG-12 Workshop and discussion</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r>
              <a:tr h="325700">
                <a:tc>
                  <a:txBody>
                    <a:bodyPr/>
                    <a:lstStyle/>
                    <a:p>
                      <a:pPr indent="0" lvl="0" marL="0" rtl="0" algn="l">
                        <a:lnSpc>
                          <a:spcPct val="115000"/>
                        </a:lnSpc>
                        <a:spcBef>
                          <a:spcPts val="0"/>
                        </a:spcBef>
                        <a:spcAft>
                          <a:spcPts val="0"/>
                        </a:spcAft>
                        <a:buNone/>
                      </a:pPr>
                      <a:r>
                        <a:rPr b="1" lang="en" sz="1200">
                          <a:solidFill>
                            <a:schemeClr val="dk1"/>
                          </a:solidFill>
                          <a:latin typeface="Calibri"/>
                          <a:ea typeface="Calibri"/>
                          <a:cs typeface="Calibri"/>
                          <a:sym typeface="Calibri"/>
                        </a:rPr>
                        <a:t>OCG Meetings</a:t>
                      </a:r>
                      <a:endParaRPr b="1" sz="1000">
                        <a:solidFill>
                          <a:schemeClr val="dk1"/>
                        </a:solidFill>
                      </a:endParaRPr>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b="1" lang="en" sz="1000">
                          <a:solidFill>
                            <a:schemeClr val="accent6"/>
                          </a:solidFill>
                        </a:rPr>
                        <a:t>completed</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c>
                  <a:txBody>
                    <a:bodyPr/>
                    <a:lstStyle/>
                    <a:p>
                      <a:pPr indent="0" lvl="0" marL="0" rtl="0" algn="l">
                        <a:spcBef>
                          <a:spcPts val="0"/>
                        </a:spcBef>
                        <a:spcAft>
                          <a:spcPts val="0"/>
                        </a:spcAft>
                        <a:buNone/>
                      </a:pPr>
                      <a:r>
                        <a:rPr lang="en" sz="1000"/>
                        <a:t>Workshops </a:t>
                      </a:r>
                      <a:r>
                        <a:rPr lang="en" sz="1000"/>
                        <a:t>OCG-12</a:t>
                      </a:r>
                      <a:endParaRPr sz="1000"/>
                    </a:p>
                  </a:txBody>
                  <a:tcPr marT="91425" marB="91425" marR="91425" marL="91425">
                    <a:lnL cap="flat" cmpd="sng" w="9525">
                      <a:solidFill>
                        <a:srgbClr val="0096FF"/>
                      </a:solidFill>
                      <a:prstDash val="solid"/>
                      <a:round/>
                      <a:headEnd len="sm" w="sm" type="none"/>
                      <a:tailEnd len="sm" w="sm" type="none"/>
                    </a:lnL>
                    <a:lnR cap="flat" cmpd="sng" w="9525">
                      <a:solidFill>
                        <a:srgbClr val="0096FF"/>
                      </a:solidFill>
                      <a:prstDash val="solid"/>
                      <a:round/>
                      <a:headEnd len="sm" w="sm" type="none"/>
                      <a:tailEnd len="sm" w="sm" type="none"/>
                    </a:lnR>
                    <a:lnT cap="flat" cmpd="sng" w="9525">
                      <a:solidFill>
                        <a:srgbClr val="0096FF"/>
                      </a:solidFill>
                      <a:prstDash val="solid"/>
                      <a:round/>
                      <a:headEnd len="sm" w="sm" type="none"/>
                      <a:tailEnd len="sm" w="sm" type="none"/>
                    </a:lnT>
                    <a:lnB cap="flat" cmpd="sng" w="9525">
                      <a:solidFill>
                        <a:srgbClr val="0096FF"/>
                      </a:solidFill>
                      <a:prstDash val="solid"/>
                      <a:round/>
                      <a:headEnd len="sm" w="sm" type="none"/>
                      <a:tailEnd len="sm" w="sm" type="none"/>
                    </a:lnB>
                    <a:solidFill>
                      <a:srgbClr val="EFEFEF"/>
                    </a:solidFill>
                  </a:tcPr>
                </a:tc>
              </a:tr>
            </a:tbl>
          </a:graphicData>
        </a:graphic>
      </p:graphicFrame>
    </p:spTree>
  </p:cSld>
  <p:clrMapOvr>
    <a:masterClrMapping/>
  </p:clrMapOvr>
</p:sld>
</file>

<file path=ppt/slides/slide1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01" name="Shape 301"/>
        <p:cNvGrpSpPr/>
        <p:nvPr/>
      </p:nvGrpSpPr>
      <p:grpSpPr>
        <a:xfrm>
          <a:off x="0" y="0"/>
          <a:ext cx="0" cy="0"/>
          <a:chOff x="0" y="0"/>
          <a:chExt cx="0" cy="0"/>
        </a:xfrm>
      </p:grpSpPr>
      <p:sp>
        <p:nvSpPr>
          <p:cNvPr id="302" name="Google Shape;302;p44"/>
          <p:cNvSpPr txBox="1"/>
          <p:nvPr/>
        </p:nvSpPr>
        <p:spPr>
          <a:xfrm>
            <a:off x="0" y="1565000"/>
            <a:ext cx="9144000" cy="926700"/>
          </a:xfrm>
          <a:prstGeom prst="rect">
            <a:avLst/>
          </a:prstGeom>
          <a:noFill/>
          <a:ln>
            <a:noFill/>
          </a:ln>
        </p:spPr>
        <p:txBody>
          <a:bodyPr anchorCtr="0" anchor="t" bIns="34275" lIns="68575" spcFirstLastPara="1" rIns="68575" wrap="square" tIns="34275">
            <a:noAutofit/>
          </a:bodyPr>
          <a:lstStyle/>
          <a:p>
            <a:pPr indent="0" lvl="0" marL="0" marR="0" rtl="0" algn="ctr">
              <a:spcBef>
                <a:spcPts val="0"/>
              </a:spcBef>
              <a:spcAft>
                <a:spcPts val="1000"/>
              </a:spcAft>
              <a:buNone/>
            </a:pPr>
            <a:r>
              <a:rPr b="1" lang="en" sz="4500">
                <a:solidFill>
                  <a:srgbClr val="002060"/>
                </a:solidFill>
                <a:latin typeface="Quattrocento Sans"/>
                <a:ea typeface="Quattrocento Sans"/>
                <a:cs typeface="Quattrocento Sans"/>
                <a:sym typeface="Quattrocento Sans"/>
              </a:rPr>
              <a:t>Other intersessional work</a:t>
            </a:r>
            <a:endParaRPr b="1" i="1" sz="3500">
              <a:solidFill>
                <a:schemeClr val="dk1"/>
              </a:solidFill>
              <a:latin typeface="Quattrocento Sans"/>
              <a:ea typeface="Quattrocento Sans"/>
              <a:cs typeface="Quattrocento Sans"/>
              <a:sym typeface="Quattrocento Sans"/>
            </a:endParaRPr>
          </a:p>
        </p:txBody>
      </p:sp>
    </p:spTree>
  </p:cSld>
  <p:clrMapOvr>
    <a:masterClrMapping/>
  </p:clrMapOvr>
</p:sld>
</file>

<file path=ppt/slides/slide1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06" name="Shape 306"/>
        <p:cNvGrpSpPr/>
        <p:nvPr/>
      </p:nvGrpSpPr>
      <p:grpSpPr>
        <a:xfrm>
          <a:off x="0" y="0"/>
          <a:ext cx="0" cy="0"/>
          <a:chOff x="0" y="0"/>
          <a:chExt cx="0" cy="0"/>
        </a:xfrm>
      </p:grpSpPr>
      <p:sp>
        <p:nvSpPr>
          <p:cNvPr id="307" name="Google Shape;307;p45"/>
          <p:cNvSpPr txBox="1"/>
          <p:nvPr>
            <p:ph type="title"/>
          </p:nvPr>
        </p:nvSpPr>
        <p:spPr>
          <a:xfrm>
            <a:off x="228600" y="76199"/>
            <a:ext cx="7886700" cy="757500"/>
          </a:xfrm>
          <a:prstGeom prst="rect">
            <a:avLst/>
          </a:prstGeom>
          <a:noFill/>
          <a:ln>
            <a:noFill/>
          </a:ln>
        </p:spPr>
        <p:txBody>
          <a:bodyPr anchorCtr="0" anchor="ctr" bIns="34275" lIns="68575" spcFirstLastPara="1" rIns="68575" wrap="square" tIns="34275">
            <a:noAutofit/>
          </a:bodyPr>
          <a:lstStyle/>
          <a:p>
            <a:pPr indent="0" lvl="0" marL="0" rtl="0" algn="l">
              <a:spcBef>
                <a:spcPts val="0"/>
              </a:spcBef>
              <a:spcAft>
                <a:spcPts val="0"/>
              </a:spcAft>
              <a:buClr>
                <a:srgbClr val="00153A"/>
              </a:buClr>
              <a:buSzPts val="2500"/>
              <a:buFont typeface="Libre Franklin"/>
              <a:buNone/>
            </a:pPr>
            <a:r>
              <a:rPr lang="en" u="none"/>
              <a:t>CO</a:t>
            </a:r>
            <a:r>
              <a:rPr lang="en" u="none"/>
              <a:t>VID</a:t>
            </a:r>
            <a:r>
              <a:rPr lang="en" u="none"/>
              <a:t> impacts on Ocean Obs</a:t>
            </a:r>
            <a:endParaRPr u="none"/>
          </a:p>
        </p:txBody>
      </p:sp>
      <p:sp>
        <p:nvSpPr>
          <p:cNvPr id="308" name="Google Shape;308;p45"/>
          <p:cNvSpPr txBox="1"/>
          <p:nvPr/>
        </p:nvSpPr>
        <p:spPr>
          <a:xfrm>
            <a:off x="285050" y="900375"/>
            <a:ext cx="4617900" cy="3190500"/>
          </a:xfrm>
          <a:prstGeom prst="rect">
            <a:avLst/>
          </a:prstGeom>
          <a:solidFill>
            <a:schemeClr val="lt1"/>
          </a:solidFill>
          <a:ln>
            <a:noFill/>
          </a:ln>
        </p:spPr>
        <p:txBody>
          <a:bodyPr anchorCtr="0" anchor="t" bIns="34275" lIns="68575" spcFirstLastPara="1" rIns="68575" wrap="square" tIns="34275">
            <a:noAutofit/>
          </a:bodyPr>
          <a:lstStyle/>
          <a:p>
            <a:pPr indent="-311150" lvl="0" marL="457200" rtl="0" algn="l">
              <a:lnSpc>
                <a:spcPct val="115000"/>
              </a:lnSpc>
              <a:spcBef>
                <a:spcPts val="0"/>
              </a:spcBef>
              <a:spcAft>
                <a:spcPts val="0"/>
              </a:spcAft>
              <a:buClr>
                <a:srgbClr val="00153A"/>
              </a:buClr>
              <a:buSzPts val="1300"/>
              <a:buFont typeface="Quattrocento Sans"/>
              <a:buChar char="●"/>
            </a:pPr>
            <a:r>
              <a:rPr lang="en" sz="1300">
                <a:solidFill>
                  <a:srgbClr val="00153A"/>
                </a:solidFill>
                <a:latin typeface="Quattrocento Sans"/>
                <a:ea typeface="Quattrocento Sans"/>
                <a:cs typeface="Quattrocento Sans"/>
                <a:sym typeface="Quattrocento Sans"/>
              </a:rPr>
              <a:t>Approaching normal performance: No major impact on autonomous and non-ship based systems</a:t>
            </a:r>
            <a:endParaRPr sz="1300">
              <a:solidFill>
                <a:srgbClr val="00153A"/>
              </a:solidFill>
              <a:latin typeface="Quattrocento Sans"/>
              <a:ea typeface="Quattrocento Sans"/>
              <a:cs typeface="Quattrocento Sans"/>
              <a:sym typeface="Quattrocento Sans"/>
            </a:endParaRPr>
          </a:p>
          <a:p>
            <a:pPr indent="-311150" lvl="0" marL="457200" rtl="0" algn="l">
              <a:lnSpc>
                <a:spcPct val="115000"/>
              </a:lnSpc>
              <a:spcBef>
                <a:spcPts val="1000"/>
              </a:spcBef>
              <a:spcAft>
                <a:spcPts val="0"/>
              </a:spcAft>
              <a:buClr>
                <a:srgbClr val="00153A"/>
              </a:buClr>
              <a:buSzPts val="1300"/>
              <a:buFont typeface="Quattrocento Sans"/>
              <a:buChar char="●"/>
            </a:pPr>
            <a:r>
              <a:rPr lang="en" sz="1300">
                <a:solidFill>
                  <a:srgbClr val="00153A"/>
                </a:solidFill>
                <a:latin typeface="Quattrocento Sans"/>
                <a:ea typeface="Quattrocento Sans"/>
                <a:cs typeface="Quattrocento Sans"/>
                <a:sym typeface="Quattrocento Sans"/>
              </a:rPr>
              <a:t>Light 10% decrease </a:t>
            </a:r>
            <a:r>
              <a:rPr lang="en" sz="1300">
                <a:solidFill>
                  <a:srgbClr val="00153A"/>
                </a:solidFill>
                <a:latin typeface="Quattrocento Sans"/>
                <a:ea typeface="Quattrocento Sans"/>
                <a:cs typeface="Quattrocento Sans"/>
                <a:sym typeface="Quattrocento Sans"/>
              </a:rPr>
              <a:t>on floats/drifters data (due to reseeding ​strategies not really COVID)</a:t>
            </a:r>
            <a:endParaRPr sz="1300">
              <a:solidFill>
                <a:srgbClr val="00153A"/>
              </a:solidFill>
              <a:latin typeface="Quattrocento Sans"/>
              <a:ea typeface="Quattrocento Sans"/>
              <a:cs typeface="Quattrocento Sans"/>
              <a:sym typeface="Quattrocento Sans"/>
            </a:endParaRPr>
          </a:p>
          <a:p>
            <a:pPr indent="-311150" lvl="0" marL="457200" rtl="0" algn="l">
              <a:lnSpc>
                <a:spcPct val="115000"/>
              </a:lnSpc>
              <a:spcBef>
                <a:spcPts val="1000"/>
              </a:spcBef>
              <a:spcAft>
                <a:spcPts val="0"/>
              </a:spcAft>
              <a:buClr>
                <a:srgbClr val="00153A"/>
              </a:buClr>
              <a:buSzPts val="1300"/>
              <a:buFont typeface="Quattrocento Sans"/>
              <a:buChar char="●"/>
            </a:pPr>
            <a:r>
              <a:rPr lang="en" sz="1300">
                <a:solidFill>
                  <a:srgbClr val="00153A"/>
                </a:solidFill>
                <a:latin typeface="Quattrocento Sans"/>
                <a:ea typeface="Quattrocento Sans"/>
                <a:cs typeface="Quattrocento Sans"/>
                <a:sym typeface="Quattrocento Sans"/>
              </a:rPr>
              <a:t>XBT deployment resumed on 50% of lines​</a:t>
            </a:r>
            <a:r>
              <a:rPr lang="en" sz="1300">
                <a:solidFill>
                  <a:srgbClr val="00153A"/>
                </a:solidFill>
                <a:latin typeface="Quattrocento Sans"/>
                <a:ea typeface="Quattrocento Sans"/>
                <a:cs typeface="Quattrocento Sans"/>
                <a:sym typeface="Quattrocento Sans"/>
              </a:rPr>
              <a:t> (cooperation with commercial vessels and ships of opportunity has been developed to maintain the array)</a:t>
            </a:r>
            <a:endParaRPr sz="1300">
              <a:solidFill>
                <a:srgbClr val="00153A"/>
              </a:solidFill>
              <a:latin typeface="Quattrocento Sans"/>
              <a:ea typeface="Quattrocento Sans"/>
              <a:cs typeface="Quattrocento Sans"/>
              <a:sym typeface="Quattrocento Sans"/>
            </a:endParaRPr>
          </a:p>
          <a:p>
            <a:pPr indent="-311150" lvl="0" marL="457200" rtl="0" algn="l">
              <a:lnSpc>
                <a:spcPct val="115000"/>
              </a:lnSpc>
              <a:spcBef>
                <a:spcPts val="1000"/>
              </a:spcBef>
              <a:spcAft>
                <a:spcPts val="1000"/>
              </a:spcAft>
              <a:buClr>
                <a:srgbClr val="00153A"/>
              </a:buClr>
              <a:buSzPts val="1300"/>
              <a:buFont typeface="Quattrocento Sans"/>
              <a:buChar char="●"/>
            </a:pPr>
            <a:r>
              <a:rPr lang="en" sz="1300">
                <a:solidFill>
                  <a:srgbClr val="00153A"/>
                </a:solidFill>
                <a:latin typeface="Quattrocento Sans"/>
                <a:ea typeface="Quattrocento Sans"/>
                <a:cs typeface="Quattrocento Sans"/>
                <a:sym typeface="Quattrocento Sans"/>
              </a:rPr>
              <a:t>R/V operations still </a:t>
            </a:r>
            <a:r>
              <a:rPr lang="en" sz="1300">
                <a:solidFill>
                  <a:srgbClr val="00153A"/>
                </a:solidFill>
                <a:latin typeface="Quattrocento Sans"/>
                <a:ea typeface="Quattrocento Sans"/>
                <a:cs typeface="Quattrocento Sans"/>
                <a:sym typeface="Quattrocento Sans"/>
              </a:rPr>
              <a:t>unstable​</a:t>
            </a:r>
            <a:r>
              <a:rPr lang="en" sz="1300">
                <a:solidFill>
                  <a:srgbClr val="00153A"/>
                </a:solidFill>
                <a:latin typeface="Quattrocento Sans"/>
                <a:ea typeface="Quattrocento Sans"/>
                <a:cs typeface="Quattrocento Sans"/>
                <a:sym typeface="Quattrocento Sans"/>
              </a:rPr>
              <a:t> due to Covid restrictions </a:t>
            </a:r>
            <a:r>
              <a:rPr i="1" lang="en" sz="1300">
                <a:solidFill>
                  <a:srgbClr val="00153A"/>
                </a:solidFill>
                <a:latin typeface="Quattrocento Sans"/>
                <a:ea typeface="Quattrocento Sans"/>
                <a:cs typeface="Quattrocento Sans"/>
                <a:sym typeface="Quattrocento Sans"/>
              </a:rPr>
              <a:t>e.g. </a:t>
            </a:r>
            <a:r>
              <a:rPr lang="en" sz="1300">
                <a:solidFill>
                  <a:srgbClr val="00153A"/>
                </a:solidFill>
                <a:latin typeface="Quattrocento Sans"/>
                <a:ea typeface="Quattrocento Sans"/>
                <a:cs typeface="Quattrocento Sans"/>
                <a:sym typeface="Quattrocento Sans"/>
              </a:rPr>
              <a:t>quarantine, restricted access to international harbours, etc. In 2020, GO-SHIP had 8 CTD casts compared with ‘normal’ year 1,100</a:t>
            </a:r>
            <a:r>
              <a:rPr lang="en" sz="1300">
                <a:solidFill>
                  <a:srgbClr val="00153A"/>
                </a:solidFill>
                <a:latin typeface="Quattrocento Sans"/>
                <a:ea typeface="Quattrocento Sans"/>
                <a:cs typeface="Quattrocento Sans"/>
                <a:sym typeface="Quattrocento Sans"/>
              </a:rPr>
              <a:t> </a:t>
            </a:r>
            <a:endParaRPr sz="1300">
              <a:solidFill>
                <a:srgbClr val="00153A"/>
              </a:solidFill>
              <a:latin typeface="Quattrocento Sans"/>
              <a:ea typeface="Quattrocento Sans"/>
              <a:cs typeface="Quattrocento Sans"/>
              <a:sym typeface="Quattrocento Sans"/>
            </a:endParaRPr>
          </a:p>
        </p:txBody>
      </p:sp>
      <p:pic>
        <p:nvPicPr>
          <p:cNvPr id="309" name="Google Shape;309;p45"/>
          <p:cNvPicPr preferRelativeResize="0"/>
          <p:nvPr/>
        </p:nvPicPr>
        <p:blipFill>
          <a:blip r:embed="rId4">
            <a:alphaModFix/>
          </a:blip>
          <a:stretch>
            <a:fillRect/>
          </a:stretch>
        </p:blipFill>
        <p:spPr>
          <a:xfrm>
            <a:off x="4902976" y="833700"/>
            <a:ext cx="3951948" cy="2285001"/>
          </a:xfrm>
          <a:prstGeom prst="rect">
            <a:avLst/>
          </a:prstGeom>
          <a:noFill/>
          <a:ln>
            <a:noFill/>
          </a:ln>
        </p:spPr>
      </p:pic>
      <p:sp>
        <p:nvSpPr>
          <p:cNvPr id="310" name="Google Shape;310;p45"/>
          <p:cNvSpPr txBox="1"/>
          <p:nvPr/>
        </p:nvSpPr>
        <p:spPr>
          <a:xfrm>
            <a:off x="5636675" y="3407275"/>
            <a:ext cx="3395400" cy="461700"/>
          </a:xfrm>
          <a:prstGeom prst="rect">
            <a:avLst/>
          </a:prstGeom>
          <a:noFill/>
          <a:ln>
            <a:noFill/>
          </a:ln>
        </p:spPr>
        <p:txBody>
          <a:bodyPr anchorCtr="0" anchor="t" bIns="91425" lIns="91425" spcFirstLastPara="1" rIns="91425" wrap="square" tIns="91425">
            <a:spAutoFit/>
          </a:bodyPr>
          <a:lstStyle/>
          <a:p>
            <a:pPr indent="0" lvl="0" marL="0" rtl="0" algn="r">
              <a:spcBef>
                <a:spcPts val="0"/>
              </a:spcBef>
              <a:spcAft>
                <a:spcPts val="0"/>
              </a:spcAft>
              <a:buNone/>
            </a:pPr>
            <a:r>
              <a:rPr lang="en" sz="900">
                <a:solidFill>
                  <a:srgbClr val="00153A"/>
                </a:solidFill>
                <a:latin typeface="Quattrocento Sans"/>
                <a:ea typeface="Quattrocento Sans"/>
                <a:cs typeface="Quattrocento Sans"/>
                <a:sym typeface="Quattrocento Sans"/>
              </a:rPr>
              <a:t>Daily obs. monitored by OceanOPS, </a:t>
            </a:r>
            <a:br>
              <a:rPr lang="en" sz="900" u="sng">
                <a:solidFill>
                  <a:srgbClr val="00153A"/>
                </a:solidFill>
                <a:latin typeface="Quattrocento Sans"/>
                <a:ea typeface="Quattrocento Sans"/>
                <a:cs typeface="Quattrocento Sans"/>
                <a:sym typeface="Quattrocento Sans"/>
              </a:rPr>
            </a:br>
            <a:r>
              <a:rPr lang="en" sz="900" u="sng">
                <a:solidFill>
                  <a:srgbClr val="00153A"/>
                </a:solidFill>
                <a:latin typeface="Quattrocento Sans"/>
                <a:ea typeface="Quattrocento Sans"/>
                <a:cs typeface="Quattrocento Sans"/>
                <a:sym typeface="Quattrocento Sans"/>
              </a:rPr>
              <a:t>https://www.ocean-ops.org/board/wa/DataTrackingModule</a:t>
            </a:r>
            <a:endParaRPr sz="900" u="sng">
              <a:solidFill>
                <a:srgbClr val="00153A"/>
              </a:solidFill>
              <a:latin typeface="Quattrocento Sans"/>
              <a:ea typeface="Quattrocento Sans"/>
              <a:cs typeface="Quattrocento Sans"/>
              <a:sym typeface="Quattrocento Sans"/>
            </a:endParaRPr>
          </a:p>
        </p:txBody>
      </p:sp>
      <p:sp>
        <p:nvSpPr>
          <p:cNvPr id="311" name="Google Shape;311;p45"/>
          <p:cNvSpPr txBox="1"/>
          <p:nvPr/>
        </p:nvSpPr>
        <p:spPr>
          <a:xfrm>
            <a:off x="285051" y="3868975"/>
            <a:ext cx="8196600" cy="983400"/>
          </a:xfrm>
          <a:prstGeom prst="rect">
            <a:avLst/>
          </a:prstGeom>
          <a:noFill/>
          <a:ln>
            <a:noFill/>
          </a:ln>
        </p:spPr>
        <p:txBody>
          <a:bodyPr anchorCtr="0" anchor="t" bIns="34275" lIns="68575" spcFirstLastPara="1" rIns="68575" wrap="square" tIns="34275">
            <a:noAutofit/>
          </a:bodyPr>
          <a:lstStyle/>
          <a:p>
            <a:pPr indent="-311150" lvl="0" marL="457200" rtl="0" algn="l">
              <a:lnSpc>
                <a:spcPct val="115000"/>
              </a:lnSpc>
              <a:spcBef>
                <a:spcPts val="0"/>
              </a:spcBef>
              <a:spcAft>
                <a:spcPts val="0"/>
              </a:spcAft>
              <a:buClr>
                <a:srgbClr val="00153A"/>
              </a:buClr>
              <a:buSzPts val="1300"/>
              <a:buFont typeface="Quattrocento Sans"/>
              <a:buChar char="●"/>
            </a:pPr>
            <a:r>
              <a:rPr lang="en" sz="1300">
                <a:solidFill>
                  <a:srgbClr val="00153A"/>
                </a:solidFill>
                <a:latin typeface="Quattrocento Sans"/>
                <a:ea typeface="Quattrocento Sans"/>
                <a:cs typeface="Quattrocento Sans"/>
                <a:sym typeface="Quattrocento Sans"/>
              </a:rPr>
              <a:t>Moored buoy maintenance challenging (vs ship time​). RAMA/PIRATA has 14 buoys lost or inoperative. </a:t>
            </a:r>
            <a:endParaRPr sz="1300">
              <a:solidFill>
                <a:srgbClr val="00153A"/>
              </a:solidFill>
              <a:latin typeface="Quattrocento Sans"/>
              <a:ea typeface="Quattrocento Sans"/>
              <a:cs typeface="Quattrocento Sans"/>
              <a:sym typeface="Quattrocento Sans"/>
            </a:endParaRPr>
          </a:p>
          <a:p>
            <a:pPr indent="-311150" lvl="0" marL="457200" rtl="0" algn="l">
              <a:lnSpc>
                <a:spcPct val="115000"/>
              </a:lnSpc>
              <a:spcBef>
                <a:spcPts val="1000"/>
              </a:spcBef>
              <a:spcAft>
                <a:spcPts val="0"/>
              </a:spcAft>
              <a:buClr>
                <a:srgbClr val="00153A"/>
              </a:buClr>
              <a:buSzPts val="1300"/>
              <a:buFont typeface="Quattrocento Sans"/>
              <a:buChar char="●"/>
            </a:pPr>
            <a:r>
              <a:rPr lang="en" sz="1300">
                <a:solidFill>
                  <a:srgbClr val="00153A"/>
                </a:solidFill>
                <a:latin typeface="Quattrocento Sans"/>
                <a:ea typeface="Quattrocento Sans"/>
                <a:cs typeface="Quattrocento Sans"/>
                <a:sym typeface="Quattrocento Sans"/>
              </a:rPr>
              <a:t>High pressure on community ​compensating through ​(virtual) communications boost​</a:t>
            </a:r>
            <a:endParaRPr sz="1300">
              <a:solidFill>
                <a:srgbClr val="00153A"/>
              </a:solidFill>
              <a:latin typeface="Quattrocento Sans"/>
              <a:ea typeface="Quattrocento Sans"/>
              <a:cs typeface="Quattrocento Sans"/>
              <a:sym typeface="Quattrocento Sans"/>
            </a:endParaRPr>
          </a:p>
          <a:p>
            <a:pPr indent="-311150" lvl="0" marL="457200" rtl="0" algn="l">
              <a:lnSpc>
                <a:spcPct val="115000"/>
              </a:lnSpc>
              <a:spcBef>
                <a:spcPts val="1000"/>
              </a:spcBef>
              <a:spcAft>
                <a:spcPts val="1000"/>
              </a:spcAft>
              <a:buClr>
                <a:srgbClr val="00153A"/>
              </a:buClr>
              <a:buSzPts val="1300"/>
              <a:buFont typeface="Quattrocento Sans"/>
              <a:buChar char="●"/>
            </a:pPr>
            <a:r>
              <a:rPr lang="en" sz="1300">
                <a:solidFill>
                  <a:srgbClr val="00153A"/>
                </a:solidFill>
                <a:latin typeface="Quattrocento Sans"/>
                <a:ea typeface="Quattrocento Sans"/>
                <a:cs typeface="Quattrocento Sans"/>
                <a:sym typeface="Quattrocento Sans"/>
              </a:rPr>
              <a:t>Prompted establishing of links with IRSO</a:t>
            </a:r>
            <a:endParaRPr sz="1300">
              <a:solidFill>
                <a:srgbClr val="00153A"/>
              </a:solidFill>
              <a:latin typeface="Quattrocento Sans"/>
              <a:ea typeface="Quattrocento Sans"/>
              <a:cs typeface="Quattrocento Sans"/>
              <a:sym typeface="Quattrocento Sans"/>
            </a:endParaRPr>
          </a:p>
        </p:txBody>
      </p:sp>
    </p:spTree>
  </p:cSld>
  <p:clrMapOvr>
    <a:masterClrMapping/>
  </p:clrMapOvr>
</p:sld>
</file>

<file path=ppt/slides/slide1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15" name="Shape 315"/>
        <p:cNvGrpSpPr/>
        <p:nvPr/>
      </p:nvGrpSpPr>
      <p:grpSpPr>
        <a:xfrm>
          <a:off x="0" y="0"/>
          <a:ext cx="0" cy="0"/>
          <a:chOff x="0" y="0"/>
          <a:chExt cx="0" cy="0"/>
        </a:xfrm>
      </p:grpSpPr>
      <p:sp>
        <p:nvSpPr>
          <p:cNvPr id="316" name="Google Shape;316;p46"/>
          <p:cNvSpPr txBox="1"/>
          <p:nvPr>
            <p:ph type="title"/>
          </p:nvPr>
        </p:nvSpPr>
        <p:spPr>
          <a:xfrm>
            <a:off x="228600" y="76199"/>
            <a:ext cx="7886700" cy="757500"/>
          </a:xfrm>
          <a:prstGeom prst="rect">
            <a:avLst/>
          </a:prstGeom>
          <a:noFill/>
          <a:ln>
            <a:noFill/>
          </a:ln>
        </p:spPr>
        <p:txBody>
          <a:bodyPr anchorCtr="0" anchor="ctr" bIns="34275" lIns="68575" spcFirstLastPara="1" rIns="68575" wrap="square" tIns="34275">
            <a:noAutofit/>
          </a:bodyPr>
          <a:lstStyle/>
          <a:p>
            <a:pPr indent="0" lvl="0" marL="0" rtl="0" algn="l">
              <a:spcBef>
                <a:spcPts val="0"/>
              </a:spcBef>
              <a:spcAft>
                <a:spcPts val="0"/>
              </a:spcAft>
              <a:buClr>
                <a:srgbClr val="00153A"/>
              </a:buClr>
              <a:buSzPts val="2500"/>
              <a:buFont typeface="Libre Franklin"/>
              <a:buNone/>
            </a:pPr>
            <a:r>
              <a:rPr lang="en" u="none"/>
              <a:t>OCG Terms of Reference</a:t>
            </a:r>
            <a:endParaRPr u="none"/>
          </a:p>
        </p:txBody>
      </p:sp>
      <p:sp>
        <p:nvSpPr>
          <p:cNvPr id="317" name="Google Shape;317;p46"/>
          <p:cNvSpPr txBox="1"/>
          <p:nvPr/>
        </p:nvSpPr>
        <p:spPr>
          <a:xfrm>
            <a:off x="404225" y="757550"/>
            <a:ext cx="4725900" cy="2465400"/>
          </a:xfrm>
          <a:prstGeom prst="rect">
            <a:avLst/>
          </a:prstGeom>
          <a:solidFill>
            <a:schemeClr val="lt1"/>
          </a:solidFill>
          <a:ln>
            <a:noFill/>
          </a:ln>
        </p:spPr>
        <p:txBody>
          <a:bodyPr anchorCtr="0" anchor="t" bIns="34275" lIns="68575" spcFirstLastPara="1" rIns="68575" wrap="square" tIns="34275">
            <a:noAutofit/>
          </a:bodyPr>
          <a:lstStyle/>
          <a:p>
            <a:pPr indent="-323850" lvl="0" marL="457200" marR="0" rtl="0" algn="l">
              <a:lnSpc>
                <a:spcPct val="115000"/>
              </a:lnSpc>
              <a:spcBef>
                <a:spcPts val="800"/>
              </a:spcBef>
              <a:spcAft>
                <a:spcPts val="0"/>
              </a:spcAft>
              <a:buClr>
                <a:srgbClr val="00153A"/>
              </a:buClr>
              <a:buSzPts val="1500"/>
              <a:buFont typeface="Quattrocento Sans"/>
              <a:buChar char="●"/>
            </a:pPr>
            <a:r>
              <a:rPr lang="en" sz="1500">
                <a:solidFill>
                  <a:srgbClr val="00153A"/>
                </a:solidFill>
                <a:latin typeface="Quattrocento Sans"/>
                <a:ea typeface="Quattrocento Sans"/>
                <a:cs typeface="Quattrocento Sans"/>
                <a:sym typeface="Quattrocento Sans"/>
              </a:rPr>
              <a:t>Following the WMO reform, post-JCOMM and transition of OCG under GOOS, OCG ToRs have been revised </a:t>
            </a:r>
            <a:r>
              <a:rPr lang="en" sz="1500">
                <a:solidFill>
                  <a:srgbClr val="00153A"/>
                </a:solidFill>
                <a:latin typeface="Quattrocento Sans"/>
                <a:ea typeface="Quattrocento Sans"/>
                <a:cs typeface="Quattrocento Sans"/>
                <a:sym typeface="Quattrocento Sans"/>
              </a:rPr>
              <a:t>taking</a:t>
            </a:r>
            <a:r>
              <a:rPr lang="en" sz="1500">
                <a:solidFill>
                  <a:srgbClr val="00153A"/>
                </a:solidFill>
                <a:latin typeface="Quattrocento Sans"/>
                <a:ea typeface="Quattrocento Sans"/>
                <a:cs typeface="Quattrocento Sans"/>
                <a:sym typeface="Quattrocento Sans"/>
              </a:rPr>
              <a:t> account of:</a:t>
            </a:r>
            <a:endParaRPr sz="1500">
              <a:solidFill>
                <a:srgbClr val="00153A"/>
              </a:solidFill>
              <a:latin typeface="Quattrocento Sans"/>
              <a:ea typeface="Quattrocento Sans"/>
              <a:cs typeface="Quattrocento Sans"/>
              <a:sym typeface="Quattrocento Sans"/>
            </a:endParaRPr>
          </a:p>
          <a:p>
            <a:pPr indent="-323850" lvl="1" marL="914400" rtl="0" algn="l">
              <a:lnSpc>
                <a:spcPct val="115000"/>
              </a:lnSpc>
              <a:spcBef>
                <a:spcPts val="0"/>
              </a:spcBef>
              <a:spcAft>
                <a:spcPts val="0"/>
              </a:spcAft>
              <a:buClr>
                <a:srgbClr val="00153A"/>
              </a:buClr>
              <a:buSzPts val="1500"/>
              <a:buFont typeface="Quattrocento Sans"/>
              <a:buChar char="○"/>
            </a:pPr>
            <a:r>
              <a:rPr lang="en" sz="1500">
                <a:solidFill>
                  <a:srgbClr val="00153A"/>
                </a:solidFill>
                <a:latin typeface="Quattrocento Sans"/>
                <a:ea typeface="Quattrocento Sans"/>
                <a:cs typeface="Quattrocento Sans"/>
                <a:sym typeface="Quattrocento Sans"/>
              </a:rPr>
              <a:t>Evolution since JCOMM-5</a:t>
            </a:r>
            <a:endParaRPr sz="1500">
              <a:solidFill>
                <a:srgbClr val="00153A"/>
              </a:solidFill>
              <a:latin typeface="Quattrocento Sans"/>
              <a:ea typeface="Quattrocento Sans"/>
              <a:cs typeface="Quattrocento Sans"/>
              <a:sym typeface="Quattrocento Sans"/>
            </a:endParaRPr>
          </a:p>
          <a:p>
            <a:pPr indent="-323850" lvl="1" marL="914400" marR="0" rtl="0" algn="l">
              <a:lnSpc>
                <a:spcPct val="115000"/>
              </a:lnSpc>
              <a:spcBef>
                <a:spcPts val="0"/>
              </a:spcBef>
              <a:spcAft>
                <a:spcPts val="0"/>
              </a:spcAft>
              <a:buClr>
                <a:srgbClr val="00153A"/>
              </a:buClr>
              <a:buSzPts val="1500"/>
              <a:buFont typeface="Quattrocento Sans"/>
              <a:buChar char="○"/>
            </a:pPr>
            <a:r>
              <a:rPr lang="en" sz="1500">
                <a:solidFill>
                  <a:srgbClr val="00153A"/>
                </a:solidFill>
                <a:latin typeface="Quattrocento Sans"/>
                <a:ea typeface="Quattrocento Sans"/>
                <a:cs typeface="Quattrocento Sans"/>
                <a:sym typeface="Quattrocento Sans"/>
              </a:rPr>
              <a:t>Expanded OCG foci</a:t>
            </a:r>
            <a:endParaRPr sz="1500">
              <a:solidFill>
                <a:srgbClr val="00153A"/>
              </a:solidFill>
              <a:latin typeface="Quattrocento Sans"/>
              <a:ea typeface="Quattrocento Sans"/>
              <a:cs typeface="Quattrocento Sans"/>
              <a:sym typeface="Quattrocento Sans"/>
            </a:endParaRPr>
          </a:p>
          <a:p>
            <a:pPr indent="-323850" lvl="1" marL="914400" marR="0" rtl="0" algn="l">
              <a:lnSpc>
                <a:spcPct val="115000"/>
              </a:lnSpc>
              <a:spcBef>
                <a:spcPts val="0"/>
              </a:spcBef>
              <a:spcAft>
                <a:spcPts val="0"/>
              </a:spcAft>
              <a:buClr>
                <a:srgbClr val="00153A"/>
              </a:buClr>
              <a:buSzPts val="1500"/>
              <a:buFont typeface="Quattrocento Sans"/>
              <a:buChar char="○"/>
            </a:pPr>
            <a:r>
              <a:rPr lang="en" sz="1500">
                <a:solidFill>
                  <a:srgbClr val="00153A"/>
                </a:solidFill>
                <a:latin typeface="Quattrocento Sans"/>
                <a:ea typeface="Quattrocento Sans"/>
                <a:cs typeface="Quattrocento Sans"/>
                <a:sym typeface="Quattrocento Sans"/>
              </a:rPr>
              <a:t>Outline of responsibilities, reporting etc.</a:t>
            </a:r>
            <a:endParaRPr sz="1500">
              <a:solidFill>
                <a:srgbClr val="00153A"/>
              </a:solidFill>
              <a:latin typeface="Quattrocento Sans"/>
              <a:ea typeface="Quattrocento Sans"/>
              <a:cs typeface="Quattrocento Sans"/>
              <a:sym typeface="Quattrocento Sans"/>
            </a:endParaRPr>
          </a:p>
          <a:p>
            <a:pPr indent="-323850" lvl="0" marL="457200" marR="0" rtl="0" algn="l">
              <a:lnSpc>
                <a:spcPct val="115000"/>
              </a:lnSpc>
              <a:spcBef>
                <a:spcPts val="0"/>
              </a:spcBef>
              <a:spcAft>
                <a:spcPts val="0"/>
              </a:spcAft>
              <a:buClr>
                <a:srgbClr val="00153A"/>
              </a:buClr>
              <a:buSzPts val="1500"/>
              <a:buFont typeface="Quattrocento Sans"/>
              <a:buChar char="●"/>
            </a:pPr>
            <a:r>
              <a:rPr lang="en" sz="1500">
                <a:solidFill>
                  <a:srgbClr val="00153A"/>
                </a:solidFill>
                <a:latin typeface="Quattrocento Sans"/>
                <a:ea typeface="Quattrocento Sans"/>
                <a:cs typeface="Quattrocento Sans"/>
                <a:sym typeface="Quattrocento Sans"/>
              </a:rPr>
              <a:t>OCG ToR </a:t>
            </a:r>
            <a:r>
              <a:rPr lang="en" sz="1500">
                <a:solidFill>
                  <a:srgbClr val="00153A"/>
                </a:solidFill>
                <a:latin typeface="Quattrocento Sans"/>
                <a:ea typeface="Quattrocento Sans"/>
                <a:cs typeface="Quattrocento Sans"/>
                <a:sym typeface="Quattrocento Sans"/>
              </a:rPr>
              <a:t>Document</a:t>
            </a:r>
            <a:r>
              <a:rPr lang="en" sz="1500">
                <a:solidFill>
                  <a:srgbClr val="00153A"/>
                </a:solidFill>
                <a:latin typeface="Quattrocento Sans"/>
                <a:ea typeface="Quattrocento Sans"/>
                <a:cs typeface="Quattrocento Sans"/>
                <a:sym typeface="Quattrocento Sans"/>
              </a:rPr>
              <a:t> outlines </a:t>
            </a:r>
            <a:r>
              <a:rPr lang="en" sz="1500">
                <a:solidFill>
                  <a:srgbClr val="222222"/>
                </a:solidFill>
                <a:highlight>
                  <a:srgbClr val="FFFFFF"/>
                </a:highlight>
                <a:latin typeface="Quattrocento Sans"/>
                <a:ea typeface="Quattrocento Sans"/>
                <a:cs typeface="Quattrocento Sans"/>
                <a:sym typeface="Quattrocento Sans"/>
              </a:rPr>
              <a:t>membership, governance and operating principles of the OCG</a:t>
            </a:r>
            <a:endParaRPr sz="1500">
              <a:solidFill>
                <a:srgbClr val="00153A"/>
              </a:solidFill>
              <a:latin typeface="Quattrocento Sans"/>
              <a:ea typeface="Quattrocento Sans"/>
              <a:cs typeface="Quattrocento Sans"/>
              <a:sym typeface="Quattrocento Sans"/>
            </a:endParaRPr>
          </a:p>
        </p:txBody>
      </p:sp>
      <p:pic>
        <p:nvPicPr>
          <p:cNvPr id="318" name="Google Shape;318;p46"/>
          <p:cNvPicPr preferRelativeResize="0"/>
          <p:nvPr/>
        </p:nvPicPr>
        <p:blipFill rotWithShape="1">
          <a:blip r:embed="rId3">
            <a:alphaModFix/>
          </a:blip>
          <a:srcRect b="0" l="4377" r="5361" t="0"/>
          <a:stretch/>
        </p:blipFill>
        <p:spPr>
          <a:xfrm>
            <a:off x="5036825" y="833700"/>
            <a:ext cx="3943349" cy="2592750"/>
          </a:xfrm>
          <a:prstGeom prst="rect">
            <a:avLst/>
          </a:prstGeom>
          <a:noFill/>
          <a:ln>
            <a:noFill/>
          </a:ln>
        </p:spPr>
      </p:pic>
      <p:sp>
        <p:nvSpPr>
          <p:cNvPr id="319" name="Google Shape;319;p46"/>
          <p:cNvSpPr txBox="1"/>
          <p:nvPr/>
        </p:nvSpPr>
        <p:spPr>
          <a:xfrm>
            <a:off x="474450" y="3426450"/>
            <a:ext cx="8195100" cy="834000"/>
          </a:xfrm>
          <a:prstGeom prst="rect">
            <a:avLst/>
          </a:prstGeom>
          <a:noFill/>
          <a:ln>
            <a:noFill/>
          </a:ln>
        </p:spPr>
        <p:txBody>
          <a:bodyPr anchorCtr="0" anchor="t" bIns="34275" lIns="68575" spcFirstLastPara="1" rIns="68575" wrap="square" tIns="34275">
            <a:noAutofit/>
          </a:bodyPr>
          <a:lstStyle/>
          <a:p>
            <a:pPr indent="0" lvl="0" marL="0" rtl="0" algn="l">
              <a:lnSpc>
                <a:spcPct val="115000"/>
              </a:lnSpc>
              <a:spcBef>
                <a:spcPts val="0"/>
              </a:spcBef>
              <a:spcAft>
                <a:spcPts val="0"/>
              </a:spcAft>
              <a:buNone/>
            </a:pPr>
            <a:r>
              <a:rPr lang="en" sz="1500">
                <a:solidFill>
                  <a:srgbClr val="00153A"/>
                </a:solidFill>
                <a:latin typeface="Quattrocento Sans"/>
                <a:ea typeface="Quattrocento Sans"/>
                <a:cs typeface="Quattrocento Sans"/>
                <a:sym typeface="Quattrocento Sans"/>
              </a:rPr>
              <a:t>Timeline</a:t>
            </a:r>
            <a:endParaRPr sz="1500">
              <a:solidFill>
                <a:srgbClr val="00153A"/>
              </a:solidFill>
              <a:latin typeface="Quattrocento Sans"/>
              <a:ea typeface="Quattrocento Sans"/>
              <a:cs typeface="Quattrocento Sans"/>
              <a:sym typeface="Quattrocento Sans"/>
            </a:endParaRPr>
          </a:p>
          <a:p>
            <a:pPr indent="-323850" lvl="0" marL="457200" rtl="0" algn="l">
              <a:lnSpc>
                <a:spcPct val="115000"/>
              </a:lnSpc>
              <a:spcBef>
                <a:spcPts val="0"/>
              </a:spcBef>
              <a:spcAft>
                <a:spcPts val="0"/>
              </a:spcAft>
              <a:buClr>
                <a:srgbClr val="00153A"/>
              </a:buClr>
              <a:buSzPts val="1500"/>
              <a:buFont typeface="Quattrocento Sans"/>
              <a:buChar char="●"/>
            </a:pPr>
            <a:r>
              <a:rPr b="1" lang="en" sz="1500">
                <a:solidFill>
                  <a:srgbClr val="00153A"/>
                </a:solidFill>
                <a:latin typeface="Quattrocento Sans"/>
                <a:ea typeface="Quattrocento Sans"/>
                <a:cs typeface="Quattrocento Sans"/>
                <a:sym typeface="Quattrocento Sans"/>
              </a:rPr>
              <a:t>TORs, including membership, have been revised and shared with networks</a:t>
            </a:r>
            <a:endParaRPr b="1" sz="1500">
              <a:solidFill>
                <a:srgbClr val="00153A"/>
              </a:solidFill>
              <a:latin typeface="Quattrocento Sans"/>
              <a:ea typeface="Quattrocento Sans"/>
              <a:cs typeface="Quattrocento Sans"/>
              <a:sym typeface="Quattrocento Sans"/>
            </a:endParaRPr>
          </a:p>
          <a:p>
            <a:pPr indent="-323850" lvl="0" marL="457200" rtl="0" algn="l">
              <a:lnSpc>
                <a:spcPct val="115000"/>
              </a:lnSpc>
              <a:spcBef>
                <a:spcPts val="0"/>
              </a:spcBef>
              <a:spcAft>
                <a:spcPts val="0"/>
              </a:spcAft>
              <a:buClr>
                <a:srgbClr val="FF0000"/>
              </a:buClr>
              <a:buSzPts val="1500"/>
              <a:buFont typeface="Quattrocento Sans"/>
              <a:buChar char="●"/>
            </a:pPr>
            <a:r>
              <a:rPr b="1" lang="en" sz="1500">
                <a:solidFill>
                  <a:srgbClr val="FF0000"/>
                </a:solidFill>
                <a:latin typeface="Quattrocento Sans"/>
                <a:ea typeface="Quattrocento Sans"/>
                <a:cs typeface="Quattrocento Sans"/>
                <a:sym typeface="Quattrocento Sans"/>
              </a:rPr>
              <a:t>REQUESTED ACTION - final review before Session 8 on Wednesday</a:t>
            </a:r>
            <a:endParaRPr b="1" sz="1500">
              <a:solidFill>
                <a:srgbClr val="FF0000"/>
              </a:solidFill>
              <a:latin typeface="Quattrocento Sans"/>
              <a:ea typeface="Quattrocento Sans"/>
              <a:cs typeface="Quattrocento Sans"/>
              <a:sym typeface="Quattrocento Sans"/>
            </a:endParaRPr>
          </a:p>
          <a:p>
            <a:pPr indent="-323850" lvl="0" marL="457200" rtl="0" algn="l">
              <a:lnSpc>
                <a:spcPct val="115000"/>
              </a:lnSpc>
              <a:spcBef>
                <a:spcPts val="0"/>
              </a:spcBef>
              <a:spcAft>
                <a:spcPts val="0"/>
              </a:spcAft>
              <a:buClr>
                <a:schemeClr val="dk1"/>
              </a:buClr>
              <a:buSzPts val="1500"/>
              <a:buFont typeface="Quattrocento Sans"/>
              <a:buChar char="●"/>
            </a:pPr>
            <a:r>
              <a:rPr b="1" lang="en" sz="1500">
                <a:solidFill>
                  <a:schemeClr val="dk1"/>
                </a:solidFill>
                <a:latin typeface="Quattrocento Sans"/>
                <a:ea typeface="Quattrocento Sans"/>
                <a:cs typeface="Quattrocento Sans"/>
                <a:sym typeface="Quattrocento Sans"/>
              </a:rPr>
              <a:t>ToRs will t</a:t>
            </a:r>
            <a:r>
              <a:rPr b="1" lang="en" sz="1500">
                <a:solidFill>
                  <a:schemeClr val="dk1"/>
                </a:solidFill>
                <a:latin typeface="Quattrocento Sans"/>
                <a:ea typeface="Quattrocento Sans"/>
                <a:cs typeface="Quattrocento Sans"/>
                <a:sym typeface="Quattrocento Sans"/>
              </a:rPr>
              <a:t>hen go to GOOS SC for formal acceptance/adoption</a:t>
            </a:r>
            <a:endParaRPr b="1" sz="1500">
              <a:solidFill>
                <a:schemeClr val="dk1"/>
              </a:solidFill>
              <a:latin typeface="Quattrocento Sans"/>
              <a:ea typeface="Quattrocento Sans"/>
              <a:cs typeface="Quattrocento Sans"/>
              <a:sym typeface="Quattrocento Sans"/>
            </a:endParaRPr>
          </a:p>
        </p:txBody>
      </p:sp>
    </p:spTree>
  </p:cSld>
  <p:clrMapOvr>
    <a:masterClrMapping/>
  </p:clrMapOvr>
</p:sld>
</file>

<file path=ppt/slides/slide1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23" name="Shape 323"/>
        <p:cNvGrpSpPr/>
        <p:nvPr/>
      </p:nvGrpSpPr>
      <p:grpSpPr>
        <a:xfrm>
          <a:off x="0" y="0"/>
          <a:ext cx="0" cy="0"/>
          <a:chOff x="0" y="0"/>
          <a:chExt cx="0" cy="0"/>
        </a:xfrm>
      </p:grpSpPr>
      <p:sp>
        <p:nvSpPr>
          <p:cNvPr id="324" name="Google Shape;324;p47"/>
          <p:cNvSpPr txBox="1"/>
          <p:nvPr>
            <p:ph type="title"/>
          </p:nvPr>
        </p:nvSpPr>
        <p:spPr>
          <a:xfrm>
            <a:off x="228600" y="76199"/>
            <a:ext cx="7886700" cy="757500"/>
          </a:xfrm>
          <a:prstGeom prst="rect">
            <a:avLst/>
          </a:prstGeom>
          <a:noFill/>
          <a:ln>
            <a:noFill/>
          </a:ln>
        </p:spPr>
        <p:txBody>
          <a:bodyPr anchorCtr="0" anchor="ctr" bIns="34275" lIns="68575" spcFirstLastPara="1" rIns="68575" wrap="square" tIns="34275">
            <a:noAutofit/>
          </a:bodyPr>
          <a:lstStyle/>
          <a:p>
            <a:pPr indent="0" lvl="0" marL="0" rtl="0" algn="l">
              <a:spcBef>
                <a:spcPts val="0"/>
              </a:spcBef>
              <a:spcAft>
                <a:spcPts val="0"/>
              </a:spcAft>
              <a:buClr>
                <a:srgbClr val="00153A"/>
              </a:buClr>
              <a:buSzPts val="2500"/>
              <a:buFont typeface="Libre Franklin"/>
              <a:buNone/>
            </a:pPr>
            <a:r>
              <a:rPr lang="en" u="none"/>
              <a:t>WMO - Connections</a:t>
            </a:r>
            <a:endParaRPr u="none"/>
          </a:p>
        </p:txBody>
      </p:sp>
      <p:sp>
        <p:nvSpPr>
          <p:cNvPr id="325" name="Google Shape;325;p47"/>
          <p:cNvSpPr txBox="1"/>
          <p:nvPr/>
        </p:nvSpPr>
        <p:spPr>
          <a:xfrm>
            <a:off x="404225" y="893475"/>
            <a:ext cx="8371200" cy="1107000"/>
          </a:xfrm>
          <a:prstGeom prst="rect">
            <a:avLst/>
          </a:prstGeom>
          <a:noFill/>
          <a:ln>
            <a:noFill/>
          </a:ln>
        </p:spPr>
        <p:txBody>
          <a:bodyPr anchorCtr="0" anchor="t" bIns="34275" lIns="68575" spcFirstLastPara="1" rIns="68575" wrap="square" tIns="34275">
            <a:noAutofit/>
          </a:bodyPr>
          <a:lstStyle/>
          <a:p>
            <a:pPr indent="-355600" lvl="0" marL="457200" rtl="0" algn="l">
              <a:spcBef>
                <a:spcPts val="0"/>
              </a:spcBef>
              <a:spcAft>
                <a:spcPts val="0"/>
              </a:spcAft>
              <a:buClr>
                <a:srgbClr val="00153A"/>
              </a:buClr>
              <a:buSzPts val="2000"/>
              <a:buFont typeface="Quattrocento Sans"/>
              <a:buChar char="●"/>
            </a:pPr>
            <a:r>
              <a:rPr lang="en" sz="2000">
                <a:solidFill>
                  <a:srgbClr val="00153A"/>
                </a:solidFill>
                <a:latin typeface="Quattrocento Sans"/>
                <a:ea typeface="Quattrocento Sans"/>
                <a:cs typeface="Quattrocento Sans"/>
                <a:sym typeface="Quattrocento Sans"/>
              </a:rPr>
              <a:t>OCG supported the WMO Data Conference, successful event, informed the WMO revised data policy</a:t>
            </a:r>
            <a:endParaRPr sz="2000">
              <a:solidFill>
                <a:srgbClr val="00153A"/>
              </a:solidFill>
              <a:latin typeface="Quattrocento Sans"/>
              <a:ea typeface="Quattrocento Sans"/>
              <a:cs typeface="Quattrocento Sans"/>
              <a:sym typeface="Quattrocento Sans"/>
            </a:endParaRPr>
          </a:p>
          <a:p>
            <a:pPr indent="-355600" lvl="0" marL="457200" rtl="0" algn="l">
              <a:spcBef>
                <a:spcPts val="0"/>
              </a:spcBef>
              <a:spcAft>
                <a:spcPts val="0"/>
              </a:spcAft>
              <a:buClr>
                <a:srgbClr val="00153A"/>
              </a:buClr>
              <a:buSzPts val="2000"/>
              <a:buFont typeface="Quattrocento Sans"/>
              <a:buChar char="●"/>
            </a:pPr>
            <a:r>
              <a:rPr lang="en" sz="2000">
                <a:solidFill>
                  <a:srgbClr val="00153A"/>
                </a:solidFill>
                <a:latin typeface="Quattrocento Sans"/>
                <a:ea typeface="Quattrocento Sans"/>
                <a:cs typeface="Quattrocento Sans"/>
                <a:sym typeface="Quattrocento Sans"/>
              </a:rPr>
              <a:t>Work ongoing with WMO Study Group OOIS - making recommendations on WMO / GOOS connections, including OCG. Undertaken with support from DBCP and SOT support. Contact Champika and Emma with questions</a:t>
            </a:r>
            <a:endParaRPr b="1" sz="2000">
              <a:solidFill>
                <a:schemeClr val="accent2"/>
              </a:solidFill>
              <a:latin typeface="Quattrocento Sans"/>
              <a:ea typeface="Quattrocento Sans"/>
              <a:cs typeface="Quattrocento Sans"/>
              <a:sym typeface="Quattrocento Sans"/>
            </a:endParaRPr>
          </a:p>
        </p:txBody>
      </p:sp>
    </p:spTree>
  </p:cSld>
  <p:clrMapOvr>
    <a:masterClrMapping/>
  </p:clrMapOvr>
</p:sld>
</file>

<file path=ppt/slides/slide1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29" name="Shape 329"/>
        <p:cNvGrpSpPr/>
        <p:nvPr/>
      </p:nvGrpSpPr>
      <p:grpSpPr>
        <a:xfrm>
          <a:off x="0" y="0"/>
          <a:ext cx="0" cy="0"/>
          <a:chOff x="0" y="0"/>
          <a:chExt cx="0" cy="0"/>
        </a:xfrm>
      </p:grpSpPr>
      <p:sp>
        <p:nvSpPr>
          <p:cNvPr id="330" name="Google Shape;330;p48"/>
          <p:cNvSpPr txBox="1"/>
          <p:nvPr>
            <p:ph type="title"/>
          </p:nvPr>
        </p:nvSpPr>
        <p:spPr>
          <a:xfrm>
            <a:off x="313550" y="130025"/>
            <a:ext cx="8330700" cy="808500"/>
          </a:xfrm>
          <a:prstGeom prst="rect">
            <a:avLst/>
          </a:prstGeom>
          <a:noFill/>
          <a:ln>
            <a:noFill/>
          </a:ln>
        </p:spPr>
        <p:txBody>
          <a:bodyPr anchorCtr="0" anchor="ctr" bIns="34275" lIns="68575" spcFirstLastPara="1" rIns="68575" wrap="square" tIns="34275">
            <a:normAutofit/>
          </a:bodyPr>
          <a:lstStyle/>
          <a:p>
            <a:pPr indent="0" lvl="0" marL="0" rtl="0" algn="l">
              <a:lnSpc>
                <a:spcPct val="90000"/>
              </a:lnSpc>
              <a:spcBef>
                <a:spcPts val="0"/>
              </a:spcBef>
              <a:spcAft>
                <a:spcPts val="0"/>
              </a:spcAft>
              <a:buClr>
                <a:srgbClr val="00153A"/>
              </a:buClr>
              <a:buSzPts val="2300"/>
              <a:buFont typeface="Libre Franklin"/>
              <a:buNone/>
            </a:pPr>
            <a:r>
              <a:rPr lang="en" sz="2100" u="none"/>
              <a:t>WMO Unified Policy for the International Exchange of Earth System Data (Resolution 42)</a:t>
            </a:r>
            <a:endParaRPr/>
          </a:p>
        </p:txBody>
      </p:sp>
      <p:sp>
        <p:nvSpPr>
          <p:cNvPr id="331" name="Google Shape;331;p48"/>
          <p:cNvSpPr txBox="1"/>
          <p:nvPr>
            <p:ph idx="1" type="body"/>
          </p:nvPr>
        </p:nvSpPr>
        <p:spPr>
          <a:xfrm>
            <a:off x="628650" y="1151388"/>
            <a:ext cx="8179800" cy="3447900"/>
          </a:xfrm>
          <a:prstGeom prst="rect">
            <a:avLst/>
          </a:prstGeom>
          <a:noFill/>
          <a:ln>
            <a:noFill/>
          </a:ln>
        </p:spPr>
        <p:txBody>
          <a:bodyPr anchorCtr="0" anchor="t" bIns="34275" lIns="68575" spcFirstLastPara="1" rIns="68575" wrap="square" tIns="34275">
            <a:normAutofit fontScale="62500" lnSpcReduction="10000"/>
          </a:bodyPr>
          <a:lstStyle/>
          <a:p>
            <a:pPr indent="-157162" lvl="0" marL="177800" rtl="0" algn="l">
              <a:lnSpc>
                <a:spcPct val="90000"/>
              </a:lnSpc>
              <a:spcBef>
                <a:spcPts val="0"/>
              </a:spcBef>
              <a:spcAft>
                <a:spcPts val="0"/>
              </a:spcAft>
              <a:buClr>
                <a:schemeClr val="dk1"/>
              </a:buClr>
              <a:buSzPct val="100000"/>
              <a:buChar char="•"/>
            </a:pPr>
            <a:r>
              <a:rPr lang="en" sz="1400">
                <a:solidFill>
                  <a:schemeClr val="dk1"/>
                </a:solidFill>
              </a:rPr>
              <a:t>Single ‘unified’ data policy across multiple domains: Weather, Climate, Hydrology, Atmospheric Composition, Cryosphere, </a:t>
            </a:r>
            <a:r>
              <a:rPr b="1" lang="en" sz="1400">
                <a:solidFill>
                  <a:schemeClr val="dk1"/>
                </a:solidFill>
              </a:rPr>
              <a:t>Oceans</a:t>
            </a:r>
            <a:r>
              <a:rPr lang="en" sz="1400">
                <a:solidFill>
                  <a:schemeClr val="dk1"/>
                </a:solidFill>
              </a:rPr>
              <a:t> and Space Weather that aims to broaden and enhance the free and unrestricted international exchange of Earth system data</a:t>
            </a:r>
            <a:endParaRPr/>
          </a:p>
          <a:p>
            <a:pPr indent="-258762" lvl="1" marL="520700" rtl="0" algn="l">
              <a:lnSpc>
                <a:spcPct val="90000"/>
              </a:lnSpc>
              <a:spcBef>
                <a:spcPts val="400"/>
              </a:spcBef>
              <a:spcAft>
                <a:spcPts val="0"/>
              </a:spcAft>
              <a:buClr>
                <a:schemeClr val="dk1"/>
              </a:buClr>
              <a:buSzPct val="100000"/>
              <a:buChar char="•"/>
            </a:pPr>
            <a:r>
              <a:rPr lang="en">
                <a:solidFill>
                  <a:schemeClr val="dk1"/>
                </a:solidFill>
              </a:rPr>
              <a:t>For oceans - covers in situ and remotely sensed observational data both in and above the ocean and at the sea-surface, from the open ocean to the coast, along with other data that provide necessary input to ocean monitoring and prediction and for a variety of other Earth system applications</a:t>
            </a:r>
            <a:endParaRPr/>
          </a:p>
          <a:p>
            <a:pPr indent="-258762" lvl="1" marL="520700" rtl="0" algn="l">
              <a:lnSpc>
                <a:spcPct val="90000"/>
              </a:lnSpc>
              <a:spcBef>
                <a:spcPts val="400"/>
              </a:spcBef>
              <a:spcAft>
                <a:spcPts val="0"/>
              </a:spcAft>
              <a:buClr>
                <a:schemeClr val="dk1"/>
              </a:buClr>
              <a:buSzPct val="100000"/>
              <a:buChar char="•"/>
            </a:pPr>
            <a:r>
              <a:rPr lang="en">
                <a:solidFill>
                  <a:schemeClr val="dk1"/>
                </a:solidFill>
              </a:rPr>
              <a:t>Acknowledges the right of governments, based on their national laws and policies, to choose the manner by, and the extent to which, they make data available domestically or for international exchange – so does not override national data policies</a:t>
            </a:r>
            <a:endParaRPr/>
          </a:p>
          <a:p>
            <a:pPr indent="-114300" lvl="0" marL="177800" rtl="0" algn="l">
              <a:lnSpc>
                <a:spcPct val="90000"/>
              </a:lnSpc>
              <a:spcBef>
                <a:spcPts val="800"/>
              </a:spcBef>
              <a:spcAft>
                <a:spcPts val="0"/>
              </a:spcAft>
              <a:buClr>
                <a:srgbClr val="00153A"/>
              </a:buClr>
              <a:buSzPct val="100000"/>
              <a:buNone/>
            </a:pPr>
            <a:r>
              <a:t/>
            </a:r>
            <a:endParaRPr sz="1200">
              <a:solidFill>
                <a:schemeClr val="dk1"/>
              </a:solidFill>
            </a:endParaRPr>
          </a:p>
          <a:p>
            <a:pPr indent="-114300" lvl="0" marL="177800" rtl="0" algn="l">
              <a:lnSpc>
                <a:spcPct val="90000"/>
              </a:lnSpc>
              <a:spcBef>
                <a:spcPts val="800"/>
              </a:spcBef>
              <a:spcAft>
                <a:spcPts val="0"/>
              </a:spcAft>
              <a:buClr>
                <a:srgbClr val="00153A"/>
              </a:buClr>
              <a:buSzPct val="100000"/>
              <a:buNone/>
            </a:pPr>
            <a:r>
              <a:t/>
            </a:r>
            <a:endParaRPr sz="1200">
              <a:solidFill>
                <a:schemeClr val="dk1"/>
              </a:solidFill>
            </a:endParaRPr>
          </a:p>
          <a:p>
            <a:pPr indent="-114300" lvl="0" marL="177800" rtl="0" algn="l">
              <a:lnSpc>
                <a:spcPct val="90000"/>
              </a:lnSpc>
              <a:spcBef>
                <a:spcPts val="800"/>
              </a:spcBef>
              <a:spcAft>
                <a:spcPts val="0"/>
              </a:spcAft>
              <a:buClr>
                <a:srgbClr val="00153A"/>
              </a:buClr>
              <a:buSzPct val="100000"/>
              <a:buNone/>
            </a:pPr>
            <a:r>
              <a:t/>
            </a:r>
            <a:endParaRPr sz="1200">
              <a:solidFill>
                <a:schemeClr val="dk1"/>
              </a:solidFill>
            </a:endParaRPr>
          </a:p>
          <a:p>
            <a:pPr indent="-114300" lvl="0" marL="177800" rtl="0" algn="l">
              <a:lnSpc>
                <a:spcPct val="90000"/>
              </a:lnSpc>
              <a:spcBef>
                <a:spcPts val="800"/>
              </a:spcBef>
              <a:spcAft>
                <a:spcPts val="0"/>
              </a:spcAft>
              <a:buClr>
                <a:srgbClr val="00153A"/>
              </a:buClr>
              <a:buSzPct val="100000"/>
              <a:buNone/>
            </a:pPr>
            <a:r>
              <a:t/>
            </a:r>
            <a:endParaRPr sz="1200">
              <a:solidFill>
                <a:schemeClr val="dk1"/>
              </a:solidFill>
            </a:endParaRPr>
          </a:p>
          <a:p>
            <a:pPr indent="-114300" lvl="0" marL="177800" rtl="0" algn="l">
              <a:lnSpc>
                <a:spcPct val="90000"/>
              </a:lnSpc>
              <a:spcBef>
                <a:spcPts val="800"/>
              </a:spcBef>
              <a:spcAft>
                <a:spcPts val="0"/>
              </a:spcAft>
              <a:buClr>
                <a:srgbClr val="00153A"/>
              </a:buClr>
              <a:buSzPct val="100000"/>
              <a:buNone/>
            </a:pPr>
            <a:r>
              <a:t/>
            </a:r>
            <a:endParaRPr sz="1200">
              <a:solidFill>
                <a:schemeClr val="dk1"/>
              </a:solidFill>
            </a:endParaRPr>
          </a:p>
          <a:p>
            <a:pPr indent="-114300" lvl="0" marL="177800" rtl="0" algn="l">
              <a:lnSpc>
                <a:spcPct val="90000"/>
              </a:lnSpc>
              <a:spcBef>
                <a:spcPts val="800"/>
              </a:spcBef>
              <a:spcAft>
                <a:spcPts val="0"/>
              </a:spcAft>
              <a:buClr>
                <a:srgbClr val="00153A"/>
              </a:buClr>
              <a:buSzPct val="100000"/>
              <a:buNone/>
            </a:pPr>
            <a:r>
              <a:t/>
            </a:r>
            <a:endParaRPr sz="1200">
              <a:solidFill>
                <a:schemeClr val="dk1"/>
              </a:solidFill>
            </a:endParaRPr>
          </a:p>
          <a:p>
            <a:pPr indent="-114300" lvl="0" marL="177800" rtl="0" algn="l">
              <a:lnSpc>
                <a:spcPct val="90000"/>
              </a:lnSpc>
              <a:spcBef>
                <a:spcPts val="800"/>
              </a:spcBef>
              <a:spcAft>
                <a:spcPts val="0"/>
              </a:spcAft>
              <a:buClr>
                <a:srgbClr val="00153A"/>
              </a:buClr>
              <a:buSzPct val="100000"/>
              <a:buNone/>
            </a:pPr>
            <a:r>
              <a:t/>
            </a:r>
            <a:endParaRPr sz="1200">
              <a:solidFill>
                <a:schemeClr val="dk1"/>
              </a:solidFill>
            </a:endParaRPr>
          </a:p>
          <a:p>
            <a:pPr indent="-114300" lvl="0" marL="177800" rtl="0" algn="l">
              <a:lnSpc>
                <a:spcPct val="90000"/>
              </a:lnSpc>
              <a:spcBef>
                <a:spcPts val="800"/>
              </a:spcBef>
              <a:spcAft>
                <a:spcPts val="0"/>
              </a:spcAft>
              <a:buClr>
                <a:srgbClr val="00153A"/>
              </a:buClr>
              <a:buSzPct val="100000"/>
              <a:buNone/>
            </a:pPr>
            <a:r>
              <a:t/>
            </a:r>
            <a:endParaRPr sz="1200">
              <a:solidFill>
                <a:schemeClr val="dk1"/>
              </a:solidFill>
            </a:endParaRPr>
          </a:p>
          <a:p>
            <a:pPr indent="-114300" lvl="0" marL="177800" rtl="0" algn="l">
              <a:lnSpc>
                <a:spcPct val="90000"/>
              </a:lnSpc>
              <a:spcBef>
                <a:spcPts val="800"/>
              </a:spcBef>
              <a:spcAft>
                <a:spcPts val="0"/>
              </a:spcAft>
              <a:buClr>
                <a:srgbClr val="00153A"/>
              </a:buClr>
              <a:buSzPct val="100000"/>
              <a:buNone/>
            </a:pPr>
            <a:r>
              <a:t/>
            </a:r>
            <a:endParaRPr sz="1200">
              <a:solidFill>
                <a:schemeClr val="dk1"/>
              </a:solidFill>
            </a:endParaRPr>
          </a:p>
          <a:p>
            <a:pPr indent="-114300" lvl="0" marL="177800" rtl="0" algn="l">
              <a:lnSpc>
                <a:spcPct val="90000"/>
              </a:lnSpc>
              <a:spcBef>
                <a:spcPts val="800"/>
              </a:spcBef>
              <a:spcAft>
                <a:spcPts val="0"/>
              </a:spcAft>
              <a:buClr>
                <a:srgbClr val="00153A"/>
              </a:buClr>
              <a:buSzPct val="100000"/>
              <a:buNone/>
            </a:pPr>
            <a:r>
              <a:t/>
            </a:r>
            <a:endParaRPr sz="1200">
              <a:solidFill>
                <a:schemeClr val="dk1"/>
              </a:solidFill>
            </a:endParaRPr>
          </a:p>
          <a:p>
            <a:pPr indent="-114300" lvl="0" marL="177800" rtl="0" algn="l">
              <a:lnSpc>
                <a:spcPct val="90000"/>
              </a:lnSpc>
              <a:spcBef>
                <a:spcPts val="800"/>
              </a:spcBef>
              <a:spcAft>
                <a:spcPts val="0"/>
              </a:spcAft>
              <a:buClr>
                <a:srgbClr val="00153A"/>
              </a:buClr>
              <a:buSzPct val="100000"/>
              <a:buNone/>
            </a:pPr>
            <a:r>
              <a:t/>
            </a:r>
            <a:endParaRPr sz="1200">
              <a:solidFill>
                <a:schemeClr val="dk1"/>
              </a:solidFill>
            </a:endParaRPr>
          </a:p>
          <a:p>
            <a:pPr indent="0" lvl="0" marL="177800" rtl="0" algn="l">
              <a:lnSpc>
                <a:spcPct val="90000"/>
              </a:lnSpc>
              <a:spcBef>
                <a:spcPts val="800"/>
              </a:spcBef>
              <a:spcAft>
                <a:spcPts val="0"/>
              </a:spcAft>
              <a:buNone/>
            </a:pPr>
            <a:r>
              <a:t/>
            </a:r>
            <a:endParaRPr sz="1400">
              <a:solidFill>
                <a:schemeClr val="dk1"/>
              </a:solidFill>
            </a:endParaRPr>
          </a:p>
          <a:p>
            <a:pPr indent="-169862" lvl="0" marL="177800" rtl="0" algn="l">
              <a:lnSpc>
                <a:spcPct val="90000"/>
              </a:lnSpc>
              <a:spcBef>
                <a:spcPts val="800"/>
              </a:spcBef>
              <a:spcAft>
                <a:spcPts val="0"/>
              </a:spcAft>
              <a:buClr>
                <a:schemeClr val="dk1"/>
              </a:buClr>
              <a:buSzPct val="100000"/>
              <a:buChar char="•"/>
            </a:pPr>
            <a:r>
              <a:rPr lang="en" sz="1400">
                <a:solidFill>
                  <a:schemeClr val="dk1"/>
                </a:solidFill>
              </a:rPr>
              <a:t>Approved by WMO INFCOM I(III) 12 to 16 April 2021 to go to WMO EC-73 in June for consideration, aim is for final approval by WMO Congress in October</a:t>
            </a:r>
            <a:endParaRPr/>
          </a:p>
        </p:txBody>
      </p:sp>
      <p:graphicFrame>
        <p:nvGraphicFramePr>
          <p:cNvPr id="332" name="Google Shape;332;p48"/>
          <p:cNvGraphicFramePr/>
          <p:nvPr/>
        </p:nvGraphicFramePr>
        <p:xfrm>
          <a:off x="1044428" y="2075576"/>
          <a:ext cx="3000000" cy="3000000"/>
        </p:xfrm>
        <a:graphic>
          <a:graphicData uri="http://schemas.openxmlformats.org/drawingml/2006/table">
            <a:tbl>
              <a:tblPr bandRow="1" firstRow="1">
                <a:noFill/>
                <a:tableStyleId>{A795C250-E2B2-41F1-925E-DD1D7B16F56D}</a:tableStyleId>
              </a:tblPr>
              <a:tblGrid>
                <a:gridCol w="3693275"/>
                <a:gridCol w="3693275"/>
              </a:tblGrid>
              <a:tr h="176350">
                <a:tc>
                  <a:txBody>
                    <a:bodyPr/>
                    <a:lstStyle/>
                    <a:p>
                      <a:pPr indent="0" lvl="0" marL="0" marR="0" rtl="0" algn="l">
                        <a:spcBef>
                          <a:spcPts val="0"/>
                        </a:spcBef>
                        <a:spcAft>
                          <a:spcPts val="0"/>
                        </a:spcAft>
                        <a:buNone/>
                      </a:pPr>
                      <a:r>
                        <a:rPr b="0" lang="en" sz="900" u="none" cap="none" strike="noStrike">
                          <a:latin typeface="Quattrocento Sans"/>
                          <a:ea typeface="Quattrocento Sans"/>
                          <a:cs typeface="Quattrocento Sans"/>
                          <a:sym typeface="Quattrocento Sans"/>
                        </a:rPr>
                        <a:t>Core data (</a:t>
                      </a:r>
                      <a:r>
                        <a:rPr b="1" lang="en" sz="900" u="none" cap="none" strike="noStrike">
                          <a:latin typeface="Quattrocento Sans"/>
                          <a:ea typeface="Quattrocento Sans"/>
                          <a:cs typeface="Quattrocento Sans"/>
                          <a:sym typeface="Quattrocento Sans"/>
                        </a:rPr>
                        <a:t>shall</a:t>
                      </a:r>
                      <a:r>
                        <a:rPr b="0" lang="en" sz="900" u="none" cap="none" strike="noStrike">
                          <a:latin typeface="Quattrocento Sans"/>
                          <a:ea typeface="Quattrocento Sans"/>
                          <a:cs typeface="Quattrocento Sans"/>
                          <a:sym typeface="Quattrocento Sans"/>
                        </a:rPr>
                        <a:t> be exchanged on a free and unrestricted basis)</a:t>
                      </a:r>
                      <a:endParaRPr sz="1100"/>
                    </a:p>
                  </a:txBody>
                  <a:tcPr marT="34300" marB="34300" marR="68600" marL="68600"/>
                </a:tc>
                <a:tc>
                  <a:txBody>
                    <a:bodyPr/>
                    <a:lstStyle/>
                    <a:p>
                      <a:pPr indent="0" lvl="0" marL="0" marR="0" rtl="0" algn="l">
                        <a:spcBef>
                          <a:spcPts val="0"/>
                        </a:spcBef>
                        <a:spcAft>
                          <a:spcPts val="0"/>
                        </a:spcAft>
                        <a:buNone/>
                      </a:pPr>
                      <a:r>
                        <a:rPr b="0" lang="en" sz="900">
                          <a:latin typeface="Quattrocento Sans"/>
                          <a:ea typeface="Quattrocento Sans"/>
                          <a:cs typeface="Quattrocento Sans"/>
                          <a:sym typeface="Quattrocento Sans"/>
                        </a:rPr>
                        <a:t>Recommended data (</a:t>
                      </a:r>
                      <a:r>
                        <a:rPr b="1" lang="en" sz="900">
                          <a:latin typeface="Quattrocento Sans"/>
                          <a:ea typeface="Quattrocento Sans"/>
                          <a:cs typeface="Quattrocento Sans"/>
                          <a:sym typeface="Quattrocento Sans"/>
                        </a:rPr>
                        <a:t>should</a:t>
                      </a:r>
                      <a:r>
                        <a:rPr b="0" lang="en" sz="900">
                          <a:latin typeface="Quattrocento Sans"/>
                          <a:ea typeface="Quattrocento Sans"/>
                          <a:cs typeface="Quattrocento Sans"/>
                          <a:sym typeface="Quattrocento Sans"/>
                        </a:rPr>
                        <a:t> be exchanged)</a:t>
                      </a:r>
                      <a:endParaRPr sz="1100"/>
                    </a:p>
                  </a:txBody>
                  <a:tcPr marT="34300" marB="34300" marR="68600" marL="68600"/>
                </a:tc>
              </a:tr>
              <a:tr h="290450">
                <a:tc>
                  <a:txBody>
                    <a:bodyPr/>
                    <a:lstStyle/>
                    <a:p>
                      <a:pPr indent="0" lvl="0" marL="0" marR="0" rtl="0" algn="l">
                        <a:spcBef>
                          <a:spcPts val="0"/>
                        </a:spcBef>
                        <a:spcAft>
                          <a:spcPts val="0"/>
                        </a:spcAft>
                        <a:buNone/>
                      </a:pPr>
                      <a:r>
                        <a:rPr b="0" lang="en" sz="800">
                          <a:latin typeface="Quattrocento Sans"/>
                          <a:ea typeface="Quattrocento Sans"/>
                          <a:cs typeface="Quattrocento Sans"/>
                          <a:sym typeface="Quattrocento Sans"/>
                        </a:rPr>
                        <a:t>Marine meteorological and oceanographic observations, as defined in the WIGOS Manual (WMO-No. 1160)</a:t>
                      </a:r>
                      <a:endParaRPr b="0" sz="800">
                        <a:latin typeface="Quattrocento Sans"/>
                        <a:ea typeface="Quattrocento Sans"/>
                        <a:cs typeface="Quattrocento Sans"/>
                        <a:sym typeface="Quattrocento Sans"/>
                      </a:endParaRPr>
                    </a:p>
                  </a:txBody>
                  <a:tcPr marT="34300" marB="34300" marR="68600" marL="68600"/>
                </a:tc>
                <a:tc>
                  <a:txBody>
                    <a:bodyPr/>
                    <a:lstStyle/>
                    <a:p>
                      <a:pPr indent="0" lvl="0" marL="0" marR="0" rtl="0" algn="l">
                        <a:spcBef>
                          <a:spcPts val="0"/>
                        </a:spcBef>
                        <a:spcAft>
                          <a:spcPts val="0"/>
                        </a:spcAft>
                        <a:buNone/>
                      </a:pPr>
                      <a:r>
                        <a:rPr b="0" lang="en" sz="800">
                          <a:latin typeface="Quattrocento Sans"/>
                          <a:ea typeface="Quattrocento Sans"/>
                          <a:cs typeface="Quattrocento Sans"/>
                          <a:sym typeface="Quattrocento Sans"/>
                        </a:rPr>
                        <a:t>Physical GCOS ECV and GOOS EOV observations that have been collected outside of designated GOOS activities</a:t>
                      </a:r>
                      <a:endParaRPr b="0" sz="800">
                        <a:latin typeface="Quattrocento Sans"/>
                        <a:ea typeface="Quattrocento Sans"/>
                        <a:cs typeface="Quattrocento Sans"/>
                        <a:sym typeface="Quattrocento Sans"/>
                      </a:endParaRPr>
                    </a:p>
                  </a:txBody>
                  <a:tcPr marT="34300" marB="34300" marR="68600" marL="68600"/>
                </a:tc>
              </a:tr>
              <a:tr h="404550">
                <a:tc>
                  <a:txBody>
                    <a:bodyPr/>
                    <a:lstStyle/>
                    <a:p>
                      <a:pPr indent="0" lvl="0" marL="0" marR="0" rtl="0" algn="l">
                        <a:spcBef>
                          <a:spcPts val="0"/>
                        </a:spcBef>
                        <a:spcAft>
                          <a:spcPts val="0"/>
                        </a:spcAft>
                        <a:buNone/>
                      </a:pPr>
                      <a:r>
                        <a:rPr b="0" lang="en" sz="800">
                          <a:latin typeface="Quattrocento Sans"/>
                          <a:ea typeface="Quattrocento Sans"/>
                          <a:cs typeface="Quattrocento Sans"/>
                          <a:sym typeface="Quattrocento Sans"/>
                        </a:rPr>
                        <a:t>All other physical GOOS EOVs and GCOS ECVs collected as part of a GOOS observational network, programme or project consistent with the IOC Oceanographic Data Exchange Policy (IOC Resolution XXVI 8)</a:t>
                      </a:r>
                      <a:endParaRPr b="0" sz="800">
                        <a:latin typeface="Quattrocento Sans"/>
                        <a:ea typeface="Quattrocento Sans"/>
                        <a:cs typeface="Quattrocento Sans"/>
                        <a:sym typeface="Quattrocento Sans"/>
                      </a:endParaRPr>
                    </a:p>
                  </a:txBody>
                  <a:tcPr marT="34300" marB="34300" marR="68600" marL="68600"/>
                </a:tc>
                <a:tc>
                  <a:txBody>
                    <a:bodyPr/>
                    <a:lstStyle/>
                    <a:p>
                      <a:pPr indent="0" lvl="0" marL="0" marR="0" rtl="0" algn="l">
                        <a:spcBef>
                          <a:spcPts val="0"/>
                        </a:spcBef>
                        <a:spcAft>
                          <a:spcPts val="0"/>
                        </a:spcAft>
                        <a:buNone/>
                      </a:pPr>
                      <a:r>
                        <a:rPr b="0" lang="en" sz="800">
                          <a:latin typeface="Quattrocento Sans"/>
                          <a:ea typeface="Quattrocento Sans"/>
                          <a:cs typeface="Quattrocento Sans"/>
                          <a:sym typeface="Quattrocento Sans"/>
                        </a:rPr>
                        <a:t>All other observed biogeochemical and biological/ecosystems GCOS ECVs and GOOS EOVs; </a:t>
                      </a:r>
                      <a:endParaRPr b="0" sz="800">
                        <a:latin typeface="Quattrocento Sans"/>
                        <a:ea typeface="Quattrocento Sans"/>
                        <a:cs typeface="Quattrocento Sans"/>
                        <a:sym typeface="Quattrocento Sans"/>
                      </a:endParaRPr>
                    </a:p>
                  </a:txBody>
                  <a:tcPr marT="34300" marB="34300" marR="68600" marL="68600"/>
                </a:tc>
              </a:tr>
              <a:tr h="404550">
                <a:tc>
                  <a:txBody>
                    <a:bodyPr/>
                    <a:lstStyle/>
                    <a:p>
                      <a:pPr indent="0" lvl="0" marL="0" marR="0" rtl="0" algn="l">
                        <a:spcBef>
                          <a:spcPts val="0"/>
                        </a:spcBef>
                        <a:spcAft>
                          <a:spcPts val="0"/>
                        </a:spcAft>
                        <a:buNone/>
                      </a:pPr>
                      <a:r>
                        <a:rPr b="0" lang="en" sz="800">
                          <a:latin typeface="Quattrocento Sans"/>
                          <a:ea typeface="Quattrocento Sans"/>
                          <a:cs typeface="Quattrocento Sans"/>
                          <a:sym typeface="Quattrocento Sans"/>
                        </a:rPr>
                        <a:t>Ocean analysis and prediction fields provided by global NWP systems operating under the auspices of the GDPFS, as defined in the Manual on the Global Data-processing and Forecasting System (WMO-No. 485);</a:t>
                      </a:r>
                      <a:endParaRPr b="0" sz="800">
                        <a:latin typeface="Quattrocento Sans"/>
                        <a:ea typeface="Quattrocento Sans"/>
                        <a:cs typeface="Quattrocento Sans"/>
                        <a:sym typeface="Quattrocento Sans"/>
                      </a:endParaRPr>
                    </a:p>
                  </a:txBody>
                  <a:tcPr marT="34300" marB="34300" marR="68600" marL="68600"/>
                </a:tc>
                <a:tc>
                  <a:txBody>
                    <a:bodyPr/>
                    <a:lstStyle/>
                    <a:p>
                      <a:pPr indent="0" lvl="0" marL="0" marR="0" rtl="0" algn="l">
                        <a:spcBef>
                          <a:spcPts val="0"/>
                        </a:spcBef>
                        <a:spcAft>
                          <a:spcPts val="0"/>
                        </a:spcAft>
                        <a:buNone/>
                      </a:pPr>
                      <a:r>
                        <a:rPr b="0" lang="en" sz="800">
                          <a:latin typeface="Quattrocento Sans"/>
                          <a:ea typeface="Quattrocento Sans"/>
                          <a:cs typeface="Quattrocento Sans"/>
                          <a:sym typeface="Quattrocento Sans"/>
                        </a:rPr>
                        <a:t>Observations of pH, chlorophyll-A, suspended particles and downwelling irradiance which are fundamental to address significant scientific and societal ocean/climate-related issues</a:t>
                      </a:r>
                      <a:endParaRPr b="0" sz="800">
                        <a:latin typeface="Quattrocento Sans"/>
                        <a:ea typeface="Quattrocento Sans"/>
                        <a:cs typeface="Quattrocento Sans"/>
                        <a:sym typeface="Quattrocento Sans"/>
                      </a:endParaRPr>
                    </a:p>
                  </a:txBody>
                  <a:tcPr marT="34300" marB="34300" marR="68600" marL="68600"/>
                </a:tc>
              </a:tr>
              <a:tr h="252425">
                <a:tc>
                  <a:txBody>
                    <a:bodyPr/>
                    <a:lstStyle/>
                    <a:p>
                      <a:pPr indent="0" lvl="0" marL="0" marR="0" rtl="0" algn="l">
                        <a:spcBef>
                          <a:spcPts val="0"/>
                        </a:spcBef>
                        <a:spcAft>
                          <a:spcPts val="0"/>
                        </a:spcAft>
                        <a:buNone/>
                      </a:pPr>
                      <a:r>
                        <a:rPr b="0" lang="en" sz="800">
                          <a:latin typeface="Quattrocento Sans"/>
                          <a:ea typeface="Quattrocento Sans"/>
                          <a:cs typeface="Quattrocento Sans"/>
                          <a:sym typeface="Quattrocento Sans"/>
                        </a:rPr>
                        <a:t>All ocean reanalysis fields provided by the Global Processing Centres of the GDPFS;</a:t>
                      </a:r>
                      <a:endParaRPr b="0" sz="800">
                        <a:latin typeface="Quattrocento Sans"/>
                        <a:ea typeface="Quattrocento Sans"/>
                        <a:cs typeface="Quattrocento Sans"/>
                        <a:sym typeface="Quattrocento Sans"/>
                      </a:endParaRPr>
                    </a:p>
                  </a:txBody>
                  <a:tcPr marT="34300" marB="34300" marR="68600" marL="68600"/>
                </a:tc>
                <a:tc>
                  <a:txBody>
                    <a:bodyPr/>
                    <a:lstStyle/>
                    <a:p>
                      <a:pPr indent="0" lvl="0" marL="0" marR="0" rtl="0" algn="l">
                        <a:spcBef>
                          <a:spcPts val="0"/>
                        </a:spcBef>
                        <a:spcAft>
                          <a:spcPts val="0"/>
                        </a:spcAft>
                        <a:buNone/>
                      </a:pPr>
                      <a:r>
                        <a:t/>
                      </a:r>
                      <a:endParaRPr b="0" sz="800">
                        <a:latin typeface="Quattrocento Sans"/>
                        <a:ea typeface="Quattrocento Sans"/>
                        <a:cs typeface="Quattrocento Sans"/>
                        <a:sym typeface="Quattrocento Sans"/>
                      </a:endParaRPr>
                    </a:p>
                  </a:txBody>
                  <a:tcPr marT="34300" marB="34300" marR="68600" marL="68600"/>
                </a:tc>
              </a:tr>
              <a:tr h="404550">
                <a:tc>
                  <a:txBody>
                    <a:bodyPr/>
                    <a:lstStyle/>
                    <a:p>
                      <a:pPr indent="0" lvl="0" marL="0" marR="0" rtl="0" algn="l">
                        <a:spcBef>
                          <a:spcPts val="0"/>
                        </a:spcBef>
                        <a:spcAft>
                          <a:spcPts val="0"/>
                        </a:spcAft>
                        <a:buNone/>
                      </a:pPr>
                      <a:r>
                        <a:rPr b="0" lang="en" sz="800">
                          <a:latin typeface="Quattrocento Sans"/>
                          <a:ea typeface="Quattrocento Sans"/>
                          <a:cs typeface="Quattrocento Sans"/>
                          <a:sym typeface="Quattrocento Sans"/>
                        </a:rPr>
                        <a:t>All watches, warnings, advisories and alerts for public safety (protection of life and property) issued by Members’ designated warning and alerting authorities according to WMO Technical Regulations</a:t>
                      </a:r>
                      <a:endParaRPr b="0" sz="800">
                        <a:latin typeface="Quattrocento Sans"/>
                        <a:ea typeface="Quattrocento Sans"/>
                        <a:cs typeface="Quattrocento Sans"/>
                        <a:sym typeface="Quattrocento Sans"/>
                      </a:endParaRPr>
                    </a:p>
                  </a:txBody>
                  <a:tcPr marT="34300" marB="34300" marR="68600" marL="68600"/>
                </a:tc>
                <a:tc>
                  <a:txBody>
                    <a:bodyPr/>
                    <a:lstStyle/>
                    <a:p>
                      <a:pPr indent="0" lvl="0" marL="0" marR="0" rtl="0" algn="l">
                        <a:spcBef>
                          <a:spcPts val="0"/>
                        </a:spcBef>
                        <a:spcAft>
                          <a:spcPts val="0"/>
                        </a:spcAft>
                        <a:buNone/>
                      </a:pPr>
                      <a:r>
                        <a:t/>
                      </a:r>
                      <a:endParaRPr b="0" sz="800">
                        <a:latin typeface="Quattrocento Sans"/>
                        <a:ea typeface="Quattrocento Sans"/>
                        <a:cs typeface="Quattrocento Sans"/>
                        <a:sym typeface="Quattrocento Sans"/>
                      </a:endParaRPr>
                    </a:p>
                  </a:txBody>
                  <a:tcPr marT="34300" marB="34300" marR="68600" marL="68600"/>
                </a:tc>
              </a:tr>
            </a:tbl>
          </a:graphicData>
        </a:graphic>
      </p:graphicFrame>
    </p:spTree>
  </p:cSld>
  <p:clrMapOvr>
    <a:masterClrMapping/>
  </p:clrMapOvr>
</p:sld>
</file>

<file path=ppt/slides/slide2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36" name="Shape 336"/>
        <p:cNvGrpSpPr/>
        <p:nvPr/>
      </p:nvGrpSpPr>
      <p:grpSpPr>
        <a:xfrm>
          <a:off x="0" y="0"/>
          <a:ext cx="0" cy="0"/>
          <a:chOff x="0" y="0"/>
          <a:chExt cx="0" cy="0"/>
        </a:xfrm>
      </p:grpSpPr>
      <p:sp>
        <p:nvSpPr>
          <p:cNvPr id="337" name="Google Shape;337;p49"/>
          <p:cNvSpPr txBox="1"/>
          <p:nvPr>
            <p:ph type="title"/>
          </p:nvPr>
        </p:nvSpPr>
        <p:spPr>
          <a:xfrm>
            <a:off x="228600" y="76199"/>
            <a:ext cx="7886700" cy="757500"/>
          </a:xfrm>
          <a:prstGeom prst="rect">
            <a:avLst/>
          </a:prstGeom>
          <a:noFill/>
          <a:ln>
            <a:noFill/>
          </a:ln>
        </p:spPr>
        <p:txBody>
          <a:bodyPr anchorCtr="0" anchor="ctr" bIns="34275" lIns="68575" spcFirstLastPara="1" rIns="68575" wrap="square" tIns="34275">
            <a:noAutofit/>
          </a:bodyPr>
          <a:lstStyle/>
          <a:p>
            <a:pPr indent="0" lvl="0" marL="0" rtl="0" algn="l">
              <a:spcBef>
                <a:spcPts val="0"/>
              </a:spcBef>
              <a:spcAft>
                <a:spcPts val="0"/>
              </a:spcAft>
              <a:buClr>
                <a:srgbClr val="00153A"/>
              </a:buClr>
              <a:buSzPts val="2500"/>
              <a:buFont typeface="Libre Franklin"/>
              <a:buNone/>
            </a:pPr>
            <a:r>
              <a:rPr lang="en" u="none"/>
              <a:t>GOOS</a:t>
            </a:r>
            <a:r>
              <a:rPr lang="en" u="none"/>
              <a:t> in the Ocean Decade</a:t>
            </a:r>
            <a:endParaRPr u="none"/>
          </a:p>
        </p:txBody>
      </p:sp>
      <p:sp>
        <p:nvSpPr>
          <p:cNvPr id="338" name="Google Shape;338;p49"/>
          <p:cNvSpPr txBox="1"/>
          <p:nvPr>
            <p:ph idx="1" type="body"/>
          </p:nvPr>
        </p:nvSpPr>
        <p:spPr>
          <a:xfrm>
            <a:off x="228600" y="2426400"/>
            <a:ext cx="3214200" cy="1833300"/>
          </a:xfrm>
          <a:prstGeom prst="rect">
            <a:avLst/>
          </a:prstGeom>
          <a:noFill/>
          <a:ln>
            <a:noFill/>
          </a:ln>
        </p:spPr>
        <p:txBody>
          <a:bodyPr anchorCtr="0" anchor="t" bIns="34275" lIns="68575" spcFirstLastPara="1" rIns="68575" wrap="square" tIns="34275">
            <a:normAutofit/>
          </a:bodyPr>
          <a:lstStyle/>
          <a:p>
            <a:pPr indent="0" lvl="0" marL="0" rtl="0" algn="l">
              <a:lnSpc>
                <a:spcPct val="100000"/>
              </a:lnSpc>
              <a:spcBef>
                <a:spcPts val="0"/>
              </a:spcBef>
              <a:spcAft>
                <a:spcPts val="0"/>
              </a:spcAft>
              <a:buClr>
                <a:srgbClr val="223D7D"/>
              </a:buClr>
              <a:buSzPts val="2100"/>
              <a:buNone/>
            </a:pPr>
            <a:r>
              <a:rPr lang="en">
                <a:solidFill>
                  <a:srgbClr val="223D7D"/>
                </a:solidFill>
                <a:latin typeface="Barlow Semi Condensed SemiBold"/>
                <a:ea typeface="Barlow Semi Condensed SemiBold"/>
                <a:cs typeface="Barlow Semi Condensed SemiBold"/>
                <a:sym typeface="Barlow Semi Condensed SemiBold"/>
              </a:rPr>
              <a:t>Observing Together</a:t>
            </a:r>
            <a:endParaRPr/>
          </a:p>
          <a:p>
            <a:pPr indent="0" lvl="0" marL="0" rtl="0" algn="l">
              <a:lnSpc>
                <a:spcPct val="100000"/>
              </a:lnSpc>
              <a:spcBef>
                <a:spcPts val="1700"/>
              </a:spcBef>
              <a:spcAft>
                <a:spcPts val="0"/>
              </a:spcAft>
              <a:buClr>
                <a:srgbClr val="0070C0"/>
              </a:buClr>
              <a:buSzPts val="1100"/>
              <a:buNone/>
            </a:pPr>
            <a:r>
              <a:rPr lang="en" sz="1100">
                <a:solidFill>
                  <a:srgbClr val="0070C0"/>
                </a:solidFill>
                <a:latin typeface="Roboto Light"/>
                <a:ea typeface="Roboto Light"/>
                <a:cs typeface="Roboto Light"/>
                <a:sym typeface="Roboto Light"/>
              </a:rPr>
              <a:t>Transforming ocean data access and availability by connecting ocean observers and the communities they serve through enhanced support to both new and existing community-scale projects.</a:t>
            </a:r>
            <a:endParaRPr/>
          </a:p>
          <a:p>
            <a:pPr indent="0" lvl="0" marL="0" rtl="0" algn="l">
              <a:lnSpc>
                <a:spcPct val="100000"/>
              </a:lnSpc>
              <a:spcBef>
                <a:spcPts val="1700"/>
              </a:spcBef>
              <a:spcAft>
                <a:spcPts val="0"/>
              </a:spcAft>
              <a:buClr>
                <a:srgbClr val="0070C0"/>
              </a:buClr>
              <a:buSzPts val="1100"/>
              <a:buNone/>
            </a:pPr>
            <a:r>
              <a:rPr lang="en" sz="1100">
                <a:solidFill>
                  <a:srgbClr val="888888"/>
                </a:solidFill>
                <a:latin typeface="Roboto Light"/>
                <a:ea typeface="Roboto Light"/>
                <a:cs typeface="Roboto Light"/>
                <a:sym typeface="Roboto Light"/>
              </a:rPr>
              <a:t>L</a:t>
            </a:r>
            <a:r>
              <a:rPr lang="en" sz="1100">
                <a:solidFill>
                  <a:srgbClr val="888888"/>
                </a:solidFill>
                <a:latin typeface="Roboto Light"/>
                <a:ea typeface="Roboto Light"/>
                <a:cs typeface="Roboto Light"/>
                <a:sym typeface="Roboto Light"/>
              </a:rPr>
              <a:t>eads: Kim Currie and Molly Powers</a:t>
            </a:r>
            <a:endParaRPr>
              <a:solidFill>
                <a:srgbClr val="888888"/>
              </a:solidFill>
            </a:endParaRPr>
          </a:p>
        </p:txBody>
      </p:sp>
      <p:sp>
        <p:nvSpPr>
          <p:cNvPr id="339" name="Google Shape;339;p49"/>
          <p:cNvSpPr txBox="1"/>
          <p:nvPr/>
        </p:nvSpPr>
        <p:spPr>
          <a:xfrm>
            <a:off x="181800" y="833700"/>
            <a:ext cx="3214200" cy="1923000"/>
          </a:xfrm>
          <a:prstGeom prst="rect">
            <a:avLst/>
          </a:prstGeom>
          <a:noFill/>
          <a:ln>
            <a:noFill/>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rgbClr val="223D7D"/>
              </a:buClr>
              <a:buSzPts val="1800"/>
              <a:buFont typeface="Barlow Semi Condensed SemiBold"/>
              <a:buNone/>
            </a:pPr>
            <a:r>
              <a:rPr b="0" i="0" lang="en" sz="1800" u="none" cap="none" strike="noStrike">
                <a:solidFill>
                  <a:srgbClr val="223D7D"/>
                </a:solidFill>
                <a:latin typeface="Barlow Semi Condensed SemiBold"/>
                <a:ea typeface="Barlow Semi Condensed SemiBold"/>
                <a:cs typeface="Barlow Semi Condensed SemiBold"/>
                <a:sym typeface="Barlow Semi Condensed SemiBold"/>
              </a:rPr>
              <a:t>Ocean Observing Co-Design</a:t>
            </a:r>
            <a:endParaRPr sz="1100"/>
          </a:p>
          <a:p>
            <a:pPr indent="0" lvl="0" marL="0" marR="0" rtl="0" algn="l">
              <a:lnSpc>
                <a:spcPct val="100000"/>
              </a:lnSpc>
              <a:spcBef>
                <a:spcPts val="1100"/>
              </a:spcBef>
              <a:spcAft>
                <a:spcPts val="0"/>
              </a:spcAft>
              <a:buClr>
                <a:srgbClr val="002060"/>
              </a:buClr>
              <a:buSzPts val="1100"/>
              <a:buFont typeface="Roboto Light"/>
              <a:buNone/>
            </a:pPr>
            <a:r>
              <a:rPr b="0" i="0" lang="en" sz="1100" u="none" cap="none" strike="noStrike">
                <a:solidFill>
                  <a:srgbClr val="002060"/>
                </a:solidFill>
                <a:latin typeface="Roboto Light"/>
                <a:ea typeface="Roboto Light"/>
                <a:cs typeface="Roboto Light"/>
                <a:sym typeface="Roboto Light"/>
              </a:rPr>
              <a:t>Building the process, infrastructure and tools for co-design, creating an international capacity to evolve a truly integrated ocean observing system, matching agile observing and modelling capability with requirements.</a:t>
            </a:r>
            <a:endParaRPr sz="1100"/>
          </a:p>
          <a:p>
            <a:pPr indent="0" lvl="0" marL="0" marR="0" rtl="0" algn="l">
              <a:lnSpc>
                <a:spcPct val="100000"/>
              </a:lnSpc>
              <a:spcBef>
                <a:spcPts val="200"/>
              </a:spcBef>
              <a:spcAft>
                <a:spcPts val="0"/>
              </a:spcAft>
              <a:buClr>
                <a:srgbClr val="808080"/>
              </a:buClr>
              <a:buSzPts val="1100"/>
              <a:buFont typeface="Roboto Light"/>
              <a:buNone/>
            </a:pPr>
            <a:r>
              <a:rPr lang="en" sz="1100">
                <a:solidFill>
                  <a:srgbClr val="808080"/>
                </a:solidFill>
                <a:latin typeface="Roboto Light"/>
                <a:ea typeface="Roboto Light"/>
                <a:cs typeface="Roboto Light"/>
                <a:sym typeface="Roboto Light"/>
              </a:rPr>
              <a:t>L</a:t>
            </a:r>
            <a:r>
              <a:rPr b="0" i="0" lang="en" sz="1100" u="none" cap="none" strike="noStrike">
                <a:solidFill>
                  <a:srgbClr val="808080"/>
                </a:solidFill>
                <a:latin typeface="Roboto Light"/>
                <a:ea typeface="Roboto Light"/>
                <a:cs typeface="Roboto Light"/>
                <a:sym typeface="Roboto Light"/>
              </a:rPr>
              <a:t>eads: Sabrina Speich, </a:t>
            </a:r>
            <a:r>
              <a:rPr b="0" i="0" lang="en" sz="1100" u="none" cap="none" strike="noStrike">
                <a:solidFill>
                  <a:srgbClr val="F79646"/>
                </a:solidFill>
                <a:latin typeface="Roboto Light"/>
                <a:ea typeface="Roboto Light"/>
                <a:cs typeface="Roboto Light"/>
                <a:sym typeface="Roboto Light"/>
              </a:rPr>
              <a:t>David Legler,</a:t>
            </a:r>
            <a:r>
              <a:rPr lang="en" sz="1100">
                <a:solidFill>
                  <a:srgbClr val="F79646"/>
                </a:solidFill>
              </a:rPr>
              <a:t> </a:t>
            </a:r>
            <a:r>
              <a:rPr b="0" i="0" lang="en" sz="1100" u="none" cap="none" strike="noStrike">
                <a:solidFill>
                  <a:srgbClr val="F79646"/>
                </a:solidFill>
                <a:latin typeface="Roboto Light"/>
                <a:ea typeface="Roboto Light"/>
                <a:cs typeface="Roboto Light"/>
                <a:sym typeface="Roboto Light"/>
              </a:rPr>
              <a:t>Emma Heslop</a:t>
            </a:r>
            <a:endParaRPr sz="1100">
              <a:solidFill>
                <a:srgbClr val="F79646"/>
              </a:solidFill>
            </a:endParaRPr>
          </a:p>
        </p:txBody>
      </p:sp>
      <p:sp>
        <p:nvSpPr>
          <p:cNvPr id="340" name="Google Shape;340;p49"/>
          <p:cNvSpPr txBox="1"/>
          <p:nvPr/>
        </p:nvSpPr>
        <p:spPr>
          <a:xfrm>
            <a:off x="6432300" y="1571350"/>
            <a:ext cx="2711700" cy="1656000"/>
          </a:xfrm>
          <a:prstGeom prst="rect">
            <a:avLst/>
          </a:prstGeom>
          <a:noFill/>
          <a:ln>
            <a:noFill/>
          </a:ln>
        </p:spPr>
        <p:txBody>
          <a:bodyPr anchorCtr="0" anchor="t" bIns="34275" lIns="68575" spcFirstLastPara="1" rIns="68575" wrap="square" tIns="34275">
            <a:noAutofit/>
          </a:bodyPr>
          <a:lstStyle/>
          <a:p>
            <a:pPr indent="0" lvl="0" marL="0" marR="0" rtl="0" algn="l">
              <a:lnSpc>
                <a:spcPct val="115000"/>
              </a:lnSpc>
              <a:spcBef>
                <a:spcPts val="0"/>
              </a:spcBef>
              <a:spcAft>
                <a:spcPts val="0"/>
              </a:spcAft>
              <a:buClr>
                <a:srgbClr val="223D7D"/>
              </a:buClr>
              <a:buSzPts val="1800"/>
              <a:buFont typeface="Barlow Semi Condensed SemiBold"/>
              <a:buNone/>
            </a:pPr>
            <a:r>
              <a:rPr b="0" i="0" lang="en" sz="1800" u="none" cap="none" strike="noStrike">
                <a:solidFill>
                  <a:srgbClr val="223D7D"/>
                </a:solidFill>
                <a:latin typeface="Barlow Semi Condensed SemiBold"/>
                <a:ea typeface="Barlow Semi Condensed SemiBold"/>
                <a:cs typeface="Barlow Semi Condensed SemiBold"/>
                <a:sym typeface="Barlow Semi Condensed SemiBold"/>
              </a:rPr>
              <a:t>CoastPredict</a:t>
            </a:r>
            <a:endParaRPr b="1" i="0" sz="1200" u="none" cap="none" strike="noStrike">
              <a:solidFill>
                <a:srgbClr val="000000"/>
              </a:solidFill>
              <a:latin typeface="Arial"/>
              <a:ea typeface="Arial"/>
              <a:cs typeface="Arial"/>
              <a:sym typeface="Arial"/>
            </a:endParaRPr>
          </a:p>
          <a:p>
            <a:pPr indent="0" lvl="0" marL="0" marR="0" rtl="0" algn="l">
              <a:lnSpc>
                <a:spcPct val="115000"/>
              </a:lnSpc>
              <a:spcBef>
                <a:spcPts val="200"/>
              </a:spcBef>
              <a:spcAft>
                <a:spcPts val="0"/>
              </a:spcAft>
              <a:buClr>
                <a:srgbClr val="008F00"/>
              </a:buClr>
              <a:buSzPts val="1100"/>
              <a:buFont typeface="Roboto Light"/>
              <a:buNone/>
            </a:pPr>
            <a:r>
              <a:rPr b="0" i="0" lang="en" sz="1100" u="none" cap="none" strike="noStrike">
                <a:solidFill>
                  <a:srgbClr val="008F00"/>
                </a:solidFill>
                <a:latin typeface="Roboto Light"/>
                <a:ea typeface="Roboto Light"/>
                <a:cs typeface="Roboto Light"/>
                <a:sym typeface="Roboto Light"/>
              </a:rPr>
              <a:t>Redefining the concept of the global coastal ocean, transforming the science of observing and predicting the coast.</a:t>
            </a:r>
            <a:endParaRPr sz="1100"/>
          </a:p>
          <a:p>
            <a:pPr indent="0" lvl="0" marL="0" marR="0" rtl="0" algn="l">
              <a:lnSpc>
                <a:spcPct val="115000"/>
              </a:lnSpc>
              <a:spcBef>
                <a:spcPts val="200"/>
              </a:spcBef>
              <a:spcAft>
                <a:spcPts val="0"/>
              </a:spcAft>
              <a:buClr>
                <a:srgbClr val="808080"/>
              </a:buClr>
              <a:buSzPts val="1100"/>
              <a:buFont typeface="Roboto Light"/>
              <a:buNone/>
            </a:pPr>
            <a:r>
              <a:rPr lang="en" sz="1100">
                <a:solidFill>
                  <a:srgbClr val="808080"/>
                </a:solidFill>
                <a:latin typeface="Roboto Light"/>
                <a:ea typeface="Roboto Light"/>
                <a:cs typeface="Roboto Light"/>
                <a:sym typeface="Roboto Light"/>
              </a:rPr>
              <a:t>L</a:t>
            </a:r>
            <a:r>
              <a:rPr b="0" i="0" lang="en" sz="1100" u="none" cap="none" strike="noStrike">
                <a:solidFill>
                  <a:srgbClr val="808080"/>
                </a:solidFill>
                <a:latin typeface="Roboto Light"/>
                <a:ea typeface="Roboto Light"/>
                <a:cs typeface="Roboto Light"/>
                <a:sym typeface="Roboto Light"/>
              </a:rPr>
              <a:t>eads: Nadia Pinardi, Villy Kourafalou, Joaquín Tintoré</a:t>
            </a:r>
            <a:r>
              <a:rPr lang="en" sz="1100">
                <a:solidFill>
                  <a:srgbClr val="808080"/>
                </a:solidFill>
                <a:latin typeface="Roboto Light"/>
                <a:ea typeface="Roboto Light"/>
                <a:cs typeface="Roboto Light"/>
                <a:sym typeface="Roboto Light"/>
              </a:rPr>
              <a:t>, </a:t>
            </a:r>
            <a:r>
              <a:rPr b="0" i="0" lang="en" sz="1100" u="none" cap="none" strike="noStrike">
                <a:solidFill>
                  <a:srgbClr val="808080"/>
                </a:solidFill>
                <a:latin typeface="Roboto Light"/>
                <a:ea typeface="Roboto Light"/>
                <a:cs typeface="Roboto Light"/>
                <a:sym typeface="Roboto Light"/>
              </a:rPr>
              <a:t>coastpredict.org</a:t>
            </a:r>
            <a:endParaRPr b="0" i="0" sz="1100" u="none" cap="none" strike="noStrike">
              <a:solidFill>
                <a:srgbClr val="808080"/>
              </a:solidFill>
              <a:latin typeface="Roboto Light"/>
              <a:ea typeface="Roboto Light"/>
              <a:cs typeface="Roboto Light"/>
              <a:sym typeface="Roboto Light"/>
            </a:endParaRPr>
          </a:p>
        </p:txBody>
      </p:sp>
      <p:pic>
        <p:nvPicPr>
          <p:cNvPr id="341" name="Google Shape;341;p49"/>
          <p:cNvPicPr preferRelativeResize="0"/>
          <p:nvPr/>
        </p:nvPicPr>
        <p:blipFill rotWithShape="1">
          <a:blip r:embed="rId3">
            <a:alphaModFix/>
          </a:blip>
          <a:srcRect b="0" l="0" r="0" t="0"/>
          <a:stretch/>
        </p:blipFill>
        <p:spPr>
          <a:xfrm>
            <a:off x="3467925" y="1081450"/>
            <a:ext cx="2892450" cy="2980574"/>
          </a:xfrm>
          <a:prstGeom prst="rect">
            <a:avLst/>
          </a:prstGeom>
          <a:noFill/>
          <a:ln>
            <a:noFill/>
          </a:ln>
        </p:spPr>
      </p:pic>
      <p:pic>
        <p:nvPicPr>
          <p:cNvPr id="342" name="Google Shape;342;p49"/>
          <p:cNvPicPr preferRelativeResize="0"/>
          <p:nvPr/>
        </p:nvPicPr>
        <p:blipFill>
          <a:blip r:embed="rId4">
            <a:alphaModFix/>
          </a:blip>
          <a:stretch>
            <a:fillRect/>
          </a:stretch>
        </p:blipFill>
        <p:spPr>
          <a:xfrm>
            <a:off x="7667206" y="76200"/>
            <a:ext cx="1345143" cy="1005250"/>
          </a:xfrm>
          <a:prstGeom prst="rect">
            <a:avLst/>
          </a:prstGeom>
          <a:noFill/>
          <a:ln>
            <a:noFill/>
          </a:ln>
        </p:spPr>
      </p:pic>
      <p:grpSp>
        <p:nvGrpSpPr>
          <p:cNvPr id="343" name="Google Shape;343;p49"/>
          <p:cNvGrpSpPr/>
          <p:nvPr/>
        </p:nvGrpSpPr>
        <p:grpSpPr>
          <a:xfrm>
            <a:off x="5143795" y="3346116"/>
            <a:ext cx="3570350" cy="1813318"/>
            <a:chOff x="4501757" y="2435574"/>
            <a:chExt cx="3432369" cy="1971641"/>
          </a:xfrm>
        </p:grpSpPr>
        <p:grpSp>
          <p:nvGrpSpPr>
            <p:cNvPr id="344" name="Google Shape;344;p49"/>
            <p:cNvGrpSpPr/>
            <p:nvPr/>
          </p:nvGrpSpPr>
          <p:grpSpPr>
            <a:xfrm>
              <a:off x="4501757" y="2435574"/>
              <a:ext cx="2991920" cy="1971641"/>
              <a:chOff x="2256567" y="677103"/>
              <a:chExt cx="4036590" cy="3713071"/>
            </a:xfrm>
          </p:grpSpPr>
          <p:sp>
            <p:nvSpPr>
              <p:cNvPr id="345" name="Google Shape;345;p49"/>
              <p:cNvSpPr/>
              <p:nvPr/>
            </p:nvSpPr>
            <p:spPr>
              <a:xfrm rot="-6596588">
                <a:off x="3726388" y="3510395"/>
                <a:ext cx="771357" cy="771357"/>
              </a:xfrm>
              <a:prstGeom prst="ellipse">
                <a:avLst/>
              </a:prstGeom>
              <a:solidFill>
                <a:srgbClr val="D686E4"/>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46" name="Google Shape;346;p49"/>
              <p:cNvSpPr/>
              <p:nvPr/>
            </p:nvSpPr>
            <p:spPr>
              <a:xfrm rot="-6599386">
                <a:off x="2318596" y="1407533"/>
                <a:ext cx="440541" cy="440541"/>
              </a:xfrm>
              <a:prstGeom prst="ellipse">
                <a:avLst/>
              </a:prstGeom>
              <a:solidFill>
                <a:srgbClr val="D686E4"/>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47" name="Google Shape;347;p49"/>
              <p:cNvSpPr/>
              <p:nvPr/>
            </p:nvSpPr>
            <p:spPr>
              <a:xfrm rot="-6598839">
                <a:off x="2887641" y="2346984"/>
                <a:ext cx="1199287" cy="1199287"/>
              </a:xfrm>
              <a:prstGeom prst="ellipse">
                <a:avLst/>
              </a:prstGeom>
              <a:solidFill>
                <a:srgbClr val="D686E4"/>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48" name="Google Shape;348;p49"/>
              <p:cNvSpPr/>
              <p:nvPr/>
            </p:nvSpPr>
            <p:spPr>
              <a:xfrm rot="-6598620">
                <a:off x="4374916" y="913763"/>
                <a:ext cx="1681581" cy="1681581"/>
              </a:xfrm>
              <a:prstGeom prst="ellipse">
                <a:avLst/>
              </a:prstGeom>
              <a:solidFill>
                <a:srgbClr val="D686E4"/>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49" name="Google Shape;349;p49"/>
              <p:cNvSpPr/>
              <p:nvPr/>
            </p:nvSpPr>
            <p:spPr>
              <a:xfrm rot="-6597866">
                <a:off x="2661829" y="2208216"/>
                <a:ext cx="629106" cy="629106"/>
              </a:xfrm>
              <a:prstGeom prst="ellipse">
                <a:avLst/>
              </a:prstGeom>
              <a:solidFill>
                <a:srgbClr val="701C7F"/>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50" name="Google Shape;350;p49"/>
              <p:cNvSpPr/>
              <p:nvPr/>
            </p:nvSpPr>
            <p:spPr>
              <a:xfrm rot="-6597701">
                <a:off x="3267625" y="1113818"/>
                <a:ext cx="274172" cy="274172"/>
              </a:xfrm>
              <a:prstGeom prst="ellipse">
                <a:avLst/>
              </a:prstGeom>
              <a:solidFill>
                <a:srgbClr val="D686E4"/>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grpSp>
        <p:grpSp>
          <p:nvGrpSpPr>
            <p:cNvPr id="351" name="Google Shape;351;p49"/>
            <p:cNvGrpSpPr/>
            <p:nvPr/>
          </p:nvGrpSpPr>
          <p:grpSpPr>
            <a:xfrm>
              <a:off x="5473006" y="2805655"/>
              <a:ext cx="1055331" cy="756038"/>
              <a:chOff x="3490737" y="1374053"/>
              <a:chExt cx="1423815" cy="1423800"/>
            </a:xfrm>
          </p:grpSpPr>
          <p:sp>
            <p:nvSpPr>
              <p:cNvPr id="352" name="Google Shape;352;p49"/>
              <p:cNvSpPr/>
              <p:nvPr/>
            </p:nvSpPr>
            <p:spPr>
              <a:xfrm>
                <a:off x="3490737" y="1374053"/>
                <a:ext cx="1423800" cy="1423800"/>
              </a:xfrm>
              <a:prstGeom prst="ellipse">
                <a:avLst/>
              </a:prstGeom>
              <a:solidFill>
                <a:srgbClr val="701C7F"/>
              </a:solidFill>
              <a:ln>
                <a:noFill/>
              </a:ln>
              <a:effectLst>
                <a:outerShdw blurRad="228600" rotWithShape="0" algn="tl" dir="5400000" dist="50800">
                  <a:srgbClr val="000000">
                    <a:alpha val="54900"/>
                  </a:srgbClr>
                </a:outerShdw>
              </a:effectLst>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53" name="Google Shape;353;p49"/>
              <p:cNvSpPr txBox="1"/>
              <p:nvPr/>
            </p:nvSpPr>
            <p:spPr>
              <a:xfrm>
                <a:off x="3718751" y="1613607"/>
                <a:ext cx="1195800" cy="944700"/>
              </a:xfrm>
              <a:prstGeom prst="rect">
                <a:avLst/>
              </a:prstGeom>
              <a:noFill/>
              <a:ln>
                <a:noFill/>
              </a:ln>
            </p:spPr>
            <p:txBody>
              <a:bodyPr anchorCtr="0" anchor="ctr" bIns="91425" lIns="91425" spcFirstLastPara="1" rIns="91425" wrap="square" tIns="91425">
                <a:noAutofit/>
              </a:bodyPr>
              <a:lstStyle/>
              <a:p>
                <a:pPr indent="0" lvl="0" marL="0" rtl="0" algn="l">
                  <a:spcBef>
                    <a:spcPts val="0"/>
                  </a:spcBef>
                  <a:spcAft>
                    <a:spcPts val="0"/>
                  </a:spcAft>
                  <a:buNone/>
                </a:pPr>
                <a:r>
                  <a:rPr lang="en" sz="1000">
                    <a:solidFill>
                      <a:schemeClr val="lt1"/>
                    </a:solidFill>
                    <a:latin typeface="Roboto"/>
                    <a:ea typeface="Roboto"/>
                    <a:cs typeface="Roboto"/>
                    <a:sym typeface="Roboto"/>
                  </a:rPr>
                  <a:t>Argo 2030</a:t>
                </a:r>
                <a:endParaRPr sz="1000">
                  <a:solidFill>
                    <a:srgbClr val="FFFFFF"/>
                  </a:solidFill>
                  <a:latin typeface="Roboto"/>
                  <a:ea typeface="Roboto"/>
                  <a:cs typeface="Roboto"/>
                  <a:sym typeface="Roboto"/>
                </a:endParaRPr>
              </a:p>
            </p:txBody>
          </p:sp>
        </p:grpSp>
        <p:sp>
          <p:nvSpPr>
            <p:cNvPr id="354" name="Google Shape;354;p49"/>
            <p:cNvSpPr txBox="1"/>
            <p:nvPr/>
          </p:nvSpPr>
          <p:spPr>
            <a:xfrm>
              <a:off x="5472999" y="3903609"/>
              <a:ext cx="886200" cy="501600"/>
            </a:xfrm>
            <a:prstGeom prst="rect">
              <a:avLst/>
            </a:prstGeom>
            <a:noFill/>
            <a:ln>
              <a:noFill/>
            </a:ln>
          </p:spPr>
          <p:txBody>
            <a:bodyPr anchorCtr="0" anchor="ctr" bIns="91425" lIns="91425" spcFirstLastPara="1" rIns="91425" wrap="square" tIns="91425">
              <a:noAutofit/>
            </a:bodyPr>
            <a:lstStyle/>
            <a:p>
              <a:pPr indent="0" lvl="0" marL="0" rtl="0" algn="l">
                <a:spcBef>
                  <a:spcPts val="0"/>
                </a:spcBef>
                <a:spcAft>
                  <a:spcPts val="0"/>
                </a:spcAft>
                <a:buClr>
                  <a:schemeClr val="dk1"/>
                </a:buClr>
                <a:buSzPts val="1100"/>
                <a:buFont typeface="Arial"/>
                <a:buNone/>
              </a:pPr>
              <a:r>
                <a:rPr lang="en" sz="1000">
                  <a:solidFill>
                    <a:schemeClr val="lt1"/>
                  </a:solidFill>
                  <a:latin typeface="Roboto"/>
                  <a:ea typeface="Roboto"/>
                  <a:cs typeface="Roboto"/>
                  <a:sym typeface="Roboto"/>
                </a:rPr>
                <a:t>ODYSSEY</a:t>
              </a:r>
              <a:endParaRPr sz="1000">
                <a:solidFill>
                  <a:srgbClr val="FFFFFF"/>
                </a:solidFill>
                <a:latin typeface="Roboto"/>
                <a:ea typeface="Roboto"/>
                <a:cs typeface="Roboto"/>
                <a:sym typeface="Roboto"/>
              </a:endParaRPr>
            </a:p>
          </p:txBody>
        </p:sp>
        <p:sp>
          <p:nvSpPr>
            <p:cNvPr id="355" name="Google Shape;355;p49"/>
            <p:cNvSpPr txBox="1"/>
            <p:nvPr/>
          </p:nvSpPr>
          <p:spPr>
            <a:xfrm>
              <a:off x="4951579" y="3420225"/>
              <a:ext cx="975300" cy="501600"/>
            </a:xfrm>
            <a:prstGeom prst="rect">
              <a:avLst/>
            </a:prstGeom>
            <a:noFill/>
            <a:ln>
              <a:noFill/>
            </a:ln>
          </p:spPr>
          <p:txBody>
            <a:bodyPr anchorCtr="0" anchor="ctr" bIns="91425" lIns="91425" spcFirstLastPara="1" rIns="91425" wrap="square" tIns="91425">
              <a:noAutofit/>
            </a:bodyPr>
            <a:lstStyle/>
            <a:p>
              <a:pPr indent="0" lvl="0" marL="0" rtl="0" algn="ctr">
                <a:spcBef>
                  <a:spcPts val="0"/>
                </a:spcBef>
                <a:spcAft>
                  <a:spcPts val="0"/>
                </a:spcAft>
                <a:buClr>
                  <a:schemeClr val="dk1"/>
                </a:buClr>
                <a:buSzPts val="1100"/>
                <a:buFont typeface="Arial"/>
                <a:buNone/>
              </a:pPr>
              <a:r>
                <a:rPr lang="en" sz="1200">
                  <a:solidFill>
                    <a:schemeClr val="lt1"/>
                  </a:solidFill>
                  <a:latin typeface="Roboto"/>
                  <a:ea typeface="Roboto"/>
                  <a:cs typeface="Roboto"/>
                  <a:sym typeface="Roboto"/>
                </a:rPr>
                <a:t>OASIS</a:t>
              </a:r>
              <a:endParaRPr sz="1000">
                <a:solidFill>
                  <a:srgbClr val="FFFFFF"/>
                </a:solidFill>
                <a:latin typeface="Roboto"/>
                <a:ea typeface="Roboto"/>
                <a:cs typeface="Roboto"/>
                <a:sym typeface="Roboto"/>
              </a:endParaRPr>
            </a:p>
          </p:txBody>
        </p:sp>
        <p:sp>
          <p:nvSpPr>
            <p:cNvPr id="356" name="Google Shape;356;p49"/>
            <p:cNvSpPr txBox="1"/>
            <p:nvPr/>
          </p:nvSpPr>
          <p:spPr>
            <a:xfrm>
              <a:off x="6190308" y="2624975"/>
              <a:ext cx="1192500" cy="501600"/>
            </a:xfrm>
            <a:prstGeom prst="rect">
              <a:avLst/>
            </a:prstGeom>
            <a:noFill/>
            <a:ln>
              <a:noFill/>
            </a:ln>
          </p:spPr>
          <p:txBody>
            <a:bodyPr anchorCtr="0" anchor="ctr" bIns="91425" lIns="91425" spcFirstLastPara="1" rIns="91425" wrap="square" tIns="91425">
              <a:noAutofit/>
            </a:bodyPr>
            <a:lstStyle/>
            <a:p>
              <a:pPr indent="0" lvl="0" marL="0" rtl="0" algn="ctr">
                <a:spcBef>
                  <a:spcPts val="0"/>
                </a:spcBef>
                <a:spcAft>
                  <a:spcPts val="0"/>
                </a:spcAft>
                <a:buNone/>
              </a:pPr>
              <a:r>
                <a:rPr lang="en" sz="1000">
                  <a:solidFill>
                    <a:srgbClr val="FFFFFF"/>
                  </a:solidFill>
                  <a:latin typeface="Roboto"/>
                  <a:ea typeface="Roboto"/>
                  <a:cs typeface="Roboto"/>
                  <a:sym typeface="Roboto"/>
                </a:rPr>
                <a:t>GO-SHIP</a:t>
              </a:r>
              <a:endParaRPr sz="1000">
                <a:solidFill>
                  <a:srgbClr val="FFFFFF"/>
                </a:solidFill>
                <a:latin typeface="Roboto"/>
                <a:ea typeface="Roboto"/>
                <a:cs typeface="Roboto"/>
                <a:sym typeface="Roboto"/>
              </a:endParaRPr>
            </a:p>
          </p:txBody>
        </p:sp>
        <p:grpSp>
          <p:nvGrpSpPr>
            <p:cNvPr id="357" name="Google Shape;357;p49"/>
            <p:cNvGrpSpPr/>
            <p:nvPr/>
          </p:nvGrpSpPr>
          <p:grpSpPr>
            <a:xfrm>
              <a:off x="6125450" y="3040204"/>
              <a:ext cx="1808676" cy="1295746"/>
              <a:chOff x="4447194" y="1815766"/>
              <a:chExt cx="2440200" cy="2440200"/>
            </a:xfrm>
          </p:grpSpPr>
          <p:sp>
            <p:nvSpPr>
              <p:cNvPr id="358" name="Google Shape;358;p49"/>
              <p:cNvSpPr/>
              <p:nvPr/>
            </p:nvSpPr>
            <p:spPr>
              <a:xfrm>
                <a:off x="4447194" y="1815766"/>
                <a:ext cx="2440200" cy="2440200"/>
              </a:xfrm>
              <a:prstGeom prst="ellipse">
                <a:avLst/>
              </a:prstGeom>
              <a:solidFill>
                <a:srgbClr val="551561"/>
              </a:solidFill>
              <a:ln>
                <a:noFill/>
              </a:ln>
              <a:effectLst>
                <a:outerShdw blurRad="228600" rotWithShape="0" algn="tl" dir="5400000" dist="50800">
                  <a:srgbClr val="000000">
                    <a:alpha val="54900"/>
                  </a:srgbClr>
                </a:outerShdw>
              </a:effectLst>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359" name="Google Shape;359;p49"/>
              <p:cNvSpPr txBox="1"/>
              <p:nvPr/>
            </p:nvSpPr>
            <p:spPr>
              <a:xfrm>
                <a:off x="4735950" y="2504275"/>
                <a:ext cx="1862700" cy="1163400"/>
              </a:xfrm>
              <a:prstGeom prst="rect">
                <a:avLst/>
              </a:prstGeom>
              <a:noFill/>
              <a:ln>
                <a:noFill/>
              </a:ln>
            </p:spPr>
            <p:txBody>
              <a:bodyPr anchorCtr="0" anchor="ctr" bIns="91425" lIns="91425" spcFirstLastPara="1" rIns="91425" wrap="square" tIns="91425">
                <a:noAutofit/>
              </a:bodyPr>
              <a:lstStyle/>
              <a:p>
                <a:pPr indent="0" lvl="0" marL="0" rtl="0" algn="ctr">
                  <a:spcBef>
                    <a:spcPts val="0"/>
                  </a:spcBef>
                  <a:spcAft>
                    <a:spcPts val="0"/>
                  </a:spcAft>
                  <a:buNone/>
                </a:pPr>
                <a:r>
                  <a:rPr lang="en" sz="1000">
                    <a:solidFill>
                      <a:schemeClr val="lt1"/>
                    </a:solidFill>
                    <a:latin typeface="Roboto"/>
                    <a:ea typeface="Roboto"/>
                    <a:cs typeface="Roboto"/>
                    <a:sym typeface="Roboto"/>
                  </a:rPr>
                  <a:t>Marine Life 2030</a:t>
                </a:r>
                <a:endParaRPr sz="1200">
                  <a:solidFill>
                    <a:srgbClr val="FFFFFF"/>
                  </a:solidFill>
                  <a:latin typeface="Roboto"/>
                  <a:ea typeface="Roboto"/>
                  <a:cs typeface="Roboto"/>
                  <a:sym typeface="Roboto"/>
                </a:endParaRPr>
              </a:p>
            </p:txBody>
          </p:sp>
        </p:grpSp>
      </p:grpSp>
      <p:sp>
        <p:nvSpPr>
          <p:cNvPr id="360" name="Google Shape;360;p49"/>
          <p:cNvSpPr/>
          <p:nvPr/>
        </p:nvSpPr>
        <p:spPr>
          <a:xfrm>
            <a:off x="0" y="625775"/>
            <a:ext cx="5143800" cy="3729300"/>
          </a:xfrm>
          <a:prstGeom prst="roundRect">
            <a:avLst>
              <a:gd fmla="val 16667" name="adj"/>
            </a:avLst>
          </a:prstGeom>
          <a:noFill/>
          <a:ln cap="flat" cmpd="sng" w="63500">
            <a:solidFill>
              <a:srgbClr val="92D050"/>
            </a:solidFill>
            <a:prstDash val="solid"/>
            <a:round/>
            <a:headEnd len="sm" w="sm" type="none"/>
            <a:tailEnd len="sm" w="sm" type="none"/>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chemeClr val="dk1"/>
              </a:buClr>
              <a:buSzPts val="1800"/>
              <a:buFont typeface="Calibri"/>
              <a:buNone/>
            </a:pPr>
            <a:r>
              <a:t/>
            </a:r>
            <a:endParaRPr b="0" i="0" sz="1800" u="none" cap="none" strike="noStrike">
              <a:solidFill>
                <a:srgbClr val="000000"/>
              </a:solidFill>
              <a:latin typeface="Arial"/>
              <a:ea typeface="Arial"/>
              <a:cs typeface="Arial"/>
              <a:sym typeface="Arial"/>
            </a:endParaRPr>
          </a:p>
        </p:txBody>
      </p:sp>
      <p:sp>
        <p:nvSpPr>
          <p:cNvPr id="361" name="Google Shape;361;p49"/>
          <p:cNvSpPr txBox="1"/>
          <p:nvPr/>
        </p:nvSpPr>
        <p:spPr>
          <a:xfrm>
            <a:off x="79814" y="4432525"/>
            <a:ext cx="5650800" cy="284700"/>
          </a:xfrm>
          <a:prstGeom prst="rect">
            <a:avLst/>
          </a:prstGeom>
          <a:noFill/>
          <a:ln>
            <a:noFill/>
          </a:ln>
        </p:spPr>
        <p:txBody>
          <a:bodyPr anchorCtr="0" anchor="t" bIns="34275" lIns="68575" spcFirstLastPara="1" rIns="68575" wrap="square" tIns="34275">
            <a:spAutoFit/>
          </a:bodyPr>
          <a:lstStyle/>
          <a:p>
            <a:pPr indent="0" lvl="0" marL="0" marR="0" rtl="0" algn="l">
              <a:lnSpc>
                <a:spcPct val="100000"/>
              </a:lnSpc>
              <a:spcBef>
                <a:spcPts val="0"/>
              </a:spcBef>
              <a:spcAft>
                <a:spcPts val="0"/>
              </a:spcAft>
              <a:buClr>
                <a:srgbClr val="00B050"/>
              </a:buClr>
              <a:buSzPts val="1400"/>
              <a:buFont typeface="Arial"/>
              <a:buNone/>
            </a:pPr>
            <a:r>
              <a:rPr b="1" i="0" lang="en" sz="1400" u="none" cap="none" strike="noStrike">
                <a:solidFill>
                  <a:srgbClr val="00B050"/>
                </a:solidFill>
                <a:latin typeface="Arial"/>
                <a:ea typeface="Arial"/>
                <a:cs typeface="Arial"/>
                <a:sym typeface="Arial"/>
              </a:rPr>
              <a:t>UN</a:t>
            </a:r>
            <a:r>
              <a:rPr b="1" lang="en">
                <a:solidFill>
                  <a:srgbClr val="00B050"/>
                </a:solidFill>
              </a:rPr>
              <a:t> </a:t>
            </a:r>
            <a:r>
              <a:rPr b="1" i="0" lang="en" sz="1400" u="none" cap="none" strike="noStrike">
                <a:solidFill>
                  <a:srgbClr val="00B050"/>
                </a:solidFill>
                <a:latin typeface="Arial"/>
                <a:ea typeface="Arial"/>
                <a:cs typeface="Arial"/>
                <a:sym typeface="Arial"/>
              </a:rPr>
              <a:t>registration – accepted through IOC Assembly</a:t>
            </a:r>
            <a:endParaRPr sz="1100"/>
          </a:p>
        </p:txBody>
      </p:sp>
      <p:sp>
        <p:nvSpPr>
          <p:cNvPr id="362" name="Google Shape;362;p49"/>
          <p:cNvSpPr/>
          <p:nvPr/>
        </p:nvSpPr>
        <p:spPr>
          <a:xfrm>
            <a:off x="5143500" y="1452575"/>
            <a:ext cx="4000500" cy="1833300"/>
          </a:xfrm>
          <a:prstGeom prst="roundRect">
            <a:avLst>
              <a:gd fmla="val 16667" name="adj"/>
            </a:avLst>
          </a:prstGeom>
          <a:noFill/>
          <a:ln cap="flat" cmpd="sng" w="63500">
            <a:solidFill>
              <a:srgbClr val="FFD579"/>
            </a:solidFill>
            <a:prstDash val="solid"/>
            <a:round/>
            <a:headEnd len="sm" w="sm" type="none"/>
            <a:tailEnd len="sm" w="sm" type="none"/>
          </a:ln>
        </p:spPr>
        <p:txBody>
          <a:bodyPr anchorCtr="0" anchor="t" bIns="34275" lIns="68575" spcFirstLastPara="1" rIns="68575" wrap="square" tIns="34275">
            <a:noAutofit/>
          </a:bodyPr>
          <a:lstStyle/>
          <a:p>
            <a:pPr indent="0" lvl="0" marL="0" marR="0" rtl="0" algn="l">
              <a:lnSpc>
                <a:spcPct val="100000"/>
              </a:lnSpc>
              <a:spcBef>
                <a:spcPts val="0"/>
              </a:spcBef>
              <a:spcAft>
                <a:spcPts val="0"/>
              </a:spcAft>
              <a:buClr>
                <a:schemeClr val="dk1"/>
              </a:buClr>
              <a:buSzPts val="1800"/>
              <a:buFont typeface="Calibri"/>
              <a:buNone/>
            </a:pPr>
            <a:r>
              <a:t/>
            </a:r>
            <a:endParaRPr b="0" i="0" sz="1800" u="none" cap="none" strike="noStrike">
              <a:solidFill>
                <a:srgbClr val="000000"/>
              </a:solidFill>
              <a:latin typeface="Arial"/>
              <a:ea typeface="Arial"/>
              <a:cs typeface="Arial"/>
              <a:sym typeface="Arial"/>
            </a:endParaRPr>
          </a:p>
        </p:txBody>
      </p:sp>
      <p:sp>
        <p:nvSpPr>
          <p:cNvPr id="363" name="Google Shape;363;p49"/>
          <p:cNvSpPr txBox="1"/>
          <p:nvPr/>
        </p:nvSpPr>
        <p:spPr>
          <a:xfrm>
            <a:off x="5308835" y="952475"/>
            <a:ext cx="2577900" cy="500100"/>
          </a:xfrm>
          <a:prstGeom prst="rect">
            <a:avLst/>
          </a:prstGeom>
          <a:noFill/>
          <a:ln>
            <a:noFill/>
          </a:ln>
        </p:spPr>
        <p:txBody>
          <a:bodyPr anchorCtr="0" anchor="t" bIns="34275" lIns="68575" spcFirstLastPara="1" rIns="68575" wrap="square" tIns="34275">
            <a:spAutoFit/>
          </a:bodyPr>
          <a:lstStyle/>
          <a:p>
            <a:pPr indent="0" lvl="0" marL="0" marR="0" rtl="0" algn="l">
              <a:lnSpc>
                <a:spcPct val="100000"/>
              </a:lnSpc>
              <a:spcBef>
                <a:spcPts val="0"/>
              </a:spcBef>
              <a:spcAft>
                <a:spcPts val="0"/>
              </a:spcAft>
              <a:buClr>
                <a:srgbClr val="EFA908"/>
              </a:buClr>
              <a:buSzPts val="1400"/>
              <a:buFont typeface="Arial"/>
              <a:buNone/>
            </a:pPr>
            <a:r>
              <a:rPr b="1" lang="en">
                <a:solidFill>
                  <a:srgbClr val="EFA908"/>
                </a:solidFill>
              </a:rPr>
              <a:t>M</a:t>
            </a:r>
            <a:r>
              <a:rPr b="1" lang="en">
                <a:solidFill>
                  <a:srgbClr val="EFA908"/>
                </a:solidFill>
              </a:rPr>
              <a:t>inor revision - endorsement expected</a:t>
            </a:r>
            <a:r>
              <a:rPr b="1" i="0" lang="en" sz="1100" u="none" cap="none" strike="noStrike">
                <a:solidFill>
                  <a:srgbClr val="000000"/>
                </a:solidFill>
                <a:latin typeface="Arial"/>
                <a:ea typeface="Arial"/>
                <a:cs typeface="Arial"/>
                <a:sym typeface="Arial"/>
              </a:rPr>
              <a:t> </a:t>
            </a:r>
            <a:endParaRPr sz="1100"/>
          </a:p>
        </p:txBody>
      </p:sp>
    </p:spTree>
  </p:cSld>
  <p:clrMapOvr>
    <a:masterClrMapping/>
  </p:clrMapOvr>
</p:sld>
</file>

<file path=ppt/slides/slide2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67" name="Shape 367"/>
        <p:cNvGrpSpPr/>
        <p:nvPr/>
      </p:nvGrpSpPr>
      <p:grpSpPr>
        <a:xfrm>
          <a:off x="0" y="0"/>
          <a:ext cx="0" cy="0"/>
          <a:chOff x="0" y="0"/>
          <a:chExt cx="0" cy="0"/>
        </a:xfrm>
      </p:grpSpPr>
      <p:sp>
        <p:nvSpPr>
          <p:cNvPr id="368" name="Google Shape;368;p50"/>
          <p:cNvSpPr txBox="1"/>
          <p:nvPr>
            <p:ph type="title"/>
          </p:nvPr>
        </p:nvSpPr>
        <p:spPr>
          <a:xfrm>
            <a:off x="228600" y="76199"/>
            <a:ext cx="7886700" cy="757500"/>
          </a:xfrm>
          <a:prstGeom prst="rect">
            <a:avLst/>
          </a:prstGeom>
          <a:noFill/>
          <a:ln>
            <a:noFill/>
          </a:ln>
        </p:spPr>
        <p:txBody>
          <a:bodyPr anchorCtr="0" anchor="ctr" bIns="34275" lIns="68575" spcFirstLastPara="1" rIns="68575" wrap="square" tIns="34275">
            <a:noAutofit/>
          </a:bodyPr>
          <a:lstStyle/>
          <a:p>
            <a:pPr indent="0" lvl="0" marL="0" rtl="0" algn="l">
              <a:spcBef>
                <a:spcPts val="0"/>
              </a:spcBef>
              <a:spcAft>
                <a:spcPts val="0"/>
              </a:spcAft>
              <a:buClr>
                <a:srgbClr val="00153A"/>
              </a:buClr>
              <a:buSzPts val="2500"/>
              <a:buFont typeface="Libre Franklin"/>
              <a:buNone/>
            </a:pPr>
            <a:r>
              <a:rPr lang="en" u="none">
                <a:solidFill>
                  <a:schemeClr val="accent2"/>
                </a:solidFill>
              </a:rPr>
              <a:t>New</a:t>
            </a:r>
            <a:r>
              <a:rPr lang="en" u="none"/>
              <a:t> - </a:t>
            </a:r>
            <a:r>
              <a:rPr lang="en" u="none"/>
              <a:t>MTS / GOOS Industry Dialogue</a:t>
            </a:r>
            <a:r>
              <a:rPr lang="en" u="none"/>
              <a:t>  </a:t>
            </a:r>
            <a:endParaRPr u="none"/>
          </a:p>
        </p:txBody>
      </p:sp>
      <p:sp>
        <p:nvSpPr>
          <p:cNvPr id="369" name="Google Shape;369;p50"/>
          <p:cNvSpPr txBox="1"/>
          <p:nvPr/>
        </p:nvSpPr>
        <p:spPr>
          <a:xfrm>
            <a:off x="404225" y="893475"/>
            <a:ext cx="8371200" cy="3918300"/>
          </a:xfrm>
          <a:prstGeom prst="rect">
            <a:avLst/>
          </a:prstGeom>
          <a:noFill/>
          <a:ln>
            <a:noFill/>
          </a:ln>
        </p:spPr>
        <p:txBody>
          <a:bodyPr anchorCtr="0" anchor="t" bIns="34275" lIns="68575" spcFirstLastPara="1" rIns="68575" wrap="square" tIns="34275">
            <a:noAutofit/>
          </a:bodyPr>
          <a:lstStyle/>
          <a:p>
            <a:pPr indent="-317500" lvl="0" marL="457200" rtl="0" algn="l">
              <a:spcBef>
                <a:spcPts val="0"/>
              </a:spcBef>
              <a:spcAft>
                <a:spcPts val="0"/>
              </a:spcAft>
              <a:buClr>
                <a:srgbClr val="00153A"/>
              </a:buClr>
              <a:buSzPts val="1400"/>
              <a:buFont typeface="Quattrocento Sans"/>
              <a:buChar char="●"/>
            </a:pPr>
            <a:r>
              <a:rPr lang="en">
                <a:solidFill>
                  <a:srgbClr val="00153A"/>
                </a:solidFill>
                <a:latin typeface="Quattrocento Sans"/>
                <a:ea typeface="Quattrocento Sans"/>
                <a:cs typeface="Quattrocento Sans"/>
                <a:sym typeface="Quattrocento Sans"/>
              </a:rPr>
              <a:t>Partnership between Marine Technology Society (MTS) and Global Ocean Observing System (GOOS) to jointly support a ‘dialogue with industry</a:t>
            </a:r>
            <a:endParaRPr>
              <a:solidFill>
                <a:srgbClr val="00153A"/>
              </a:solidFill>
              <a:latin typeface="Quattrocento Sans"/>
              <a:ea typeface="Quattrocento Sans"/>
              <a:cs typeface="Quattrocento Sans"/>
              <a:sym typeface="Quattrocento Sans"/>
            </a:endParaRPr>
          </a:p>
          <a:p>
            <a:pPr indent="-317500" lvl="0" marL="457200" rtl="0" algn="l">
              <a:spcBef>
                <a:spcPts val="0"/>
              </a:spcBef>
              <a:spcAft>
                <a:spcPts val="0"/>
              </a:spcAft>
              <a:buClr>
                <a:srgbClr val="00153A"/>
              </a:buClr>
              <a:buSzPts val="1400"/>
              <a:buFont typeface="Quattrocento Sans"/>
              <a:buChar char="●"/>
            </a:pPr>
            <a:r>
              <a:rPr lang="en">
                <a:solidFill>
                  <a:srgbClr val="00153A"/>
                </a:solidFill>
                <a:latin typeface="Quattrocento Sans"/>
                <a:ea typeface="Quattrocento Sans"/>
                <a:cs typeface="Quattrocento Sans"/>
                <a:sym typeface="Quattrocento Sans"/>
              </a:rPr>
              <a:t>Prompted from discussions OCG-9 and OCG-11, with Matt Mowlem, industry players, new commercial networks, and the issues faced by OCG networks. </a:t>
            </a:r>
            <a:r>
              <a:rPr b="1" lang="en">
                <a:solidFill>
                  <a:srgbClr val="00153A"/>
                </a:solidFill>
                <a:latin typeface="Quattrocento Sans"/>
                <a:ea typeface="Quattrocento Sans"/>
                <a:cs typeface="Quattrocento Sans"/>
                <a:sym typeface="Quattrocento Sans"/>
              </a:rPr>
              <a:t>OCG-11 Action</a:t>
            </a:r>
            <a:endParaRPr>
              <a:solidFill>
                <a:srgbClr val="00153A"/>
              </a:solidFill>
              <a:latin typeface="Quattrocento Sans"/>
              <a:ea typeface="Quattrocento Sans"/>
              <a:cs typeface="Quattrocento Sans"/>
              <a:sym typeface="Quattrocento Sans"/>
            </a:endParaRPr>
          </a:p>
          <a:p>
            <a:pPr indent="-317500" lvl="0" marL="457200" rtl="0" algn="l">
              <a:spcBef>
                <a:spcPts val="0"/>
              </a:spcBef>
              <a:spcAft>
                <a:spcPts val="0"/>
              </a:spcAft>
              <a:buClr>
                <a:srgbClr val="00153A"/>
              </a:buClr>
              <a:buSzPts val="1400"/>
              <a:buFont typeface="Quattrocento Sans"/>
              <a:buChar char="●"/>
            </a:pPr>
            <a:r>
              <a:rPr b="1" lang="en">
                <a:solidFill>
                  <a:srgbClr val="00153A"/>
                </a:solidFill>
                <a:latin typeface="Quattrocento Sans"/>
                <a:ea typeface="Quattrocento Sans"/>
                <a:cs typeface="Quattrocento Sans"/>
                <a:sym typeface="Quattrocento Sans"/>
              </a:rPr>
              <a:t>Title: Ocean Observing for 2030 - Dialog with the Industry</a:t>
            </a:r>
            <a:endParaRPr>
              <a:solidFill>
                <a:srgbClr val="00153A"/>
              </a:solidFill>
              <a:latin typeface="Quattrocento Sans"/>
              <a:ea typeface="Quattrocento Sans"/>
              <a:cs typeface="Quattrocento Sans"/>
              <a:sym typeface="Quattrocento Sans"/>
            </a:endParaRPr>
          </a:p>
          <a:p>
            <a:pPr indent="-2057400" lvl="0" marL="2057400" rtl="0" algn="l">
              <a:spcBef>
                <a:spcPts val="1000"/>
              </a:spcBef>
              <a:spcAft>
                <a:spcPts val="0"/>
              </a:spcAft>
              <a:buNone/>
            </a:pPr>
            <a:r>
              <a:rPr b="1" i="1" lang="en">
                <a:solidFill>
                  <a:srgbClr val="00153A"/>
                </a:solidFill>
                <a:latin typeface="Quattrocento Sans"/>
                <a:ea typeface="Quattrocento Sans"/>
                <a:cs typeface="Quattrocento Sans"/>
                <a:sym typeface="Quattrocento Sans"/>
              </a:rPr>
              <a:t>Purpose of Collaboration</a:t>
            </a:r>
            <a:r>
              <a:rPr i="1" lang="en">
                <a:solidFill>
                  <a:srgbClr val="00153A"/>
                </a:solidFill>
                <a:latin typeface="Quattrocento Sans"/>
                <a:ea typeface="Quattrocento Sans"/>
                <a:cs typeface="Quattrocento Sans"/>
                <a:sym typeface="Quattrocento Sans"/>
              </a:rPr>
              <a:t>: 	Better understand the opportunities and barriers for industry participation in the </a:t>
            </a:r>
            <a:r>
              <a:rPr i="1" lang="en">
                <a:solidFill>
                  <a:srgbClr val="00153A"/>
                </a:solidFill>
                <a:latin typeface="Quattrocento Sans"/>
                <a:ea typeface="Quattrocento Sans"/>
                <a:cs typeface="Quattrocento Sans"/>
                <a:sym typeface="Quattrocento Sans"/>
              </a:rPr>
              <a:t>Ocean Observing Enterprise (and improving public-private partnerships)</a:t>
            </a:r>
            <a:endParaRPr i="1">
              <a:solidFill>
                <a:srgbClr val="00153A"/>
              </a:solidFill>
              <a:latin typeface="Quattrocento Sans"/>
              <a:ea typeface="Quattrocento Sans"/>
              <a:cs typeface="Quattrocento Sans"/>
              <a:sym typeface="Quattrocento Sans"/>
            </a:endParaRPr>
          </a:p>
          <a:p>
            <a:pPr indent="-971550" lvl="0" marL="2057400" rtl="0" algn="l">
              <a:spcBef>
                <a:spcPts val="1000"/>
              </a:spcBef>
              <a:spcAft>
                <a:spcPts val="0"/>
              </a:spcAft>
              <a:buNone/>
            </a:pPr>
            <a:r>
              <a:rPr b="1" i="1" lang="en">
                <a:solidFill>
                  <a:srgbClr val="00153A"/>
                </a:solidFill>
                <a:latin typeface="Quattrocento Sans"/>
                <a:ea typeface="Quattrocento Sans"/>
                <a:cs typeface="Quattrocento Sans"/>
                <a:sym typeface="Quattrocento Sans"/>
              </a:rPr>
              <a:t>Approach</a:t>
            </a:r>
            <a:r>
              <a:rPr i="1" lang="en">
                <a:solidFill>
                  <a:srgbClr val="00153A"/>
                </a:solidFill>
                <a:latin typeface="Quattrocento Sans"/>
                <a:ea typeface="Quattrocento Sans"/>
                <a:cs typeface="Quattrocento Sans"/>
                <a:sym typeface="Quattrocento Sans"/>
              </a:rPr>
              <a:t>: 	Bringing together the private sector, national agencies and academia through facilitated discussions/dialogues around a series of topical areas </a:t>
            </a:r>
            <a:endParaRPr i="1">
              <a:solidFill>
                <a:srgbClr val="00153A"/>
              </a:solidFill>
              <a:latin typeface="Quattrocento Sans"/>
              <a:ea typeface="Quattrocento Sans"/>
              <a:cs typeface="Quattrocento Sans"/>
              <a:sym typeface="Quattrocento Sans"/>
            </a:endParaRPr>
          </a:p>
          <a:p>
            <a:pPr indent="-971550" lvl="0" marL="2057400" rtl="0" algn="l">
              <a:spcBef>
                <a:spcPts val="1000"/>
              </a:spcBef>
              <a:spcAft>
                <a:spcPts val="0"/>
              </a:spcAft>
              <a:buNone/>
            </a:pPr>
            <a:r>
              <a:rPr b="1" i="1" lang="en">
                <a:solidFill>
                  <a:srgbClr val="00153A"/>
                </a:solidFill>
                <a:latin typeface="Quattrocento Sans"/>
                <a:ea typeface="Quattrocento Sans"/>
                <a:cs typeface="Quattrocento Sans"/>
                <a:sym typeface="Quattrocento Sans"/>
              </a:rPr>
              <a:t>Outcomes</a:t>
            </a:r>
            <a:r>
              <a:rPr i="1" lang="en">
                <a:solidFill>
                  <a:srgbClr val="00153A"/>
                </a:solidFill>
                <a:latin typeface="Quattrocento Sans"/>
                <a:ea typeface="Quattrocento Sans"/>
                <a:cs typeface="Quattrocento Sans"/>
                <a:sym typeface="Quattrocento Sans"/>
              </a:rPr>
              <a:t>: 	Recommendations and solutions to lower barriers, increase participation, support innovation and help mature a vibrant Ocean Observing Enterprise (that can better support the aims of the UN Decade)</a:t>
            </a:r>
            <a:endParaRPr i="1">
              <a:solidFill>
                <a:srgbClr val="00153A"/>
              </a:solidFill>
              <a:latin typeface="Quattrocento Sans"/>
              <a:ea typeface="Quattrocento Sans"/>
              <a:cs typeface="Quattrocento Sans"/>
              <a:sym typeface="Quattrocento Sans"/>
            </a:endParaRPr>
          </a:p>
          <a:p>
            <a:pPr indent="0" lvl="0" marL="0" rtl="0" algn="l">
              <a:spcBef>
                <a:spcPts val="1000"/>
              </a:spcBef>
              <a:spcAft>
                <a:spcPts val="1000"/>
              </a:spcAft>
              <a:buNone/>
            </a:pPr>
            <a:r>
              <a:rPr b="1" lang="en" sz="1500">
                <a:solidFill>
                  <a:schemeClr val="accent2"/>
                </a:solidFill>
                <a:latin typeface="Quattrocento Sans"/>
                <a:ea typeface="Quattrocento Sans"/>
                <a:cs typeface="Quattrocento Sans"/>
                <a:sym typeface="Quattrocento Sans"/>
              </a:rPr>
              <a:t>First Dialogue in plan for September 2021 - curated seminars - hope an interesting opportunity for networks to engage with industry - outcomes will be collated and published</a:t>
            </a:r>
            <a:endParaRPr b="1" sz="1500">
              <a:solidFill>
                <a:schemeClr val="accent2"/>
              </a:solidFill>
              <a:latin typeface="Quattrocento Sans"/>
              <a:ea typeface="Quattrocento Sans"/>
              <a:cs typeface="Quattrocento Sans"/>
              <a:sym typeface="Quattrocento Sans"/>
            </a:endParaRPr>
          </a:p>
        </p:txBody>
      </p:sp>
    </p:spTree>
  </p:cSld>
  <p:clrMapOvr>
    <a:masterClrMapping/>
  </p:clrMapOvr>
</p:sld>
</file>

<file path=ppt/slides/slide2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73" name="Shape 373"/>
        <p:cNvGrpSpPr/>
        <p:nvPr/>
      </p:nvGrpSpPr>
      <p:grpSpPr>
        <a:xfrm>
          <a:off x="0" y="0"/>
          <a:ext cx="0" cy="0"/>
          <a:chOff x="0" y="0"/>
          <a:chExt cx="0" cy="0"/>
        </a:xfrm>
      </p:grpSpPr>
      <p:sp>
        <p:nvSpPr>
          <p:cNvPr id="374" name="Google Shape;374;p51"/>
          <p:cNvSpPr txBox="1"/>
          <p:nvPr>
            <p:ph type="title"/>
          </p:nvPr>
        </p:nvSpPr>
        <p:spPr>
          <a:xfrm>
            <a:off x="214950" y="0"/>
            <a:ext cx="8714100" cy="757500"/>
          </a:xfrm>
          <a:prstGeom prst="rect">
            <a:avLst/>
          </a:prstGeom>
          <a:noFill/>
          <a:ln>
            <a:noFill/>
          </a:ln>
        </p:spPr>
        <p:txBody>
          <a:bodyPr anchorCtr="0" anchor="ctr" bIns="34275" lIns="68575" spcFirstLastPara="1" rIns="68575" wrap="square" tIns="34275">
            <a:noAutofit/>
          </a:bodyPr>
          <a:lstStyle/>
          <a:p>
            <a:pPr indent="0" lvl="0" marL="0" rtl="0" algn="l">
              <a:spcBef>
                <a:spcPts val="0"/>
              </a:spcBef>
              <a:spcAft>
                <a:spcPts val="0"/>
              </a:spcAft>
              <a:buClr>
                <a:srgbClr val="00153A"/>
              </a:buClr>
              <a:buSzPts val="2500"/>
              <a:buFont typeface="Libre Franklin"/>
              <a:buNone/>
            </a:pPr>
            <a:r>
              <a:rPr lang="en" u="none">
                <a:solidFill>
                  <a:schemeClr val="accent2"/>
                </a:solidFill>
              </a:rPr>
              <a:t>New</a:t>
            </a:r>
            <a:r>
              <a:rPr lang="en" u="none"/>
              <a:t>- </a:t>
            </a:r>
            <a:r>
              <a:rPr lang="en" u="none"/>
              <a:t>GOOS Implementation Plan - OCG Actions Integrated</a:t>
            </a:r>
            <a:endParaRPr u="none"/>
          </a:p>
        </p:txBody>
      </p:sp>
      <p:pic>
        <p:nvPicPr>
          <p:cNvPr id="375" name="Google Shape;375;p51"/>
          <p:cNvPicPr preferRelativeResize="0"/>
          <p:nvPr/>
        </p:nvPicPr>
        <p:blipFill>
          <a:blip r:embed="rId3">
            <a:alphaModFix/>
          </a:blip>
          <a:stretch>
            <a:fillRect/>
          </a:stretch>
        </p:blipFill>
        <p:spPr>
          <a:xfrm>
            <a:off x="117416" y="833700"/>
            <a:ext cx="1811184" cy="2557900"/>
          </a:xfrm>
          <a:prstGeom prst="rect">
            <a:avLst/>
          </a:prstGeom>
          <a:noFill/>
          <a:ln>
            <a:noFill/>
          </a:ln>
        </p:spPr>
      </p:pic>
      <p:pic>
        <p:nvPicPr>
          <p:cNvPr id="376" name="Google Shape;376;p51"/>
          <p:cNvPicPr preferRelativeResize="0"/>
          <p:nvPr/>
        </p:nvPicPr>
        <p:blipFill>
          <a:blip r:embed="rId4">
            <a:alphaModFix/>
          </a:blip>
          <a:stretch>
            <a:fillRect/>
          </a:stretch>
        </p:blipFill>
        <p:spPr>
          <a:xfrm>
            <a:off x="392350" y="2129000"/>
            <a:ext cx="1876549" cy="2557900"/>
          </a:xfrm>
          <a:prstGeom prst="rect">
            <a:avLst/>
          </a:prstGeom>
          <a:noFill/>
          <a:ln>
            <a:noFill/>
          </a:ln>
        </p:spPr>
      </p:pic>
      <p:graphicFrame>
        <p:nvGraphicFramePr>
          <p:cNvPr id="377" name="Google Shape;377;p51"/>
          <p:cNvGraphicFramePr/>
          <p:nvPr/>
        </p:nvGraphicFramePr>
        <p:xfrm>
          <a:off x="1928600" y="681300"/>
          <a:ext cx="3000000" cy="3000000"/>
        </p:xfrm>
        <a:graphic>
          <a:graphicData uri="http://schemas.openxmlformats.org/drawingml/2006/table">
            <a:tbl>
              <a:tblPr>
                <a:noFill/>
                <a:tableStyleId>{F439D578-C4A7-491A-975F-97BF76B378C6}</a:tableStyleId>
              </a:tblPr>
              <a:tblGrid>
                <a:gridCol w="603675"/>
                <a:gridCol w="1757950"/>
                <a:gridCol w="2973675"/>
                <a:gridCol w="650825"/>
                <a:gridCol w="632450"/>
                <a:gridCol w="596825"/>
              </a:tblGrid>
              <a:tr h="304800">
                <a:tc>
                  <a:txBody>
                    <a:bodyPr/>
                    <a:lstStyle/>
                    <a:p>
                      <a:pPr indent="0" lvl="0" marL="0" rtl="0" algn="l">
                        <a:spcBef>
                          <a:spcPts val="0"/>
                        </a:spcBef>
                        <a:spcAft>
                          <a:spcPts val="0"/>
                        </a:spcAft>
                        <a:buNone/>
                      </a:pPr>
                      <a:r>
                        <a:rPr b="1" lang="en" sz="1100">
                          <a:solidFill>
                            <a:schemeClr val="lt1"/>
                          </a:solidFill>
                        </a:rPr>
                        <a:t>GOOS</a:t>
                      </a:r>
                      <a:endParaRPr b="1" sz="1100">
                        <a:solidFill>
                          <a:schemeClr val="lt1"/>
                        </a:solidFill>
                      </a:endParaRPr>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rgbClr val="108DA0">
                        <a:alpha val="90670"/>
                      </a:srgbClr>
                    </a:solidFill>
                  </a:tcPr>
                </a:tc>
                <a:tc>
                  <a:txBody>
                    <a:bodyPr/>
                    <a:lstStyle/>
                    <a:p>
                      <a:pPr indent="0" lvl="0" marL="0" rtl="0" algn="l">
                        <a:spcBef>
                          <a:spcPts val="0"/>
                        </a:spcBef>
                        <a:spcAft>
                          <a:spcPts val="0"/>
                        </a:spcAft>
                        <a:buNone/>
                      </a:pPr>
                      <a:r>
                        <a:rPr b="1" lang="en" sz="1100">
                          <a:solidFill>
                            <a:schemeClr val="lt1"/>
                          </a:solidFill>
                        </a:rPr>
                        <a:t>Foci</a:t>
                      </a:r>
                      <a:endParaRPr b="1" sz="1100">
                        <a:solidFill>
                          <a:schemeClr val="lt1"/>
                        </a:solidFill>
                      </a:endParaRPr>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rgbClr val="108DA0">
                        <a:alpha val="90670"/>
                      </a:srgbClr>
                    </a:solidFill>
                  </a:tcPr>
                </a:tc>
                <a:tc>
                  <a:txBody>
                    <a:bodyPr/>
                    <a:lstStyle/>
                    <a:p>
                      <a:pPr indent="0" lvl="0" marL="0" rtl="0" algn="l">
                        <a:spcBef>
                          <a:spcPts val="0"/>
                        </a:spcBef>
                        <a:spcAft>
                          <a:spcPts val="0"/>
                        </a:spcAft>
                        <a:buNone/>
                      </a:pPr>
                      <a:r>
                        <a:rPr b="1" lang="en" sz="1100">
                          <a:solidFill>
                            <a:schemeClr val="lt1"/>
                          </a:solidFill>
                        </a:rPr>
                        <a:t>Action</a:t>
                      </a:r>
                      <a:endParaRPr b="1" sz="1100">
                        <a:solidFill>
                          <a:schemeClr val="lt1"/>
                        </a:solidFill>
                      </a:endParaRPr>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rgbClr val="108DA0">
                        <a:alpha val="90670"/>
                      </a:srgbClr>
                    </a:solidFill>
                  </a:tcPr>
                </a:tc>
                <a:tc>
                  <a:txBody>
                    <a:bodyPr/>
                    <a:lstStyle/>
                    <a:p>
                      <a:pPr indent="0" lvl="0" marL="0" rtl="0" algn="l">
                        <a:spcBef>
                          <a:spcPts val="0"/>
                        </a:spcBef>
                        <a:spcAft>
                          <a:spcPts val="0"/>
                        </a:spcAft>
                        <a:buNone/>
                      </a:pPr>
                      <a:r>
                        <a:rPr b="1" lang="en" sz="1100">
                          <a:solidFill>
                            <a:schemeClr val="lt1"/>
                          </a:solidFill>
                        </a:rPr>
                        <a:t>2020 2021</a:t>
                      </a:r>
                      <a:endParaRPr b="1" sz="1100">
                        <a:solidFill>
                          <a:schemeClr val="lt1"/>
                        </a:solidFill>
                      </a:endParaRPr>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rgbClr val="108DA0">
                        <a:alpha val="90670"/>
                      </a:srgbClr>
                    </a:solidFill>
                  </a:tcPr>
                </a:tc>
                <a:tc>
                  <a:txBody>
                    <a:bodyPr/>
                    <a:lstStyle/>
                    <a:p>
                      <a:pPr indent="0" lvl="0" marL="0" rtl="0" algn="l">
                        <a:spcBef>
                          <a:spcPts val="0"/>
                        </a:spcBef>
                        <a:spcAft>
                          <a:spcPts val="0"/>
                        </a:spcAft>
                        <a:buNone/>
                      </a:pPr>
                      <a:r>
                        <a:rPr b="1" lang="en" sz="1100">
                          <a:solidFill>
                            <a:schemeClr val="lt1"/>
                          </a:solidFill>
                        </a:rPr>
                        <a:t>2022</a:t>
                      </a:r>
                      <a:endParaRPr b="1" sz="1100">
                        <a:solidFill>
                          <a:schemeClr val="lt1"/>
                        </a:solidFill>
                      </a:endParaRPr>
                    </a:p>
                    <a:p>
                      <a:pPr indent="0" lvl="0" marL="0" rtl="0" algn="l">
                        <a:spcBef>
                          <a:spcPts val="0"/>
                        </a:spcBef>
                        <a:spcAft>
                          <a:spcPts val="0"/>
                        </a:spcAft>
                        <a:buNone/>
                      </a:pPr>
                      <a:r>
                        <a:rPr b="1" lang="en" sz="1100">
                          <a:solidFill>
                            <a:schemeClr val="lt1"/>
                          </a:solidFill>
                        </a:rPr>
                        <a:t>2023</a:t>
                      </a:r>
                      <a:endParaRPr b="1" sz="1100">
                        <a:solidFill>
                          <a:schemeClr val="lt1"/>
                        </a:solidFill>
                      </a:endParaRPr>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rgbClr val="108DA0">
                        <a:alpha val="90670"/>
                      </a:srgbClr>
                    </a:solidFill>
                  </a:tcPr>
                </a:tc>
                <a:tc>
                  <a:txBody>
                    <a:bodyPr/>
                    <a:lstStyle/>
                    <a:p>
                      <a:pPr indent="0" lvl="0" marL="0" rtl="0" algn="l">
                        <a:spcBef>
                          <a:spcPts val="0"/>
                        </a:spcBef>
                        <a:spcAft>
                          <a:spcPts val="0"/>
                        </a:spcAft>
                        <a:buNone/>
                      </a:pPr>
                      <a:r>
                        <a:rPr b="1" lang="en" sz="1100">
                          <a:solidFill>
                            <a:schemeClr val="lt1"/>
                          </a:solidFill>
                        </a:rPr>
                        <a:t>2024</a:t>
                      </a:r>
                      <a:endParaRPr b="1" sz="1100">
                        <a:solidFill>
                          <a:schemeClr val="lt1"/>
                        </a:solidFill>
                      </a:endParaRPr>
                    </a:p>
                    <a:p>
                      <a:pPr indent="0" lvl="0" marL="0" rtl="0" algn="l">
                        <a:spcBef>
                          <a:spcPts val="0"/>
                        </a:spcBef>
                        <a:spcAft>
                          <a:spcPts val="0"/>
                        </a:spcAft>
                        <a:buNone/>
                      </a:pPr>
                      <a:r>
                        <a:rPr b="1" lang="en" sz="1100">
                          <a:solidFill>
                            <a:schemeClr val="lt1"/>
                          </a:solidFill>
                        </a:rPr>
                        <a:t>2025</a:t>
                      </a:r>
                      <a:endParaRPr b="1" sz="1100">
                        <a:solidFill>
                          <a:schemeClr val="lt1"/>
                        </a:solidFill>
                      </a:endParaRPr>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rgbClr val="108DA0">
                        <a:alpha val="90670"/>
                      </a:srgbClr>
                    </a:solidFill>
                  </a:tcPr>
                </a:tc>
              </a:tr>
              <a:tr h="381000">
                <a:tc>
                  <a:txBody>
                    <a:bodyPr/>
                    <a:lstStyle/>
                    <a:p>
                      <a:pPr indent="0" lvl="0" marL="0" rtl="0" algn="l">
                        <a:spcBef>
                          <a:spcPts val="0"/>
                        </a:spcBef>
                        <a:spcAft>
                          <a:spcPts val="0"/>
                        </a:spcAft>
                        <a:buNone/>
                      </a:pPr>
                      <a:r>
                        <a:rPr b="1" lang="en" sz="1000"/>
                        <a:t>SO2</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spcBef>
                          <a:spcPts val="0"/>
                        </a:spcBef>
                        <a:spcAft>
                          <a:spcPts val="0"/>
                        </a:spcAft>
                        <a:buNone/>
                      </a:pPr>
                      <a:r>
                        <a:rPr b="1" lang="en" sz="1000"/>
                        <a:t>OceanOPS/Metrics</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lnSpc>
                          <a:spcPct val="115000"/>
                        </a:lnSpc>
                        <a:spcBef>
                          <a:spcPts val="0"/>
                        </a:spcBef>
                        <a:spcAft>
                          <a:spcPts val="0"/>
                        </a:spcAft>
                        <a:buNone/>
                      </a:pPr>
                      <a:r>
                        <a:rPr b="1" lang="en" sz="1000">
                          <a:solidFill>
                            <a:srgbClr val="00153A"/>
                          </a:solidFill>
                        </a:rPr>
                        <a:t>Evolve Ocean Observing System Report Card*</a:t>
                      </a:r>
                      <a:endParaRPr b="1" sz="1000">
                        <a:solidFill>
                          <a:srgbClr val="00153A"/>
                        </a:solidFill>
                      </a:endParaRPr>
                    </a:p>
                  </a:txBody>
                  <a:tcPr marT="91425" marB="91425" marR="28575" marL="28575" anchor="b">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spcBef>
                          <a:spcPts val="0"/>
                        </a:spcBef>
                        <a:spcAft>
                          <a:spcPts val="0"/>
                        </a:spcAft>
                        <a:buNone/>
                      </a:pPr>
                      <a:r>
                        <a:t/>
                      </a:r>
                      <a:endParaRPr/>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ctr">
                        <a:spcBef>
                          <a:spcPts val="0"/>
                        </a:spcBef>
                        <a:spcAft>
                          <a:spcPts val="0"/>
                        </a:spcAft>
                        <a:buNone/>
                      </a:pPr>
                      <a:r>
                        <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spcBef>
                          <a:spcPts val="0"/>
                        </a:spcBef>
                        <a:spcAft>
                          <a:spcPts val="0"/>
                        </a:spcAft>
                        <a:buNone/>
                      </a:pPr>
                      <a:r>
                        <a:t/>
                      </a:r>
                      <a:endParaRPr/>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r>
              <a:tr h="178025">
                <a:tc>
                  <a:txBody>
                    <a:bodyPr/>
                    <a:lstStyle/>
                    <a:p>
                      <a:pPr indent="0" lvl="0" marL="0" rtl="0" algn="l">
                        <a:spcBef>
                          <a:spcPts val="0"/>
                        </a:spcBef>
                        <a:spcAft>
                          <a:spcPts val="0"/>
                        </a:spcAft>
                        <a:buNone/>
                      </a:pPr>
                      <a:r>
                        <a:rPr b="1" lang="en" sz="1000"/>
                        <a:t>SO3</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spcBef>
                          <a:spcPts val="0"/>
                        </a:spcBef>
                        <a:spcAft>
                          <a:spcPts val="0"/>
                        </a:spcAft>
                        <a:buClr>
                          <a:schemeClr val="dk1"/>
                        </a:buClr>
                        <a:buSzPts val="1100"/>
                        <a:buFont typeface="Arial"/>
                        <a:buNone/>
                      </a:pPr>
                      <a:r>
                        <a:rPr b="1" lang="en" sz="1000">
                          <a:solidFill>
                            <a:schemeClr val="dk1"/>
                          </a:solidFill>
                        </a:rPr>
                        <a:t>OceanOPS/Metrics</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lnSpc>
                          <a:spcPct val="115000"/>
                        </a:lnSpc>
                        <a:spcBef>
                          <a:spcPts val="0"/>
                        </a:spcBef>
                        <a:spcAft>
                          <a:spcPts val="0"/>
                        </a:spcAft>
                        <a:buNone/>
                      </a:pPr>
                      <a:r>
                        <a:rPr b="1" lang="en" sz="1000">
                          <a:solidFill>
                            <a:srgbClr val="00153A"/>
                          </a:solidFill>
                        </a:rPr>
                        <a:t>Network status reporting</a:t>
                      </a:r>
                      <a:endParaRPr b="1" sz="1000">
                        <a:solidFill>
                          <a:srgbClr val="00153A"/>
                        </a:solidFill>
                      </a:endParaRPr>
                    </a:p>
                  </a:txBody>
                  <a:tcPr marT="91425" marB="91425" marR="28575" marL="28575" anchor="b">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spcBef>
                          <a:spcPts val="0"/>
                        </a:spcBef>
                        <a:spcAft>
                          <a:spcPts val="0"/>
                        </a:spcAft>
                        <a:buNone/>
                      </a:pPr>
                      <a:r>
                        <a:t/>
                      </a:r>
                      <a:endParaRPr/>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spcBef>
                          <a:spcPts val="0"/>
                        </a:spcBef>
                        <a:spcAft>
                          <a:spcPts val="0"/>
                        </a:spcAft>
                        <a:buNone/>
                      </a:pPr>
                      <a:r>
                        <a:t/>
                      </a:r>
                      <a:endParaRPr/>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ctr">
                        <a:spcBef>
                          <a:spcPts val="0"/>
                        </a:spcBef>
                        <a:spcAft>
                          <a:spcPts val="0"/>
                        </a:spcAft>
                        <a:buNone/>
                      </a:pPr>
                      <a:r>
                        <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r>
              <a:tr h="268700">
                <a:tc>
                  <a:txBody>
                    <a:bodyPr/>
                    <a:lstStyle/>
                    <a:p>
                      <a:pPr indent="0" lvl="0" marL="0" rtl="0" algn="l">
                        <a:spcBef>
                          <a:spcPts val="0"/>
                        </a:spcBef>
                        <a:spcAft>
                          <a:spcPts val="0"/>
                        </a:spcAft>
                        <a:buNone/>
                      </a:pPr>
                      <a:r>
                        <a:rPr b="1" lang="en" sz="1000"/>
                        <a:t>SO3</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spcBef>
                          <a:spcPts val="0"/>
                        </a:spcBef>
                        <a:spcAft>
                          <a:spcPts val="0"/>
                        </a:spcAft>
                        <a:buClr>
                          <a:schemeClr val="dk1"/>
                        </a:buClr>
                        <a:buSzPts val="1100"/>
                        <a:buFont typeface="Arial"/>
                        <a:buNone/>
                      </a:pPr>
                      <a:r>
                        <a:rPr b="1" lang="en" sz="1000">
                          <a:solidFill>
                            <a:schemeClr val="dk1"/>
                          </a:solidFill>
                        </a:rPr>
                        <a:t>OceanOPS/Metrics</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lnSpc>
                          <a:spcPct val="115000"/>
                        </a:lnSpc>
                        <a:spcBef>
                          <a:spcPts val="0"/>
                        </a:spcBef>
                        <a:spcAft>
                          <a:spcPts val="0"/>
                        </a:spcAft>
                        <a:buNone/>
                      </a:pPr>
                      <a:r>
                        <a:rPr b="1" lang="en" sz="1000">
                          <a:solidFill>
                            <a:srgbClr val="00153A"/>
                          </a:solidFill>
                        </a:rPr>
                        <a:t>Observing System evaluation and metrics*</a:t>
                      </a:r>
                      <a:endParaRPr b="1" sz="1000">
                        <a:solidFill>
                          <a:srgbClr val="00153A"/>
                        </a:solidFill>
                      </a:endParaRPr>
                    </a:p>
                  </a:txBody>
                  <a:tcPr marT="91425" marB="91425" marR="28575" marL="28575" anchor="b">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spcBef>
                          <a:spcPts val="0"/>
                        </a:spcBef>
                        <a:spcAft>
                          <a:spcPts val="0"/>
                        </a:spcAft>
                        <a:buNone/>
                      </a:pPr>
                      <a:r>
                        <a:t/>
                      </a:r>
                      <a:endParaRPr/>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spcBef>
                          <a:spcPts val="0"/>
                        </a:spcBef>
                        <a:spcAft>
                          <a:spcPts val="0"/>
                        </a:spcAft>
                        <a:buNone/>
                      </a:pPr>
                      <a:r>
                        <a:t/>
                      </a:r>
                      <a:endParaRPr/>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spcBef>
                          <a:spcPts val="0"/>
                        </a:spcBef>
                        <a:spcAft>
                          <a:spcPts val="0"/>
                        </a:spcAft>
                        <a:buNone/>
                      </a:pPr>
                      <a:r>
                        <a:t/>
                      </a:r>
                      <a:endParaRPr/>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r>
              <a:tr h="240975">
                <a:tc>
                  <a:txBody>
                    <a:bodyPr/>
                    <a:lstStyle/>
                    <a:p>
                      <a:pPr indent="0" lvl="0" marL="0" rtl="0" algn="l">
                        <a:spcBef>
                          <a:spcPts val="0"/>
                        </a:spcBef>
                        <a:spcAft>
                          <a:spcPts val="0"/>
                        </a:spcAft>
                        <a:buNone/>
                      </a:pPr>
                      <a:r>
                        <a:rPr b="1" lang="en" sz="1000"/>
                        <a:t>SO6</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spcBef>
                          <a:spcPts val="0"/>
                        </a:spcBef>
                        <a:spcAft>
                          <a:spcPts val="0"/>
                        </a:spcAft>
                        <a:buNone/>
                      </a:pPr>
                      <a:r>
                        <a:rPr b="1" lang="en" sz="1000"/>
                        <a:t>S&amp;BP</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lnSpc>
                          <a:spcPct val="115000"/>
                        </a:lnSpc>
                        <a:spcBef>
                          <a:spcPts val="0"/>
                        </a:spcBef>
                        <a:spcAft>
                          <a:spcPts val="0"/>
                        </a:spcAft>
                        <a:buNone/>
                      </a:pPr>
                      <a:r>
                        <a:rPr b="1" lang="en" sz="1000">
                          <a:solidFill>
                            <a:srgbClr val="00153A"/>
                          </a:solidFill>
                        </a:rPr>
                        <a:t>GOOS Endorsed Best Practices across EOVs </a:t>
                      </a:r>
                      <a:endParaRPr b="1" sz="1000">
                        <a:solidFill>
                          <a:srgbClr val="00153A"/>
                        </a:solidFill>
                      </a:endParaRPr>
                    </a:p>
                  </a:txBody>
                  <a:tcPr marT="91425" marB="91425" marR="91425" marL="91425" anchor="b">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spcBef>
                          <a:spcPts val="0"/>
                        </a:spcBef>
                        <a:spcAft>
                          <a:spcPts val="0"/>
                        </a:spcAft>
                        <a:buNone/>
                      </a:pPr>
                      <a:r>
                        <a:t/>
                      </a:r>
                      <a:endParaRPr/>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spcBef>
                          <a:spcPts val="0"/>
                        </a:spcBef>
                        <a:spcAft>
                          <a:spcPts val="0"/>
                        </a:spcAft>
                        <a:buNone/>
                      </a:pPr>
                      <a:r>
                        <a:t/>
                      </a:r>
                      <a:endParaRPr/>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ctr">
                        <a:spcBef>
                          <a:spcPts val="0"/>
                        </a:spcBef>
                        <a:spcAft>
                          <a:spcPts val="0"/>
                        </a:spcAft>
                        <a:buNone/>
                      </a:pPr>
                      <a:r>
                        <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r>
              <a:tr h="268700">
                <a:tc>
                  <a:txBody>
                    <a:bodyPr/>
                    <a:lstStyle/>
                    <a:p>
                      <a:pPr indent="0" lvl="0" marL="0" rtl="0" algn="l">
                        <a:spcBef>
                          <a:spcPts val="0"/>
                        </a:spcBef>
                        <a:spcAft>
                          <a:spcPts val="0"/>
                        </a:spcAft>
                        <a:buNone/>
                      </a:pPr>
                      <a:r>
                        <a:rPr b="1" lang="en" sz="1000"/>
                        <a:t>SO6</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spcBef>
                          <a:spcPts val="0"/>
                        </a:spcBef>
                        <a:spcAft>
                          <a:spcPts val="0"/>
                        </a:spcAft>
                        <a:buNone/>
                      </a:pPr>
                      <a:r>
                        <a:rPr b="1" lang="en" sz="1000"/>
                        <a:t>New networks</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lnSpc>
                          <a:spcPct val="115000"/>
                        </a:lnSpc>
                        <a:spcBef>
                          <a:spcPts val="0"/>
                        </a:spcBef>
                        <a:spcAft>
                          <a:spcPts val="0"/>
                        </a:spcAft>
                        <a:buNone/>
                      </a:pPr>
                      <a:r>
                        <a:rPr b="1" lang="en" sz="1000">
                          <a:solidFill>
                            <a:srgbClr val="00153A"/>
                          </a:solidFill>
                        </a:rPr>
                        <a:t>Emerging and existing network integration</a:t>
                      </a:r>
                      <a:endParaRPr b="1" sz="1000">
                        <a:solidFill>
                          <a:srgbClr val="00153A"/>
                        </a:solidFill>
                      </a:endParaRPr>
                    </a:p>
                  </a:txBody>
                  <a:tcPr marT="91425" marB="91425" marR="28575" marL="28575" anchor="b">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ctr">
                        <a:spcBef>
                          <a:spcPts val="0"/>
                        </a:spcBef>
                        <a:spcAft>
                          <a:spcPts val="0"/>
                        </a:spcAft>
                        <a:buNone/>
                      </a:pPr>
                      <a:r>
                        <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ctr">
                        <a:spcBef>
                          <a:spcPts val="0"/>
                        </a:spcBef>
                        <a:spcAft>
                          <a:spcPts val="0"/>
                        </a:spcAft>
                        <a:buNone/>
                      </a:pPr>
                      <a:r>
                        <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ctr">
                        <a:spcBef>
                          <a:spcPts val="0"/>
                        </a:spcBef>
                        <a:spcAft>
                          <a:spcPts val="0"/>
                        </a:spcAft>
                        <a:buNone/>
                      </a:pPr>
                      <a:r>
                        <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r>
              <a:tr h="246225">
                <a:tc>
                  <a:txBody>
                    <a:bodyPr/>
                    <a:lstStyle/>
                    <a:p>
                      <a:pPr indent="0" lvl="0" marL="0" rtl="0" algn="l">
                        <a:spcBef>
                          <a:spcPts val="0"/>
                        </a:spcBef>
                        <a:spcAft>
                          <a:spcPts val="0"/>
                        </a:spcAft>
                        <a:buNone/>
                      </a:pPr>
                      <a:r>
                        <a:rPr b="1" lang="en" sz="1000"/>
                        <a:t>SO6</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spcBef>
                          <a:spcPts val="0"/>
                        </a:spcBef>
                        <a:spcAft>
                          <a:spcPts val="0"/>
                        </a:spcAft>
                        <a:buNone/>
                      </a:pPr>
                      <a:r>
                        <a:rPr b="1" lang="en" sz="1000"/>
                        <a:t>Env. Stewardship</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lnSpc>
                          <a:spcPct val="115000"/>
                        </a:lnSpc>
                        <a:spcBef>
                          <a:spcPts val="0"/>
                        </a:spcBef>
                        <a:spcAft>
                          <a:spcPts val="0"/>
                        </a:spcAft>
                        <a:buNone/>
                      </a:pPr>
                      <a:r>
                        <a:rPr b="1" lang="en" sz="1000">
                          <a:solidFill>
                            <a:srgbClr val="00153A"/>
                          </a:solidFill>
                        </a:rPr>
                        <a:t>Environmental Stewardship</a:t>
                      </a:r>
                      <a:endParaRPr b="1" sz="1000">
                        <a:solidFill>
                          <a:srgbClr val="00153A"/>
                        </a:solidFill>
                      </a:endParaRPr>
                    </a:p>
                  </a:txBody>
                  <a:tcPr marT="91425" marB="91425" marR="28575" marL="28575" anchor="b">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ctr">
                        <a:spcBef>
                          <a:spcPts val="0"/>
                        </a:spcBef>
                        <a:spcAft>
                          <a:spcPts val="0"/>
                        </a:spcAft>
                        <a:buNone/>
                      </a:pPr>
                      <a:r>
                        <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ctr">
                        <a:spcBef>
                          <a:spcPts val="0"/>
                        </a:spcBef>
                        <a:spcAft>
                          <a:spcPts val="0"/>
                        </a:spcAft>
                        <a:buNone/>
                      </a:pPr>
                      <a:r>
                        <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ctr">
                        <a:spcBef>
                          <a:spcPts val="0"/>
                        </a:spcBef>
                        <a:spcAft>
                          <a:spcPts val="0"/>
                        </a:spcAft>
                        <a:buNone/>
                      </a:pPr>
                      <a:r>
                        <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r>
              <a:tr h="246225">
                <a:tc>
                  <a:txBody>
                    <a:bodyPr/>
                    <a:lstStyle/>
                    <a:p>
                      <a:pPr indent="0" lvl="0" marL="0" rtl="0" algn="l">
                        <a:spcBef>
                          <a:spcPts val="0"/>
                        </a:spcBef>
                        <a:spcAft>
                          <a:spcPts val="0"/>
                        </a:spcAft>
                        <a:buNone/>
                      </a:pPr>
                      <a:r>
                        <a:rPr b="1" lang="en" sz="1000"/>
                        <a:t>SO7</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spcBef>
                          <a:spcPts val="0"/>
                        </a:spcBef>
                        <a:spcAft>
                          <a:spcPts val="0"/>
                        </a:spcAft>
                        <a:buNone/>
                      </a:pPr>
                      <a:r>
                        <a:rPr b="1" lang="en" sz="1000"/>
                        <a:t>Data</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lnSpc>
                          <a:spcPct val="115000"/>
                        </a:lnSpc>
                        <a:spcBef>
                          <a:spcPts val="0"/>
                        </a:spcBef>
                        <a:spcAft>
                          <a:spcPts val="0"/>
                        </a:spcAft>
                        <a:buNone/>
                      </a:pPr>
                      <a:r>
                        <a:rPr b="1" lang="en" sz="1000">
                          <a:solidFill>
                            <a:srgbClr val="00153A"/>
                          </a:solidFill>
                        </a:rPr>
                        <a:t>Data Flow mapping OCG networks</a:t>
                      </a:r>
                      <a:endParaRPr b="1" sz="1000">
                        <a:solidFill>
                          <a:srgbClr val="00153A"/>
                        </a:solidFill>
                      </a:endParaRPr>
                    </a:p>
                  </a:txBody>
                  <a:tcPr marT="91425" marB="91425" marR="28575" marL="28575" anchor="b">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ctr">
                        <a:spcBef>
                          <a:spcPts val="0"/>
                        </a:spcBef>
                        <a:spcAft>
                          <a:spcPts val="0"/>
                        </a:spcAft>
                        <a:buNone/>
                      </a:pPr>
                      <a:r>
                        <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ctr">
                        <a:spcBef>
                          <a:spcPts val="0"/>
                        </a:spcBef>
                        <a:spcAft>
                          <a:spcPts val="0"/>
                        </a:spcAft>
                        <a:buNone/>
                      </a:pPr>
                      <a:r>
                        <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ctr">
                        <a:spcBef>
                          <a:spcPts val="0"/>
                        </a:spcBef>
                        <a:spcAft>
                          <a:spcPts val="0"/>
                        </a:spcAft>
                        <a:buNone/>
                      </a:pPr>
                      <a:r>
                        <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r>
              <a:tr h="178850">
                <a:tc>
                  <a:txBody>
                    <a:bodyPr/>
                    <a:lstStyle/>
                    <a:p>
                      <a:pPr indent="0" lvl="0" marL="0" rtl="0" algn="l">
                        <a:spcBef>
                          <a:spcPts val="0"/>
                        </a:spcBef>
                        <a:spcAft>
                          <a:spcPts val="0"/>
                        </a:spcAft>
                        <a:buNone/>
                      </a:pPr>
                      <a:r>
                        <a:rPr b="1" lang="en" sz="1000"/>
                        <a:t>SO7</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spcBef>
                          <a:spcPts val="0"/>
                        </a:spcBef>
                        <a:spcAft>
                          <a:spcPts val="0"/>
                        </a:spcAft>
                        <a:buClr>
                          <a:schemeClr val="dk1"/>
                        </a:buClr>
                        <a:buSzPts val="1100"/>
                        <a:buFont typeface="Arial"/>
                        <a:buNone/>
                      </a:pPr>
                      <a:r>
                        <a:rPr b="1" lang="en" sz="1000">
                          <a:solidFill>
                            <a:schemeClr val="dk1"/>
                          </a:solidFill>
                        </a:rPr>
                        <a:t>Data</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lnSpc>
                          <a:spcPct val="115000"/>
                        </a:lnSpc>
                        <a:spcBef>
                          <a:spcPts val="0"/>
                        </a:spcBef>
                        <a:spcAft>
                          <a:spcPts val="0"/>
                        </a:spcAft>
                        <a:buNone/>
                      </a:pPr>
                      <a:r>
                        <a:rPr b="1" lang="en" sz="1000">
                          <a:solidFill>
                            <a:srgbClr val="00153A"/>
                          </a:solidFill>
                        </a:rPr>
                        <a:t>Metadata standardisation global networks</a:t>
                      </a:r>
                      <a:endParaRPr b="1" sz="1000">
                        <a:solidFill>
                          <a:srgbClr val="00153A"/>
                        </a:solidFill>
                      </a:endParaRPr>
                    </a:p>
                  </a:txBody>
                  <a:tcPr marT="91425" marB="91425" marR="28575" marL="28575" anchor="b">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ctr">
                        <a:spcBef>
                          <a:spcPts val="0"/>
                        </a:spcBef>
                        <a:spcAft>
                          <a:spcPts val="0"/>
                        </a:spcAft>
                        <a:buNone/>
                      </a:pPr>
                      <a:r>
                        <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ctr">
                        <a:spcBef>
                          <a:spcPts val="0"/>
                        </a:spcBef>
                        <a:spcAft>
                          <a:spcPts val="0"/>
                        </a:spcAft>
                        <a:buNone/>
                      </a:pPr>
                      <a:r>
                        <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ctr">
                        <a:spcBef>
                          <a:spcPts val="0"/>
                        </a:spcBef>
                        <a:spcAft>
                          <a:spcPts val="0"/>
                        </a:spcAft>
                        <a:buNone/>
                      </a:pPr>
                      <a:r>
                        <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r>
              <a:tr h="291150">
                <a:tc>
                  <a:txBody>
                    <a:bodyPr/>
                    <a:lstStyle/>
                    <a:p>
                      <a:pPr indent="0" lvl="0" marL="0" rtl="0" algn="l">
                        <a:spcBef>
                          <a:spcPts val="0"/>
                        </a:spcBef>
                        <a:spcAft>
                          <a:spcPts val="0"/>
                        </a:spcAft>
                        <a:buNone/>
                      </a:pPr>
                      <a:r>
                        <a:rPr b="1" lang="en" sz="1000"/>
                        <a:t>SO7</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spcBef>
                          <a:spcPts val="0"/>
                        </a:spcBef>
                        <a:spcAft>
                          <a:spcPts val="0"/>
                        </a:spcAft>
                        <a:buClr>
                          <a:schemeClr val="dk1"/>
                        </a:buClr>
                        <a:buSzPts val="1100"/>
                        <a:buFont typeface="Arial"/>
                        <a:buNone/>
                      </a:pPr>
                      <a:r>
                        <a:rPr b="1" lang="en" sz="1000">
                          <a:solidFill>
                            <a:schemeClr val="dk1"/>
                          </a:solidFill>
                        </a:rPr>
                        <a:t>Data</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lnSpc>
                          <a:spcPct val="115000"/>
                        </a:lnSpc>
                        <a:spcBef>
                          <a:spcPts val="0"/>
                        </a:spcBef>
                        <a:spcAft>
                          <a:spcPts val="0"/>
                        </a:spcAft>
                        <a:buNone/>
                      </a:pPr>
                      <a:r>
                        <a:rPr b="1" lang="en" sz="1000">
                          <a:solidFill>
                            <a:srgbClr val="00153A"/>
                          </a:solidFill>
                        </a:rPr>
                        <a:t>OCG Data Strategy</a:t>
                      </a:r>
                      <a:endParaRPr b="1" sz="1000">
                        <a:solidFill>
                          <a:srgbClr val="00153A"/>
                        </a:solidFill>
                      </a:endParaRPr>
                    </a:p>
                  </a:txBody>
                  <a:tcPr marT="91425" marB="91425" marR="28575" marL="28575" anchor="b">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ctr">
                        <a:spcBef>
                          <a:spcPts val="0"/>
                        </a:spcBef>
                        <a:spcAft>
                          <a:spcPts val="0"/>
                        </a:spcAft>
                        <a:buNone/>
                      </a:pPr>
                      <a:r>
                        <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ctr">
                        <a:spcBef>
                          <a:spcPts val="0"/>
                        </a:spcBef>
                        <a:spcAft>
                          <a:spcPts val="0"/>
                        </a:spcAft>
                        <a:buNone/>
                      </a:pPr>
                      <a:r>
                        <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ctr">
                        <a:spcBef>
                          <a:spcPts val="0"/>
                        </a:spcBef>
                        <a:spcAft>
                          <a:spcPts val="0"/>
                        </a:spcAft>
                        <a:buNone/>
                      </a:pPr>
                      <a:r>
                        <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r>
              <a:tr h="240450">
                <a:tc>
                  <a:txBody>
                    <a:bodyPr/>
                    <a:lstStyle/>
                    <a:p>
                      <a:pPr indent="0" lvl="0" marL="0" rtl="0" algn="l">
                        <a:spcBef>
                          <a:spcPts val="0"/>
                        </a:spcBef>
                        <a:spcAft>
                          <a:spcPts val="0"/>
                        </a:spcAft>
                        <a:buNone/>
                      </a:pPr>
                      <a:r>
                        <a:rPr b="1" lang="en" sz="1000"/>
                        <a:t>SO7</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spcBef>
                          <a:spcPts val="0"/>
                        </a:spcBef>
                        <a:spcAft>
                          <a:spcPts val="0"/>
                        </a:spcAft>
                        <a:buClr>
                          <a:schemeClr val="dk1"/>
                        </a:buClr>
                        <a:buSzPts val="1100"/>
                        <a:buFont typeface="Arial"/>
                        <a:buNone/>
                      </a:pPr>
                      <a:r>
                        <a:rPr b="1" lang="en" sz="1000">
                          <a:solidFill>
                            <a:schemeClr val="dk1"/>
                          </a:solidFill>
                        </a:rPr>
                        <a:t>Data</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lnSpc>
                          <a:spcPct val="115000"/>
                        </a:lnSpc>
                        <a:spcBef>
                          <a:spcPts val="0"/>
                        </a:spcBef>
                        <a:spcAft>
                          <a:spcPts val="0"/>
                        </a:spcAft>
                        <a:buNone/>
                      </a:pPr>
                      <a:r>
                        <a:rPr b="1" lang="en" sz="1000">
                          <a:solidFill>
                            <a:srgbClr val="00153A"/>
                          </a:solidFill>
                        </a:rPr>
                        <a:t>Establish OpenGTS Prototype</a:t>
                      </a:r>
                      <a:endParaRPr b="1" sz="1000">
                        <a:solidFill>
                          <a:srgbClr val="00153A"/>
                        </a:solidFill>
                      </a:endParaRPr>
                    </a:p>
                  </a:txBody>
                  <a:tcPr marT="91425" marB="91425" marR="28575" marL="28575" anchor="b">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ctr">
                        <a:spcBef>
                          <a:spcPts val="0"/>
                        </a:spcBef>
                        <a:spcAft>
                          <a:spcPts val="0"/>
                        </a:spcAft>
                        <a:buNone/>
                      </a:pPr>
                      <a:r>
                        <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ctr">
                        <a:spcBef>
                          <a:spcPts val="0"/>
                        </a:spcBef>
                        <a:spcAft>
                          <a:spcPts val="0"/>
                        </a:spcAft>
                        <a:buNone/>
                      </a:pPr>
                      <a:r>
                        <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ctr">
                        <a:spcBef>
                          <a:spcPts val="0"/>
                        </a:spcBef>
                        <a:spcAft>
                          <a:spcPts val="0"/>
                        </a:spcAft>
                        <a:buNone/>
                      </a:pPr>
                      <a:r>
                        <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r>
              <a:tr h="278425">
                <a:tc>
                  <a:txBody>
                    <a:bodyPr/>
                    <a:lstStyle/>
                    <a:p>
                      <a:pPr indent="0" lvl="0" marL="0" rtl="0" algn="l">
                        <a:spcBef>
                          <a:spcPts val="0"/>
                        </a:spcBef>
                        <a:spcAft>
                          <a:spcPts val="0"/>
                        </a:spcAft>
                        <a:buNone/>
                      </a:pPr>
                      <a:r>
                        <a:rPr b="1" lang="en" sz="1000"/>
                        <a:t>SO8</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spcBef>
                          <a:spcPts val="0"/>
                        </a:spcBef>
                        <a:spcAft>
                          <a:spcPts val="0"/>
                        </a:spcAft>
                        <a:buNone/>
                      </a:pPr>
                      <a:r>
                        <a:rPr b="1" lang="en" sz="1000"/>
                        <a:t>New technology</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lnSpc>
                          <a:spcPct val="115000"/>
                        </a:lnSpc>
                        <a:spcBef>
                          <a:spcPts val="0"/>
                        </a:spcBef>
                        <a:spcAft>
                          <a:spcPts val="0"/>
                        </a:spcAft>
                        <a:buNone/>
                      </a:pPr>
                      <a:r>
                        <a:rPr b="1" lang="en" sz="1000">
                          <a:solidFill>
                            <a:srgbClr val="00153A"/>
                          </a:solidFill>
                        </a:rPr>
                        <a:t>Speed integration new technology</a:t>
                      </a:r>
                      <a:endParaRPr b="1" sz="1000">
                        <a:solidFill>
                          <a:srgbClr val="00153A"/>
                        </a:solidFill>
                      </a:endParaRPr>
                    </a:p>
                  </a:txBody>
                  <a:tcPr marT="91425" marB="91425" marR="28575" marL="28575" anchor="b">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ctr">
                        <a:spcBef>
                          <a:spcPts val="0"/>
                        </a:spcBef>
                        <a:spcAft>
                          <a:spcPts val="0"/>
                        </a:spcAft>
                        <a:buNone/>
                      </a:pPr>
                      <a:r>
                        <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ctr">
                        <a:spcBef>
                          <a:spcPts val="0"/>
                        </a:spcBef>
                        <a:spcAft>
                          <a:spcPts val="0"/>
                        </a:spcAft>
                        <a:buNone/>
                      </a:pPr>
                      <a:r>
                        <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ctr">
                        <a:spcBef>
                          <a:spcPts val="0"/>
                        </a:spcBef>
                        <a:spcAft>
                          <a:spcPts val="0"/>
                        </a:spcAft>
                        <a:buNone/>
                      </a:pPr>
                      <a:r>
                        <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r>
              <a:tr h="381000">
                <a:tc>
                  <a:txBody>
                    <a:bodyPr/>
                    <a:lstStyle/>
                    <a:p>
                      <a:pPr indent="0" lvl="0" marL="0" rtl="0" algn="l">
                        <a:spcBef>
                          <a:spcPts val="0"/>
                        </a:spcBef>
                        <a:spcAft>
                          <a:spcPts val="0"/>
                        </a:spcAft>
                        <a:buNone/>
                      </a:pPr>
                      <a:r>
                        <a:rPr b="1" lang="en" sz="1000"/>
                        <a:t>SO9</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spcBef>
                          <a:spcPts val="0"/>
                        </a:spcBef>
                        <a:spcAft>
                          <a:spcPts val="0"/>
                        </a:spcAft>
                        <a:buNone/>
                      </a:pPr>
                      <a:r>
                        <a:rPr b="1" lang="en" sz="1000"/>
                        <a:t>Capacity Devel.</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l">
                        <a:lnSpc>
                          <a:spcPct val="115000"/>
                        </a:lnSpc>
                        <a:spcBef>
                          <a:spcPts val="0"/>
                        </a:spcBef>
                        <a:spcAft>
                          <a:spcPts val="0"/>
                        </a:spcAft>
                        <a:buNone/>
                      </a:pPr>
                      <a:r>
                        <a:rPr b="1" lang="en" sz="1000">
                          <a:solidFill>
                            <a:srgbClr val="00153A"/>
                          </a:solidFill>
                        </a:rPr>
                        <a:t>Cross network integrated capacity development</a:t>
                      </a:r>
                      <a:endParaRPr b="1" sz="1000">
                        <a:solidFill>
                          <a:srgbClr val="00153A"/>
                        </a:solidFill>
                      </a:endParaRPr>
                    </a:p>
                  </a:txBody>
                  <a:tcPr marT="91425" marB="91425" marR="28575" marL="28575" anchor="b">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ctr">
                        <a:spcBef>
                          <a:spcPts val="0"/>
                        </a:spcBef>
                        <a:spcAft>
                          <a:spcPts val="0"/>
                        </a:spcAft>
                        <a:buNone/>
                      </a:pPr>
                      <a:r>
                        <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ctr">
                        <a:spcBef>
                          <a:spcPts val="0"/>
                        </a:spcBef>
                        <a:spcAft>
                          <a:spcPts val="0"/>
                        </a:spcAft>
                        <a:buNone/>
                      </a:pPr>
                      <a:r>
                        <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c>
                  <a:txBody>
                    <a:bodyPr/>
                    <a:lstStyle/>
                    <a:p>
                      <a:pPr indent="0" lvl="0" marL="0" rtl="0" algn="ctr">
                        <a:spcBef>
                          <a:spcPts val="0"/>
                        </a:spcBef>
                        <a:spcAft>
                          <a:spcPts val="0"/>
                        </a:spcAft>
                        <a:buNone/>
                      </a:pPr>
                      <a:r>
                        <a:t/>
                      </a:r>
                      <a:endParaRPr b="1" sz="1000"/>
                    </a:p>
                  </a:txBody>
                  <a:tcPr marT="91425" marB="91425" marR="91425" marL="91425">
                    <a:lnL cap="flat" cmpd="sng" w="9525">
                      <a:solidFill>
                        <a:schemeClr val="accent3"/>
                      </a:solidFill>
                      <a:prstDash val="solid"/>
                      <a:round/>
                      <a:headEnd len="sm" w="sm" type="none"/>
                      <a:tailEnd len="sm" w="sm" type="none"/>
                    </a:lnL>
                    <a:lnR cap="flat" cmpd="sng" w="9525">
                      <a:solidFill>
                        <a:schemeClr val="accent3"/>
                      </a:solidFill>
                      <a:prstDash val="solid"/>
                      <a:round/>
                      <a:headEnd len="sm" w="sm" type="none"/>
                      <a:tailEnd len="sm" w="sm" type="none"/>
                    </a:lnR>
                    <a:lnT cap="flat" cmpd="sng" w="9525">
                      <a:solidFill>
                        <a:schemeClr val="accent3"/>
                      </a:solidFill>
                      <a:prstDash val="solid"/>
                      <a:round/>
                      <a:headEnd len="sm" w="sm" type="none"/>
                      <a:tailEnd len="sm" w="sm" type="none"/>
                    </a:lnT>
                    <a:lnB cap="flat" cmpd="sng" w="9525">
                      <a:solidFill>
                        <a:schemeClr val="accent3"/>
                      </a:solidFill>
                      <a:prstDash val="solid"/>
                      <a:round/>
                      <a:headEnd len="sm" w="sm" type="none"/>
                      <a:tailEnd len="sm" w="sm" type="none"/>
                    </a:lnB>
                    <a:solidFill>
                      <a:schemeClr val="lt1"/>
                    </a:solidFill>
                  </a:tcPr>
                </a:tc>
              </a:tr>
            </a:tbl>
          </a:graphicData>
        </a:graphic>
      </p:graphicFrame>
      <p:sp>
        <p:nvSpPr>
          <p:cNvPr id="378" name="Google Shape;378;p51"/>
          <p:cNvSpPr txBox="1"/>
          <p:nvPr/>
        </p:nvSpPr>
        <p:spPr>
          <a:xfrm>
            <a:off x="1100875" y="1989675"/>
            <a:ext cx="7828200" cy="1386300"/>
          </a:xfrm>
          <a:prstGeom prst="rect">
            <a:avLst/>
          </a:prstGeom>
          <a:solidFill>
            <a:schemeClr val="lt1"/>
          </a:solidFill>
          <a:ln cap="flat" cmpd="sng" w="9525">
            <a:solidFill>
              <a:srgbClr val="FF0000"/>
            </a:solidFill>
            <a:prstDash val="solid"/>
            <a:round/>
            <a:headEnd len="sm" w="sm" type="none"/>
            <a:tailEnd len="sm" w="sm" type="none"/>
          </a:ln>
        </p:spPr>
        <p:txBody>
          <a:bodyPr anchorCtr="0" anchor="t" bIns="91425" lIns="91425" spcFirstLastPara="1" rIns="91425" wrap="square" tIns="91425">
            <a:spAutoFit/>
          </a:bodyPr>
          <a:lstStyle/>
          <a:p>
            <a:pPr indent="-317500" lvl="0" marL="457200" rtl="0" algn="l">
              <a:lnSpc>
                <a:spcPct val="90000"/>
              </a:lnSpc>
              <a:spcBef>
                <a:spcPts val="800"/>
              </a:spcBef>
              <a:spcAft>
                <a:spcPts val="0"/>
              </a:spcAft>
              <a:buClr>
                <a:srgbClr val="FF0000"/>
              </a:buClr>
              <a:buSzPts val="1400"/>
              <a:buFont typeface="Quattrocento Sans"/>
              <a:buChar char="●"/>
            </a:pPr>
            <a:r>
              <a:rPr b="1" lang="en">
                <a:solidFill>
                  <a:srgbClr val="FF0000"/>
                </a:solidFill>
                <a:latin typeface="Quattrocento Sans"/>
                <a:ea typeface="Quattrocento Sans"/>
                <a:cs typeface="Quattrocento Sans"/>
                <a:sym typeface="Quattrocento Sans"/>
              </a:rPr>
              <a:t>GOOS Implementation Plan - X-GOOS coordination towards achieving the 2030 Strategy</a:t>
            </a:r>
            <a:endParaRPr b="1">
              <a:solidFill>
                <a:srgbClr val="FF0000"/>
              </a:solidFill>
              <a:latin typeface="Quattrocento Sans"/>
              <a:ea typeface="Quattrocento Sans"/>
              <a:cs typeface="Quattrocento Sans"/>
              <a:sym typeface="Quattrocento Sans"/>
            </a:endParaRPr>
          </a:p>
          <a:p>
            <a:pPr indent="-317500" lvl="0" marL="457200" rtl="0" algn="l">
              <a:lnSpc>
                <a:spcPct val="90000"/>
              </a:lnSpc>
              <a:spcBef>
                <a:spcPts val="800"/>
              </a:spcBef>
              <a:spcAft>
                <a:spcPts val="0"/>
              </a:spcAft>
              <a:buClr>
                <a:srgbClr val="FF0000"/>
              </a:buClr>
              <a:buSzPts val="1400"/>
              <a:buFont typeface="Quattrocento Sans"/>
              <a:buChar char="●"/>
            </a:pPr>
            <a:r>
              <a:rPr b="1" lang="en">
                <a:solidFill>
                  <a:srgbClr val="FF0000"/>
                </a:solidFill>
                <a:latin typeface="Quattrocento Sans"/>
                <a:ea typeface="Quattrocento Sans"/>
                <a:cs typeface="Quattrocento Sans"/>
                <a:sym typeface="Quattrocento Sans"/>
              </a:rPr>
              <a:t>OCG Leading 12 actions and </a:t>
            </a:r>
            <a:r>
              <a:rPr b="1" lang="en">
                <a:solidFill>
                  <a:srgbClr val="FF0000"/>
                </a:solidFill>
                <a:latin typeface="Quattrocento Sans"/>
                <a:ea typeface="Quattrocento Sans"/>
                <a:cs typeface="Quattrocento Sans"/>
                <a:sym typeface="Quattrocento Sans"/>
              </a:rPr>
              <a:t>innovating for GOOS</a:t>
            </a:r>
            <a:endParaRPr b="1">
              <a:solidFill>
                <a:srgbClr val="FF0000"/>
              </a:solidFill>
              <a:latin typeface="Quattrocento Sans"/>
              <a:ea typeface="Quattrocento Sans"/>
              <a:cs typeface="Quattrocento Sans"/>
              <a:sym typeface="Quattrocento Sans"/>
            </a:endParaRPr>
          </a:p>
          <a:p>
            <a:pPr indent="-317500" lvl="0" marL="457200" rtl="0" algn="l">
              <a:lnSpc>
                <a:spcPct val="115000"/>
              </a:lnSpc>
              <a:spcBef>
                <a:spcPts val="0"/>
              </a:spcBef>
              <a:spcAft>
                <a:spcPts val="0"/>
              </a:spcAft>
              <a:buClr>
                <a:srgbClr val="FF0000"/>
              </a:buClr>
              <a:buSzPts val="1400"/>
              <a:buFont typeface="Quattrocento Sans"/>
              <a:buChar char="●"/>
            </a:pPr>
            <a:r>
              <a:rPr b="1" lang="en">
                <a:solidFill>
                  <a:srgbClr val="FF0000"/>
                </a:solidFill>
                <a:latin typeface="Quattrocento Sans"/>
                <a:ea typeface="Quattrocento Sans"/>
                <a:cs typeface="Quattrocento Sans"/>
                <a:sym typeface="Quattrocento Sans"/>
              </a:rPr>
              <a:t>Leading 2 major X-GOOS actions *</a:t>
            </a:r>
            <a:endParaRPr b="1">
              <a:solidFill>
                <a:srgbClr val="FF0000"/>
              </a:solidFill>
              <a:latin typeface="Quattrocento Sans"/>
              <a:ea typeface="Quattrocento Sans"/>
              <a:cs typeface="Quattrocento Sans"/>
              <a:sym typeface="Quattrocento Sans"/>
            </a:endParaRPr>
          </a:p>
          <a:p>
            <a:pPr indent="-317500" lvl="0" marL="457200" rtl="0" algn="l">
              <a:lnSpc>
                <a:spcPct val="115000"/>
              </a:lnSpc>
              <a:spcBef>
                <a:spcPts val="0"/>
              </a:spcBef>
              <a:spcAft>
                <a:spcPts val="0"/>
              </a:spcAft>
              <a:buClr>
                <a:srgbClr val="FF0000"/>
              </a:buClr>
              <a:buSzPts val="1400"/>
              <a:buFont typeface="Quattrocento Sans"/>
              <a:buChar char="●"/>
            </a:pPr>
            <a:r>
              <a:rPr b="1" lang="en">
                <a:solidFill>
                  <a:srgbClr val="FF0000"/>
                </a:solidFill>
                <a:latin typeface="Quattrocento Sans"/>
                <a:ea typeface="Quattrocento Sans"/>
                <a:cs typeface="Quattrocento Sans"/>
                <a:sym typeface="Quattrocento Sans"/>
              </a:rPr>
              <a:t>Working with other GOOS elements in 24 other actions </a:t>
            </a:r>
            <a:endParaRPr b="1">
              <a:solidFill>
                <a:srgbClr val="FF0000"/>
              </a:solidFill>
              <a:latin typeface="Quattrocento Sans"/>
              <a:ea typeface="Quattrocento Sans"/>
              <a:cs typeface="Quattrocento Sans"/>
              <a:sym typeface="Quattrocento Sans"/>
            </a:endParaRPr>
          </a:p>
          <a:p>
            <a:pPr indent="-317500" lvl="0" marL="457200" rtl="0" algn="l">
              <a:lnSpc>
                <a:spcPct val="115000"/>
              </a:lnSpc>
              <a:spcBef>
                <a:spcPts val="0"/>
              </a:spcBef>
              <a:spcAft>
                <a:spcPts val="0"/>
              </a:spcAft>
              <a:buClr>
                <a:srgbClr val="FF0000"/>
              </a:buClr>
              <a:buSzPts val="1400"/>
              <a:buFont typeface="Quattrocento Sans"/>
              <a:buChar char="●"/>
            </a:pPr>
            <a:r>
              <a:rPr b="1" lang="en">
                <a:solidFill>
                  <a:srgbClr val="FF0000"/>
                </a:solidFill>
                <a:latin typeface="Quattrocento Sans"/>
                <a:ea typeface="Quattrocento Sans"/>
                <a:cs typeface="Quattrocento Sans"/>
                <a:sym typeface="Quattrocento Sans"/>
              </a:rPr>
              <a:t>More on this in Session 9 - Thursday  </a:t>
            </a:r>
            <a:endParaRPr b="1">
              <a:solidFill>
                <a:srgbClr val="FF0000"/>
              </a:solidFill>
              <a:latin typeface="Quattrocento Sans"/>
              <a:ea typeface="Quattrocento Sans"/>
              <a:cs typeface="Quattrocento Sans"/>
              <a:sym typeface="Quattrocento Sans"/>
            </a:endParaRPr>
          </a:p>
        </p:txBody>
      </p:sp>
    </p:spTree>
  </p:cSld>
  <p:clrMapOvr>
    <a:masterClrMapping/>
  </p:clrMapOvr>
</p:sld>
</file>

<file path=ppt/slides/slide2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82" name="Shape 382"/>
        <p:cNvGrpSpPr/>
        <p:nvPr/>
      </p:nvGrpSpPr>
      <p:grpSpPr>
        <a:xfrm>
          <a:off x="0" y="0"/>
          <a:ext cx="0" cy="0"/>
          <a:chOff x="0" y="0"/>
          <a:chExt cx="0" cy="0"/>
        </a:xfrm>
      </p:grpSpPr>
      <p:sp>
        <p:nvSpPr>
          <p:cNvPr id="383" name="Google Shape;383;p52"/>
          <p:cNvSpPr txBox="1"/>
          <p:nvPr>
            <p:ph type="title"/>
          </p:nvPr>
        </p:nvSpPr>
        <p:spPr>
          <a:xfrm>
            <a:off x="228600" y="76199"/>
            <a:ext cx="7886700" cy="757500"/>
          </a:xfrm>
          <a:prstGeom prst="rect">
            <a:avLst/>
          </a:prstGeom>
          <a:noFill/>
          <a:ln>
            <a:noFill/>
          </a:ln>
        </p:spPr>
        <p:txBody>
          <a:bodyPr anchorCtr="0" anchor="ctr" bIns="34275" lIns="68575" spcFirstLastPara="1" rIns="68575" wrap="square" tIns="34275">
            <a:noAutofit/>
          </a:bodyPr>
          <a:lstStyle/>
          <a:p>
            <a:pPr indent="0" lvl="0" marL="0" rtl="0" algn="l">
              <a:spcBef>
                <a:spcPts val="0"/>
              </a:spcBef>
              <a:spcAft>
                <a:spcPts val="0"/>
              </a:spcAft>
              <a:buClr>
                <a:srgbClr val="00153A"/>
              </a:buClr>
              <a:buSzPts val="2500"/>
              <a:buFont typeface="Libre Franklin"/>
              <a:buNone/>
            </a:pPr>
            <a:r>
              <a:rPr lang="en" u="none"/>
              <a:t>Communications</a:t>
            </a:r>
            <a:endParaRPr u="none"/>
          </a:p>
        </p:txBody>
      </p:sp>
      <p:sp>
        <p:nvSpPr>
          <p:cNvPr id="384" name="Google Shape;384;p52"/>
          <p:cNvSpPr txBox="1"/>
          <p:nvPr/>
        </p:nvSpPr>
        <p:spPr>
          <a:xfrm>
            <a:off x="285050" y="747975"/>
            <a:ext cx="5463600" cy="3190500"/>
          </a:xfrm>
          <a:prstGeom prst="rect">
            <a:avLst/>
          </a:prstGeom>
          <a:solidFill>
            <a:schemeClr val="lt1"/>
          </a:solidFill>
          <a:ln>
            <a:noFill/>
          </a:ln>
        </p:spPr>
        <p:txBody>
          <a:bodyPr anchorCtr="0" anchor="t" bIns="34275" lIns="68575" spcFirstLastPara="1" rIns="68575" wrap="square" tIns="34275">
            <a:noAutofit/>
          </a:bodyPr>
          <a:lstStyle/>
          <a:p>
            <a:pPr indent="-311150" lvl="0" marL="457200" rtl="0" algn="l">
              <a:lnSpc>
                <a:spcPct val="115000"/>
              </a:lnSpc>
              <a:spcBef>
                <a:spcPts val="0"/>
              </a:spcBef>
              <a:spcAft>
                <a:spcPts val="0"/>
              </a:spcAft>
              <a:buClr>
                <a:srgbClr val="00153A"/>
              </a:buClr>
              <a:buSzPts val="1300"/>
              <a:buFont typeface="Quattrocento Sans"/>
              <a:buChar char="●"/>
            </a:pPr>
            <a:r>
              <a:rPr lang="en" sz="1300">
                <a:solidFill>
                  <a:srgbClr val="00153A"/>
                </a:solidFill>
                <a:latin typeface="Quattrocento Sans"/>
                <a:ea typeface="Quattrocento Sans"/>
                <a:cs typeface="Quattrocento Sans"/>
                <a:sym typeface="Quattrocento Sans"/>
              </a:rPr>
              <a:t>Articles:</a:t>
            </a:r>
            <a:endParaRPr sz="1300">
              <a:solidFill>
                <a:srgbClr val="00153A"/>
              </a:solidFill>
              <a:latin typeface="Quattrocento Sans"/>
              <a:ea typeface="Quattrocento Sans"/>
              <a:cs typeface="Quattrocento Sans"/>
              <a:sym typeface="Quattrocento Sans"/>
            </a:endParaRPr>
          </a:p>
          <a:p>
            <a:pPr indent="-311150" lvl="1" marL="914400" rtl="0" algn="l">
              <a:lnSpc>
                <a:spcPct val="100000"/>
              </a:lnSpc>
              <a:spcBef>
                <a:spcPts val="1000"/>
              </a:spcBef>
              <a:spcAft>
                <a:spcPts val="0"/>
              </a:spcAft>
              <a:buClr>
                <a:srgbClr val="00153A"/>
              </a:buClr>
              <a:buSzPts val="1300"/>
              <a:buFont typeface="Quattrocento Sans"/>
              <a:buChar char="○"/>
            </a:pPr>
            <a:r>
              <a:rPr lang="en" sz="1300">
                <a:solidFill>
                  <a:srgbClr val="00153A"/>
                </a:solidFill>
                <a:latin typeface="Quattrocento Sans"/>
                <a:ea typeface="Quattrocento Sans"/>
                <a:cs typeface="Quattrocento Sans"/>
                <a:sym typeface="Quattrocento Sans"/>
              </a:rPr>
              <a:t>COVID &amp; Ocean Observations: Large ripple effect, wider - general audience and real interest</a:t>
            </a:r>
            <a:endParaRPr sz="1300">
              <a:solidFill>
                <a:srgbClr val="00153A"/>
              </a:solidFill>
              <a:latin typeface="Quattrocento Sans"/>
              <a:ea typeface="Quattrocento Sans"/>
              <a:cs typeface="Quattrocento Sans"/>
              <a:sym typeface="Quattrocento Sans"/>
            </a:endParaRPr>
          </a:p>
          <a:p>
            <a:pPr indent="-311150" lvl="1" marL="914400" rtl="0" algn="l">
              <a:lnSpc>
                <a:spcPct val="100000"/>
              </a:lnSpc>
              <a:spcBef>
                <a:spcPts val="1000"/>
              </a:spcBef>
              <a:spcAft>
                <a:spcPts val="0"/>
              </a:spcAft>
              <a:buClr>
                <a:srgbClr val="00153A"/>
              </a:buClr>
              <a:buSzPts val="1300"/>
              <a:buFont typeface="Quattrocento Sans"/>
              <a:buChar char="○"/>
            </a:pPr>
            <a:r>
              <a:rPr lang="en" sz="1300">
                <a:solidFill>
                  <a:srgbClr val="00153A"/>
                </a:solidFill>
                <a:latin typeface="Quattrocento Sans"/>
                <a:ea typeface="Quattrocento Sans"/>
                <a:cs typeface="Quattrocento Sans"/>
                <a:sym typeface="Quattrocento Sans"/>
              </a:rPr>
              <a:t>Vendée Globe 2020: Most popular tweet, wide audience</a:t>
            </a:r>
            <a:endParaRPr sz="1300">
              <a:solidFill>
                <a:srgbClr val="00153A"/>
              </a:solidFill>
              <a:latin typeface="Quattrocento Sans"/>
              <a:ea typeface="Quattrocento Sans"/>
              <a:cs typeface="Quattrocento Sans"/>
              <a:sym typeface="Quattrocento Sans"/>
            </a:endParaRPr>
          </a:p>
          <a:p>
            <a:pPr indent="-311150" lvl="1" marL="914400" rtl="0" algn="l">
              <a:lnSpc>
                <a:spcPct val="100000"/>
              </a:lnSpc>
              <a:spcBef>
                <a:spcPts val="1000"/>
              </a:spcBef>
              <a:spcAft>
                <a:spcPts val="0"/>
              </a:spcAft>
              <a:buClr>
                <a:srgbClr val="00153A"/>
              </a:buClr>
              <a:buSzPts val="1300"/>
              <a:buFont typeface="Quattrocento Sans"/>
              <a:buChar char="○"/>
            </a:pPr>
            <a:r>
              <a:rPr lang="en" sz="1300">
                <a:solidFill>
                  <a:srgbClr val="00153A"/>
                </a:solidFill>
                <a:latin typeface="Quattrocento Sans"/>
                <a:ea typeface="Quattrocento Sans"/>
                <a:cs typeface="Quattrocento Sans"/>
                <a:sym typeface="Quattrocento Sans"/>
              </a:rPr>
              <a:t>Maersk committing ships for observations: Picked up in industry press, WMO</a:t>
            </a:r>
            <a:endParaRPr sz="1300">
              <a:solidFill>
                <a:srgbClr val="00153A"/>
              </a:solidFill>
              <a:latin typeface="Quattrocento Sans"/>
              <a:ea typeface="Quattrocento Sans"/>
              <a:cs typeface="Quattrocento Sans"/>
              <a:sym typeface="Quattrocento Sans"/>
            </a:endParaRPr>
          </a:p>
          <a:p>
            <a:pPr indent="-311150" lvl="1" marL="914400" rtl="0" algn="l">
              <a:lnSpc>
                <a:spcPct val="115000"/>
              </a:lnSpc>
              <a:spcBef>
                <a:spcPts val="1000"/>
              </a:spcBef>
              <a:spcAft>
                <a:spcPts val="0"/>
              </a:spcAft>
              <a:buClr>
                <a:srgbClr val="00153A"/>
              </a:buClr>
              <a:buSzPts val="1300"/>
              <a:buFont typeface="Quattrocento Sans"/>
              <a:buChar char="○"/>
            </a:pPr>
            <a:r>
              <a:rPr lang="en" sz="1300">
                <a:solidFill>
                  <a:srgbClr val="00153A"/>
                </a:solidFill>
                <a:latin typeface="Quattrocento Sans"/>
                <a:ea typeface="Quattrocento Sans"/>
                <a:cs typeface="Quattrocento Sans"/>
                <a:sym typeface="Quattrocento Sans"/>
              </a:rPr>
              <a:t>Do we want to do more?</a:t>
            </a:r>
            <a:endParaRPr sz="1300">
              <a:solidFill>
                <a:srgbClr val="00153A"/>
              </a:solidFill>
              <a:latin typeface="Quattrocento Sans"/>
              <a:ea typeface="Quattrocento Sans"/>
              <a:cs typeface="Quattrocento Sans"/>
              <a:sym typeface="Quattrocento Sans"/>
            </a:endParaRPr>
          </a:p>
          <a:p>
            <a:pPr indent="-311150" lvl="0" marL="457200" rtl="0" algn="l">
              <a:lnSpc>
                <a:spcPct val="115000"/>
              </a:lnSpc>
              <a:spcBef>
                <a:spcPts val="1000"/>
              </a:spcBef>
              <a:spcAft>
                <a:spcPts val="0"/>
              </a:spcAft>
              <a:buClr>
                <a:srgbClr val="00153A"/>
              </a:buClr>
              <a:buSzPts val="1300"/>
              <a:buFont typeface="Quattrocento Sans"/>
              <a:buChar char="●"/>
            </a:pPr>
            <a:r>
              <a:rPr lang="en" sz="1300">
                <a:solidFill>
                  <a:srgbClr val="00153A"/>
                </a:solidFill>
                <a:latin typeface="Quattrocento Sans"/>
                <a:ea typeface="Quattrocento Sans"/>
                <a:cs typeface="Quattrocento Sans"/>
                <a:sym typeface="Quattrocento Sans"/>
              </a:rPr>
              <a:t>Observing System Report Card: WMO multiplier of this work</a:t>
            </a:r>
            <a:endParaRPr sz="1300">
              <a:solidFill>
                <a:srgbClr val="00153A"/>
              </a:solidFill>
              <a:latin typeface="Quattrocento Sans"/>
              <a:ea typeface="Quattrocento Sans"/>
              <a:cs typeface="Quattrocento Sans"/>
              <a:sym typeface="Quattrocento Sans"/>
            </a:endParaRPr>
          </a:p>
          <a:p>
            <a:pPr indent="-311150" lvl="1" marL="914400" rtl="0" algn="l">
              <a:lnSpc>
                <a:spcPct val="115000"/>
              </a:lnSpc>
              <a:spcBef>
                <a:spcPts val="1000"/>
              </a:spcBef>
              <a:spcAft>
                <a:spcPts val="0"/>
              </a:spcAft>
              <a:buClr>
                <a:srgbClr val="00153A"/>
              </a:buClr>
              <a:buSzPts val="1300"/>
              <a:buFont typeface="Quattrocento Sans"/>
              <a:buChar char="○"/>
            </a:pPr>
            <a:r>
              <a:rPr lang="en" sz="1300">
                <a:solidFill>
                  <a:srgbClr val="00153A"/>
                </a:solidFill>
                <a:latin typeface="Quattrocento Sans"/>
                <a:ea typeface="Quattrocento Sans"/>
                <a:cs typeface="Quattrocento Sans"/>
                <a:sym typeface="Quattrocento Sans"/>
              </a:rPr>
              <a:t>Workshop suggested we need to do more to promote it - GOOS National Focal Points, plus…?</a:t>
            </a:r>
            <a:endParaRPr sz="1300">
              <a:solidFill>
                <a:srgbClr val="00153A"/>
              </a:solidFill>
              <a:latin typeface="Quattrocento Sans"/>
              <a:ea typeface="Quattrocento Sans"/>
              <a:cs typeface="Quattrocento Sans"/>
              <a:sym typeface="Quattrocento Sans"/>
            </a:endParaRPr>
          </a:p>
          <a:p>
            <a:pPr indent="-311150" lvl="0" marL="457200" rtl="0" algn="l">
              <a:lnSpc>
                <a:spcPct val="115000"/>
              </a:lnSpc>
              <a:spcBef>
                <a:spcPts val="1000"/>
              </a:spcBef>
              <a:spcAft>
                <a:spcPts val="0"/>
              </a:spcAft>
              <a:buClr>
                <a:srgbClr val="00153A"/>
              </a:buClr>
              <a:buSzPts val="1300"/>
              <a:buFont typeface="Quattrocento Sans"/>
              <a:buChar char="●"/>
            </a:pPr>
            <a:r>
              <a:rPr lang="en" sz="1300">
                <a:solidFill>
                  <a:srgbClr val="00153A"/>
                </a:solidFill>
                <a:latin typeface="Quattrocento Sans"/>
                <a:ea typeface="Quattrocento Sans"/>
                <a:cs typeface="Quattrocento Sans"/>
                <a:sym typeface="Quattrocento Sans"/>
              </a:rPr>
              <a:t>GOOS Website revamp - update information and freshen design, communications consultant employed.</a:t>
            </a:r>
            <a:endParaRPr sz="1300">
              <a:solidFill>
                <a:srgbClr val="00153A"/>
              </a:solidFill>
              <a:latin typeface="Quattrocento Sans"/>
              <a:ea typeface="Quattrocento Sans"/>
              <a:cs typeface="Quattrocento Sans"/>
              <a:sym typeface="Quattrocento Sans"/>
            </a:endParaRPr>
          </a:p>
          <a:p>
            <a:pPr indent="-311150" lvl="1" marL="914400" rtl="0" algn="l">
              <a:lnSpc>
                <a:spcPct val="115000"/>
              </a:lnSpc>
              <a:spcBef>
                <a:spcPts val="1000"/>
              </a:spcBef>
              <a:spcAft>
                <a:spcPts val="1000"/>
              </a:spcAft>
              <a:buClr>
                <a:srgbClr val="00153A"/>
              </a:buClr>
              <a:buSzPts val="1300"/>
              <a:buFont typeface="Quattrocento Sans"/>
              <a:buChar char="○"/>
            </a:pPr>
            <a:r>
              <a:rPr lang="en" sz="1300">
                <a:solidFill>
                  <a:srgbClr val="00153A"/>
                </a:solidFill>
                <a:latin typeface="Quattrocento Sans"/>
                <a:ea typeface="Quattrocento Sans"/>
                <a:cs typeface="Quattrocento Sans"/>
                <a:sym typeface="Quattrocento Sans"/>
              </a:rPr>
              <a:t> Are our network specification sheets sufficiently up to date?</a:t>
            </a:r>
            <a:endParaRPr sz="1300">
              <a:solidFill>
                <a:srgbClr val="00153A"/>
              </a:solidFill>
              <a:latin typeface="Quattrocento Sans"/>
              <a:ea typeface="Quattrocento Sans"/>
              <a:cs typeface="Quattrocento Sans"/>
              <a:sym typeface="Quattrocento Sans"/>
            </a:endParaRPr>
          </a:p>
        </p:txBody>
      </p:sp>
      <p:pic>
        <p:nvPicPr>
          <p:cNvPr id="385" name="Google Shape;385;p52"/>
          <p:cNvPicPr preferRelativeResize="0"/>
          <p:nvPr/>
        </p:nvPicPr>
        <p:blipFill>
          <a:blip r:embed="rId3">
            <a:alphaModFix/>
          </a:blip>
          <a:stretch>
            <a:fillRect/>
          </a:stretch>
        </p:blipFill>
        <p:spPr>
          <a:xfrm>
            <a:off x="5949900" y="900387"/>
            <a:ext cx="2992800" cy="3710775"/>
          </a:xfrm>
          <a:prstGeom prst="rect">
            <a:avLst/>
          </a:prstGeom>
          <a:noFill/>
          <a:ln>
            <a:noFill/>
          </a:ln>
        </p:spPr>
      </p:pic>
      <p:sp>
        <p:nvSpPr>
          <p:cNvPr id="386" name="Google Shape;386;p52"/>
          <p:cNvSpPr txBox="1"/>
          <p:nvPr/>
        </p:nvSpPr>
        <p:spPr>
          <a:xfrm>
            <a:off x="5748600" y="997600"/>
            <a:ext cx="3395400" cy="323100"/>
          </a:xfrm>
          <a:prstGeom prst="rect">
            <a:avLst/>
          </a:prstGeom>
          <a:noFill/>
          <a:ln>
            <a:noFill/>
          </a:ln>
        </p:spPr>
        <p:txBody>
          <a:bodyPr anchorCtr="0" anchor="t" bIns="91425" lIns="91425" spcFirstLastPara="1" rIns="91425" wrap="square" tIns="91425">
            <a:spAutoFit/>
          </a:bodyPr>
          <a:lstStyle/>
          <a:p>
            <a:pPr indent="0" lvl="0" marL="0" rtl="0" algn="r">
              <a:spcBef>
                <a:spcPts val="0"/>
              </a:spcBef>
              <a:spcAft>
                <a:spcPts val="0"/>
              </a:spcAft>
              <a:buNone/>
            </a:pPr>
            <a:r>
              <a:t/>
            </a:r>
            <a:endParaRPr sz="900" u="sng">
              <a:solidFill>
                <a:srgbClr val="00153A"/>
              </a:solidFill>
              <a:latin typeface="Quattrocento Sans"/>
              <a:ea typeface="Quattrocento Sans"/>
              <a:cs typeface="Quattrocento Sans"/>
              <a:sym typeface="Quattrocento Sans"/>
            </a:endParaRPr>
          </a:p>
        </p:txBody>
      </p:sp>
    </p:spTree>
  </p:cSld>
  <p:clrMapOvr>
    <a:masterClrMapping/>
  </p:clrMapOvr>
</p:sld>
</file>

<file path=ppt/slides/slide2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90" name="Shape 390"/>
        <p:cNvGrpSpPr/>
        <p:nvPr/>
      </p:nvGrpSpPr>
      <p:grpSpPr>
        <a:xfrm>
          <a:off x="0" y="0"/>
          <a:ext cx="0" cy="0"/>
          <a:chOff x="0" y="0"/>
          <a:chExt cx="0" cy="0"/>
        </a:xfrm>
      </p:grpSpPr>
      <p:sp>
        <p:nvSpPr>
          <p:cNvPr id="391" name="Google Shape;391;p53"/>
          <p:cNvSpPr txBox="1"/>
          <p:nvPr>
            <p:ph type="title"/>
          </p:nvPr>
        </p:nvSpPr>
        <p:spPr>
          <a:xfrm>
            <a:off x="228600" y="76199"/>
            <a:ext cx="7886700" cy="757500"/>
          </a:xfrm>
          <a:prstGeom prst="rect">
            <a:avLst/>
          </a:prstGeom>
          <a:noFill/>
          <a:ln>
            <a:noFill/>
          </a:ln>
        </p:spPr>
        <p:txBody>
          <a:bodyPr anchorCtr="0" anchor="ctr" bIns="34275" lIns="68575" spcFirstLastPara="1" rIns="68575" wrap="square" tIns="34275">
            <a:noAutofit/>
          </a:bodyPr>
          <a:lstStyle/>
          <a:p>
            <a:pPr indent="0" lvl="0" marL="0" rtl="0" algn="l">
              <a:spcBef>
                <a:spcPts val="0"/>
              </a:spcBef>
              <a:spcAft>
                <a:spcPts val="0"/>
              </a:spcAft>
              <a:buClr>
                <a:srgbClr val="00153A"/>
              </a:buClr>
              <a:buSzPts val="2500"/>
              <a:buFont typeface="Libre Franklin"/>
              <a:buNone/>
            </a:pPr>
            <a:r>
              <a:rPr lang="en" u="none"/>
              <a:t>This Week and the Way Ahead: </a:t>
            </a:r>
            <a:endParaRPr u="none"/>
          </a:p>
        </p:txBody>
      </p:sp>
      <p:sp>
        <p:nvSpPr>
          <p:cNvPr id="392" name="Google Shape;392;p53"/>
          <p:cNvSpPr txBox="1"/>
          <p:nvPr/>
        </p:nvSpPr>
        <p:spPr>
          <a:xfrm>
            <a:off x="228600" y="757550"/>
            <a:ext cx="5657400" cy="4432200"/>
          </a:xfrm>
          <a:prstGeom prst="rect">
            <a:avLst/>
          </a:prstGeom>
          <a:solidFill>
            <a:schemeClr val="lt1"/>
          </a:solidFill>
          <a:ln>
            <a:noFill/>
          </a:ln>
        </p:spPr>
        <p:txBody>
          <a:bodyPr anchorCtr="0" anchor="t" bIns="34275" lIns="68575" spcFirstLastPara="1" rIns="68575" wrap="square" tIns="34275">
            <a:noAutofit/>
          </a:bodyPr>
          <a:lstStyle/>
          <a:p>
            <a:pPr indent="-317500" lvl="0" marL="457200" rtl="0" algn="l">
              <a:lnSpc>
                <a:spcPct val="115000"/>
              </a:lnSpc>
              <a:spcBef>
                <a:spcPts val="800"/>
              </a:spcBef>
              <a:spcAft>
                <a:spcPts val="0"/>
              </a:spcAft>
              <a:buClr>
                <a:srgbClr val="00153A"/>
              </a:buClr>
              <a:buSzPts val="1400"/>
              <a:buFont typeface="Quattrocento Sans"/>
              <a:buChar char="●"/>
            </a:pPr>
            <a:r>
              <a:rPr lang="en">
                <a:solidFill>
                  <a:srgbClr val="00153A"/>
                </a:solidFill>
                <a:latin typeface="Quattrocento Sans"/>
                <a:ea typeface="Quattrocento Sans"/>
                <a:cs typeface="Quattrocento Sans"/>
                <a:sym typeface="Quattrocento Sans"/>
              </a:rPr>
              <a:t>Celebrate successes (this was such an exceptional year)! </a:t>
            </a:r>
            <a:endParaRPr>
              <a:solidFill>
                <a:srgbClr val="00153A"/>
              </a:solidFill>
              <a:latin typeface="Quattrocento Sans"/>
              <a:ea typeface="Quattrocento Sans"/>
              <a:cs typeface="Quattrocento Sans"/>
              <a:sym typeface="Quattrocento Sans"/>
            </a:endParaRPr>
          </a:p>
          <a:p>
            <a:pPr indent="-317500" lvl="0" marL="457200" rtl="0" algn="l">
              <a:lnSpc>
                <a:spcPct val="115000"/>
              </a:lnSpc>
              <a:spcBef>
                <a:spcPts val="1000"/>
              </a:spcBef>
              <a:spcAft>
                <a:spcPts val="0"/>
              </a:spcAft>
              <a:buClr>
                <a:srgbClr val="00153A"/>
              </a:buClr>
              <a:buSzPts val="1400"/>
              <a:buFont typeface="Quattrocento Sans"/>
              <a:buChar char="●"/>
            </a:pPr>
            <a:r>
              <a:rPr lang="en">
                <a:solidFill>
                  <a:srgbClr val="00153A"/>
                </a:solidFill>
                <a:highlight>
                  <a:srgbClr val="FFFFFF"/>
                </a:highlight>
                <a:latin typeface="Quattrocento Sans"/>
                <a:ea typeface="Quattrocento Sans"/>
                <a:cs typeface="Quattrocento Sans"/>
                <a:sym typeface="Quattrocento Sans"/>
              </a:rPr>
              <a:t>Core business surrounding our foci will remain critical.</a:t>
            </a:r>
            <a:endParaRPr>
              <a:solidFill>
                <a:srgbClr val="00153A"/>
              </a:solidFill>
              <a:highlight>
                <a:srgbClr val="FFFFFF"/>
              </a:highlight>
              <a:latin typeface="Quattrocento Sans"/>
              <a:ea typeface="Quattrocento Sans"/>
              <a:cs typeface="Quattrocento Sans"/>
              <a:sym typeface="Quattrocento Sans"/>
            </a:endParaRPr>
          </a:p>
          <a:p>
            <a:pPr indent="-304800" lvl="0" marL="457200" rtl="0" algn="l">
              <a:lnSpc>
                <a:spcPct val="115000"/>
              </a:lnSpc>
              <a:spcBef>
                <a:spcPts val="1000"/>
              </a:spcBef>
              <a:spcAft>
                <a:spcPts val="0"/>
              </a:spcAft>
              <a:buClr>
                <a:srgbClr val="00153A"/>
              </a:buClr>
              <a:buSzPts val="1200"/>
              <a:buFont typeface="Quattrocento Sans"/>
              <a:buChar char="●"/>
            </a:pPr>
            <a:r>
              <a:rPr lang="en">
                <a:solidFill>
                  <a:srgbClr val="00153A"/>
                </a:solidFill>
                <a:highlight>
                  <a:srgbClr val="FFFFFF"/>
                </a:highlight>
                <a:latin typeface="Quattrocento Sans"/>
                <a:ea typeface="Quattrocento Sans"/>
                <a:cs typeface="Quattrocento Sans"/>
                <a:sym typeface="Quattrocento Sans"/>
              </a:rPr>
              <a:t>Integration</a:t>
            </a:r>
            <a:r>
              <a:rPr lang="en">
                <a:solidFill>
                  <a:srgbClr val="00153A"/>
                </a:solidFill>
                <a:highlight>
                  <a:srgbClr val="FFFFFF"/>
                </a:highlight>
                <a:latin typeface="Quattrocento Sans"/>
                <a:ea typeface="Quattrocento Sans"/>
                <a:cs typeface="Quattrocento Sans"/>
                <a:sym typeface="Quattrocento Sans"/>
              </a:rPr>
              <a:t> across the value chain, across </a:t>
            </a:r>
            <a:r>
              <a:rPr lang="en">
                <a:solidFill>
                  <a:srgbClr val="00153A"/>
                </a:solidFill>
                <a:highlight>
                  <a:srgbClr val="FFFFFF"/>
                </a:highlight>
                <a:latin typeface="Quattrocento Sans"/>
                <a:ea typeface="Quattrocento Sans"/>
                <a:cs typeface="Quattrocento Sans"/>
                <a:sym typeface="Quattrocento Sans"/>
              </a:rPr>
              <a:t>GOOS (and GOOS projects like AtlantOS, TPOS-2020, etc), WMO, proposed UN Decade activities is increasingly important</a:t>
            </a:r>
            <a:endParaRPr>
              <a:solidFill>
                <a:srgbClr val="00153A"/>
              </a:solidFill>
              <a:highlight>
                <a:srgbClr val="FFFFFF"/>
              </a:highlight>
              <a:latin typeface="Quattrocento Sans"/>
              <a:ea typeface="Quattrocento Sans"/>
              <a:cs typeface="Quattrocento Sans"/>
              <a:sym typeface="Quattrocento Sans"/>
            </a:endParaRPr>
          </a:p>
          <a:p>
            <a:pPr indent="-317500" lvl="0" marL="457200" rtl="0" algn="l">
              <a:lnSpc>
                <a:spcPct val="115000"/>
              </a:lnSpc>
              <a:spcBef>
                <a:spcPts val="1000"/>
              </a:spcBef>
              <a:spcAft>
                <a:spcPts val="0"/>
              </a:spcAft>
              <a:buClr>
                <a:srgbClr val="00153A"/>
              </a:buClr>
              <a:buSzPts val="1400"/>
              <a:buFont typeface="Quattrocento Sans"/>
              <a:buChar char="●"/>
            </a:pPr>
            <a:r>
              <a:rPr lang="en">
                <a:solidFill>
                  <a:srgbClr val="00153A"/>
                </a:solidFill>
                <a:highlight>
                  <a:srgbClr val="FFFFFF"/>
                </a:highlight>
                <a:latin typeface="Quattrocento Sans"/>
                <a:ea typeface="Quattrocento Sans"/>
                <a:cs typeface="Quattrocento Sans"/>
                <a:sym typeface="Quattrocento Sans"/>
              </a:rPr>
              <a:t>It also offers significant opportunities for OCG and its networks!</a:t>
            </a:r>
            <a:endParaRPr>
              <a:solidFill>
                <a:srgbClr val="00153A"/>
              </a:solidFill>
              <a:highlight>
                <a:srgbClr val="FFFFFF"/>
              </a:highlight>
              <a:latin typeface="Quattrocento Sans"/>
              <a:ea typeface="Quattrocento Sans"/>
              <a:cs typeface="Quattrocento Sans"/>
              <a:sym typeface="Quattrocento Sans"/>
            </a:endParaRPr>
          </a:p>
          <a:p>
            <a:pPr indent="-317500" lvl="0" marL="457200" rtl="0" algn="l">
              <a:lnSpc>
                <a:spcPct val="115000"/>
              </a:lnSpc>
              <a:spcBef>
                <a:spcPts val="1000"/>
              </a:spcBef>
              <a:spcAft>
                <a:spcPts val="1000"/>
              </a:spcAft>
              <a:buClr>
                <a:srgbClr val="00153A"/>
              </a:buClr>
              <a:buSzPts val="1400"/>
              <a:buFont typeface="Quattrocento Sans"/>
              <a:buChar char="●"/>
            </a:pPr>
            <a:r>
              <a:rPr lang="en">
                <a:solidFill>
                  <a:srgbClr val="00153A"/>
                </a:solidFill>
                <a:highlight>
                  <a:srgbClr val="FFFFFF"/>
                </a:highlight>
                <a:latin typeface="Quattrocento Sans"/>
                <a:ea typeface="Quattrocento Sans"/>
                <a:cs typeface="Quattrocento Sans"/>
                <a:sym typeface="Quattrocento Sans"/>
              </a:rPr>
              <a:t>OCG needs to be clear in its approach towards these new opportunities, and our OCG foci, to help manage our very limited resources and to help in communicating with/engaging with other groups in these communities </a:t>
            </a:r>
            <a:endParaRPr>
              <a:solidFill>
                <a:srgbClr val="00153A"/>
              </a:solidFill>
              <a:highlight>
                <a:srgbClr val="FFFFFF"/>
              </a:highlight>
              <a:latin typeface="Quattrocento Sans"/>
              <a:ea typeface="Quattrocento Sans"/>
              <a:cs typeface="Quattrocento Sans"/>
              <a:sym typeface="Quattrocento Sans"/>
            </a:endParaRPr>
          </a:p>
        </p:txBody>
      </p:sp>
      <p:pic>
        <p:nvPicPr>
          <p:cNvPr id="393" name="Google Shape;393;p53"/>
          <p:cNvPicPr preferRelativeResize="0"/>
          <p:nvPr/>
        </p:nvPicPr>
        <p:blipFill rotWithShape="1">
          <a:blip r:embed="rId3">
            <a:alphaModFix/>
          </a:blip>
          <a:srcRect b="0" l="0" r="0" t="0"/>
          <a:stretch/>
        </p:blipFill>
        <p:spPr>
          <a:xfrm>
            <a:off x="5862322" y="980097"/>
            <a:ext cx="3281670" cy="2210737"/>
          </a:xfrm>
          <a:prstGeom prst="rect">
            <a:avLst/>
          </a:prstGeom>
          <a:noFill/>
          <a:ln>
            <a:noFill/>
          </a:ln>
        </p:spPr>
      </p:pic>
      <p:pic>
        <p:nvPicPr>
          <p:cNvPr id="394" name="Google Shape;394;p53"/>
          <p:cNvPicPr preferRelativeResize="0"/>
          <p:nvPr/>
        </p:nvPicPr>
        <p:blipFill>
          <a:blip r:embed="rId4">
            <a:alphaModFix/>
          </a:blip>
          <a:stretch>
            <a:fillRect/>
          </a:stretch>
        </p:blipFill>
        <p:spPr>
          <a:xfrm>
            <a:off x="5862475" y="3190825"/>
            <a:ext cx="2969598" cy="855700"/>
          </a:xfrm>
          <a:prstGeom prst="rect">
            <a:avLst/>
          </a:prstGeom>
          <a:noFill/>
          <a:ln>
            <a:noFill/>
          </a:ln>
        </p:spPr>
      </p:pic>
    </p:spTree>
  </p:cSld>
  <p:clrMapOvr>
    <a:masterClrMapping/>
  </p:clrMapOvr>
</p:sld>
</file>

<file path=ppt/slides/slide2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98" name="Shape 398"/>
        <p:cNvGrpSpPr/>
        <p:nvPr/>
      </p:nvGrpSpPr>
      <p:grpSpPr>
        <a:xfrm>
          <a:off x="0" y="0"/>
          <a:ext cx="0" cy="0"/>
          <a:chOff x="0" y="0"/>
          <a:chExt cx="0" cy="0"/>
        </a:xfrm>
      </p:grpSpPr>
      <p:sp>
        <p:nvSpPr>
          <p:cNvPr id="399" name="Google Shape;399;p54"/>
          <p:cNvSpPr txBox="1"/>
          <p:nvPr>
            <p:ph idx="1" type="body"/>
          </p:nvPr>
        </p:nvSpPr>
        <p:spPr>
          <a:xfrm>
            <a:off x="1303784" y="1113018"/>
            <a:ext cx="1605300" cy="788100"/>
          </a:xfrm>
          <a:prstGeom prst="rect">
            <a:avLst/>
          </a:prstGeom>
          <a:noFill/>
          <a:ln>
            <a:noFill/>
          </a:ln>
        </p:spPr>
        <p:txBody>
          <a:bodyPr anchorCtr="0" anchor="ctr" bIns="34275" lIns="68575" spcFirstLastPara="1" rIns="0" wrap="square" tIns="34275">
            <a:noAutofit/>
          </a:bodyPr>
          <a:lstStyle/>
          <a:p>
            <a:pPr indent="0" lvl="0" marL="0" rtl="0" algn="r">
              <a:lnSpc>
                <a:spcPct val="90000"/>
              </a:lnSpc>
              <a:spcBef>
                <a:spcPts val="0"/>
              </a:spcBef>
              <a:spcAft>
                <a:spcPts val="0"/>
              </a:spcAft>
              <a:buClr>
                <a:srgbClr val="1F3864"/>
              </a:buClr>
              <a:buSzPts val="1400"/>
              <a:buNone/>
            </a:pPr>
            <a:r>
              <a:t/>
            </a:r>
            <a:endParaRPr/>
          </a:p>
        </p:txBody>
      </p:sp>
    </p:spTree>
  </p:cSld>
  <p:clrMapOvr>
    <a:masterClrMapping/>
  </p:clrMapOvr>
</p:sld>
</file>

<file path=ppt/slides/slide2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03" name="Shape 403"/>
        <p:cNvGrpSpPr/>
        <p:nvPr/>
      </p:nvGrpSpPr>
      <p:grpSpPr>
        <a:xfrm>
          <a:off x="0" y="0"/>
          <a:ext cx="0" cy="0"/>
          <a:chOff x="0" y="0"/>
          <a:chExt cx="0" cy="0"/>
        </a:xfrm>
      </p:grpSpPr>
      <p:sp>
        <p:nvSpPr>
          <p:cNvPr id="404" name="Google Shape;404;p55"/>
          <p:cNvSpPr txBox="1"/>
          <p:nvPr>
            <p:ph type="title"/>
          </p:nvPr>
        </p:nvSpPr>
        <p:spPr>
          <a:xfrm>
            <a:off x="228600" y="76199"/>
            <a:ext cx="7886700" cy="757500"/>
          </a:xfrm>
          <a:prstGeom prst="rect">
            <a:avLst/>
          </a:prstGeom>
          <a:noFill/>
          <a:ln>
            <a:noFill/>
          </a:ln>
        </p:spPr>
        <p:txBody>
          <a:bodyPr anchorCtr="0" anchor="ctr" bIns="34275" lIns="68575" spcFirstLastPara="1" rIns="68575" wrap="square" tIns="34275">
            <a:noAutofit/>
          </a:bodyPr>
          <a:lstStyle/>
          <a:p>
            <a:pPr indent="0" lvl="0" marL="0" rtl="0" algn="l">
              <a:spcBef>
                <a:spcPts val="0"/>
              </a:spcBef>
              <a:spcAft>
                <a:spcPts val="0"/>
              </a:spcAft>
              <a:buClr>
                <a:srgbClr val="00153A"/>
              </a:buClr>
              <a:buSzPts val="2500"/>
              <a:buFont typeface="Libre Franklin"/>
              <a:buNone/>
            </a:pPr>
            <a:r>
              <a:rPr lang="en" u="none"/>
              <a:t>OCG-12 Foci Reminder</a:t>
            </a:r>
            <a:endParaRPr u="none"/>
          </a:p>
        </p:txBody>
      </p:sp>
      <p:sp>
        <p:nvSpPr>
          <p:cNvPr id="405" name="Google Shape;405;p55"/>
          <p:cNvSpPr txBox="1"/>
          <p:nvPr/>
        </p:nvSpPr>
        <p:spPr>
          <a:xfrm>
            <a:off x="404225" y="893475"/>
            <a:ext cx="8578800" cy="4117200"/>
          </a:xfrm>
          <a:prstGeom prst="rect">
            <a:avLst/>
          </a:prstGeom>
          <a:noFill/>
          <a:ln>
            <a:noFill/>
          </a:ln>
        </p:spPr>
        <p:txBody>
          <a:bodyPr anchorCtr="0" anchor="t" bIns="34275" lIns="68575" spcFirstLastPara="1" rIns="68575" wrap="square" tIns="34275">
            <a:noAutofit/>
          </a:bodyPr>
          <a:lstStyle/>
          <a:p>
            <a:pPr indent="-317500" lvl="0" marL="457200" rtl="0" algn="l">
              <a:lnSpc>
                <a:spcPct val="115000"/>
              </a:lnSpc>
              <a:spcBef>
                <a:spcPts val="0"/>
              </a:spcBef>
              <a:spcAft>
                <a:spcPts val="0"/>
              </a:spcAft>
              <a:buClr>
                <a:srgbClr val="333333"/>
              </a:buClr>
              <a:buSzPts val="1400"/>
              <a:buFont typeface="Quattrocento Sans"/>
              <a:buAutoNum type="arabicPeriod"/>
            </a:pPr>
            <a:r>
              <a:rPr b="1" lang="en">
                <a:solidFill>
                  <a:srgbClr val="333333"/>
                </a:solidFill>
                <a:highlight>
                  <a:srgbClr val="FFFFFF"/>
                </a:highlight>
                <a:latin typeface="Quattrocento Sans"/>
                <a:ea typeface="Quattrocento Sans"/>
                <a:cs typeface="Quattrocento Sans"/>
                <a:sym typeface="Quattrocento Sans"/>
              </a:rPr>
              <a:t>Improving the fit for purpose of the observing system</a:t>
            </a:r>
            <a:r>
              <a:rPr lang="en">
                <a:solidFill>
                  <a:srgbClr val="333333"/>
                </a:solidFill>
                <a:highlight>
                  <a:srgbClr val="FFFFFF"/>
                </a:highlight>
                <a:latin typeface="Quattrocento Sans"/>
                <a:ea typeface="Quattrocento Sans"/>
                <a:cs typeface="Quattrocento Sans"/>
                <a:sym typeface="Quattrocento Sans"/>
              </a:rPr>
              <a:t> against numerous requirements and the needs of OCGs sponsors and stakeholders;</a:t>
            </a:r>
            <a:endParaRPr>
              <a:solidFill>
                <a:srgbClr val="333333"/>
              </a:solidFill>
              <a:highlight>
                <a:srgbClr val="FFFFFF"/>
              </a:highlight>
              <a:latin typeface="Quattrocento Sans"/>
              <a:ea typeface="Quattrocento Sans"/>
              <a:cs typeface="Quattrocento Sans"/>
              <a:sym typeface="Quattrocento Sans"/>
            </a:endParaRPr>
          </a:p>
          <a:p>
            <a:pPr indent="-317500" lvl="0" marL="457200" rtl="0" algn="l">
              <a:lnSpc>
                <a:spcPct val="115000"/>
              </a:lnSpc>
              <a:spcBef>
                <a:spcPts val="0"/>
              </a:spcBef>
              <a:spcAft>
                <a:spcPts val="0"/>
              </a:spcAft>
              <a:buClr>
                <a:srgbClr val="333333"/>
              </a:buClr>
              <a:buSzPts val="1400"/>
              <a:buFont typeface="Quattrocento Sans"/>
              <a:buAutoNum type="arabicPeriod"/>
            </a:pPr>
            <a:r>
              <a:rPr b="1" lang="en">
                <a:solidFill>
                  <a:srgbClr val="333333"/>
                </a:solidFill>
                <a:highlight>
                  <a:srgbClr val="FFFFFF"/>
                </a:highlight>
                <a:latin typeface="Quattrocento Sans"/>
                <a:ea typeface="Quattrocento Sans"/>
                <a:cs typeface="Quattrocento Sans"/>
                <a:sym typeface="Quattrocento Sans"/>
              </a:rPr>
              <a:t>Encouraging technical development</a:t>
            </a:r>
            <a:r>
              <a:rPr lang="en">
                <a:solidFill>
                  <a:srgbClr val="333333"/>
                </a:solidFill>
                <a:highlight>
                  <a:srgbClr val="FFFFFF"/>
                </a:highlight>
                <a:latin typeface="Quattrocento Sans"/>
                <a:ea typeface="Quattrocento Sans"/>
                <a:cs typeface="Quattrocento Sans"/>
                <a:sym typeface="Quattrocento Sans"/>
              </a:rPr>
              <a:t> of existing observing networks and engaging emerging networks and communities of practice that are the key to addressing new requirements and needs; including the availability, completeness and timeliness of instrumental metadata;</a:t>
            </a:r>
            <a:endParaRPr>
              <a:solidFill>
                <a:srgbClr val="333333"/>
              </a:solidFill>
              <a:highlight>
                <a:srgbClr val="FFFFFF"/>
              </a:highlight>
              <a:latin typeface="Quattrocento Sans"/>
              <a:ea typeface="Quattrocento Sans"/>
              <a:cs typeface="Quattrocento Sans"/>
              <a:sym typeface="Quattrocento Sans"/>
            </a:endParaRPr>
          </a:p>
          <a:p>
            <a:pPr indent="-317500" lvl="0" marL="457200" rtl="0" algn="l">
              <a:lnSpc>
                <a:spcPct val="115000"/>
              </a:lnSpc>
              <a:spcBef>
                <a:spcPts val="0"/>
              </a:spcBef>
              <a:spcAft>
                <a:spcPts val="0"/>
              </a:spcAft>
              <a:buClr>
                <a:srgbClr val="333333"/>
              </a:buClr>
              <a:buSzPts val="1400"/>
              <a:buFont typeface="Quattrocento Sans"/>
              <a:buAutoNum type="arabicPeriod"/>
            </a:pPr>
            <a:r>
              <a:rPr b="1" lang="en">
                <a:solidFill>
                  <a:srgbClr val="333333"/>
                </a:solidFill>
                <a:highlight>
                  <a:srgbClr val="FFFFFF"/>
                </a:highlight>
                <a:latin typeface="Quattrocento Sans"/>
                <a:ea typeface="Quattrocento Sans"/>
                <a:cs typeface="Quattrocento Sans"/>
                <a:sym typeface="Quattrocento Sans"/>
              </a:rPr>
              <a:t>Developing metrics</a:t>
            </a:r>
            <a:r>
              <a:rPr lang="en">
                <a:solidFill>
                  <a:srgbClr val="333333"/>
                </a:solidFill>
                <a:highlight>
                  <a:srgbClr val="FFFFFF"/>
                </a:highlight>
                <a:latin typeface="Quattrocento Sans"/>
                <a:ea typeface="Quattrocento Sans"/>
                <a:cs typeface="Quattrocento Sans"/>
                <a:sym typeface="Quattrocento Sans"/>
              </a:rPr>
              <a:t> and targets to </a:t>
            </a:r>
            <a:r>
              <a:rPr b="1" lang="en">
                <a:solidFill>
                  <a:srgbClr val="333333"/>
                </a:solidFill>
                <a:highlight>
                  <a:srgbClr val="FFFFFF"/>
                </a:highlight>
                <a:latin typeface="Quattrocento Sans"/>
                <a:ea typeface="Quattrocento Sans"/>
                <a:cs typeface="Quattrocento Sans"/>
                <a:sym typeface="Quattrocento Sans"/>
              </a:rPr>
              <a:t>assess and report observing system performance and progress</a:t>
            </a:r>
            <a:r>
              <a:rPr lang="en">
                <a:solidFill>
                  <a:srgbClr val="333333"/>
                </a:solidFill>
                <a:highlight>
                  <a:srgbClr val="FFFFFF"/>
                </a:highlight>
                <a:latin typeface="Quattrocento Sans"/>
                <a:ea typeface="Quattrocento Sans"/>
                <a:cs typeface="Quattrocento Sans"/>
                <a:sym typeface="Quattrocento Sans"/>
              </a:rPr>
              <a:t> over time, towards meeting user needs</a:t>
            </a:r>
            <a:endParaRPr>
              <a:solidFill>
                <a:srgbClr val="333333"/>
              </a:solidFill>
              <a:highlight>
                <a:srgbClr val="FFFFFF"/>
              </a:highlight>
              <a:latin typeface="Quattrocento Sans"/>
              <a:ea typeface="Quattrocento Sans"/>
              <a:cs typeface="Quattrocento Sans"/>
              <a:sym typeface="Quattrocento Sans"/>
            </a:endParaRPr>
          </a:p>
          <a:p>
            <a:pPr indent="-317500" lvl="0" marL="457200" rtl="0" algn="l">
              <a:lnSpc>
                <a:spcPct val="115000"/>
              </a:lnSpc>
              <a:spcBef>
                <a:spcPts val="0"/>
              </a:spcBef>
              <a:spcAft>
                <a:spcPts val="0"/>
              </a:spcAft>
              <a:buClr>
                <a:srgbClr val="333333"/>
              </a:buClr>
              <a:buSzPts val="1400"/>
              <a:buFont typeface="Quattrocento Sans"/>
              <a:buAutoNum type="arabicPeriod"/>
            </a:pPr>
            <a:r>
              <a:rPr lang="en">
                <a:solidFill>
                  <a:srgbClr val="333333"/>
                </a:solidFill>
                <a:highlight>
                  <a:srgbClr val="FFFFFF"/>
                </a:highlight>
                <a:latin typeface="Quattrocento Sans"/>
                <a:ea typeface="Quattrocento Sans"/>
                <a:cs typeface="Quattrocento Sans"/>
                <a:sym typeface="Quattrocento Sans"/>
              </a:rPr>
              <a:t>Advancing </a:t>
            </a:r>
            <a:r>
              <a:rPr b="1" lang="en">
                <a:solidFill>
                  <a:srgbClr val="333333"/>
                </a:solidFill>
                <a:highlight>
                  <a:srgbClr val="FFFFFF"/>
                </a:highlight>
                <a:latin typeface="Quattrocento Sans"/>
                <a:ea typeface="Quattrocento Sans"/>
                <a:cs typeface="Quattrocento Sans"/>
                <a:sym typeface="Quattrocento Sans"/>
              </a:rPr>
              <a:t>exchange of international data and metadata</a:t>
            </a:r>
            <a:r>
              <a:rPr lang="en">
                <a:solidFill>
                  <a:srgbClr val="333333"/>
                </a:solidFill>
                <a:highlight>
                  <a:srgbClr val="FFFFFF"/>
                </a:highlight>
                <a:latin typeface="Quattrocento Sans"/>
                <a:ea typeface="Quattrocento Sans"/>
                <a:cs typeface="Quattrocento Sans"/>
                <a:sym typeface="Quattrocento Sans"/>
              </a:rPr>
              <a:t> and </a:t>
            </a:r>
            <a:r>
              <a:rPr b="1" lang="en">
                <a:solidFill>
                  <a:srgbClr val="333333"/>
                </a:solidFill>
                <a:highlight>
                  <a:srgbClr val="FFFFFF"/>
                </a:highlight>
                <a:latin typeface="Quattrocento Sans"/>
                <a:ea typeface="Quattrocento Sans"/>
                <a:cs typeface="Quattrocento Sans"/>
                <a:sym typeface="Quattrocento Sans"/>
              </a:rPr>
              <a:t>system-wide monitoring capabilities </a:t>
            </a:r>
            <a:r>
              <a:rPr lang="en">
                <a:solidFill>
                  <a:srgbClr val="333333"/>
                </a:solidFill>
                <a:highlight>
                  <a:srgbClr val="FFFFFF"/>
                </a:highlight>
                <a:latin typeface="Quattrocento Sans"/>
                <a:ea typeface="Quattrocento Sans"/>
                <a:cs typeface="Quattrocento Sans"/>
                <a:sym typeface="Quattrocento Sans"/>
              </a:rPr>
              <a:t>through </a:t>
            </a:r>
            <a:r>
              <a:rPr lang="en">
                <a:solidFill>
                  <a:srgbClr val="157FD2"/>
                </a:solidFill>
                <a:highlight>
                  <a:srgbClr val="FFFFFF"/>
                </a:highlight>
                <a:uFill>
                  <a:noFill/>
                </a:uFill>
                <a:latin typeface="Quattrocento Sans"/>
                <a:ea typeface="Quattrocento Sans"/>
                <a:cs typeface="Quattrocento Sans"/>
                <a:sym typeface="Quattrocento Sans"/>
                <a:hlinkClick r:id="rId3">
                  <a:extLst>
                    <a:ext uri="{A12FA001-AC4F-418D-AE19-62706E023703}">
                      <ahyp:hlinkClr val="tx"/>
                    </a:ext>
                  </a:extLst>
                </a:hlinkClick>
              </a:rPr>
              <a:t>OceanOPS</a:t>
            </a:r>
            <a:r>
              <a:rPr lang="en">
                <a:solidFill>
                  <a:srgbClr val="333333"/>
                </a:solidFill>
                <a:highlight>
                  <a:srgbClr val="FFFFFF"/>
                </a:highlight>
                <a:latin typeface="Quattrocento Sans"/>
                <a:ea typeface="Quattrocento Sans"/>
                <a:cs typeface="Quattrocento Sans"/>
                <a:sym typeface="Quattrocento Sans"/>
              </a:rPr>
              <a:t> (previously JCOMMOPS);</a:t>
            </a:r>
            <a:endParaRPr>
              <a:solidFill>
                <a:srgbClr val="333333"/>
              </a:solidFill>
              <a:highlight>
                <a:srgbClr val="FFFFFF"/>
              </a:highlight>
              <a:latin typeface="Quattrocento Sans"/>
              <a:ea typeface="Quattrocento Sans"/>
              <a:cs typeface="Quattrocento Sans"/>
              <a:sym typeface="Quattrocento Sans"/>
            </a:endParaRPr>
          </a:p>
          <a:p>
            <a:pPr indent="-317500" lvl="0" marL="457200" rtl="0" algn="l">
              <a:lnSpc>
                <a:spcPct val="115000"/>
              </a:lnSpc>
              <a:spcBef>
                <a:spcPts val="0"/>
              </a:spcBef>
              <a:spcAft>
                <a:spcPts val="0"/>
              </a:spcAft>
              <a:buClr>
                <a:srgbClr val="333333"/>
              </a:buClr>
              <a:buSzPts val="1400"/>
              <a:buFont typeface="Quattrocento Sans"/>
              <a:buAutoNum type="arabicPeriod"/>
            </a:pPr>
            <a:r>
              <a:rPr lang="en">
                <a:solidFill>
                  <a:srgbClr val="333333"/>
                </a:solidFill>
                <a:highlight>
                  <a:srgbClr val="FFFFFF"/>
                </a:highlight>
                <a:latin typeface="Quattrocento Sans"/>
                <a:ea typeface="Quattrocento Sans"/>
                <a:cs typeface="Quattrocento Sans"/>
                <a:sym typeface="Quattrocento Sans"/>
              </a:rPr>
              <a:t>Encouraging system-wide integration and quality standards through development of community best practices and standards;</a:t>
            </a:r>
            <a:endParaRPr>
              <a:solidFill>
                <a:srgbClr val="333333"/>
              </a:solidFill>
              <a:highlight>
                <a:srgbClr val="FFFFFF"/>
              </a:highlight>
              <a:latin typeface="Quattrocento Sans"/>
              <a:ea typeface="Quattrocento Sans"/>
              <a:cs typeface="Quattrocento Sans"/>
              <a:sym typeface="Quattrocento Sans"/>
            </a:endParaRPr>
          </a:p>
          <a:p>
            <a:pPr indent="-317500" lvl="0" marL="457200" rtl="0" algn="l">
              <a:lnSpc>
                <a:spcPct val="115000"/>
              </a:lnSpc>
              <a:spcBef>
                <a:spcPts val="0"/>
              </a:spcBef>
              <a:spcAft>
                <a:spcPts val="0"/>
              </a:spcAft>
              <a:buClr>
                <a:srgbClr val="333333"/>
              </a:buClr>
              <a:buSzPts val="1400"/>
              <a:buFont typeface="Quattrocento Sans"/>
              <a:buAutoNum type="arabicPeriod"/>
            </a:pPr>
            <a:r>
              <a:rPr lang="en">
                <a:solidFill>
                  <a:srgbClr val="333333"/>
                </a:solidFill>
                <a:highlight>
                  <a:srgbClr val="FFFFFF"/>
                </a:highlight>
                <a:latin typeface="Quattrocento Sans"/>
                <a:ea typeface="Quattrocento Sans"/>
                <a:cs typeface="Quattrocento Sans"/>
                <a:sym typeface="Quattrocento Sans"/>
              </a:rPr>
              <a:t>Improving </a:t>
            </a:r>
            <a:r>
              <a:rPr b="1" lang="en">
                <a:solidFill>
                  <a:srgbClr val="333333"/>
                </a:solidFill>
                <a:highlight>
                  <a:srgbClr val="FFFFFF"/>
                </a:highlight>
                <a:latin typeface="Quattrocento Sans"/>
                <a:ea typeface="Quattrocento Sans"/>
                <a:cs typeface="Quattrocento Sans"/>
                <a:sym typeface="Quattrocento Sans"/>
              </a:rPr>
              <a:t>integration of data and information through data management standards</a:t>
            </a:r>
            <a:r>
              <a:rPr lang="en">
                <a:solidFill>
                  <a:srgbClr val="333333"/>
                </a:solidFill>
                <a:highlight>
                  <a:srgbClr val="FFFFFF"/>
                </a:highlight>
                <a:latin typeface="Quattrocento Sans"/>
                <a:ea typeface="Quattrocento Sans"/>
                <a:cs typeface="Quattrocento Sans"/>
                <a:sym typeface="Quattrocento Sans"/>
              </a:rPr>
              <a:t> and integration pilot projects.</a:t>
            </a:r>
            <a:endParaRPr>
              <a:solidFill>
                <a:srgbClr val="333333"/>
              </a:solidFill>
              <a:highlight>
                <a:srgbClr val="FFFFFF"/>
              </a:highlight>
              <a:latin typeface="Quattrocento Sans"/>
              <a:ea typeface="Quattrocento Sans"/>
              <a:cs typeface="Quattrocento Sans"/>
              <a:sym typeface="Quattrocento Sans"/>
            </a:endParaRPr>
          </a:p>
          <a:p>
            <a:pPr indent="-317500" lvl="0" marL="457200" rtl="0" algn="l">
              <a:lnSpc>
                <a:spcPct val="115000"/>
              </a:lnSpc>
              <a:spcBef>
                <a:spcPts val="0"/>
              </a:spcBef>
              <a:spcAft>
                <a:spcPts val="0"/>
              </a:spcAft>
              <a:buClr>
                <a:srgbClr val="333333"/>
              </a:buClr>
              <a:buSzPts val="1400"/>
              <a:buFont typeface="Quattrocento Sans"/>
              <a:buAutoNum type="arabicPeriod"/>
            </a:pPr>
            <a:r>
              <a:rPr lang="en">
                <a:solidFill>
                  <a:srgbClr val="333333"/>
                </a:solidFill>
                <a:highlight>
                  <a:srgbClr val="FFFFFF"/>
                </a:highlight>
                <a:latin typeface="Quattrocento Sans"/>
                <a:ea typeface="Quattrocento Sans"/>
                <a:cs typeface="Quattrocento Sans"/>
                <a:sym typeface="Quattrocento Sans"/>
              </a:rPr>
              <a:t>Working towards </a:t>
            </a:r>
            <a:r>
              <a:rPr b="1" lang="en">
                <a:solidFill>
                  <a:srgbClr val="333333"/>
                </a:solidFill>
                <a:highlight>
                  <a:srgbClr val="FFFFFF"/>
                </a:highlight>
                <a:latin typeface="Quattrocento Sans"/>
                <a:ea typeface="Quattrocento Sans"/>
                <a:cs typeface="Quattrocento Sans"/>
                <a:sym typeface="Quattrocento Sans"/>
              </a:rPr>
              <a:t>increasing the ability of states with less developed observing capability</a:t>
            </a:r>
            <a:r>
              <a:rPr lang="en">
                <a:solidFill>
                  <a:srgbClr val="333333"/>
                </a:solidFill>
                <a:highlight>
                  <a:srgbClr val="FFFFFF"/>
                </a:highlight>
                <a:latin typeface="Quattrocento Sans"/>
                <a:ea typeface="Quattrocento Sans"/>
                <a:cs typeface="Quattrocento Sans"/>
                <a:sym typeface="Quattrocento Sans"/>
              </a:rPr>
              <a:t> to both take and use the needed observations</a:t>
            </a:r>
            <a:endParaRPr>
              <a:solidFill>
                <a:srgbClr val="333333"/>
              </a:solidFill>
              <a:highlight>
                <a:srgbClr val="FFFFFF"/>
              </a:highlight>
              <a:latin typeface="Quattrocento Sans"/>
              <a:ea typeface="Quattrocento Sans"/>
              <a:cs typeface="Quattrocento Sans"/>
              <a:sym typeface="Quattrocento Sans"/>
            </a:endParaRPr>
          </a:p>
          <a:p>
            <a:pPr indent="-317500" lvl="0" marL="457200" rtl="0" algn="l">
              <a:lnSpc>
                <a:spcPct val="115000"/>
              </a:lnSpc>
              <a:spcBef>
                <a:spcPts val="0"/>
              </a:spcBef>
              <a:spcAft>
                <a:spcPts val="0"/>
              </a:spcAft>
              <a:buClr>
                <a:srgbClr val="333333"/>
              </a:buClr>
              <a:buSzPts val="1400"/>
              <a:buFont typeface="Quattrocento Sans"/>
              <a:buAutoNum type="arabicPeriod"/>
            </a:pPr>
            <a:r>
              <a:rPr lang="en">
                <a:solidFill>
                  <a:srgbClr val="333333"/>
                </a:solidFill>
                <a:highlight>
                  <a:srgbClr val="FFFFFF"/>
                </a:highlight>
                <a:latin typeface="Quattrocento Sans"/>
                <a:ea typeface="Quattrocento Sans"/>
                <a:cs typeface="Quattrocento Sans"/>
                <a:sym typeface="Quattrocento Sans"/>
              </a:rPr>
              <a:t>Encouraging </a:t>
            </a:r>
            <a:r>
              <a:rPr b="1" lang="en">
                <a:solidFill>
                  <a:srgbClr val="333333"/>
                </a:solidFill>
                <a:highlight>
                  <a:srgbClr val="FFFFFF"/>
                </a:highlight>
                <a:latin typeface="Quattrocento Sans"/>
                <a:ea typeface="Quattrocento Sans"/>
                <a:cs typeface="Quattrocento Sans"/>
                <a:sym typeface="Quattrocento Sans"/>
              </a:rPr>
              <a:t>environmental stewardship</a:t>
            </a:r>
            <a:endParaRPr b="1">
              <a:solidFill>
                <a:srgbClr val="00153A"/>
              </a:solidFill>
              <a:highlight>
                <a:srgbClr val="FFFFFF"/>
              </a:highlight>
              <a:latin typeface="Quattrocento Sans"/>
              <a:ea typeface="Quattrocento Sans"/>
              <a:cs typeface="Quattrocento Sans"/>
              <a:sym typeface="Quattrocento Sans"/>
            </a:endParaRPr>
          </a:p>
        </p:txBody>
      </p:sp>
    </p:spTree>
  </p:cSld>
  <p:clrMapOvr>
    <a:masterClrMapping/>
  </p:clrMapOvr>
</p:sld>
</file>

<file path=ppt/slides/slide2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09" name="Shape 409"/>
        <p:cNvGrpSpPr/>
        <p:nvPr/>
      </p:nvGrpSpPr>
      <p:grpSpPr>
        <a:xfrm>
          <a:off x="0" y="0"/>
          <a:ext cx="0" cy="0"/>
          <a:chOff x="0" y="0"/>
          <a:chExt cx="0" cy="0"/>
        </a:xfrm>
      </p:grpSpPr>
      <p:sp>
        <p:nvSpPr>
          <p:cNvPr id="410" name="Google Shape;410;p56"/>
          <p:cNvSpPr txBox="1"/>
          <p:nvPr>
            <p:ph type="title"/>
          </p:nvPr>
        </p:nvSpPr>
        <p:spPr>
          <a:xfrm>
            <a:off x="228600" y="76199"/>
            <a:ext cx="7886700" cy="757500"/>
          </a:xfrm>
          <a:prstGeom prst="rect">
            <a:avLst/>
          </a:prstGeom>
          <a:noFill/>
          <a:ln>
            <a:noFill/>
          </a:ln>
        </p:spPr>
        <p:txBody>
          <a:bodyPr anchorCtr="0" anchor="ctr" bIns="34275" lIns="68575" spcFirstLastPara="1" rIns="68575" wrap="square" tIns="34275">
            <a:noAutofit/>
          </a:bodyPr>
          <a:lstStyle/>
          <a:p>
            <a:pPr indent="0" lvl="0" marL="0" rtl="0" algn="l">
              <a:spcBef>
                <a:spcPts val="0"/>
              </a:spcBef>
              <a:spcAft>
                <a:spcPts val="0"/>
              </a:spcAft>
              <a:buClr>
                <a:srgbClr val="00153A"/>
              </a:buClr>
              <a:buSzPts val="2500"/>
              <a:buFont typeface="Libre Franklin"/>
              <a:buNone/>
            </a:pPr>
            <a:r>
              <a:rPr lang="en" u="none"/>
              <a:t>GOOS</a:t>
            </a:r>
            <a:r>
              <a:rPr lang="en" u="none"/>
              <a:t> &amp; OCG in the UN Decade</a:t>
            </a:r>
            <a:endParaRPr u="none"/>
          </a:p>
        </p:txBody>
      </p:sp>
      <p:sp>
        <p:nvSpPr>
          <p:cNvPr id="411" name="Google Shape;411;p56"/>
          <p:cNvSpPr txBox="1"/>
          <p:nvPr/>
        </p:nvSpPr>
        <p:spPr>
          <a:xfrm>
            <a:off x="404250" y="922875"/>
            <a:ext cx="5566200" cy="4054200"/>
          </a:xfrm>
          <a:prstGeom prst="rect">
            <a:avLst/>
          </a:prstGeom>
          <a:noFill/>
          <a:ln>
            <a:noFill/>
          </a:ln>
        </p:spPr>
        <p:txBody>
          <a:bodyPr anchorCtr="0" anchor="t" bIns="34275" lIns="68575" spcFirstLastPara="1" rIns="68575" wrap="square" tIns="34275">
            <a:noAutofit/>
          </a:bodyPr>
          <a:lstStyle/>
          <a:p>
            <a:pPr indent="-330200" lvl="0" marL="457200" rtl="0" algn="l">
              <a:lnSpc>
                <a:spcPct val="90000"/>
              </a:lnSpc>
              <a:spcBef>
                <a:spcPts val="800"/>
              </a:spcBef>
              <a:spcAft>
                <a:spcPts val="0"/>
              </a:spcAft>
              <a:buClr>
                <a:srgbClr val="00153A"/>
              </a:buClr>
              <a:buSzPts val="1600"/>
              <a:buFont typeface="Quattrocento Sans"/>
              <a:buChar char="●"/>
            </a:pPr>
            <a:r>
              <a:rPr lang="en" sz="1600">
                <a:solidFill>
                  <a:srgbClr val="00153A"/>
                </a:solidFill>
                <a:highlight>
                  <a:srgbClr val="FFFFFF"/>
                </a:highlight>
                <a:latin typeface="Quattrocento Sans"/>
                <a:ea typeface="Quattrocento Sans"/>
                <a:cs typeface="Quattrocento Sans"/>
                <a:sym typeface="Quattrocento Sans"/>
              </a:rPr>
              <a:t>Ocean Decade process</a:t>
            </a:r>
            <a:endParaRPr sz="1600">
              <a:solidFill>
                <a:srgbClr val="00153A"/>
              </a:solidFill>
              <a:highlight>
                <a:srgbClr val="FFFFFF"/>
              </a:highlight>
              <a:latin typeface="Quattrocento Sans"/>
              <a:ea typeface="Quattrocento Sans"/>
              <a:cs typeface="Quattrocento Sans"/>
              <a:sym typeface="Quattrocento Sans"/>
            </a:endParaRPr>
          </a:p>
          <a:p>
            <a:pPr indent="-330200" lvl="1" marL="914400" rtl="0" algn="l">
              <a:lnSpc>
                <a:spcPct val="90000"/>
              </a:lnSpc>
              <a:spcBef>
                <a:spcPts val="0"/>
              </a:spcBef>
              <a:spcAft>
                <a:spcPts val="0"/>
              </a:spcAft>
              <a:buClr>
                <a:srgbClr val="00153A"/>
              </a:buClr>
              <a:buSzPts val="1600"/>
              <a:buFont typeface="Quattrocento Sans"/>
              <a:buChar char="○"/>
            </a:pPr>
            <a:r>
              <a:rPr lang="en" sz="1600">
                <a:solidFill>
                  <a:srgbClr val="00153A"/>
                </a:solidFill>
                <a:highlight>
                  <a:srgbClr val="FFFFFF"/>
                </a:highlight>
                <a:latin typeface="Quattrocento Sans"/>
                <a:ea typeface="Quattrocento Sans"/>
                <a:cs typeface="Quattrocento Sans"/>
                <a:sym typeface="Quattrocento Sans"/>
              </a:rPr>
              <a:t>Locus for OO19 CWP </a:t>
            </a:r>
            <a:endParaRPr sz="1600">
              <a:solidFill>
                <a:srgbClr val="00153A"/>
              </a:solidFill>
              <a:highlight>
                <a:srgbClr val="FFFFFF"/>
              </a:highlight>
              <a:latin typeface="Quattrocento Sans"/>
              <a:ea typeface="Quattrocento Sans"/>
              <a:cs typeface="Quattrocento Sans"/>
              <a:sym typeface="Quattrocento Sans"/>
            </a:endParaRPr>
          </a:p>
          <a:p>
            <a:pPr indent="-330200" lvl="1" marL="914400" rtl="0" algn="l">
              <a:lnSpc>
                <a:spcPct val="90000"/>
              </a:lnSpc>
              <a:spcBef>
                <a:spcPts val="0"/>
              </a:spcBef>
              <a:spcAft>
                <a:spcPts val="0"/>
              </a:spcAft>
              <a:buClr>
                <a:srgbClr val="00153A"/>
              </a:buClr>
              <a:buSzPts val="1600"/>
              <a:buFont typeface="Quattrocento Sans"/>
              <a:buChar char="○"/>
            </a:pPr>
            <a:r>
              <a:rPr lang="en" sz="1600">
                <a:solidFill>
                  <a:srgbClr val="00153A"/>
                </a:solidFill>
                <a:highlight>
                  <a:srgbClr val="FFFFFF"/>
                </a:highlight>
                <a:latin typeface="Quattrocento Sans"/>
                <a:ea typeface="Quattrocento Sans"/>
                <a:cs typeface="Quattrocento Sans"/>
                <a:sym typeface="Quattrocento Sans"/>
              </a:rPr>
              <a:t>Focus of energy - across the global ocean observing system, now need to fund and integrate</a:t>
            </a:r>
            <a:endParaRPr sz="1600">
              <a:solidFill>
                <a:srgbClr val="00153A"/>
              </a:solidFill>
              <a:highlight>
                <a:srgbClr val="FFFFFF"/>
              </a:highlight>
              <a:latin typeface="Quattrocento Sans"/>
              <a:ea typeface="Quattrocento Sans"/>
              <a:cs typeface="Quattrocento Sans"/>
              <a:sym typeface="Quattrocento Sans"/>
            </a:endParaRPr>
          </a:p>
          <a:p>
            <a:pPr indent="-330200" lvl="0" marL="457200" rtl="0" algn="l">
              <a:lnSpc>
                <a:spcPct val="90000"/>
              </a:lnSpc>
              <a:spcBef>
                <a:spcPts val="0"/>
              </a:spcBef>
              <a:spcAft>
                <a:spcPts val="0"/>
              </a:spcAft>
              <a:buClr>
                <a:srgbClr val="00153A"/>
              </a:buClr>
              <a:buSzPts val="1600"/>
              <a:buFont typeface="Quattrocento Sans"/>
              <a:buChar char="●"/>
            </a:pPr>
            <a:r>
              <a:rPr lang="en" sz="1600">
                <a:solidFill>
                  <a:srgbClr val="00153A"/>
                </a:solidFill>
                <a:highlight>
                  <a:srgbClr val="FFFFFF"/>
                </a:highlight>
                <a:latin typeface="Quattrocento Sans"/>
                <a:ea typeface="Quattrocento Sans"/>
                <a:cs typeface="Quattrocento Sans"/>
                <a:sym typeface="Quattrocento Sans"/>
              </a:rPr>
              <a:t>OCG </a:t>
            </a:r>
            <a:r>
              <a:rPr lang="en" sz="1600">
                <a:solidFill>
                  <a:srgbClr val="00153A"/>
                </a:solidFill>
                <a:highlight>
                  <a:srgbClr val="FFFFFF"/>
                </a:highlight>
                <a:latin typeface="Quattrocento Sans"/>
                <a:ea typeface="Quattrocento Sans"/>
                <a:cs typeface="Quattrocento Sans"/>
                <a:sym typeface="Quattrocento Sans"/>
              </a:rPr>
              <a:t>Roundtable in November</a:t>
            </a:r>
            <a:endParaRPr sz="1600">
              <a:solidFill>
                <a:srgbClr val="00153A"/>
              </a:solidFill>
              <a:highlight>
                <a:srgbClr val="FFFFFF"/>
              </a:highlight>
              <a:latin typeface="Quattrocento Sans"/>
              <a:ea typeface="Quattrocento Sans"/>
              <a:cs typeface="Quattrocento Sans"/>
              <a:sym typeface="Quattrocento Sans"/>
            </a:endParaRPr>
          </a:p>
          <a:p>
            <a:pPr indent="-330200" lvl="0" marL="457200" rtl="0" algn="l">
              <a:lnSpc>
                <a:spcPct val="90000"/>
              </a:lnSpc>
              <a:spcBef>
                <a:spcPts val="0"/>
              </a:spcBef>
              <a:spcAft>
                <a:spcPts val="0"/>
              </a:spcAft>
              <a:buClr>
                <a:srgbClr val="00153A"/>
              </a:buClr>
              <a:buSzPts val="1600"/>
              <a:buFont typeface="Quattrocento Sans"/>
              <a:buChar char="●"/>
            </a:pPr>
            <a:r>
              <a:rPr lang="en" sz="1600">
                <a:solidFill>
                  <a:srgbClr val="00153A"/>
                </a:solidFill>
                <a:highlight>
                  <a:srgbClr val="FFFFFF"/>
                </a:highlight>
                <a:latin typeface="Quattrocento Sans"/>
                <a:ea typeface="Quattrocento Sans"/>
                <a:cs typeface="Quattrocento Sans"/>
                <a:sym typeface="Quattrocento Sans"/>
              </a:rPr>
              <a:t>GOOS 3 Programme proposals - all will have connections to OCG </a:t>
            </a:r>
            <a:endParaRPr sz="1600">
              <a:solidFill>
                <a:srgbClr val="00153A"/>
              </a:solidFill>
              <a:highlight>
                <a:srgbClr val="FFFFFF"/>
              </a:highlight>
              <a:latin typeface="Quattrocento Sans"/>
              <a:ea typeface="Quattrocento Sans"/>
              <a:cs typeface="Quattrocento Sans"/>
              <a:sym typeface="Quattrocento Sans"/>
            </a:endParaRPr>
          </a:p>
          <a:p>
            <a:pPr indent="-330200" lvl="0" marL="457200" rtl="0" algn="l">
              <a:lnSpc>
                <a:spcPct val="90000"/>
              </a:lnSpc>
              <a:spcBef>
                <a:spcPts val="0"/>
              </a:spcBef>
              <a:spcAft>
                <a:spcPts val="0"/>
              </a:spcAft>
              <a:buClr>
                <a:srgbClr val="00153A"/>
              </a:buClr>
              <a:buSzPts val="1600"/>
              <a:buFont typeface="Quattrocento Sans"/>
              <a:buChar char="●"/>
            </a:pPr>
            <a:r>
              <a:rPr lang="en" sz="1600">
                <a:solidFill>
                  <a:srgbClr val="00153A"/>
                </a:solidFill>
                <a:highlight>
                  <a:srgbClr val="FFFFFF"/>
                </a:highlight>
                <a:latin typeface="Quattrocento Sans"/>
                <a:ea typeface="Quattrocento Sans"/>
                <a:cs typeface="Quattrocento Sans"/>
                <a:sym typeface="Quattrocento Sans"/>
              </a:rPr>
              <a:t>Many network or network affiliated programmes also submitted, others in development</a:t>
            </a:r>
            <a:endParaRPr sz="1600">
              <a:solidFill>
                <a:srgbClr val="00153A"/>
              </a:solidFill>
              <a:highlight>
                <a:srgbClr val="FFFFFF"/>
              </a:highlight>
              <a:latin typeface="Quattrocento Sans"/>
              <a:ea typeface="Quattrocento Sans"/>
              <a:cs typeface="Quattrocento Sans"/>
              <a:sym typeface="Quattrocento Sans"/>
            </a:endParaRPr>
          </a:p>
          <a:p>
            <a:pPr indent="-330200" lvl="0" marL="457200" rtl="0" algn="l">
              <a:lnSpc>
                <a:spcPct val="90000"/>
              </a:lnSpc>
              <a:spcBef>
                <a:spcPts val="0"/>
              </a:spcBef>
              <a:spcAft>
                <a:spcPts val="0"/>
              </a:spcAft>
              <a:buClr>
                <a:srgbClr val="00153A"/>
              </a:buClr>
              <a:buSzPts val="1600"/>
              <a:buFont typeface="Quattrocento Sans"/>
              <a:buChar char="●"/>
            </a:pPr>
            <a:r>
              <a:rPr lang="en" sz="1600">
                <a:solidFill>
                  <a:srgbClr val="00153A"/>
                </a:solidFill>
                <a:highlight>
                  <a:srgbClr val="FFFFFF"/>
                </a:highlight>
                <a:latin typeface="Quattrocento Sans"/>
                <a:ea typeface="Quattrocento Sans"/>
                <a:cs typeface="Quattrocento Sans"/>
                <a:sym typeface="Quattrocento Sans"/>
              </a:rPr>
              <a:t>Part of our work moving forward will be a another topical OCG Session (July 2021) - to look at how </a:t>
            </a:r>
            <a:r>
              <a:rPr lang="en" sz="1600">
                <a:solidFill>
                  <a:srgbClr val="00153A"/>
                </a:solidFill>
                <a:highlight>
                  <a:schemeClr val="lt1"/>
                </a:highlight>
                <a:latin typeface="Quattrocento Sans"/>
                <a:ea typeface="Quattrocento Sans"/>
                <a:cs typeface="Quattrocento Sans"/>
                <a:sym typeface="Quattrocento Sans"/>
              </a:rPr>
              <a:t>with GOOS Programmes and </a:t>
            </a:r>
            <a:r>
              <a:rPr lang="en" sz="1600">
                <a:solidFill>
                  <a:srgbClr val="00153A"/>
                </a:solidFill>
                <a:highlight>
                  <a:srgbClr val="FFFFFF"/>
                </a:highlight>
                <a:latin typeface="Quattrocento Sans"/>
                <a:ea typeface="Quattrocento Sans"/>
                <a:cs typeface="Quattrocento Sans"/>
                <a:sym typeface="Quattrocento Sans"/>
              </a:rPr>
              <a:t>across networks </a:t>
            </a:r>
            <a:endParaRPr sz="1600">
              <a:solidFill>
                <a:srgbClr val="00153A"/>
              </a:solidFill>
              <a:highlight>
                <a:srgbClr val="FFFFFF"/>
              </a:highlight>
              <a:latin typeface="Quattrocento Sans"/>
              <a:ea typeface="Quattrocento Sans"/>
              <a:cs typeface="Quattrocento Sans"/>
              <a:sym typeface="Quattrocento Sans"/>
            </a:endParaRPr>
          </a:p>
        </p:txBody>
      </p:sp>
      <p:pic>
        <p:nvPicPr>
          <p:cNvPr id="412" name="Google Shape;412;p56"/>
          <p:cNvPicPr preferRelativeResize="0"/>
          <p:nvPr/>
        </p:nvPicPr>
        <p:blipFill rotWithShape="1">
          <a:blip r:embed="rId3">
            <a:alphaModFix/>
          </a:blip>
          <a:srcRect b="0" l="0" r="0" t="0"/>
          <a:stretch/>
        </p:blipFill>
        <p:spPr>
          <a:xfrm>
            <a:off x="5970450" y="1294375"/>
            <a:ext cx="3041901" cy="2980551"/>
          </a:xfrm>
          <a:prstGeom prst="rect">
            <a:avLst/>
          </a:prstGeom>
          <a:noFill/>
          <a:ln>
            <a:noFill/>
          </a:ln>
        </p:spPr>
      </p:pic>
      <p:pic>
        <p:nvPicPr>
          <p:cNvPr id="413" name="Google Shape;413;p56"/>
          <p:cNvPicPr preferRelativeResize="0"/>
          <p:nvPr/>
        </p:nvPicPr>
        <p:blipFill>
          <a:blip r:embed="rId4">
            <a:alphaModFix/>
          </a:blip>
          <a:stretch>
            <a:fillRect/>
          </a:stretch>
        </p:blipFill>
        <p:spPr>
          <a:xfrm>
            <a:off x="7190000" y="76200"/>
            <a:ext cx="1822350" cy="1361875"/>
          </a:xfrm>
          <a:prstGeom prst="rect">
            <a:avLst/>
          </a:prstGeom>
          <a:noFill/>
          <a:ln>
            <a:noFill/>
          </a:ln>
        </p:spPr>
      </p:pic>
    </p:spTree>
  </p:cSld>
  <p:clrMapOvr>
    <a:masterClrMapping/>
  </p:clrMapOvr>
</p:sld>
</file>

<file path=ppt/slides/slide2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18" name="Shape 418"/>
        <p:cNvGrpSpPr/>
        <p:nvPr/>
      </p:nvGrpSpPr>
      <p:grpSpPr>
        <a:xfrm>
          <a:off x="0" y="0"/>
          <a:ext cx="0" cy="0"/>
          <a:chOff x="0" y="0"/>
          <a:chExt cx="0" cy="0"/>
        </a:xfrm>
      </p:grpSpPr>
      <p:sp>
        <p:nvSpPr>
          <p:cNvPr id="419" name="Google Shape;419;p57"/>
          <p:cNvSpPr txBox="1"/>
          <p:nvPr>
            <p:ph idx="1" type="body"/>
          </p:nvPr>
        </p:nvSpPr>
        <p:spPr>
          <a:xfrm>
            <a:off x="1086000" y="1415875"/>
            <a:ext cx="7617600" cy="3080400"/>
          </a:xfrm>
          <a:prstGeom prst="rect">
            <a:avLst/>
          </a:prstGeom>
          <a:noFill/>
          <a:ln>
            <a:noFill/>
          </a:ln>
        </p:spPr>
        <p:txBody>
          <a:bodyPr anchorCtr="0" anchor="t" bIns="45700" lIns="91425" spcFirstLastPara="1" rIns="91425" wrap="square" tIns="45700">
            <a:normAutofit/>
          </a:bodyPr>
          <a:lstStyle/>
          <a:p>
            <a:pPr indent="-177800" lvl="0" marL="177800" rtl="0" algn="l">
              <a:lnSpc>
                <a:spcPct val="115000"/>
              </a:lnSpc>
              <a:spcBef>
                <a:spcPts val="0"/>
              </a:spcBef>
              <a:spcAft>
                <a:spcPts val="0"/>
              </a:spcAft>
              <a:buClr>
                <a:srgbClr val="00153A"/>
              </a:buClr>
              <a:buSzPts val="1400"/>
              <a:buAutoNum type="arabicPeriod"/>
            </a:pPr>
            <a:r>
              <a:rPr lang="en" sz="1400">
                <a:solidFill>
                  <a:srgbClr val="00153A"/>
                </a:solidFill>
              </a:rPr>
              <a:t>Process approved by GOOS SC last year, document now available on the OBPS, has been requested for use as a template for IOOS endorsement</a:t>
            </a:r>
            <a:endParaRPr sz="1400">
              <a:solidFill>
                <a:srgbClr val="00153A"/>
              </a:solidFill>
            </a:endParaRPr>
          </a:p>
          <a:p>
            <a:pPr indent="-177800" lvl="0" marL="177800" rtl="0" algn="l">
              <a:lnSpc>
                <a:spcPct val="115000"/>
              </a:lnSpc>
              <a:spcBef>
                <a:spcPts val="1000"/>
              </a:spcBef>
              <a:spcAft>
                <a:spcPts val="0"/>
              </a:spcAft>
              <a:buClr>
                <a:srgbClr val="00153A"/>
              </a:buClr>
              <a:buSzPts val="1400"/>
              <a:buAutoNum type="arabicPeriod"/>
            </a:pPr>
            <a:r>
              <a:rPr lang="en" sz="1400" u="sng"/>
              <a:t>Only </a:t>
            </a:r>
            <a:r>
              <a:rPr lang="en" sz="1400" u="sng">
                <a:solidFill>
                  <a:srgbClr val="00153A"/>
                </a:solidFill>
              </a:rPr>
              <a:t>2 BP on OBPS are GOOS endorsed</a:t>
            </a:r>
            <a:r>
              <a:rPr lang="en" sz="1400">
                <a:solidFill>
                  <a:srgbClr val="00153A"/>
                </a:solidFill>
              </a:rPr>
              <a:t>, another under community review, process being driven by Juliet Hermes who assists the authors and the checks for the GOOS panels</a:t>
            </a:r>
            <a:endParaRPr sz="1400">
              <a:solidFill>
                <a:srgbClr val="00153A"/>
              </a:solidFill>
            </a:endParaRPr>
          </a:p>
          <a:p>
            <a:pPr indent="-177800" lvl="0" marL="177800" rtl="0" algn="l">
              <a:lnSpc>
                <a:spcPct val="115000"/>
              </a:lnSpc>
              <a:spcBef>
                <a:spcPts val="1000"/>
              </a:spcBef>
              <a:spcAft>
                <a:spcPts val="0"/>
              </a:spcAft>
              <a:buClr>
                <a:srgbClr val="00153A"/>
              </a:buClr>
              <a:buSzPts val="1400"/>
              <a:buAutoNum type="arabicPeriod"/>
            </a:pPr>
            <a:r>
              <a:rPr lang="en" sz="1400">
                <a:solidFill>
                  <a:srgbClr val="00153A"/>
                </a:solidFill>
              </a:rPr>
              <a:t>Still in pilot, request as to whether GOOS can endorse as a national, regional or global standard? This could be taken forward at the GRA level</a:t>
            </a:r>
            <a:endParaRPr sz="1400">
              <a:solidFill>
                <a:srgbClr val="00153A"/>
              </a:solidFill>
            </a:endParaRPr>
          </a:p>
          <a:p>
            <a:pPr indent="-177800" lvl="0" marL="177800" rtl="0" algn="l">
              <a:lnSpc>
                <a:spcPct val="115000"/>
              </a:lnSpc>
              <a:spcBef>
                <a:spcPts val="1000"/>
              </a:spcBef>
              <a:spcAft>
                <a:spcPts val="0"/>
              </a:spcAft>
              <a:buClr>
                <a:srgbClr val="00153A"/>
              </a:buClr>
              <a:buSzPts val="1400"/>
              <a:buAutoNum type="arabicPeriod"/>
            </a:pPr>
            <a:r>
              <a:rPr lang="en" sz="1400">
                <a:solidFill>
                  <a:srgbClr val="00153A"/>
                </a:solidFill>
              </a:rPr>
              <a:t>When the OBPS tech upgrade is complete, GOOS endorsed BP will be searchable and this is an opportunity to get the full EOV suite ingested into the OBPS and made highly visible</a:t>
            </a:r>
            <a:endParaRPr sz="1400">
              <a:solidFill>
                <a:srgbClr val="00153A"/>
              </a:solidFill>
            </a:endParaRPr>
          </a:p>
          <a:p>
            <a:pPr indent="-177800" lvl="0" marL="177800" rtl="0" algn="l">
              <a:lnSpc>
                <a:spcPct val="115000"/>
              </a:lnSpc>
              <a:spcBef>
                <a:spcPts val="1000"/>
              </a:spcBef>
              <a:spcAft>
                <a:spcPts val="1000"/>
              </a:spcAft>
              <a:buClr>
                <a:srgbClr val="00153A"/>
              </a:buClr>
              <a:buSzPts val="1400"/>
              <a:buAutoNum type="arabicPeriod"/>
            </a:pPr>
            <a:r>
              <a:rPr lang="en" sz="1400">
                <a:solidFill>
                  <a:srgbClr val="00153A"/>
                </a:solidFill>
              </a:rPr>
              <a:t>Draft web page content for GOOS has been completed awaiting website update, this will include highlighting new endorsed BP and maintaining a record of them.</a:t>
            </a:r>
            <a:endParaRPr sz="1400"/>
          </a:p>
        </p:txBody>
      </p:sp>
      <p:pic>
        <p:nvPicPr>
          <p:cNvPr id="420" name="Google Shape;420;p57"/>
          <p:cNvPicPr preferRelativeResize="0"/>
          <p:nvPr/>
        </p:nvPicPr>
        <p:blipFill rotWithShape="1">
          <a:blip r:embed="rId3">
            <a:alphaModFix/>
          </a:blip>
          <a:srcRect b="0" l="0" r="0" t="0"/>
          <a:stretch/>
        </p:blipFill>
        <p:spPr>
          <a:xfrm>
            <a:off x="0" y="0"/>
            <a:ext cx="1678455" cy="1209474"/>
          </a:xfrm>
          <a:prstGeom prst="rect">
            <a:avLst/>
          </a:prstGeom>
          <a:noFill/>
          <a:ln>
            <a:noFill/>
          </a:ln>
        </p:spPr>
      </p:pic>
      <p:grpSp>
        <p:nvGrpSpPr>
          <p:cNvPr id="421" name="Google Shape;421;p57"/>
          <p:cNvGrpSpPr/>
          <p:nvPr/>
        </p:nvGrpSpPr>
        <p:grpSpPr>
          <a:xfrm>
            <a:off x="7570401" y="204816"/>
            <a:ext cx="1318840" cy="1038536"/>
            <a:chOff x="3577213" y="2180492"/>
            <a:chExt cx="2150400" cy="1627800"/>
          </a:xfrm>
        </p:grpSpPr>
        <p:sp>
          <p:nvSpPr>
            <p:cNvPr id="422" name="Google Shape;422;p57"/>
            <p:cNvSpPr/>
            <p:nvPr/>
          </p:nvSpPr>
          <p:spPr>
            <a:xfrm>
              <a:off x="4165878" y="2581799"/>
              <a:ext cx="968700" cy="794400"/>
            </a:xfrm>
            <a:prstGeom prst="ellipse">
              <a:avLst/>
            </a:prstGeom>
            <a:noFill/>
            <a:ln cap="flat" cmpd="sng" w="12700">
              <a:solidFill>
                <a:srgbClr val="FF0000"/>
              </a:solidFill>
              <a:prstDash val="solid"/>
              <a:miter lim="800000"/>
              <a:headEnd len="sm" w="sm" type="none"/>
              <a:tailEnd len="sm" w="sm" type="none"/>
            </a:ln>
          </p:spPr>
          <p:txBody>
            <a:bodyPr anchorCtr="0" anchor="ctr" bIns="45700" lIns="91425" spcFirstLastPara="1" rIns="91425" wrap="square" tIns="45700">
              <a:noAutofit/>
            </a:bodyPr>
            <a:lstStyle/>
            <a:p>
              <a:pPr indent="0" lvl="0" marL="0" marR="0" rtl="0" algn="ctr">
                <a:spcBef>
                  <a:spcPts val="0"/>
                </a:spcBef>
                <a:spcAft>
                  <a:spcPts val="0"/>
                </a:spcAft>
                <a:buNone/>
              </a:pPr>
              <a:r>
                <a:t/>
              </a:r>
              <a:endParaRPr b="0" i="0" sz="1800" u="none" cap="none" strike="noStrike">
                <a:solidFill>
                  <a:schemeClr val="lt1"/>
                </a:solidFill>
                <a:latin typeface="Calibri"/>
                <a:ea typeface="Calibri"/>
                <a:cs typeface="Calibri"/>
                <a:sym typeface="Calibri"/>
              </a:endParaRPr>
            </a:p>
          </p:txBody>
        </p:sp>
        <p:sp>
          <p:nvSpPr>
            <p:cNvPr id="423" name="Google Shape;423;p57"/>
            <p:cNvSpPr/>
            <p:nvPr/>
          </p:nvSpPr>
          <p:spPr>
            <a:xfrm>
              <a:off x="3828421" y="2180492"/>
              <a:ext cx="1688100" cy="1627800"/>
            </a:xfrm>
            <a:prstGeom prst="ellipse">
              <a:avLst/>
            </a:prstGeom>
            <a:noFill/>
            <a:ln cap="flat" cmpd="sng" w="12700">
              <a:solidFill>
                <a:srgbClr val="FF0000"/>
              </a:solidFill>
              <a:prstDash val="solid"/>
              <a:miter lim="800000"/>
              <a:headEnd len="sm" w="sm" type="none"/>
              <a:tailEnd len="sm" w="sm" type="none"/>
            </a:ln>
          </p:spPr>
          <p:txBody>
            <a:bodyPr anchorCtr="0" anchor="ctr" bIns="45700" lIns="91425" spcFirstLastPara="1" rIns="91425" wrap="square" tIns="45700">
              <a:noAutofit/>
            </a:bodyPr>
            <a:lstStyle/>
            <a:p>
              <a:pPr indent="0" lvl="0" marL="0" marR="0" rtl="0" algn="ctr">
                <a:spcBef>
                  <a:spcPts val="0"/>
                </a:spcBef>
                <a:spcAft>
                  <a:spcPts val="0"/>
                </a:spcAft>
                <a:buNone/>
              </a:pPr>
              <a:r>
                <a:t/>
              </a:r>
              <a:endParaRPr b="0" i="0" sz="1800" u="none" cap="none" strike="noStrike">
                <a:solidFill>
                  <a:schemeClr val="lt1"/>
                </a:solidFill>
                <a:latin typeface="Calibri"/>
                <a:ea typeface="Calibri"/>
                <a:cs typeface="Calibri"/>
                <a:sym typeface="Calibri"/>
              </a:endParaRPr>
            </a:p>
          </p:txBody>
        </p:sp>
        <p:sp>
          <p:nvSpPr>
            <p:cNvPr id="424" name="Google Shape;424;p57"/>
            <p:cNvSpPr/>
            <p:nvPr/>
          </p:nvSpPr>
          <p:spPr>
            <a:xfrm>
              <a:off x="3577213" y="2743200"/>
              <a:ext cx="2150400" cy="442200"/>
            </a:xfrm>
            <a:prstGeom prst="rect">
              <a:avLst/>
            </a:prstGeom>
            <a:solidFill>
              <a:schemeClr val="lt1"/>
            </a:solidFill>
            <a:ln cap="flat" cmpd="sng" w="12700">
              <a:solidFill>
                <a:srgbClr val="FF0000"/>
              </a:solidFill>
              <a:prstDash val="solid"/>
              <a:miter lim="800000"/>
              <a:headEnd len="sm" w="sm" type="none"/>
              <a:tailEnd len="sm" w="sm" type="none"/>
            </a:ln>
          </p:spPr>
          <p:txBody>
            <a:bodyPr anchorCtr="0" anchor="ctr" bIns="45700" lIns="91425" spcFirstLastPara="1" rIns="91425" wrap="square" tIns="45700">
              <a:noAutofit/>
            </a:bodyPr>
            <a:lstStyle/>
            <a:p>
              <a:pPr indent="0" lvl="0" marL="0" marR="0" rtl="0" algn="ctr">
                <a:spcBef>
                  <a:spcPts val="0"/>
                </a:spcBef>
                <a:spcAft>
                  <a:spcPts val="0"/>
                </a:spcAft>
                <a:buNone/>
              </a:pPr>
              <a:r>
                <a:t/>
              </a:r>
              <a:endParaRPr b="0" i="0" sz="1800" u="none" cap="none" strike="noStrike">
                <a:solidFill>
                  <a:schemeClr val="lt1"/>
                </a:solidFill>
                <a:latin typeface="Calibri"/>
                <a:ea typeface="Calibri"/>
                <a:cs typeface="Calibri"/>
                <a:sym typeface="Calibri"/>
              </a:endParaRPr>
            </a:p>
          </p:txBody>
        </p:sp>
        <p:sp>
          <p:nvSpPr>
            <p:cNvPr id="425" name="Google Shape;425;p57"/>
            <p:cNvSpPr/>
            <p:nvPr/>
          </p:nvSpPr>
          <p:spPr>
            <a:xfrm>
              <a:off x="3708058" y="2491921"/>
              <a:ext cx="1898917" cy="1095270"/>
            </a:xfrm>
            <a:prstGeom prst="rect">
              <a:avLst/>
            </a:prstGeom>
          </p:spPr>
          <p:txBody>
            <a:bodyPr>
              <a:prstTxWarp prst="textPlain"/>
            </a:bodyPr>
            <a:lstStyle/>
            <a:p>
              <a:pPr lvl="0" algn="ctr"/>
              <a:r>
                <a:rPr b="1" i="0">
                  <a:ln cap="flat" cmpd="sng" w="9525">
                    <a:solidFill>
                      <a:schemeClr val="accent2"/>
                    </a:solidFill>
                    <a:prstDash val="solid"/>
                    <a:round/>
                    <a:headEnd len="sm" w="sm" type="none"/>
                    <a:tailEnd len="sm" w="sm" type="none"/>
                  </a:ln>
                  <a:solidFill>
                    <a:srgbClr val="FFFFFF"/>
                  </a:solidFill>
                  <a:latin typeface="Calibri"/>
                </a:rPr>
                <a:t>GOOS</a:t>
              </a:r>
              <a:br>
                <a:rPr b="1" i="0">
                  <a:ln cap="flat" cmpd="sng" w="9525">
                    <a:solidFill>
                      <a:schemeClr val="accent2"/>
                    </a:solidFill>
                    <a:prstDash val="solid"/>
                    <a:round/>
                    <a:headEnd len="sm" w="sm" type="none"/>
                    <a:tailEnd len="sm" w="sm" type="none"/>
                  </a:ln>
                  <a:solidFill>
                    <a:srgbClr val="FFFFFF"/>
                  </a:solidFill>
                  <a:latin typeface="Calibri"/>
                </a:rPr>
              </a:br>
              <a:r>
                <a:rPr b="1" i="0">
                  <a:ln cap="flat" cmpd="sng" w="9525">
                    <a:solidFill>
                      <a:schemeClr val="accent2"/>
                    </a:solidFill>
                    <a:prstDash val="solid"/>
                    <a:round/>
                    <a:headEnd len="sm" w="sm" type="none"/>
                    <a:tailEnd len="sm" w="sm" type="none"/>
                  </a:ln>
                  <a:solidFill>
                    <a:srgbClr val="FFFFFF"/>
                  </a:solidFill>
                  <a:latin typeface="Calibri"/>
                </a:rPr>
                <a:t>Endorsed</a:t>
              </a:r>
              <a:br>
                <a:rPr b="1" i="0">
                  <a:ln cap="flat" cmpd="sng" w="9525">
                    <a:solidFill>
                      <a:schemeClr val="accent2"/>
                    </a:solidFill>
                    <a:prstDash val="solid"/>
                    <a:round/>
                    <a:headEnd len="sm" w="sm" type="none"/>
                    <a:tailEnd len="sm" w="sm" type="none"/>
                  </a:ln>
                  <a:solidFill>
                    <a:srgbClr val="FFFFFF"/>
                  </a:solidFill>
                  <a:latin typeface="Calibri"/>
                </a:rPr>
              </a:br>
              <a:r>
                <a:rPr b="1" i="0">
                  <a:ln cap="flat" cmpd="sng" w="9525">
                    <a:solidFill>
                      <a:schemeClr val="accent2"/>
                    </a:solidFill>
                    <a:prstDash val="solid"/>
                    <a:round/>
                    <a:headEnd len="sm" w="sm" type="none"/>
                    <a:tailEnd len="sm" w="sm" type="none"/>
                  </a:ln>
                  <a:solidFill>
                    <a:srgbClr val="FFFFFF"/>
                  </a:solidFill>
                  <a:latin typeface="Calibri"/>
                </a:rPr>
                <a:t>GOOS</a:t>
              </a:r>
            </a:p>
          </p:txBody>
        </p:sp>
      </p:grpSp>
      <p:pic>
        <p:nvPicPr>
          <p:cNvPr descr="File:Green tick.svg - Wikimedia Commons" id="426" name="Google Shape;426;p57"/>
          <p:cNvPicPr preferRelativeResize="0"/>
          <p:nvPr/>
        </p:nvPicPr>
        <p:blipFill rotWithShape="1">
          <a:blip r:embed="rId4">
            <a:alphaModFix/>
          </a:blip>
          <a:srcRect b="0" l="0" r="0" t="0"/>
          <a:stretch/>
        </p:blipFill>
        <p:spPr>
          <a:xfrm>
            <a:off x="344790" y="1469442"/>
            <a:ext cx="310871" cy="310871"/>
          </a:xfrm>
          <a:prstGeom prst="rect">
            <a:avLst/>
          </a:prstGeom>
          <a:noFill/>
          <a:ln>
            <a:noFill/>
          </a:ln>
        </p:spPr>
      </p:pic>
      <p:pic>
        <p:nvPicPr>
          <p:cNvPr descr="Checklist Lists Business · Free vector graphic on Pixabay" id="427" name="Google Shape;427;p57"/>
          <p:cNvPicPr preferRelativeResize="0"/>
          <p:nvPr/>
        </p:nvPicPr>
        <p:blipFill rotWithShape="1">
          <a:blip r:embed="rId5">
            <a:alphaModFix/>
          </a:blip>
          <a:srcRect b="0" l="0" r="0" t="0"/>
          <a:stretch/>
        </p:blipFill>
        <p:spPr>
          <a:xfrm>
            <a:off x="216717" y="1864845"/>
            <a:ext cx="504514" cy="629552"/>
          </a:xfrm>
          <a:prstGeom prst="rect">
            <a:avLst/>
          </a:prstGeom>
          <a:noFill/>
          <a:ln>
            <a:noFill/>
          </a:ln>
        </p:spPr>
      </p:pic>
      <p:pic>
        <p:nvPicPr>
          <p:cNvPr descr="Free vector graphic: Globe, World, Global, Earth - Free ..." id="428" name="Google Shape;428;p57"/>
          <p:cNvPicPr preferRelativeResize="0"/>
          <p:nvPr/>
        </p:nvPicPr>
        <p:blipFill rotWithShape="1">
          <a:blip r:embed="rId6">
            <a:alphaModFix/>
          </a:blip>
          <a:srcRect b="0" l="0" r="0" t="0"/>
          <a:stretch/>
        </p:blipFill>
        <p:spPr>
          <a:xfrm>
            <a:off x="200065" y="2528211"/>
            <a:ext cx="540288" cy="540288"/>
          </a:xfrm>
          <a:prstGeom prst="rect">
            <a:avLst/>
          </a:prstGeom>
          <a:noFill/>
          <a:ln>
            <a:noFill/>
          </a:ln>
        </p:spPr>
      </p:pic>
      <p:pic>
        <p:nvPicPr>
          <p:cNvPr descr="File:System-search.svg - Wikipedia" id="429" name="Google Shape;429;p57"/>
          <p:cNvPicPr preferRelativeResize="0"/>
          <p:nvPr/>
        </p:nvPicPr>
        <p:blipFill rotWithShape="1">
          <a:blip r:embed="rId7">
            <a:alphaModFix/>
          </a:blip>
          <a:srcRect b="0" l="0" r="0" t="0"/>
          <a:stretch/>
        </p:blipFill>
        <p:spPr>
          <a:xfrm>
            <a:off x="200065" y="3172176"/>
            <a:ext cx="651886" cy="651886"/>
          </a:xfrm>
          <a:prstGeom prst="rect">
            <a:avLst/>
          </a:prstGeom>
          <a:noFill/>
          <a:ln>
            <a:noFill/>
          </a:ln>
        </p:spPr>
      </p:pic>
      <p:pic>
        <p:nvPicPr>
          <p:cNvPr descr="Highlight Action Spotlight · Free vector graphic on Pixabay" id="430" name="Google Shape;430;p57"/>
          <p:cNvPicPr preferRelativeResize="0"/>
          <p:nvPr/>
        </p:nvPicPr>
        <p:blipFill rotWithShape="1">
          <a:blip r:embed="rId8">
            <a:alphaModFix/>
          </a:blip>
          <a:srcRect b="0" l="0" r="0" t="0"/>
          <a:stretch/>
        </p:blipFill>
        <p:spPr>
          <a:xfrm>
            <a:off x="347524" y="3807999"/>
            <a:ext cx="528422" cy="520991"/>
          </a:xfrm>
          <a:prstGeom prst="rect">
            <a:avLst/>
          </a:prstGeom>
          <a:noFill/>
          <a:ln>
            <a:noFill/>
          </a:ln>
        </p:spPr>
      </p:pic>
      <p:pic>
        <p:nvPicPr>
          <p:cNvPr id="431" name="Google Shape;431;p57"/>
          <p:cNvPicPr preferRelativeResize="0"/>
          <p:nvPr/>
        </p:nvPicPr>
        <p:blipFill rotWithShape="1">
          <a:blip r:embed="rId9">
            <a:alphaModFix/>
          </a:blip>
          <a:srcRect b="14057" l="0" r="0" t="60029"/>
          <a:stretch/>
        </p:blipFill>
        <p:spPr>
          <a:xfrm>
            <a:off x="1940436" y="298147"/>
            <a:ext cx="5367972" cy="851879"/>
          </a:xfrm>
          <a:prstGeom prst="rect">
            <a:avLst/>
          </a:prstGeom>
          <a:noFill/>
          <a:ln>
            <a:noFill/>
          </a:ln>
        </p:spPr>
      </p:pic>
      <p:sp>
        <p:nvSpPr>
          <p:cNvPr id="432" name="Google Shape;432;p57"/>
          <p:cNvSpPr txBox="1"/>
          <p:nvPr/>
        </p:nvSpPr>
        <p:spPr>
          <a:xfrm>
            <a:off x="427650" y="4484775"/>
            <a:ext cx="8379900" cy="585000"/>
          </a:xfrm>
          <a:prstGeom prst="rect">
            <a:avLst/>
          </a:prstGeom>
          <a:solidFill>
            <a:srgbClr val="FFFFFF"/>
          </a:solidFill>
          <a:ln cap="flat" cmpd="sng" w="38100">
            <a:solidFill>
              <a:srgbClr val="FF0000"/>
            </a:solidFill>
            <a:prstDash val="solid"/>
            <a:round/>
            <a:headEnd len="sm" w="sm" type="none"/>
            <a:tailEnd len="sm" w="sm" type="none"/>
          </a:ln>
        </p:spPr>
        <p:txBody>
          <a:bodyPr anchorCtr="0" anchor="t" bIns="91425" lIns="91425" spcFirstLastPara="1" rIns="91425" wrap="square" tIns="91425">
            <a:spAutoFit/>
          </a:bodyPr>
          <a:lstStyle/>
          <a:p>
            <a:pPr indent="0" lvl="0" marL="0" rtl="0" algn="ctr">
              <a:spcBef>
                <a:spcPts val="0"/>
              </a:spcBef>
              <a:spcAft>
                <a:spcPts val="0"/>
              </a:spcAft>
              <a:buNone/>
            </a:pPr>
            <a:r>
              <a:rPr lang="en" sz="1300">
                <a:solidFill>
                  <a:srgbClr val="00153A"/>
                </a:solidFill>
                <a:latin typeface="Quattrocento Sans"/>
                <a:ea typeface="Quattrocento Sans"/>
                <a:cs typeface="Quattrocento Sans"/>
                <a:sym typeface="Quattrocento Sans"/>
              </a:rPr>
              <a:t>Additional people resources are key to future progress of executing GOOS core business of developing agreements on and documenting Best Practices</a:t>
            </a:r>
            <a:endParaRPr sz="1300">
              <a:solidFill>
                <a:srgbClr val="00153A"/>
              </a:solidFill>
              <a:latin typeface="Quattrocento Sans"/>
              <a:ea typeface="Quattrocento Sans"/>
              <a:cs typeface="Quattrocento Sans"/>
              <a:sym typeface="Quattrocento Sans"/>
            </a:endParaRPr>
          </a:p>
        </p:txBody>
      </p:sp>
    </p:spTree>
  </p:cSld>
  <p:clrMapOvr>
    <a:masterClrMapping/>
  </p:clrMapOvr>
</p:sld>
</file>

<file path=ppt/theme/theme1.xml><?xml version="1.0" encoding="utf-8"?>
<a:theme xmlns:a="http://schemas.openxmlformats.org/drawingml/2006/main" xmlns:r="http://schemas.openxmlformats.org/officeDocument/2006/relationships" name="Office Theme">
  <a:themeElements>
    <a:clrScheme name="Offic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2.xml><?xml version="1.0" encoding="utf-8"?>
<a:theme xmlns:a="http://schemas.openxmlformats.org/drawingml/2006/main" xmlns:r="http://schemas.openxmlformats.org/officeDocument/2006/relationships">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3.xml><?xml version="1.0" encoding="utf-8"?>
<a:theme xmlns:a="http://schemas.openxmlformats.org/drawingml/2006/main" xmlns:r="http://schemas.openxmlformats.org/officeDocument/2006/relationships" name="Simple Light">
  <a:themeElements>
    <a:clrScheme name="Simple Light">
      <a:dk1>
        <a:srgbClr val="000000"/>
      </a:dk1>
      <a:lt1>
        <a:srgbClr val="FFFFFF"/>
      </a:lt1>
      <a:dk2>
        <a:srgbClr val="595959"/>
      </a:dk2>
      <a:lt2>
        <a:srgbClr val="EEEEEE"/>
      </a:lt2>
      <a:accent1>
        <a:srgbClr val="4285F4"/>
      </a:accent1>
      <a:accent2>
        <a:srgbClr val="212121"/>
      </a:accent2>
      <a:accent3>
        <a:srgbClr val="78909C"/>
      </a:accent3>
      <a:accent4>
        <a:srgbClr val="FFAB40"/>
      </a:accent4>
      <a:accent5>
        <a:srgbClr val="0097A7"/>
      </a:accent5>
      <a:accent6>
        <a:srgbClr val="EEFF41"/>
      </a:accent6>
      <a:hlink>
        <a:srgbClr val="0097A7"/>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4.xml><?xml version="1.0" encoding="utf-8"?>
<a:theme xmlns:a="http://schemas.openxmlformats.org/drawingml/2006/main" xmlns:r="http://schemas.openxmlformats.org/officeDocument/2006/relationships" name="Office Theme">
  <a:themeElements>
    <a:clrScheme name="Offic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5.xml><?xml version="1.0" encoding="utf-8"?>
<a:theme xmlns:a="http://schemas.openxmlformats.org/drawingml/2006/main" xmlns:r="http://schemas.openxmlformats.org/officeDocument/2006/relationships" name="Office Theme">
  <a:themeElements>
    <a:clrScheme name="Office">
      <a:dk1>
        <a:srgbClr val="000000"/>
      </a:dk1>
      <a:lt1>
        <a:srgbClr val="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