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3"/>
  </p:notesMasterIdLst>
  <p:sldIdLst>
    <p:sldId id="256" r:id="rId2"/>
    <p:sldId id="451" r:id="rId3"/>
    <p:sldId id="452" r:id="rId4"/>
    <p:sldId id="366" r:id="rId5"/>
    <p:sldId id="258" r:id="rId6"/>
    <p:sldId id="456" r:id="rId7"/>
    <p:sldId id="468" r:id="rId8"/>
    <p:sldId id="467" r:id="rId9"/>
    <p:sldId id="469" r:id="rId10"/>
    <p:sldId id="470" r:id="rId11"/>
    <p:sldId id="266" r:id="rId12"/>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27" roundtripDataSignature="AMtx7mgqDIky5ZNErftFw//GIBcxh3teoQ=="/>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6CD"/>
    <a:srgbClr val="7A98D5"/>
    <a:srgbClr val="797BA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565"/>
    <p:restoredTop sz="94280"/>
  </p:normalViewPr>
  <p:slideViewPr>
    <p:cSldViewPr snapToGrid="0" snapToObjects="1">
      <p:cViewPr varScale="1">
        <p:scale>
          <a:sx n="67" d="100"/>
          <a:sy n="67" d="100"/>
        </p:scale>
        <p:origin x="136" y="240"/>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28"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27" Type="http://customschemas.google.com/relationships/presentationmetadata" Target="metadata"/><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‹N°›</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381000" y="10795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6" name="Google Shape;86;p1:notes"/>
          <p:cNvSpPr txBox="1">
            <a:spLocks noGrp="1"/>
          </p:cNvSpPr>
          <p:nvPr>
            <p:ph type="body" idx="1"/>
          </p:nvPr>
        </p:nvSpPr>
        <p:spPr>
          <a:xfrm>
            <a:off x="465138" y="3708400"/>
            <a:ext cx="5772150" cy="41148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None/>
            </a:pPr>
            <a:endParaRPr>
              <a:latin typeface="Arial"/>
              <a:ea typeface="Arial"/>
              <a:cs typeface="Arial"/>
              <a:sym typeface="Arial"/>
            </a:endParaRPr>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1</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Shape 231"/>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232" name="Shape 23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532696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ChangeArrowheads="1" noTextEdit="1"/>
          </p:cNvSpPr>
          <p:nvPr>
            <p:ph type="sldImg"/>
          </p:nvPr>
        </p:nvSpPr>
        <p:spPr>
          <a:ln/>
        </p:spPr>
      </p:sp>
      <p:sp>
        <p:nvSpPr>
          <p:cNvPr id="48131" name="Notes Placeholder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latin typeface="Arial" charset="0"/>
            </a:endParaRPr>
          </a:p>
        </p:txBody>
      </p:sp>
      <p:sp>
        <p:nvSpPr>
          <p:cNvPr id="48132" name="Slide Number Placeholder 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F9C14152-1E6B-4A80-A63F-6561AFFEDF73}" type="slidenum">
              <a:rPr lang="en-US" altLang="en-US" smtClean="0">
                <a:latin typeface="Arial" charset="0"/>
              </a:rPr>
              <a:pPr/>
              <a:t>3</a:t>
            </a:fld>
            <a:endParaRPr lang="en-US" altLang="en-US">
              <a:latin typeface="Arial" charset="0"/>
            </a:endParaRPr>
          </a:p>
        </p:txBody>
      </p:sp>
    </p:spTree>
    <p:extLst>
      <p:ext uri="{BB962C8B-B14F-4D97-AF65-F5344CB8AC3E}">
        <p14:creationId xmlns:p14="http://schemas.microsoft.com/office/powerpoint/2010/main" val="30473639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ChangeArrowheads="1" noTextEdit="1"/>
          </p:cNvSpPr>
          <p:nvPr>
            <p:ph type="sldImg"/>
          </p:nvPr>
        </p:nvSpPr>
        <p:spPr>
          <a:ln/>
        </p:spPr>
      </p:sp>
      <p:sp>
        <p:nvSpPr>
          <p:cNvPr id="460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charset="0"/>
              </a:rPr>
              <a:t>Main point: OOPC is for GCOS the panel that brings all ocean climate observations together; while for GOOS the OOPC is the Physics panel, a repository of expert advice and assessment on the physical aspects of ocean observations. This matrix design isn’t easy to deal with, and GCOS and GOOS are in dialogue on how to improve that coordination.</a:t>
            </a:r>
          </a:p>
        </p:txBody>
      </p:sp>
      <p:sp>
        <p:nvSpPr>
          <p:cNvPr id="460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77C73A1C-2E66-4953-B791-EAA79C6A68E8}" type="slidenum">
              <a:rPr lang="en-US" altLang="en-US" sz="1200" smtClean="0"/>
              <a:pPr/>
              <a:t>4</a:t>
            </a:fld>
            <a:endParaRPr lang="en-US" altLang="en-US" sz="1200"/>
          </a:p>
        </p:txBody>
      </p:sp>
    </p:spTree>
    <p:extLst>
      <p:ext uri="{BB962C8B-B14F-4D97-AF65-F5344CB8AC3E}">
        <p14:creationId xmlns:p14="http://schemas.microsoft.com/office/powerpoint/2010/main" val="30225985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5"/>
          <p:cNvSpPr txBox="1">
            <a:spLocks noGrp="1"/>
          </p:cNvSpPr>
          <p:nvPr>
            <p:ph type="ctrTitle"/>
          </p:nvPr>
        </p:nvSpPr>
        <p:spPr>
          <a:xfrm>
            <a:off x="914400" y="2130427"/>
            <a:ext cx="10363200" cy="14700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5"/>
          <p:cNvSpPr txBox="1">
            <a:spLocks noGrp="1"/>
          </p:cNvSpPr>
          <p:nvPr>
            <p:ph type="subTitle" idx="1"/>
          </p:nvPr>
        </p:nvSpPr>
        <p:spPr>
          <a:xfrm>
            <a:off x="1828800" y="3886200"/>
            <a:ext cx="8534400" cy="1752600"/>
          </a:xfrm>
          <a:prstGeom prst="rect">
            <a:avLst/>
          </a:prstGeom>
          <a:noFill/>
          <a:ln>
            <a:noFill/>
          </a:ln>
        </p:spPr>
        <p:txBody>
          <a:bodyPr spcFirstLastPara="1" wrap="square" lIns="91425" tIns="45700" rIns="91425" bIns="45700" anchor="t" anchorCtr="0">
            <a:noAutofit/>
          </a:bodyPr>
          <a:lstStyle>
            <a:lvl1pPr lvl="0" algn="ctr">
              <a:spcBef>
                <a:spcPts val="480"/>
              </a:spcBef>
              <a:spcAft>
                <a:spcPts val="0"/>
              </a:spcAft>
              <a:buClr>
                <a:schemeClr val="dk1"/>
              </a:buClr>
              <a:buSzPts val="2400"/>
              <a:buFont typeface="Arial"/>
              <a:buNone/>
              <a:defRPr/>
            </a:lvl1pPr>
            <a:lvl2pPr lvl="1" algn="ctr">
              <a:spcBef>
                <a:spcPts val="400"/>
              </a:spcBef>
              <a:spcAft>
                <a:spcPts val="0"/>
              </a:spcAft>
              <a:buClr>
                <a:schemeClr val="dk1"/>
              </a:buClr>
              <a:buSzPts val="2000"/>
              <a:buFont typeface="Arial"/>
              <a:buNone/>
              <a:defRPr/>
            </a:lvl2pPr>
            <a:lvl3pPr lvl="2" algn="ctr">
              <a:spcBef>
                <a:spcPts val="360"/>
              </a:spcBef>
              <a:spcAft>
                <a:spcPts val="0"/>
              </a:spcAft>
              <a:buClr>
                <a:schemeClr val="dk1"/>
              </a:buClr>
              <a:buSzPts val="1800"/>
              <a:buFont typeface="Arial"/>
              <a:buNone/>
              <a:defRPr/>
            </a:lvl3pPr>
            <a:lvl4pPr lvl="3" algn="ctr">
              <a:spcBef>
                <a:spcPts val="320"/>
              </a:spcBef>
              <a:spcAft>
                <a:spcPts val="0"/>
              </a:spcAft>
              <a:buClr>
                <a:schemeClr val="dk1"/>
              </a:buClr>
              <a:buSzPts val="1600"/>
              <a:buFont typeface="Arial"/>
              <a:buNone/>
              <a:defRPr/>
            </a:lvl4pPr>
            <a:lvl5pPr lvl="4" algn="ctr">
              <a:spcBef>
                <a:spcPts val="320"/>
              </a:spcBef>
              <a:spcAft>
                <a:spcPts val="0"/>
              </a:spcAft>
              <a:buClr>
                <a:schemeClr val="dk1"/>
              </a:buClr>
              <a:buSzPts val="1600"/>
              <a:buFont typeface="Arial"/>
              <a:buNone/>
              <a:defRPr/>
            </a:lvl5pPr>
            <a:lvl6pPr lvl="5" algn="ctr">
              <a:spcBef>
                <a:spcPts val="320"/>
              </a:spcBef>
              <a:spcAft>
                <a:spcPts val="0"/>
              </a:spcAft>
              <a:buClr>
                <a:schemeClr val="dk1"/>
              </a:buClr>
              <a:buSzPts val="1600"/>
              <a:buFont typeface="Arial"/>
              <a:buNone/>
              <a:defRPr/>
            </a:lvl6pPr>
            <a:lvl7pPr lvl="6" algn="ctr">
              <a:spcBef>
                <a:spcPts val="320"/>
              </a:spcBef>
              <a:spcAft>
                <a:spcPts val="0"/>
              </a:spcAft>
              <a:buClr>
                <a:schemeClr val="dk1"/>
              </a:buClr>
              <a:buSzPts val="1600"/>
              <a:buFont typeface="Arial"/>
              <a:buNone/>
              <a:defRPr/>
            </a:lvl7pPr>
            <a:lvl8pPr lvl="7" algn="ctr">
              <a:spcBef>
                <a:spcPts val="320"/>
              </a:spcBef>
              <a:spcAft>
                <a:spcPts val="0"/>
              </a:spcAft>
              <a:buClr>
                <a:schemeClr val="dk1"/>
              </a:buClr>
              <a:buSzPts val="1600"/>
              <a:buFont typeface="Arial"/>
              <a:buNone/>
              <a:defRPr/>
            </a:lvl8pPr>
            <a:lvl9pPr lvl="8" algn="ctr">
              <a:spcBef>
                <a:spcPts val="320"/>
              </a:spcBef>
              <a:spcAft>
                <a:spcPts val="0"/>
              </a:spcAft>
              <a:buClr>
                <a:schemeClr val="dk1"/>
              </a:buClr>
              <a:buSzPts val="1600"/>
              <a:buFont typeface="Arial"/>
              <a:buNone/>
              <a:defRPr/>
            </a:lvl9pPr>
          </a:lstStyle>
          <a:p>
            <a:endParaRPr/>
          </a:p>
        </p:txBody>
      </p:sp>
      <p:sp>
        <p:nvSpPr>
          <p:cNvPr id="18" name="Google Shape;18;p5"/>
          <p:cNvSpPr txBox="1">
            <a:spLocks noGrp="1"/>
          </p:cNvSpPr>
          <p:nvPr>
            <p:ph type="dt" idx="10"/>
          </p:nvPr>
        </p:nvSpPr>
        <p:spPr>
          <a:xfrm>
            <a:off x="914400" y="6248400"/>
            <a:ext cx="2540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5"/>
          <p:cNvSpPr txBox="1">
            <a:spLocks noGrp="1"/>
          </p:cNvSpPr>
          <p:nvPr>
            <p:ph type="ftr" idx="11"/>
          </p:nvPr>
        </p:nvSpPr>
        <p:spPr>
          <a:xfrm>
            <a:off x="4165600" y="6248400"/>
            <a:ext cx="38608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5"/>
          <p:cNvSpPr txBox="1">
            <a:spLocks noGrp="1"/>
          </p:cNvSpPr>
          <p:nvPr>
            <p:ph type="sldNum" idx="12"/>
          </p:nvPr>
        </p:nvSpPr>
        <p:spPr>
          <a:xfrm>
            <a:off x="8737600" y="6248400"/>
            <a:ext cx="2540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b="0" i="0" u="none" strike="noStrike" cap="none">
                <a:solidFill>
                  <a:schemeClr val="dk1"/>
                </a:solidFill>
                <a:latin typeface="Arial"/>
                <a:ea typeface="Arial"/>
                <a:cs typeface="Arial"/>
                <a:sym typeface="Arial"/>
              </a:defRPr>
            </a:lvl1pPr>
            <a:lvl2pPr marL="0" marR="0" lvl="1" indent="0" algn="r">
              <a:spcBef>
                <a:spcPts val="0"/>
              </a:spcBef>
              <a:buNone/>
              <a:defRPr sz="1400" b="0" i="0" u="none" strike="noStrike" cap="none">
                <a:solidFill>
                  <a:schemeClr val="dk1"/>
                </a:solidFill>
                <a:latin typeface="Arial"/>
                <a:ea typeface="Arial"/>
                <a:cs typeface="Arial"/>
                <a:sym typeface="Arial"/>
              </a:defRPr>
            </a:lvl2pPr>
            <a:lvl3pPr marL="0" marR="0" lvl="2" indent="0" algn="r">
              <a:spcBef>
                <a:spcPts val="0"/>
              </a:spcBef>
              <a:buNone/>
              <a:defRPr sz="1400" b="0" i="0" u="none" strike="noStrike" cap="none">
                <a:solidFill>
                  <a:schemeClr val="dk1"/>
                </a:solidFill>
                <a:latin typeface="Arial"/>
                <a:ea typeface="Arial"/>
                <a:cs typeface="Arial"/>
                <a:sym typeface="Arial"/>
              </a:defRPr>
            </a:lvl3pPr>
            <a:lvl4pPr marL="0" marR="0" lvl="3" indent="0" algn="r">
              <a:spcBef>
                <a:spcPts val="0"/>
              </a:spcBef>
              <a:buNone/>
              <a:defRPr sz="1400" b="0" i="0" u="none" strike="noStrike" cap="none">
                <a:solidFill>
                  <a:schemeClr val="dk1"/>
                </a:solidFill>
                <a:latin typeface="Arial"/>
                <a:ea typeface="Arial"/>
                <a:cs typeface="Arial"/>
                <a:sym typeface="Arial"/>
              </a:defRPr>
            </a:lvl4pPr>
            <a:lvl5pPr marL="0" marR="0" lvl="4" indent="0" algn="r">
              <a:spcBef>
                <a:spcPts val="0"/>
              </a:spcBef>
              <a:buNone/>
              <a:defRPr sz="1400" b="0" i="0" u="none" strike="noStrike" cap="none">
                <a:solidFill>
                  <a:schemeClr val="dk1"/>
                </a:solidFill>
                <a:latin typeface="Arial"/>
                <a:ea typeface="Arial"/>
                <a:cs typeface="Arial"/>
                <a:sym typeface="Arial"/>
              </a:defRPr>
            </a:lvl5pPr>
            <a:lvl6pPr marL="0" marR="0" lvl="5" indent="0" algn="r">
              <a:spcBef>
                <a:spcPts val="0"/>
              </a:spcBef>
              <a:buNone/>
              <a:defRPr sz="1400" b="0" i="0" u="none" strike="noStrike" cap="none">
                <a:solidFill>
                  <a:schemeClr val="dk1"/>
                </a:solidFill>
                <a:latin typeface="Arial"/>
                <a:ea typeface="Arial"/>
                <a:cs typeface="Arial"/>
                <a:sym typeface="Arial"/>
              </a:defRPr>
            </a:lvl6pPr>
            <a:lvl7pPr marL="0" marR="0" lvl="6" indent="0" algn="r">
              <a:spcBef>
                <a:spcPts val="0"/>
              </a:spcBef>
              <a:buNone/>
              <a:defRPr sz="1400" b="0" i="0" u="none" strike="noStrike" cap="none">
                <a:solidFill>
                  <a:schemeClr val="dk1"/>
                </a:solidFill>
                <a:latin typeface="Arial"/>
                <a:ea typeface="Arial"/>
                <a:cs typeface="Arial"/>
                <a:sym typeface="Arial"/>
              </a:defRPr>
            </a:lvl7pPr>
            <a:lvl8pPr marL="0" marR="0" lvl="7" indent="0" algn="r">
              <a:spcBef>
                <a:spcPts val="0"/>
              </a:spcBef>
              <a:buNone/>
              <a:defRPr sz="1400" b="0" i="0" u="none" strike="noStrike" cap="none">
                <a:solidFill>
                  <a:schemeClr val="dk1"/>
                </a:solidFill>
                <a:latin typeface="Arial"/>
                <a:ea typeface="Arial"/>
                <a:cs typeface="Arial"/>
                <a:sym typeface="Arial"/>
              </a:defRPr>
            </a:lvl8pPr>
            <a:lvl9pPr marL="0" marR="0" lvl="8" indent="0" algn="r">
              <a:spcBef>
                <a:spcPts val="0"/>
              </a:spcBef>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15"/>
          <p:cNvSpPr txBox="1">
            <a:spLocks noGrp="1"/>
          </p:cNvSpPr>
          <p:nvPr>
            <p:ph type="title"/>
          </p:nvPr>
        </p:nvSpPr>
        <p:spPr>
          <a:xfrm rot="5400000">
            <a:off x="7048500" y="1943101"/>
            <a:ext cx="5867400" cy="25908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15"/>
          <p:cNvSpPr txBox="1">
            <a:spLocks noGrp="1"/>
          </p:cNvSpPr>
          <p:nvPr>
            <p:ph type="body" idx="1"/>
          </p:nvPr>
        </p:nvSpPr>
        <p:spPr>
          <a:xfrm rot="5400000">
            <a:off x="1765301" y="-546099"/>
            <a:ext cx="5867400" cy="75692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1" name="Google Shape;81;p15"/>
          <p:cNvSpPr txBox="1">
            <a:spLocks noGrp="1"/>
          </p:cNvSpPr>
          <p:nvPr>
            <p:ph type="dt" idx="10"/>
          </p:nvPr>
        </p:nvSpPr>
        <p:spPr>
          <a:xfrm>
            <a:off x="914400" y="6248400"/>
            <a:ext cx="2540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5"/>
          <p:cNvSpPr txBox="1">
            <a:spLocks noGrp="1"/>
          </p:cNvSpPr>
          <p:nvPr>
            <p:ph type="ftr" idx="11"/>
          </p:nvPr>
        </p:nvSpPr>
        <p:spPr>
          <a:xfrm>
            <a:off x="4165600" y="6248400"/>
            <a:ext cx="38608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5"/>
          <p:cNvSpPr txBox="1">
            <a:spLocks noGrp="1"/>
          </p:cNvSpPr>
          <p:nvPr>
            <p:ph type="sldNum" idx="12"/>
          </p:nvPr>
        </p:nvSpPr>
        <p:spPr>
          <a:xfrm>
            <a:off x="8737600" y="6248400"/>
            <a:ext cx="2540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b="0" i="0" u="none" strike="noStrike" cap="none">
                <a:solidFill>
                  <a:schemeClr val="dk1"/>
                </a:solidFill>
                <a:latin typeface="Arial"/>
                <a:ea typeface="Arial"/>
                <a:cs typeface="Arial"/>
                <a:sym typeface="Arial"/>
              </a:defRPr>
            </a:lvl1pPr>
            <a:lvl2pPr marL="0" marR="0" lvl="1" indent="0" algn="r">
              <a:spcBef>
                <a:spcPts val="0"/>
              </a:spcBef>
              <a:buNone/>
              <a:defRPr sz="1400" b="0" i="0" u="none" strike="noStrike" cap="none">
                <a:solidFill>
                  <a:schemeClr val="dk1"/>
                </a:solidFill>
                <a:latin typeface="Arial"/>
                <a:ea typeface="Arial"/>
                <a:cs typeface="Arial"/>
                <a:sym typeface="Arial"/>
              </a:defRPr>
            </a:lvl2pPr>
            <a:lvl3pPr marL="0" marR="0" lvl="2" indent="0" algn="r">
              <a:spcBef>
                <a:spcPts val="0"/>
              </a:spcBef>
              <a:buNone/>
              <a:defRPr sz="1400" b="0" i="0" u="none" strike="noStrike" cap="none">
                <a:solidFill>
                  <a:schemeClr val="dk1"/>
                </a:solidFill>
                <a:latin typeface="Arial"/>
                <a:ea typeface="Arial"/>
                <a:cs typeface="Arial"/>
                <a:sym typeface="Arial"/>
              </a:defRPr>
            </a:lvl3pPr>
            <a:lvl4pPr marL="0" marR="0" lvl="3" indent="0" algn="r">
              <a:spcBef>
                <a:spcPts val="0"/>
              </a:spcBef>
              <a:buNone/>
              <a:defRPr sz="1400" b="0" i="0" u="none" strike="noStrike" cap="none">
                <a:solidFill>
                  <a:schemeClr val="dk1"/>
                </a:solidFill>
                <a:latin typeface="Arial"/>
                <a:ea typeface="Arial"/>
                <a:cs typeface="Arial"/>
                <a:sym typeface="Arial"/>
              </a:defRPr>
            </a:lvl4pPr>
            <a:lvl5pPr marL="0" marR="0" lvl="4" indent="0" algn="r">
              <a:spcBef>
                <a:spcPts val="0"/>
              </a:spcBef>
              <a:buNone/>
              <a:defRPr sz="1400" b="0" i="0" u="none" strike="noStrike" cap="none">
                <a:solidFill>
                  <a:schemeClr val="dk1"/>
                </a:solidFill>
                <a:latin typeface="Arial"/>
                <a:ea typeface="Arial"/>
                <a:cs typeface="Arial"/>
                <a:sym typeface="Arial"/>
              </a:defRPr>
            </a:lvl5pPr>
            <a:lvl6pPr marL="0" marR="0" lvl="5" indent="0" algn="r">
              <a:spcBef>
                <a:spcPts val="0"/>
              </a:spcBef>
              <a:buNone/>
              <a:defRPr sz="1400" b="0" i="0" u="none" strike="noStrike" cap="none">
                <a:solidFill>
                  <a:schemeClr val="dk1"/>
                </a:solidFill>
                <a:latin typeface="Arial"/>
                <a:ea typeface="Arial"/>
                <a:cs typeface="Arial"/>
                <a:sym typeface="Arial"/>
              </a:defRPr>
            </a:lvl6pPr>
            <a:lvl7pPr marL="0" marR="0" lvl="6" indent="0" algn="r">
              <a:spcBef>
                <a:spcPts val="0"/>
              </a:spcBef>
              <a:buNone/>
              <a:defRPr sz="1400" b="0" i="0" u="none" strike="noStrike" cap="none">
                <a:solidFill>
                  <a:schemeClr val="dk1"/>
                </a:solidFill>
                <a:latin typeface="Arial"/>
                <a:ea typeface="Arial"/>
                <a:cs typeface="Arial"/>
                <a:sym typeface="Arial"/>
              </a:defRPr>
            </a:lvl7pPr>
            <a:lvl8pPr marL="0" marR="0" lvl="7" indent="0" algn="r">
              <a:spcBef>
                <a:spcPts val="0"/>
              </a:spcBef>
              <a:buNone/>
              <a:defRPr sz="1400" b="0" i="0" u="none" strike="noStrike" cap="none">
                <a:solidFill>
                  <a:schemeClr val="dk1"/>
                </a:solidFill>
                <a:latin typeface="Arial"/>
                <a:ea typeface="Arial"/>
                <a:cs typeface="Arial"/>
                <a:sym typeface="Arial"/>
              </a:defRPr>
            </a:lvl8pPr>
            <a:lvl9pPr marL="0" marR="0" lvl="8" indent="0" algn="r">
              <a:spcBef>
                <a:spcPts val="0"/>
              </a:spcBef>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タイトルと表" type="tbl">
  <p:cSld name="タイトルと表">
    <p:spTree>
      <p:nvGrpSpPr>
        <p:cNvPr id="1" name="Shape 88"/>
        <p:cNvGrpSpPr/>
        <p:nvPr/>
      </p:nvGrpSpPr>
      <p:grpSpPr>
        <a:xfrm>
          <a:off x="0" y="0"/>
          <a:ext cx="0" cy="0"/>
          <a:chOff x="0" y="0"/>
          <a:chExt cx="0" cy="0"/>
        </a:xfrm>
      </p:grpSpPr>
      <p:sp>
        <p:nvSpPr>
          <p:cNvPr id="89" name="Shape 89"/>
          <p:cNvSpPr txBox="1">
            <a:spLocks noGrp="1"/>
          </p:cNvSpPr>
          <p:nvPr>
            <p:ph type="title"/>
          </p:nvPr>
        </p:nvSpPr>
        <p:spPr>
          <a:xfrm>
            <a:off x="609601" y="304800"/>
            <a:ext cx="10363200" cy="914400"/>
          </a:xfrm>
          <a:prstGeom prst="rect">
            <a:avLst/>
          </a:prstGeom>
          <a:noFill/>
          <a:ln>
            <a:noFill/>
          </a:ln>
        </p:spPr>
        <p:txBody>
          <a:bodyPr spcFirstLastPara="1" wrap="square" lIns="108832" tIns="54401" rIns="108832" bIns="54401" anchor="ctr" anchorCtr="0"/>
          <a:lstStyle>
            <a:lvl1pPr marR="0" lvl="0" algn="l" rtl="0">
              <a:spcBef>
                <a:spcPts val="0"/>
              </a:spcBef>
              <a:spcAft>
                <a:spcPts val="0"/>
              </a:spcAft>
              <a:buSzPts val="1400"/>
              <a:buNone/>
              <a:defRPr sz="4299" b="0" i="0" u="none" strike="noStrike" cap="none">
                <a:solidFill>
                  <a:schemeClr val="dk2"/>
                </a:solidFill>
                <a:latin typeface="Arial"/>
                <a:ea typeface="Arial"/>
                <a:cs typeface="Arial"/>
                <a:sym typeface="Arial"/>
              </a:defRPr>
            </a:lvl1pPr>
            <a:lvl2pPr marR="0" lvl="1" algn="l" rtl="0">
              <a:spcBef>
                <a:spcPts val="0"/>
              </a:spcBef>
              <a:spcAft>
                <a:spcPts val="0"/>
              </a:spcAft>
              <a:buSzPts val="1400"/>
              <a:buNone/>
              <a:defRPr sz="4299" b="0" i="0" u="none" strike="noStrike" cap="none">
                <a:solidFill>
                  <a:schemeClr val="dk2"/>
                </a:solidFill>
                <a:latin typeface="Arial"/>
                <a:ea typeface="Arial"/>
                <a:cs typeface="Arial"/>
                <a:sym typeface="Arial"/>
              </a:defRPr>
            </a:lvl2pPr>
            <a:lvl3pPr marR="0" lvl="2" algn="l" rtl="0">
              <a:spcBef>
                <a:spcPts val="0"/>
              </a:spcBef>
              <a:spcAft>
                <a:spcPts val="0"/>
              </a:spcAft>
              <a:buSzPts val="1400"/>
              <a:buNone/>
              <a:defRPr sz="4299" b="0" i="0" u="none" strike="noStrike" cap="none">
                <a:solidFill>
                  <a:schemeClr val="dk2"/>
                </a:solidFill>
                <a:latin typeface="Arial"/>
                <a:ea typeface="Arial"/>
                <a:cs typeface="Arial"/>
                <a:sym typeface="Arial"/>
              </a:defRPr>
            </a:lvl3pPr>
            <a:lvl4pPr marR="0" lvl="3" algn="l" rtl="0">
              <a:spcBef>
                <a:spcPts val="0"/>
              </a:spcBef>
              <a:spcAft>
                <a:spcPts val="0"/>
              </a:spcAft>
              <a:buSzPts val="1400"/>
              <a:buNone/>
              <a:defRPr sz="4299" b="0" i="0" u="none" strike="noStrike" cap="none">
                <a:solidFill>
                  <a:schemeClr val="dk2"/>
                </a:solidFill>
                <a:latin typeface="Arial"/>
                <a:ea typeface="Arial"/>
                <a:cs typeface="Arial"/>
                <a:sym typeface="Arial"/>
              </a:defRPr>
            </a:lvl4pPr>
            <a:lvl5pPr marR="0" lvl="4" algn="l" rtl="0">
              <a:spcBef>
                <a:spcPts val="0"/>
              </a:spcBef>
              <a:spcAft>
                <a:spcPts val="0"/>
              </a:spcAft>
              <a:buSzPts val="1400"/>
              <a:buNone/>
              <a:defRPr sz="4299" b="0" i="0" u="none" strike="noStrike" cap="none">
                <a:solidFill>
                  <a:schemeClr val="dk2"/>
                </a:solidFill>
                <a:latin typeface="Arial"/>
                <a:ea typeface="Arial"/>
                <a:cs typeface="Arial"/>
                <a:sym typeface="Arial"/>
              </a:defRPr>
            </a:lvl5pPr>
            <a:lvl6pPr marR="0" lvl="5" algn="l" rtl="0">
              <a:spcBef>
                <a:spcPts val="0"/>
              </a:spcBef>
              <a:spcAft>
                <a:spcPts val="0"/>
              </a:spcAft>
              <a:buSzPts val="1400"/>
              <a:buNone/>
              <a:defRPr sz="4299" b="0" i="0" u="none" strike="noStrike" cap="none">
                <a:solidFill>
                  <a:schemeClr val="dk2"/>
                </a:solidFill>
                <a:latin typeface="Arial"/>
                <a:ea typeface="Arial"/>
                <a:cs typeface="Arial"/>
                <a:sym typeface="Arial"/>
              </a:defRPr>
            </a:lvl6pPr>
            <a:lvl7pPr marR="0" lvl="6" algn="l" rtl="0">
              <a:spcBef>
                <a:spcPts val="0"/>
              </a:spcBef>
              <a:spcAft>
                <a:spcPts val="0"/>
              </a:spcAft>
              <a:buSzPts val="1400"/>
              <a:buNone/>
              <a:defRPr sz="4299" b="0" i="0" u="none" strike="noStrike" cap="none">
                <a:solidFill>
                  <a:schemeClr val="dk2"/>
                </a:solidFill>
                <a:latin typeface="Arial"/>
                <a:ea typeface="Arial"/>
                <a:cs typeface="Arial"/>
                <a:sym typeface="Arial"/>
              </a:defRPr>
            </a:lvl7pPr>
            <a:lvl8pPr marR="0" lvl="7" algn="l" rtl="0">
              <a:spcBef>
                <a:spcPts val="0"/>
              </a:spcBef>
              <a:spcAft>
                <a:spcPts val="0"/>
              </a:spcAft>
              <a:buSzPts val="1400"/>
              <a:buNone/>
              <a:defRPr sz="4299" b="0" i="0" u="none" strike="noStrike" cap="none">
                <a:solidFill>
                  <a:schemeClr val="dk2"/>
                </a:solidFill>
                <a:latin typeface="Arial"/>
                <a:ea typeface="Arial"/>
                <a:cs typeface="Arial"/>
                <a:sym typeface="Arial"/>
              </a:defRPr>
            </a:lvl8pPr>
            <a:lvl9pPr marR="0" lvl="8" algn="l" rtl="0">
              <a:spcBef>
                <a:spcPts val="0"/>
              </a:spcBef>
              <a:spcAft>
                <a:spcPts val="0"/>
              </a:spcAft>
              <a:buSzPts val="1400"/>
              <a:buNone/>
              <a:defRPr sz="4299" b="0" i="0" u="none" strike="noStrike" cap="none">
                <a:solidFill>
                  <a:schemeClr val="dk2"/>
                </a:solidFill>
                <a:latin typeface="Arial"/>
                <a:ea typeface="Arial"/>
                <a:cs typeface="Arial"/>
                <a:sym typeface="Arial"/>
              </a:defRPr>
            </a:lvl9pPr>
          </a:lstStyle>
          <a:p>
            <a:r>
              <a:rPr lang="en-US"/>
              <a:t>Click to edit Master title style</a:t>
            </a:r>
            <a:endParaRPr/>
          </a:p>
        </p:txBody>
      </p:sp>
      <p:sp>
        <p:nvSpPr>
          <p:cNvPr id="90" name="Shape 90"/>
          <p:cNvSpPr txBox="1">
            <a:spLocks noGrp="1"/>
          </p:cNvSpPr>
          <p:nvPr>
            <p:ph type="sldNum" idx="12"/>
          </p:nvPr>
        </p:nvSpPr>
        <p:spPr>
          <a:xfrm>
            <a:off x="8737601" y="6248400"/>
            <a:ext cx="2540000" cy="457200"/>
          </a:xfrm>
          <a:prstGeom prst="rect">
            <a:avLst/>
          </a:prstGeom>
          <a:noFill/>
          <a:ln>
            <a:noFill/>
          </a:ln>
        </p:spPr>
        <p:txBody>
          <a:bodyPr spcFirstLastPara="1" wrap="square" lIns="108832" tIns="54401" rIns="108832" bIns="54401" anchor="t" anchorCtr="0">
            <a:noAutofit/>
          </a:bodyPr>
          <a:lstStyle>
            <a:lvl1pPr marL="0" marR="0" lvl="0" indent="0" algn="r" rtl="0">
              <a:lnSpc>
                <a:spcPct val="100000"/>
              </a:lnSpc>
              <a:spcBef>
                <a:spcPts val="0"/>
              </a:spcBef>
              <a:spcAft>
                <a:spcPts val="0"/>
              </a:spcAft>
              <a:buClr>
                <a:schemeClr val="dk1"/>
              </a:buClr>
              <a:buSzPts val="1400"/>
              <a:buFont typeface="Arial"/>
              <a:buNone/>
              <a:defRPr sz="1700" b="0" i="0" u="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chemeClr val="dk1"/>
              </a:buClr>
              <a:buSzPts val="1400"/>
              <a:buFont typeface="Arial"/>
              <a:buNone/>
              <a:defRPr sz="1700" b="0" i="0" u="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chemeClr val="dk1"/>
              </a:buClr>
              <a:buSzPts val="1400"/>
              <a:buFont typeface="Arial"/>
              <a:buNone/>
              <a:defRPr sz="1700" b="0" i="0" u="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chemeClr val="dk1"/>
              </a:buClr>
              <a:buSzPts val="1400"/>
              <a:buFont typeface="Arial"/>
              <a:buNone/>
              <a:defRPr sz="1700" b="0" i="0" u="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chemeClr val="dk1"/>
              </a:buClr>
              <a:buSzPts val="1400"/>
              <a:buFont typeface="Arial"/>
              <a:buNone/>
              <a:defRPr sz="1700" b="0" i="0" u="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chemeClr val="dk1"/>
              </a:buClr>
              <a:buSzPts val="1400"/>
              <a:buFont typeface="Arial"/>
              <a:buNone/>
              <a:defRPr sz="1700" b="0" i="0" u="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chemeClr val="dk1"/>
              </a:buClr>
              <a:buSzPts val="1400"/>
              <a:buFont typeface="Arial"/>
              <a:buNone/>
              <a:defRPr sz="1700" b="0" i="0" u="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chemeClr val="dk1"/>
              </a:buClr>
              <a:buSzPts val="1400"/>
              <a:buFont typeface="Arial"/>
              <a:buNone/>
              <a:defRPr sz="1700" b="0" i="0" u="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chemeClr val="dk1"/>
              </a:buClr>
              <a:buSzPts val="1400"/>
              <a:buFont typeface="Arial"/>
              <a:buNone/>
              <a:defRPr sz="1700" b="0" i="0" u="none">
                <a:solidFill>
                  <a:schemeClr val="dk1"/>
                </a:solidFill>
                <a:latin typeface="Arial"/>
                <a:ea typeface="Arial"/>
                <a:cs typeface="Arial"/>
                <a:sym typeface="Arial"/>
              </a:defRPr>
            </a:lvl9pPr>
          </a:lstStyle>
          <a:p>
            <a:fld id="{00000000-1234-1234-1234-123412341234}" type="slidenum">
              <a:rPr lang="en-US" smtClean="0"/>
              <a:pPr/>
              <a:t>‹N°›</a:t>
            </a:fld>
            <a:endParaRPr lang="en-US"/>
          </a:p>
        </p:txBody>
      </p:sp>
    </p:spTree>
    <p:extLst>
      <p:ext uri="{BB962C8B-B14F-4D97-AF65-F5344CB8AC3E}">
        <p14:creationId xmlns:p14="http://schemas.microsoft.com/office/powerpoint/2010/main" val="19008751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6"/>
          <p:cNvSpPr txBox="1">
            <a:spLocks noGrp="1"/>
          </p:cNvSpPr>
          <p:nvPr>
            <p:ph type="title"/>
          </p:nvPr>
        </p:nvSpPr>
        <p:spPr>
          <a:xfrm>
            <a:off x="914400" y="304800"/>
            <a:ext cx="10363200" cy="11430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6"/>
          <p:cNvSpPr txBox="1">
            <a:spLocks noGrp="1"/>
          </p:cNvSpPr>
          <p:nvPr>
            <p:ph type="body" idx="1"/>
          </p:nvPr>
        </p:nvSpPr>
        <p:spPr>
          <a:xfrm>
            <a:off x="914400" y="1676400"/>
            <a:ext cx="10363200" cy="4495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 name="Google Shape;24;p6"/>
          <p:cNvSpPr txBox="1">
            <a:spLocks noGrp="1"/>
          </p:cNvSpPr>
          <p:nvPr>
            <p:ph type="dt" idx="10"/>
          </p:nvPr>
        </p:nvSpPr>
        <p:spPr>
          <a:xfrm>
            <a:off x="914400" y="6248400"/>
            <a:ext cx="2540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6"/>
          <p:cNvSpPr txBox="1">
            <a:spLocks noGrp="1"/>
          </p:cNvSpPr>
          <p:nvPr>
            <p:ph type="ftr" idx="11"/>
          </p:nvPr>
        </p:nvSpPr>
        <p:spPr>
          <a:xfrm>
            <a:off x="4165600" y="6248400"/>
            <a:ext cx="38608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6"/>
          <p:cNvSpPr txBox="1">
            <a:spLocks noGrp="1"/>
          </p:cNvSpPr>
          <p:nvPr>
            <p:ph type="sldNum" idx="12"/>
          </p:nvPr>
        </p:nvSpPr>
        <p:spPr>
          <a:xfrm>
            <a:off x="8737600" y="6248400"/>
            <a:ext cx="2540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b="0" i="0" u="none" strike="noStrike" cap="none">
                <a:solidFill>
                  <a:schemeClr val="dk1"/>
                </a:solidFill>
                <a:latin typeface="Arial"/>
                <a:ea typeface="Arial"/>
                <a:cs typeface="Arial"/>
                <a:sym typeface="Arial"/>
              </a:defRPr>
            </a:lvl1pPr>
            <a:lvl2pPr marL="0" marR="0" lvl="1" indent="0" algn="r">
              <a:spcBef>
                <a:spcPts val="0"/>
              </a:spcBef>
              <a:buNone/>
              <a:defRPr sz="1400" b="0" i="0" u="none" strike="noStrike" cap="none">
                <a:solidFill>
                  <a:schemeClr val="dk1"/>
                </a:solidFill>
                <a:latin typeface="Arial"/>
                <a:ea typeface="Arial"/>
                <a:cs typeface="Arial"/>
                <a:sym typeface="Arial"/>
              </a:defRPr>
            </a:lvl2pPr>
            <a:lvl3pPr marL="0" marR="0" lvl="2" indent="0" algn="r">
              <a:spcBef>
                <a:spcPts val="0"/>
              </a:spcBef>
              <a:buNone/>
              <a:defRPr sz="1400" b="0" i="0" u="none" strike="noStrike" cap="none">
                <a:solidFill>
                  <a:schemeClr val="dk1"/>
                </a:solidFill>
                <a:latin typeface="Arial"/>
                <a:ea typeface="Arial"/>
                <a:cs typeface="Arial"/>
                <a:sym typeface="Arial"/>
              </a:defRPr>
            </a:lvl3pPr>
            <a:lvl4pPr marL="0" marR="0" lvl="3" indent="0" algn="r">
              <a:spcBef>
                <a:spcPts val="0"/>
              </a:spcBef>
              <a:buNone/>
              <a:defRPr sz="1400" b="0" i="0" u="none" strike="noStrike" cap="none">
                <a:solidFill>
                  <a:schemeClr val="dk1"/>
                </a:solidFill>
                <a:latin typeface="Arial"/>
                <a:ea typeface="Arial"/>
                <a:cs typeface="Arial"/>
                <a:sym typeface="Arial"/>
              </a:defRPr>
            </a:lvl4pPr>
            <a:lvl5pPr marL="0" marR="0" lvl="4" indent="0" algn="r">
              <a:spcBef>
                <a:spcPts val="0"/>
              </a:spcBef>
              <a:buNone/>
              <a:defRPr sz="1400" b="0" i="0" u="none" strike="noStrike" cap="none">
                <a:solidFill>
                  <a:schemeClr val="dk1"/>
                </a:solidFill>
                <a:latin typeface="Arial"/>
                <a:ea typeface="Arial"/>
                <a:cs typeface="Arial"/>
                <a:sym typeface="Arial"/>
              </a:defRPr>
            </a:lvl5pPr>
            <a:lvl6pPr marL="0" marR="0" lvl="5" indent="0" algn="r">
              <a:spcBef>
                <a:spcPts val="0"/>
              </a:spcBef>
              <a:buNone/>
              <a:defRPr sz="1400" b="0" i="0" u="none" strike="noStrike" cap="none">
                <a:solidFill>
                  <a:schemeClr val="dk1"/>
                </a:solidFill>
                <a:latin typeface="Arial"/>
                <a:ea typeface="Arial"/>
                <a:cs typeface="Arial"/>
                <a:sym typeface="Arial"/>
              </a:defRPr>
            </a:lvl6pPr>
            <a:lvl7pPr marL="0" marR="0" lvl="6" indent="0" algn="r">
              <a:spcBef>
                <a:spcPts val="0"/>
              </a:spcBef>
              <a:buNone/>
              <a:defRPr sz="1400" b="0" i="0" u="none" strike="noStrike" cap="none">
                <a:solidFill>
                  <a:schemeClr val="dk1"/>
                </a:solidFill>
                <a:latin typeface="Arial"/>
                <a:ea typeface="Arial"/>
                <a:cs typeface="Arial"/>
                <a:sym typeface="Arial"/>
              </a:defRPr>
            </a:lvl7pPr>
            <a:lvl8pPr marL="0" marR="0" lvl="7" indent="0" algn="r">
              <a:spcBef>
                <a:spcPts val="0"/>
              </a:spcBef>
              <a:buNone/>
              <a:defRPr sz="1400" b="0" i="0" u="none" strike="noStrike" cap="none">
                <a:solidFill>
                  <a:schemeClr val="dk1"/>
                </a:solidFill>
                <a:latin typeface="Arial"/>
                <a:ea typeface="Arial"/>
                <a:cs typeface="Arial"/>
                <a:sym typeface="Arial"/>
              </a:defRPr>
            </a:lvl8pPr>
            <a:lvl9pPr marL="0" marR="0" lvl="8" indent="0" algn="r">
              <a:spcBef>
                <a:spcPts val="0"/>
              </a:spcBef>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7"/>
          <p:cNvSpPr txBox="1">
            <a:spLocks noGrp="1"/>
          </p:cNvSpPr>
          <p:nvPr>
            <p:ph type="title"/>
          </p:nvPr>
        </p:nvSpPr>
        <p:spPr>
          <a:xfrm>
            <a:off x="963084" y="4406902"/>
            <a:ext cx="10363200" cy="136207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4000" b="1"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7"/>
          <p:cNvSpPr txBox="1">
            <a:spLocks noGrp="1"/>
          </p:cNvSpPr>
          <p:nvPr>
            <p:ph type="body" idx="1"/>
          </p:nvPr>
        </p:nvSpPr>
        <p:spPr>
          <a:xfrm>
            <a:off x="963084" y="2906715"/>
            <a:ext cx="10363200" cy="1500187"/>
          </a:xfrm>
          <a:prstGeom prst="rect">
            <a:avLst/>
          </a:prstGeom>
          <a:noFill/>
          <a:ln>
            <a:noFill/>
          </a:ln>
        </p:spPr>
        <p:txBody>
          <a:bodyPr spcFirstLastPara="1" wrap="square" lIns="91425" tIns="45700" rIns="91425" bIns="45700" anchor="b" anchorCtr="0">
            <a:noAutofit/>
          </a:bodyPr>
          <a:lstStyle>
            <a:lvl1pPr marL="457200" lvl="0" indent="-228600" algn="l">
              <a:spcBef>
                <a:spcPts val="400"/>
              </a:spcBef>
              <a:spcAft>
                <a:spcPts val="0"/>
              </a:spcAft>
              <a:buClr>
                <a:schemeClr val="dk1"/>
              </a:buClr>
              <a:buSzPts val="2000"/>
              <a:buFont typeface="Arial"/>
              <a:buNone/>
              <a:defRPr sz="2000"/>
            </a:lvl1pPr>
            <a:lvl2pPr marL="914400" lvl="1" indent="-228600" algn="l">
              <a:spcBef>
                <a:spcPts val="360"/>
              </a:spcBef>
              <a:spcAft>
                <a:spcPts val="0"/>
              </a:spcAft>
              <a:buClr>
                <a:schemeClr val="dk1"/>
              </a:buClr>
              <a:buSzPts val="1800"/>
              <a:buFont typeface="Arial"/>
              <a:buNone/>
              <a:defRPr sz="1800"/>
            </a:lvl2pPr>
            <a:lvl3pPr marL="1371600" lvl="2" indent="-228600" algn="l">
              <a:spcBef>
                <a:spcPts val="320"/>
              </a:spcBef>
              <a:spcAft>
                <a:spcPts val="0"/>
              </a:spcAft>
              <a:buClr>
                <a:schemeClr val="dk1"/>
              </a:buClr>
              <a:buSzPts val="1600"/>
              <a:buFont typeface="Arial"/>
              <a:buNone/>
              <a:defRPr sz="1600"/>
            </a:lvl3pPr>
            <a:lvl4pPr marL="1828800" lvl="3" indent="-228600" algn="l">
              <a:spcBef>
                <a:spcPts val="280"/>
              </a:spcBef>
              <a:spcAft>
                <a:spcPts val="0"/>
              </a:spcAft>
              <a:buClr>
                <a:schemeClr val="dk1"/>
              </a:buClr>
              <a:buSzPts val="1400"/>
              <a:buFont typeface="Arial"/>
              <a:buNone/>
              <a:defRPr sz="1400"/>
            </a:lvl4pPr>
            <a:lvl5pPr marL="2286000" lvl="4" indent="-228600" algn="l">
              <a:spcBef>
                <a:spcPts val="280"/>
              </a:spcBef>
              <a:spcAft>
                <a:spcPts val="0"/>
              </a:spcAft>
              <a:buClr>
                <a:schemeClr val="dk1"/>
              </a:buClr>
              <a:buSzPts val="1400"/>
              <a:buFont typeface="Arial"/>
              <a:buNone/>
              <a:defRPr sz="1400"/>
            </a:lvl5pPr>
            <a:lvl6pPr marL="2743200" lvl="5" indent="-228600" algn="l">
              <a:spcBef>
                <a:spcPts val="280"/>
              </a:spcBef>
              <a:spcAft>
                <a:spcPts val="0"/>
              </a:spcAft>
              <a:buClr>
                <a:schemeClr val="dk1"/>
              </a:buClr>
              <a:buSzPts val="1400"/>
              <a:buFont typeface="Arial"/>
              <a:buNone/>
              <a:defRPr sz="1400"/>
            </a:lvl6pPr>
            <a:lvl7pPr marL="3200400" lvl="6" indent="-228600" algn="l">
              <a:spcBef>
                <a:spcPts val="280"/>
              </a:spcBef>
              <a:spcAft>
                <a:spcPts val="0"/>
              </a:spcAft>
              <a:buClr>
                <a:schemeClr val="dk1"/>
              </a:buClr>
              <a:buSzPts val="1400"/>
              <a:buFont typeface="Arial"/>
              <a:buNone/>
              <a:defRPr sz="1400"/>
            </a:lvl7pPr>
            <a:lvl8pPr marL="3657600" lvl="7" indent="-228600" algn="l">
              <a:spcBef>
                <a:spcPts val="280"/>
              </a:spcBef>
              <a:spcAft>
                <a:spcPts val="0"/>
              </a:spcAft>
              <a:buClr>
                <a:schemeClr val="dk1"/>
              </a:buClr>
              <a:buSzPts val="1400"/>
              <a:buFont typeface="Arial"/>
              <a:buNone/>
              <a:defRPr sz="1400"/>
            </a:lvl8pPr>
            <a:lvl9pPr marL="4114800" lvl="8" indent="-228600" algn="l">
              <a:spcBef>
                <a:spcPts val="280"/>
              </a:spcBef>
              <a:spcAft>
                <a:spcPts val="0"/>
              </a:spcAft>
              <a:buClr>
                <a:schemeClr val="dk1"/>
              </a:buClr>
              <a:buSzPts val="1400"/>
              <a:buFont typeface="Arial"/>
              <a:buNone/>
              <a:defRPr sz="1400"/>
            </a:lvl9pPr>
          </a:lstStyle>
          <a:p>
            <a:endParaRPr/>
          </a:p>
        </p:txBody>
      </p:sp>
      <p:sp>
        <p:nvSpPr>
          <p:cNvPr id="30" name="Google Shape;30;p7"/>
          <p:cNvSpPr txBox="1">
            <a:spLocks noGrp="1"/>
          </p:cNvSpPr>
          <p:nvPr>
            <p:ph type="dt" idx="10"/>
          </p:nvPr>
        </p:nvSpPr>
        <p:spPr>
          <a:xfrm>
            <a:off x="914400" y="6248400"/>
            <a:ext cx="2540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7"/>
          <p:cNvSpPr txBox="1">
            <a:spLocks noGrp="1"/>
          </p:cNvSpPr>
          <p:nvPr>
            <p:ph type="ftr" idx="11"/>
          </p:nvPr>
        </p:nvSpPr>
        <p:spPr>
          <a:xfrm>
            <a:off x="4165600" y="6248400"/>
            <a:ext cx="38608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7"/>
          <p:cNvSpPr txBox="1">
            <a:spLocks noGrp="1"/>
          </p:cNvSpPr>
          <p:nvPr>
            <p:ph type="sldNum" idx="12"/>
          </p:nvPr>
        </p:nvSpPr>
        <p:spPr>
          <a:xfrm>
            <a:off x="8737600" y="6248400"/>
            <a:ext cx="2540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b="0" i="0" u="none" strike="noStrike" cap="none">
                <a:solidFill>
                  <a:schemeClr val="dk1"/>
                </a:solidFill>
                <a:latin typeface="Arial"/>
                <a:ea typeface="Arial"/>
                <a:cs typeface="Arial"/>
                <a:sym typeface="Arial"/>
              </a:defRPr>
            </a:lvl1pPr>
            <a:lvl2pPr marL="0" marR="0" lvl="1" indent="0" algn="r">
              <a:spcBef>
                <a:spcPts val="0"/>
              </a:spcBef>
              <a:buNone/>
              <a:defRPr sz="1400" b="0" i="0" u="none" strike="noStrike" cap="none">
                <a:solidFill>
                  <a:schemeClr val="dk1"/>
                </a:solidFill>
                <a:latin typeface="Arial"/>
                <a:ea typeface="Arial"/>
                <a:cs typeface="Arial"/>
                <a:sym typeface="Arial"/>
              </a:defRPr>
            </a:lvl2pPr>
            <a:lvl3pPr marL="0" marR="0" lvl="2" indent="0" algn="r">
              <a:spcBef>
                <a:spcPts val="0"/>
              </a:spcBef>
              <a:buNone/>
              <a:defRPr sz="1400" b="0" i="0" u="none" strike="noStrike" cap="none">
                <a:solidFill>
                  <a:schemeClr val="dk1"/>
                </a:solidFill>
                <a:latin typeface="Arial"/>
                <a:ea typeface="Arial"/>
                <a:cs typeface="Arial"/>
                <a:sym typeface="Arial"/>
              </a:defRPr>
            </a:lvl3pPr>
            <a:lvl4pPr marL="0" marR="0" lvl="3" indent="0" algn="r">
              <a:spcBef>
                <a:spcPts val="0"/>
              </a:spcBef>
              <a:buNone/>
              <a:defRPr sz="1400" b="0" i="0" u="none" strike="noStrike" cap="none">
                <a:solidFill>
                  <a:schemeClr val="dk1"/>
                </a:solidFill>
                <a:latin typeface="Arial"/>
                <a:ea typeface="Arial"/>
                <a:cs typeface="Arial"/>
                <a:sym typeface="Arial"/>
              </a:defRPr>
            </a:lvl4pPr>
            <a:lvl5pPr marL="0" marR="0" lvl="4" indent="0" algn="r">
              <a:spcBef>
                <a:spcPts val="0"/>
              </a:spcBef>
              <a:buNone/>
              <a:defRPr sz="1400" b="0" i="0" u="none" strike="noStrike" cap="none">
                <a:solidFill>
                  <a:schemeClr val="dk1"/>
                </a:solidFill>
                <a:latin typeface="Arial"/>
                <a:ea typeface="Arial"/>
                <a:cs typeface="Arial"/>
                <a:sym typeface="Arial"/>
              </a:defRPr>
            </a:lvl5pPr>
            <a:lvl6pPr marL="0" marR="0" lvl="5" indent="0" algn="r">
              <a:spcBef>
                <a:spcPts val="0"/>
              </a:spcBef>
              <a:buNone/>
              <a:defRPr sz="1400" b="0" i="0" u="none" strike="noStrike" cap="none">
                <a:solidFill>
                  <a:schemeClr val="dk1"/>
                </a:solidFill>
                <a:latin typeface="Arial"/>
                <a:ea typeface="Arial"/>
                <a:cs typeface="Arial"/>
                <a:sym typeface="Arial"/>
              </a:defRPr>
            </a:lvl6pPr>
            <a:lvl7pPr marL="0" marR="0" lvl="6" indent="0" algn="r">
              <a:spcBef>
                <a:spcPts val="0"/>
              </a:spcBef>
              <a:buNone/>
              <a:defRPr sz="1400" b="0" i="0" u="none" strike="noStrike" cap="none">
                <a:solidFill>
                  <a:schemeClr val="dk1"/>
                </a:solidFill>
                <a:latin typeface="Arial"/>
                <a:ea typeface="Arial"/>
                <a:cs typeface="Arial"/>
                <a:sym typeface="Arial"/>
              </a:defRPr>
            </a:lvl7pPr>
            <a:lvl8pPr marL="0" marR="0" lvl="7" indent="0" algn="r">
              <a:spcBef>
                <a:spcPts val="0"/>
              </a:spcBef>
              <a:buNone/>
              <a:defRPr sz="1400" b="0" i="0" u="none" strike="noStrike" cap="none">
                <a:solidFill>
                  <a:schemeClr val="dk1"/>
                </a:solidFill>
                <a:latin typeface="Arial"/>
                <a:ea typeface="Arial"/>
                <a:cs typeface="Arial"/>
                <a:sym typeface="Arial"/>
              </a:defRPr>
            </a:lvl8pPr>
            <a:lvl9pPr marL="0" marR="0" lvl="8" indent="0" algn="r">
              <a:spcBef>
                <a:spcPts val="0"/>
              </a:spcBef>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8"/>
          <p:cNvSpPr txBox="1">
            <a:spLocks noGrp="1"/>
          </p:cNvSpPr>
          <p:nvPr>
            <p:ph type="title"/>
          </p:nvPr>
        </p:nvSpPr>
        <p:spPr>
          <a:xfrm>
            <a:off x="914400" y="304800"/>
            <a:ext cx="10363200" cy="11430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8"/>
          <p:cNvSpPr txBox="1">
            <a:spLocks noGrp="1"/>
          </p:cNvSpPr>
          <p:nvPr>
            <p:ph type="body" idx="1"/>
          </p:nvPr>
        </p:nvSpPr>
        <p:spPr>
          <a:xfrm>
            <a:off x="914400" y="1676401"/>
            <a:ext cx="5080000" cy="4495800"/>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Font typeface="Arial"/>
              <a:buChar char="•"/>
              <a:defRPr sz="2800"/>
            </a:lvl1pPr>
            <a:lvl2pPr marL="914400" lvl="1" indent="-381000" algn="l">
              <a:spcBef>
                <a:spcPts val="480"/>
              </a:spcBef>
              <a:spcAft>
                <a:spcPts val="0"/>
              </a:spcAft>
              <a:buClr>
                <a:schemeClr val="dk1"/>
              </a:buClr>
              <a:buSzPts val="2400"/>
              <a:buFont typeface="Arial"/>
              <a:buChar char="–"/>
              <a:defRPr sz="2400"/>
            </a:lvl2pPr>
            <a:lvl3pPr marL="1371600" lvl="2" indent="-355600" algn="l">
              <a:spcBef>
                <a:spcPts val="400"/>
              </a:spcBef>
              <a:spcAft>
                <a:spcPts val="0"/>
              </a:spcAft>
              <a:buClr>
                <a:schemeClr val="dk1"/>
              </a:buClr>
              <a:buSzPts val="2000"/>
              <a:buFont typeface="Arial"/>
              <a:buChar char="•"/>
              <a:defRPr sz="2000"/>
            </a:lvl3pPr>
            <a:lvl4pPr marL="1828800" lvl="3" indent="-342900" algn="l">
              <a:spcBef>
                <a:spcPts val="360"/>
              </a:spcBef>
              <a:spcAft>
                <a:spcPts val="0"/>
              </a:spcAft>
              <a:buClr>
                <a:schemeClr val="dk1"/>
              </a:buClr>
              <a:buSzPts val="1800"/>
              <a:buFont typeface="Arial"/>
              <a:buChar char="–"/>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a:p>
        </p:txBody>
      </p:sp>
      <p:sp>
        <p:nvSpPr>
          <p:cNvPr id="36" name="Google Shape;36;p8"/>
          <p:cNvSpPr txBox="1">
            <a:spLocks noGrp="1"/>
          </p:cNvSpPr>
          <p:nvPr>
            <p:ph type="body" idx="2"/>
          </p:nvPr>
        </p:nvSpPr>
        <p:spPr>
          <a:xfrm>
            <a:off x="6197601" y="1676401"/>
            <a:ext cx="5080000" cy="4495800"/>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Font typeface="Arial"/>
              <a:buChar char="•"/>
              <a:defRPr sz="2800"/>
            </a:lvl1pPr>
            <a:lvl2pPr marL="914400" lvl="1" indent="-381000" algn="l">
              <a:spcBef>
                <a:spcPts val="480"/>
              </a:spcBef>
              <a:spcAft>
                <a:spcPts val="0"/>
              </a:spcAft>
              <a:buClr>
                <a:schemeClr val="dk1"/>
              </a:buClr>
              <a:buSzPts val="2400"/>
              <a:buFont typeface="Arial"/>
              <a:buChar char="–"/>
              <a:defRPr sz="2400"/>
            </a:lvl2pPr>
            <a:lvl3pPr marL="1371600" lvl="2" indent="-355600" algn="l">
              <a:spcBef>
                <a:spcPts val="400"/>
              </a:spcBef>
              <a:spcAft>
                <a:spcPts val="0"/>
              </a:spcAft>
              <a:buClr>
                <a:schemeClr val="dk1"/>
              </a:buClr>
              <a:buSzPts val="2000"/>
              <a:buFont typeface="Arial"/>
              <a:buChar char="•"/>
              <a:defRPr sz="2000"/>
            </a:lvl3pPr>
            <a:lvl4pPr marL="1828800" lvl="3" indent="-342900" algn="l">
              <a:spcBef>
                <a:spcPts val="360"/>
              </a:spcBef>
              <a:spcAft>
                <a:spcPts val="0"/>
              </a:spcAft>
              <a:buClr>
                <a:schemeClr val="dk1"/>
              </a:buClr>
              <a:buSzPts val="1800"/>
              <a:buFont typeface="Arial"/>
              <a:buChar char="–"/>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a:p>
        </p:txBody>
      </p:sp>
      <p:sp>
        <p:nvSpPr>
          <p:cNvPr id="37" name="Google Shape;37;p8"/>
          <p:cNvSpPr txBox="1">
            <a:spLocks noGrp="1"/>
          </p:cNvSpPr>
          <p:nvPr>
            <p:ph type="dt" idx="10"/>
          </p:nvPr>
        </p:nvSpPr>
        <p:spPr>
          <a:xfrm>
            <a:off x="914400" y="6248400"/>
            <a:ext cx="2540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8"/>
          <p:cNvSpPr txBox="1">
            <a:spLocks noGrp="1"/>
          </p:cNvSpPr>
          <p:nvPr>
            <p:ph type="ftr" idx="11"/>
          </p:nvPr>
        </p:nvSpPr>
        <p:spPr>
          <a:xfrm>
            <a:off x="4165600" y="6248400"/>
            <a:ext cx="38608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8"/>
          <p:cNvSpPr txBox="1">
            <a:spLocks noGrp="1"/>
          </p:cNvSpPr>
          <p:nvPr>
            <p:ph type="sldNum" idx="12"/>
          </p:nvPr>
        </p:nvSpPr>
        <p:spPr>
          <a:xfrm>
            <a:off x="8737600" y="6248400"/>
            <a:ext cx="2540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b="0" i="0" u="none" strike="noStrike" cap="none">
                <a:solidFill>
                  <a:schemeClr val="dk1"/>
                </a:solidFill>
                <a:latin typeface="Arial"/>
                <a:ea typeface="Arial"/>
                <a:cs typeface="Arial"/>
                <a:sym typeface="Arial"/>
              </a:defRPr>
            </a:lvl1pPr>
            <a:lvl2pPr marL="0" marR="0" lvl="1" indent="0" algn="r">
              <a:spcBef>
                <a:spcPts val="0"/>
              </a:spcBef>
              <a:buNone/>
              <a:defRPr sz="1400" b="0" i="0" u="none" strike="noStrike" cap="none">
                <a:solidFill>
                  <a:schemeClr val="dk1"/>
                </a:solidFill>
                <a:latin typeface="Arial"/>
                <a:ea typeface="Arial"/>
                <a:cs typeface="Arial"/>
                <a:sym typeface="Arial"/>
              </a:defRPr>
            </a:lvl2pPr>
            <a:lvl3pPr marL="0" marR="0" lvl="2" indent="0" algn="r">
              <a:spcBef>
                <a:spcPts val="0"/>
              </a:spcBef>
              <a:buNone/>
              <a:defRPr sz="1400" b="0" i="0" u="none" strike="noStrike" cap="none">
                <a:solidFill>
                  <a:schemeClr val="dk1"/>
                </a:solidFill>
                <a:latin typeface="Arial"/>
                <a:ea typeface="Arial"/>
                <a:cs typeface="Arial"/>
                <a:sym typeface="Arial"/>
              </a:defRPr>
            </a:lvl3pPr>
            <a:lvl4pPr marL="0" marR="0" lvl="3" indent="0" algn="r">
              <a:spcBef>
                <a:spcPts val="0"/>
              </a:spcBef>
              <a:buNone/>
              <a:defRPr sz="1400" b="0" i="0" u="none" strike="noStrike" cap="none">
                <a:solidFill>
                  <a:schemeClr val="dk1"/>
                </a:solidFill>
                <a:latin typeface="Arial"/>
                <a:ea typeface="Arial"/>
                <a:cs typeface="Arial"/>
                <a:sym typeface="Arial"/>
              </a:defRPr>
            </a:lvl4pPr>
            <a:lvl5pPr marL="0" marR="0" lvl="4" indent="0" algn="r">
              <a:spcBef>
                <a:spcPts val="0"/>
              </a:spcBef>
              <a:buNone/>
              <a:defRPr sz="1400" b="0" i="0" u="none" strike="noStrike" cap="none">
                <a:solidFill>
                  <a:schemeClr val="dk1"/>
                </a:solidFill>
                <a:latin typeface="Arial"/>
                <a:ea typeface="Arial"/>
                <a:cs typeface="Arial"/>
                <a:sym typeface="Arial"/>
              </a:defRPr>
            </a:lvl5pPr>
            <a:lvl6pPr marL="0" marR="0" lvl="5" indent="0" algn="r">
              <a:spcBef>
                <a:spcPts val="0"/>
              </a:spcBef>
              <a:buNone/>
              <a:defRPr sz="1400" b="0" i="0" u="none" strike="noStrike" cap="none">
                <a:solidFill>
                  <a:schemeClr val="dk1"/>
                </a:solidFill>
                <a:latin typeface="Arial"/>
                <a:ea typeface="Arial"/>
                <a:cs typeface="Arial"/>
                <a:sym typeface="Arial"/>
              </a:defRPr>
            </a:lvl6pPr>
            <a:lvl7pPr marL="0" marR="0" lvl="6" indent="0" algn="r">
              <a:spcBef>
                <a:spcPts val="0"/>
              </a:spcBef>
              <a:buNone/>
              <a:defRPr sz="1400" b="0" i="0" u="none" strike="noStrike" cap="none">
                <a:solidFill>
                  <a:schemeClr val="dk1"/>
                </a:solidFill>
                <a:latin typeface="Arial"/>
                <a:ea typeface="Arial"/>
                <a:cs typeface="Arial"/>
                <a:sym typeface="Arial"/>
              </a:defRPr>
            </a:lvl7pPr>
            <a:lvl8pPr marL="0" marR="0" lvl="7" indent="0" algn="r">
              <a:spcBef>
                <a:spcPts val="0"/>
              </a:spcBef>
              <a:buNone/>
              <a:defRPr sz="1400" b="0" i="0" u="none" strike="noStrike" cap="none">
                <a:solidFill>
                  <a:schemeClr val="dk1"/>
                </a:solidFill>
                <a:latin typeface="Arial"/>
                <a:ea typeface="Arial"/>
                <a:cs typeface="Arial"/>
                <a:sym typeface="Arial"/>
              </a:defRPr>
            </a:lvl8pPr>
            <a:lvl9pPr marL="0" marR="0" lvl="8" indent="0" algn="r">
              <a:spcBef>
                <a:spcPts val="0"/>
              </a:spcBef>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9"/>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9"/>
          <p:cNvSpPr txBox="1">
            <a:spLocks noGrp="1"/>
          </p:cNvSpPr>
          <p:nvPr>
            <p:ph type="body" idx="1"/>
          </p:nvPr>
        </p:nvSpPr>
        <p:spPr>
          <a:xfrm>
            <a:off x="609600" y="1535113"/>
            <a:ext cx="5386917"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Font typeface="Arial"/>
              <a:buNone/>
              <a:defRPr sz="2400" b="1"/>
            </a:lvl1pPr>
            <a:lvl2pPr marL="914400" lvl="1" indent="-228600" algn="l">
              <a:spcBef>
                <a:spcPts val="400"/>
              </a:spcBef>
              <a:spcAft>
                <a:spcPts val="0"/>
              </a:spcAft>
              <a:buClr>
                <a:schemeClr val="dk1"/>
              </a:buClr>
              <a:buSzPts val="2000"/>
              <a:buFont typeface="Arial"/>
              <a:buNone/>
              <a:defRPr sz="2000" b="1"/>
            </a:lvl2pPr>
            <a:lvl3pPr marL="1371600" lvl="2" indent="-228600" algn="l">
              <a:spcBef>
                <a:spcPts val="360"/>
              </a:spcBef>
              <a:spcAft>
                <a:spcPts val="0"/>
              </a:spcAft>
              <a:buClr>
                <a:schemeClr val="dk1"/>
              </a:buClr>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spcBef>
                <a:spcPts val="320"/>
              </a:spcBef>
              <a:spcAft>
                <a:spcPts val="0"/>
              </a:spcAft>
              <a:buClr>
                <a:schemeClr val="dk1"/>
              </a:buClr>
              <a:buSzPts val="1600"/>
              <a:buFont typeface="Arial"/>
              <a:buNone/>
              <a:defRPr sz="1600" b="1"/>
            </a:lvl6pPr>
            <a:lvl7pPr marL="3200400" lvl="6" indent="-228600" algn="l">
              <a:spcBef>
                <a:spcPts val="320"/>
              </a:spcBef>
              <a:spcAft>
                <a:spcPts val="0"/>
              </a:spcAft>
              <a:buClr>
                <a:schemeClr val="dk1"/>
              </a:buClr>
              <a:buSzPts val="1600"/>
              <a:buFont typeface="Arial"/>
              <a:buNone/>
              <a:defRPr sz="1600" b="1"/>
            </a:lvl7pPr>
            <a:lvl8pPr marL="3657600" lvl="7" indent="-228600" algn="l">
              <a:spcBef>
                <a:spcPts val="320"/>
              </a:spcBef>
              <a:spcAft>
                <a:spcPts val="0"/>
              </a:spcAft>
              <a:buClr>
                <a:schemeClr val="dk1"/>
              </a:buClr>
              <a:buSzPts val="1600"/>
              <a:buFont typeface="Arial"/>
              <a:buNone/>
              <a:defRPr sz="1600" b="1"/>
            </a:lvl8pPr>
            <a:lvl9pPr marL="4114800" lvl="8" indent="-228600" algn="l">
              <a:spcBef>
                <a:spcPts val="320"/>
              </a:spcBef>
              <a:spcAft>
                <a:spcPts val="0"/>
              </a:spcAft>
              <a:buClr>
                <a:schemeClr val="dk1"/>
              </a:buClr>
              <a:buSzPts val="1600"/>
              <a:buFont typeface="Arial"/>
              <a:buNone/>
              <a:defRPr sz="1600" b="1"/>
            </a:lvl9pPr>
          </a:lstStyle>
          <a:p>
            <a:endParaRPr/>
          </a:p>
        </p:txBody>
      </p:sp>
      <p:sp>
        <p:nvSpPr>
          <p:cNvPr id="43" name="Google Shape;43;p9"/>
          <p:cNvSpPr txBox="1">
            <a:spLocks noGrp="1"/>
          </p:cNvSpPr>
          <p:nvPr>
            <p:ph type="body" idx="2"/>
          </p:nvPr>
        </p:nvSpPr>
        <p:spPr>
          <a:xfrm>
            <a:off x="609600" y="2174875"/>
            <a:ext cx="5386917"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Font typeface="Arial"/>
              <a:buChar char="•"/>
              <a:defRPr sz="2400"/>
            </a:lvl1pPr>
            <a:lvl2pPr marL="914400" lvl="1" indent="-355600" algn="l">
              <a:spcBef>
                <a:spcPts val="400"/>
              </a:spcBef>
              <a:spcAft>
                <a:spcPts val="0"/>
              </a:spcAft>
              <a:buClr>
                <a:schemeClr val="dk1"/>
              </a:buClr>
              <a:buSzPts val="2000"/>
              <a:buFont typeface="Arial"/>
              <a:buChar char="–"/>
              <a:defRPr sz="2000"/>
            </a:lvl2pPr>
            <a:lvl3pPr marL="1371600" lvl="2" indent="-342900" algn="l">
              <a:spcBef>
                <a:spcPts val="360"/>
              </a:spcBef>
              <a:spcAft>
                <a:spcPts val="0"/>
              </a:spcAft>
              <a:buClr>
                <a:schemeClr val="dk1"/>
              </a:buClr>
              <a:buSzPts val="1800"/>
              <a:buFont typeface="Arial"/>
              <a:buChar char="•"/>
              <a:defRPr sz="1800"/>
            </a:lvl3pPr>
            <a:lvl4pPr marL="1828800" lvl="3" indent="-330200" algn="l">
              <a:spcBef>
                <a:spcPts val="320"/>
              </a:spcBef>
              <a:spcAft>
                <a:spcPts val="0"/>
              </a:spcAft>
              <a:buClr>
                <a:schemeClr val="dk1"/>
              </a:buClr>
              <a:buSzPts val="1600"/>
              <a:buFont typeface="Arial"/>
              <a:buChar char="–"/>
              <a:defRPr sz="1600"/>
            </a:lvl4pPr>
            <a:lvl5pPr marL="2286000" lvl="4" indent="-330200" algn="l">
              <a:spcBef>
                <a:spcPts val="320"/>
              </a:spcBef>
              <a:spcAft>
                <a:spcPts val="0"/>
              </a:spcAft>
              <a:buClr>
                <a:schemeClr val="dk1"/>
              </a:buClr>
              <a:buSzPts val="1600"/>
              <a:buFont typeface="Arial"/>
              <a:buChar char="»"/>
              <a:defRPr sz="1600"/>
            </a:lvl5pPr>
            <a:lvl6pPr marL="2743200" lvl="5" indent="-330200" algn="l">
              <a:spcBef>
                <a:spcPts val="320"/>
              </a:spcBef>
              <a:spcAft>
                <a:spcPts val="0"/>
              </a:spcAft>
              <a:buClr>
                <a:schemeClr val="dk1"/>
              </a:buClr>
              <a:buSzPts val="1600"/>
              <a:buFont typeface="Arial"/>
              <a:buChar char="»"/>
              <a:defRPr sz="1600"/>
            </a:lvl6pPr>
            <a:lvl7pPr marL="3200400" lvl="6" indent="-330200" algn="l">
              <a:spcBef>
                <a:spcPts val="320"/>
              </a:spcBef>
              <a:spcAft>
                <a:spcPts val="0"/>
              </a:spcAft>
              <a:buClr>
                <a:schemeClr val="dk1"/>
              </a:buClr>
              <a:buSzPts val="1600"/>
              <a:buFont typeface="Arial"/>
              <a:buChar char="»"/>
              <a:defRPr sz="1600"/>
            </a:lvl7pPr>
            <a:lvl8pPr marL="3657600" lvl="7" indent="-330200" algn="l">
              <a:spcBef>
                <a:spcPts val="320"/>
              </a:spcBef>
              <a:spcAft>
                <a:spcPts val="0"/>
              </a:spcAft>
              <a:buClr>
                <a:schemeClr val="dk1"/>
              </a:buClr>
              <a:buSzPts val="1600"/>
              <a:buFont typeface="Arial"/>
              <a:buChar char="»"/>
              <a:defRPr sz="1600"/>
            </a:lvl8pPr>
            <a:lvl9pPr marL="4114800" lvl="8" indent="-330200" algn="l">
              <a:spcBef>
                <a:spcPts val="320"/>
              </a:spcBef>
              <a:spcAft>
                <a:spcPts val="0"/>
              </a:spcAft>
              <a:buClr>
                <a:schemeClr val="dk1"/>
              </a:buClr>
              <a:buSzPts val="1600"/>
              <a:buFont typeface="Arial"/>
              <a:buChar char="»"/>
              <a:defRPr sz="1600"/>
            </a:lvl9pPr>
          </a:lstStyle>
          <a:p>
            <a:endParaRPr/>
          </a:p>
        </p:txBody>
      </p:sp>
      <p:sp>
        <p:nvSpPr>
          <p:cNvPr id="44" name="Google Shape;44;p9"/>
          <p:cNvSpPr txBox="1">
            <a:spLocks noGrp="1"/>
          </p:cNvSpPr>
          <p:nvPr>
            <p:ph type="body" idx="3"/>
          </p:nvPr>
        </p:nvSpPr>
        <p:spPr>
          <a:xfrm>
            <a:off x="6193369" y="1535113"/>
            <a:ext cx="5389033"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Font typeface="Arial"/>
              <a:buNone/>
              <a:defRPr sz="2400" b="1"/>
            </a:lvl1pPr>
            <a:lvl2pPr marL="914400" lvl="1" indent="-228600" algn="l">
              <a:spcBef>
                <a:spcPts val="400"/>
              </a:spcBef>
              <a:spcAft>
                <a:spcPts val="0"/>
              </a:spcAft>
              <a:buClr>
                <a:schemeClr val="dk1"/>
              </a:buClr>
              <a:buSzPts val="2000"/>
              <a:buFont typeface="Arial"/>
              <a:buNone/>
              <a:defRPr sz="2000" b="1"/>
            </a:lvl2pPr>
            <a:lvl3pPr marL="1371600" lvl="2" indent="-228600" algn="l">
              <a:spcBef>
                <a:spcPts val="360"/>
              </a:spcBef>
              <a:spcAft>
                <a:spcPts val="0"/>
              </a:spcAft>
              <a:buClr>
                <a:schemeClr val="dk1"/>
              </a:buClr>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spcBef>
                <a:spcPts val="320"/>
              </a:spcBef>
              <a:spcAft>
                <a:spcPts val="0"/>
              </a:spcAft>
              <a:buClr>
                <a:schemeClr val="dk1"/>
              </a:buClr>
              <a:buSzPts val="1600"/>
              <a:buFont typeface="Arial"/>
              <a:buNone/>
              <a:defRPr sz="1600" b="1"/>
            </a:lvl6pPr>
            <a:lvl7pPr marL="3200400" lvl="6" indent="-228600" algn="l">
              <a:spcBef>
                <a:spcPts val="320"/>
              </a:spcBef>
              <a:spcAft>
                <a:spcPts val="0"/>
              </a:spcAft>
              <a:buClr>
                <a:schemeClr val="dk1"/>
              </a:buClr>
              <a:buSzPts val="1600"/>
              <a:buFont typeface="Arial"/>
              <a:buNone/>
              <a:defRPr sz="1600" b="1"/>
            </a:lvl7pPr>
            <a:lvl8pPr marL="3657600" lvl="7" indent="-228600" algn="l">
              <a:spcBef>
                <a:spcPts val="320"/>
              </a:spcBef>
              <a:spcAft>
                <a:spcPts val="0"/>
              </a:spcAft>
              <a:buClr>
                <a:schemeClr val="dk1"/>
              </a:buClr>
              <a:buSzPts val="1600"/>
              <a:buFont typeface="Arial"/>
              <a:buNone/>
              <a:defRPr sz="1600" b="1"/>
            </a:lvl8pPr>
            <a:lvl9pPr marL="4114800" lvl="8" indent="-228600" algn="l">
              <a:spcBef>
                <a:spcPts val="320"/>
              </a:spcBef>
              <a:spcAft>
                <a:spcPts val="0"/>
              </a:spcAft>
              <a:buClr>
                <a:schemeClr val="dk1"/>
              </a:buClr>
              <a:buSzPts val="1600"/>
              <a:buFont typeface="Arial"/>
              <a:buNone/>
              <a:defRPr sz="1600" b="1"/>
            </a:lvl9pPr>
          </a:lstStyle>
          <a:p>
            <a:endParaRPr/>
          </a:p>
        </p:txBody>
      </p:sp>
      <p:sp>
        <p:nvSpPr>
          <p:cNvPr id="45" name="Google Shape;45;p9"/>
          <p:cNvSpPr txBox="1">
            <a:spLocks noGrp="1"/>
          </p:cNvSpPr>
          <p:nvPr>
            <p:ph type="body" idx="4"/>
          </p:nvPr>
        </p:nvSpPr>
        <p:spPr>
          <a:xfrm>
            <a:off x="6193369" y="2174875"/>
            <a:ext cx="5389033"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Font typeface="Arial"/>
              <a:buChar char="•"/>
              <a:defRPr sz="2400"/>
            </a:lvl1pPr>
            <a:lvl2pPr marL="914400" lvl="1" indent="-355600" algn="l">
              <a:spcBef>
                <a:spcPts val="400"/>
              </a:spcBef>
              <a:spcAft>
                <a:spcPts val="0"/>
              </a:spcAft>
              <a:buClr>
                <a:schemeClr val="dk1"/>
              </a:buClr>
              <a:buSzPts val="2000"/>
              <a:buFont typeface="Arial"/>
              <a:buChar char="–"/>
              <a:defRPr sz="2000"/>
            </a:lvl2pPr>
            <a:lvl3pPr marL="1371600" lvl="2" indent="-342900" algn="l">
              <a:spcBef>
                <a:spcPts val="360"/>
              </a:spcBef>
              <a:spcAft>
                <a:spcPts val="0"/>
              </a:spcAft>
              <a:buClr>
                <a:schemeClr val="dk1"/>
              </a:buClr>
              <a:buSzPts val="1800"/>
              <a:buFont typeface="Arial"/>
              <a:buChar char="•"/>
              <a:defRPr sz="1800"/>
            </a:lvl3pPr>
            <a:lvl4pPr marL="1828800" lvl="3" indent="-330200" algn="l">
              <a:spcBef>
                <a:spcPts val="320"/>
              </a:spcBef>
              <a:spcAft>
                <a:spcPts val="0"/>
              </a:spcAft>
              <a:buClr>
                <a:schemeClr val="dk1"/>
              </a:buClr>
              <a:buSzPts val="1600"/>
              <a:buFont typeface="Arial"/>
              <a:buChar char="–"/>
              <a:defRPr sz="1600"/>
            </a:lvl4pPr>
            <a:lvl5pPr marL="2286000" lvl="4" indent="-330200" algn="l">
              <a:spcBef>
                <a:spcPts val="320"/>
              </a:spcBef>
              <a:spcAft>
                <a:spcPts val="0"/>
              </a:spcAft>
              <a:buClr>
                <a:schemeClr val="dk1"/>
              </a:buClr>
              <a:buSzPts val="1600"/>
              <a:buFont typeface="Arial"/>
              <a:buChar char="»"/>
              <a:defRPr sz="1600"/>
            </a:lvl5pPr>
            <a:lvl6pPr marL="2743200" lvl="5" indent="-330200" algn="l">
              <a:spcBef>
                <a:spcPts val="320"/>
              </a:spcBef>
              <a:spcAft>
                <a:spcPts val="0"/>
              </a:spcAft>
              <a:buClr>
                <a:schemeClr val="dk1"/>
              </a:buClr>
              <a:buSzPts val="1600"/>
              <a:buFont typeface="Arial"/>
              <a:buChar char="»"/>
              <a:defRPr sz="1600"/>
            </a:lvl6pPr>
            <a:lvl7pPr marL="3200400" lvl="6" indent="-330200" algn="l">
              <a:spcBef>
                <a:spcPts val="320"/>
              </a:spcBef>
              <a:spcAft>
                <a:spcPts val="0"/>
              </a:spcAft>
              <a:buClr>
                <a:schemeClr val="dk1"/>
              </a:buClr>
              <a:buSzPts val="1600"/>
              <a:buFont typeface="Arial"/>
              <a:buChar char="»"/>
              <a:defRPr sz="1600"/>
            </a:lvl7pPr>
            <a:lvl8pPr marL="3657600" lvl="7" indent="-330200" algn="l">
              <a:spcBef>
                <a:spcPts val="320"/>
              </a:spcBef>
              <a:spcAft>
                <a:spcPts val="0"/>
              </a:spcAft>
              <a:buClr>
                <a:schemeClr val="dk1"/>
              </a:buClr>
              <a:buSzPts val="1600"/>
              <a:buFont typeface="Arial"/>
              <a:buChar char="»"/>
              <a:defRPr sz="1600"/>
            </a:lvl8pPr>
            <a:lvl9pPr marL="4114800" lvl="8" indent="-330200" algn="l">
              <a:spcBef>
                <a:spcPts val="320"/>
              </a:spcBef>
              <a:spcAft>
                <a:spcPts val="0"/>
              </a:spcAft>
              <a:buClr>
                <a:schemeClr val="dk1"/>
              </a:buClr>
              <a:buSzPts val="1600"/>
              <a:buFont typeface="Arial"/>
              <a:buChar char="»"/>
              <a:defRPr sz="1600"/>
            </a:lvl9pPr>
          </a:lstStyle>
          <a:p>
            <a:endParaRPr/>
          </a:p>
        </p:txBody>
      </p:sp>
      <p:sp>
        <p:nvSpPr>
          <p:cNvPr id="46" name="Google Shape;46;p9"/>
          <p:cNvSpPr txBox="1">
            <a:spLocks noGrp="1"/>
          </p:cNvSpPr>
          <p:nvPr>
            <p:ph type="dt" idx="10"/>
          </p:nvPr>
        </p:nvSpPr>
        <p:spPr>
          <a:xfrm>
            <a:off x="914400" y="6248400"/>
            <a:ext cx="2540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9"/>
          <p:cNvSpPr txBox="1">
            <a:spLocks noGrp="1"/>
          </p:cNvSpPr>
          <p:nvPr>
            <p:ph type="ftr" idx="11"/>
          </p:nvPr>
        </p:nvSpPr>
        <p:spPr>
          <a:xfrm>
            <a:off x="4165600" y="6248400"/>
            <a:ext cx="38608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9"/>
          <p:cNvSpPr txBox="1">
            <a:spLocks noGrp="1"/>
          </p:cNvSpPr>
          <p:nvPr>
            <p:ph type="sldNum" idx="12"/>
          </p:nvPr>
        </p:nvSpPr>
        <p:spPr>
          <a:xfrm>
            <a:off x="8737600" y="6248400"/>
            <a:ext cx="2540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b="0" i="0" u="none" strike="noStrike" cap="none">
                <a:solidFill>
                  <a:schemeClr val="dk1"/>
                </a:solidFill>
                <a:latin typeface="Arial"/>
                <a:ea typeface="Arial"/>
                <a:cs typeface="Arial"/>
                <a:sym typeface="Arial"/>
              </a:defRPr>
            </a:lvl1pPr>
            <a:lvl2pPr marL="0" marR="0" lvl="1" indent="0" algn="r">
              <a:spcBef>
                <a:spcPts val="0"/>
              </a:spcBef>
              <a:buNone/>
              <a:defRPr sz="1400" b="0" i="0" u="none" strike="noStrike" cap="none">
                <a:solidFill>
                  <a:schemeClr val="dk1"/>
                </a:solidFill>
                <a:latin typeface="Arial"/>
                <a:ea typeface="Arial"/>
                <a:cs typeface="Arial"/>
                <a:sym typeface="Arial"/>
              </a:defRPr>
            </a:lvl2pPr>
            <a:lvl3pPr marL="0" marR="0" lvl="2" indent="0" algn="r">
              <a:spcBef>
                <a:spcPts val="0"/>
              </a:spcBef>
              <a:buNone/>
              <a:defRPr sz="1400" b="0" i="0" u="none" strike="noStrike" cap="none">
                <a:solidFill>
                  <a:schemeClr val="dk1"/>
                </a:solidFill>
                <a:latin typeface="Arial"/>
                <a:ea typeface="Arial"/>
                <a:cs typeface="Arial"/>
                <a:sym typeface="Arial"/>
              </a:defRPr>
            </a:lvl3pPr>
            <a:lvl4pPr marL="0" marR="0" lvl="3" indent="0" algn="r">
              <a:spcBef>
                <a:spcPts val="0"/>
              </a:spcBef>
              <a:buNone/>
              <a:defRPr sz="1400" b="0" i="0" u="none" strike="noStrike" cap="none">
                <a:solidFill>
                  <a:schemeClr val="dk1"/>
                </a:solidFill>
                <a:latin typeface="Arial"/>
                <a:ea typeface="Arial"/>
                <a:cs typeface="Arial"/>
                <a:sym typeface="Arial"/>
              </a:defRPr>
            </a:lvl4pPr>
            <a:lvl5pPr marL="0" marR="0" lvl="4" indent="0" algn="r">
              <a:spcBef>
                <a:spcPts val="0"/>
              </a:spcBef>
              <a:buNone/>
              <a:defRPr sz="1400" b="0" i="0" u="none" strike="noStrike" cap="none">
                <a:solidFill>
                  <a:schemeClr val="dk1"/>
                </a:solidFill>
                <a:latin typeface="Arial"/>
                <a:ea typeface="Arial"/>
                <a:cs typeface="Arial"/>
                <a:sym typeface="Arial"/>
              </a:defRPr>
            </a:lvl5pPr>
            <a:lvl6pPr marL="0" marR="0" lvl="5" indent="0" algn="r">
              <a:spcBef>
                <a:spcPts val="0"/>
              </a:spcBef>
              <a:buNone/>
              <a:defRPr sz="1400" b="0" i="0" u="none" strike="noStrike" cap="none">
                <a:solidFill>
                  <a:schemeClr val="dk1"/>
                </a:solidFill>
                <a:latin typeface="Arial"/>
                <a:ea typeface="Arial"/>
                <a:cs typeface="Arial"/>
                <a:sym typeface="Arial"/>
              </a:defRPr>
            </a:lvl6pPr>
            <a:lvl7pPr marL="0" marR="0" lvl="6" indent="0" algn="r">
              <a:spcBef>
                <a:spcPts val="0"/>
              </a:spcBef>
              <a:buNone/>
              <a:defRPr sz="1400" b="0" i="0" u="none" strike="noStrike" cap="none">
                <a:solidFill>
                  <a:schemeClr val="dk1"/>
                </a:solidFill>
                <a:latin typeface="Arial"/>
                <a:ea typeface="Arial"/>
                <a:cs typeface="Arial"/>
                <a:sym typeface="Arial"/>
              </a:defRPr>
            </a:lvl7pPr>
            <a:lvl8pPr marL="0" marR="0" lvl="7" indent="0" algn="r">
              <a:spcBef>
                <a:spcPts val="0"/>
              </a:spcBef>
              <a:buNone/>
              <a:defRPr sz="1400" b="0" i="0" u="none" strike="noStrike" cap="none">
                <a:solidFill>
                  <a:schemeClr val="dk1"/>
                </a:solidFill>
                <a:latin typeface="Arial"/>
                <a:ea typeface="Arial"/>
                <a:cs typeface="Arial"/>
                <a:sym typeface="Arial"/>
              </a:defRPr>
            </a:lvl8pPr>
            <a:lvl9pPr marL="0" marR="0" lvl="8" indent="0" algn="r">
              <a:spcBef>
                <a:spcPts val="0"/>
              </a:spcBef>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11"/>
          <p:cNvSpPr txBox="1">
            <a:spLocks noGrp="1"/>
          </p:cNvSpPr>
          <p:nvPr>
            <p:ph type="dt" idx="10"/>
          </p:nvPr>
        </p:nvSpPr>
        <p:spPr>
          <a:xfrm>
            <a:off x="914400" y="6248400"/>
            <a:ext cx="2540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11"/>
          <p:cNvSpPr txBox="1">
            <a:spLocks noGrp="1"/>
          </p:cNvSpPr>
          <p:nvPr>
            <p:ph type="ftr" idx="11"/>
          </p:nvPr>
        </p:nvSpPr>
        <p:spPr>
          <a:xfrm>
            <a:off x="4165600" y="6248400"/>
            <a:ext cx="38608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1"/>
          <p:cNvSpPr txBox="1">
            <a:spLocks noGrp="1"/>
          </p:cNvSpPr>
          <p:nvPr>
            <p:ph type="sldNum" idx="12"/>
          </p:nvPr>
        </p:nvSpPr>
        <p:spPr>
          <a:xfrm>
            <a:off x="8737600" y="6248400"/>
            <a:ext cx="2540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b="0" i="0" u="none" strike="noStrike" cap="none">
                <a:solidFill>
                  <a:schemeClr val="dk1"/>
                </a:solidFill>
                <a:latin typeface="Arial"/>
                <a:ea typeface="Arial"/>
                <a:cs typeface="Arial"/>
                <a:sym typeface="Arial"/>
              </a:defRPr>
            </a:lvl1pPr>
            <a:lvl2pPr marL="0" marR="0" lvl="1" indent="0" algn="r">
              <a:spcBef>
                <a:spcPts val="0"/>
              </a:spcBef>
              <a:buNone/>
              <a:defRPr sz="1400" b="0" i="0" u="none" strike="noStrike" cap="none">
                <a:solidFill>
                  <a:schemeClr val="dk1"/>
                </a:solidFill>
                <a:latin typeface="Arial"/>
                <a:ea typeface="Arial"/>
                <a:cs typeface="Arial"/>
                <a:sym typeface="Arial"/>
              </a:defRPr>
            </a:lvl2pPr>
            <a:lvl3pPr marL="0" marR="0" lvl="2" indent="0" algn="r">
              <a:spcBef>
                <a:spcPts val="0"/>
              </a:spcBef>
              <a:buNone/>
              <a:defRPr sz="1400" b="0" i="0" u="none" strike="noStrike" cap="none">
                <a:solidFill>
                  <a:schemeClr val="dk1"/>
                </a:solidFill>
                <a:latin typeface="Arial"/>
                <a:ea typeface="Arial"/>
                <a:cs typeface="Arial"/>
                <a:sym typeface="Arial"/>
              </a:defRPr>
            </a:lvl3pPr>
            <a:lvl4pPr marL="0" marR="0" lvl="3" indent="0" algn="r">
              <a:spcBef>
                <a:spcPts val="0"/>
              </a:spcBef>
              <a:buNone/>
              <a:defRPr sz="1400" b="0" i="0" u="none" strike="noStrike" cap="none">
                <a:solidFill>
                  <a:schemeClr val="dk1"/>
                </a:solidFill>
                <a:latin typeface="Arial"/>
                <a:ea typeface="Arial"/>
                <a:cs typeface="Arial"/>
                <a:sym typeface="Arial"/>
              </a:defRPr>
            </a:lvl4pPr>
            <a:lvl5pPr marL="0" marR="0" lvl="4" indent="0" algn="r">
              <a:spcBef>
                <a:spcPts val="0"/>
              </a:spcBef>
              <a:buNone/>
              <a:defRPr sz="1400" b="0" i="0" u="none" strike="noStrike" cap="none">
                <a:solidFill>
                  <a:schemeClr val="dk1"/>
                </a:solidFill>
                <a:latin typeface="Arial"/>
                <a:ea typeface="Arial"/>
                <a:cs typeface="Arial"/>
                <a:sym typeface="Arial"/>
              </a:defRPr>
            </a:lvl5pPr>
            <a:lvl6pPr marL="0" marR="0" lvl="5" indent="0" algn="r">
              <a:spcBef>
                <a:spcPts val="0"/>
              </a:spcBef>
              <a:buNone/>
              <a:defRPr sz="1400" b="0" i="0" u="none" strike="noStrike" cap="none">
                <a:solidFill>
                  <a:schemeClr val="dk1"/>
                </a:solidFill>
                <a:latin typeface="Arial"/>
                <a:ea typeface="Arial"/>
                <a:cs typeface="Arial"/>
                <a:sym typeface="Arial"/>
              </a:defRPr>
            </a:lvl6pPr>
            <a:lvl7pPr marL="0" marR="0" lvl="6" indent="0" algn="r">
              <a:spcBef>
                <a:spcPts val="0"/>
              </a:spcBef>
              <a:buNone/>
              <a:defRPr sz="1400" b="0" i="0" u="none" strike="noStrike" cap="none">
                <a:solidFill>
                  <a:schemeClr val="dk1"/>
                </a:solidFill>
                <a:latin typeface="Arial"/>
                <a:ea typeface="Arial"/>
                <a:cs typeface="Arial"/>
                <a:sym typeface="Arial"/>
              </a:defRPr>
            </a:lvl7pPr>
            <a:lvl8pPr marL="0" marR="0" lvl="7" indent="0" algn="r">
              <a:spcBef>
                <a:spcPts val="0"/>
              </a:spcBef>
              <a:buNone/>
              <a:defRPr sz="1400" b="0" i="0" u="none" strike="noStrike" cap="none">
                <a:solidFill>
                  <a:schemeClr val="dk1"/>
                </a:solidFill>
                <a:latin typeface="Arial"/>
                <a:ea typeface="Arial"/>
                <a:cs typeface="Arial"/>
                <a:sym typeface="Arial"/>
              </a:defRPr>
            </a:lvl8pPr>
            <a:lvl9pPr marL="0" marR="0" lvl="8" indent="0" algn="r">
              <a:spcBef>
                <a:spcPts val="0"/>
              </a:spcBef>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12"/>
          <p:cNvSpPr txBox="1">
            <a:spLocks noGrp="1"/>
          </p:cNvSpPr>
          <p:nvPr>
            <p:ph type="title"/>
          </p:nvPr>
        </p:nvSpPr>
        <p:spPr>
          <a:xfrm>
            <a:off x="609602" y="273051"/>
            <a:ext cx="4011084" cy="11620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12"/>
          <p:cNvSpPr txBox="1">
            <a:spLocks noGrp="1"/>
          </p:cNvSpPr>
          <p:nvPr>
            <p:ph type="body" idx="1"/>
          </p:nvPr>
        </p:nvSpPr>
        <p:spPr>
          <a:xfrm>
            <a:off x="4766733" y="273052"/>
            <a:ext cx="6815667" cy="5853113"/>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dk1"/>
              </a:buClr>
              <a:buSzPts val="3200"/>
              <a:buFont typeface="Arial"/>
              <a:buChar char="•"/>
              <a:defRPr sz="3200"/>
            </a:lvl1pPr>
            <a:lvl2pPr marL="914400" lvl="1" indent="-406400" algn="l">
              <a:spcBef>
                <a:spcPts val="560"/>
              </a:spcBef>
              <a:spcAft>
                <a:spcPts val="0"/>
              </a:spcAft>
              <a:buClr>
                <a:schemeClr val="dk1"/>
              </a:buClr>
              <a:buSzPts val="2800"/>
              <a:buFont typeface="Arial"/>
              <a:buChar char="–"/>
              <a:defRPr sz="2800"/>
            </a:lvl2pPr>
            <a:lvl3pPr marL="1371600" lvl="2" indent="-381000" algn="l">
              <a:spcBef>
                <a:spcPts val="480"/>
              </a:spcBef>
              <a:spcAft>
                <a:spcPts val="0"/>
              </a:spcAft>
              <a:buClr>
                <a:schemeClr val="dk1"/>
              </a:buClr>
              <a:buSzPts val="2400"/>
              <a:buFont typeface="Arial"/>
              <a:buChar char="•"/>
              <a:defRPr sz="2400"/>
            </a:lvl3pPr>
            <a:lvl4pPr marL="1828800" lvl="3" indent="-355600" algn="l">
              <a:spcBef>
                <a:spcPts val="400"/>
              </a:spcBef>
              <a:spcAft>
                <a:spcPts val="0"/>
              </a:spcAft>
              <a:buClr>
                <a:schemeClr val="dk1"/>
              </a:buClr>
              <a:buSzPts val="2000"/>
              <a:buFont typeface="Arial"/>
              <a:buChar char="–"/>
              <a:defRPr sz="2000"/>
            </a:lvl4pPr>
            <a:lvl5pPr marL="2286000" lvl="4" indent="-355600" algn="l">
              <a:spcBef>
                <a:spcPts val="400"/>
              </a:spcBef>
              <a:spcAft>
                <a:spcPts val="0"/>
              </a:spcAft>
              <a:buClr>
                <a:schemeClr val="dk1"/>
              </a:buClr>
              <a:buSzPts val="2000"/>
              <a:buFont typeface="Arial"/>
              <a:buChar char="»"/>
              <a:defRPr sz="2000"/>
            </a:lvl5pPr>
            <a:lvl6pPr marL="2743200" lvl="5" indent="-355600" algn="l">
              <a:spcBef>
                <a:spcPts val="400"/>
              </a:spcBef>
              <a:spcAft>
                <a:spcPts val="0"/>
              </a:spcAft>
              <a:buClr>
                <a:schemeClr val="dk1"/>
              </a:buClr>
              <a:buSzPts val="2000"/>
              <a:buFont typeface="Arial"/>
              <a:buChar char="»"/>
              <a:defRPr sz="2000"/>
            </a:lvl6pPr>
            <a:lvl7pPr marL="3200400" lvl="6" indent="-355600" algn="l">
              <a:spcBef>
                <a:spcPts val="400"/>
              </a:spcBef>
              <a:spcAft>
                <a:spcPts val="0"/>
              </a:spcAft>
              <a:buClr>
                <a:schemeClr val="dk1"/>
              </a:buClr>
              <a:buSzPts val="2000"/>
              <a:buFont typeface="Arial"/>
              <a:buChar char="»"/>
              <a:defRPr sz="2000"/>
            </a:lvl7pPr>
            <a:lvl8pPr marL="3657600" lvl="7" indent="-355600" algn="l">
              <a:spcBef>
                <a:spcPts val="400"/>
              </a:spcBef>
              <a:spcAft>
                <a:spcPts val="0"/>
              </a:spcAft>
              <a:buClr>
                <a:schemeClr val="dk1"/>
              </a:buClr>
              <a:buSzPts val="2000"/>
              <a:buFont typeface="Arial"/>
              <a:buChar char="»"/>
              <a:defRPr sz="2000"/>
            </a:lvl8pPr>
            <a:lvl9pPr marL="4114800" lvl="8" indent="-355600" algn="l">
              <a:spcBef>
                <a:spcPts val="400"/>
              </a:spcBef>
              <a:spcAft>
                <a:spcPts val="0"/>
              </a:spcAft>
              <a:buClr>
                <a:schemeClr val="dk1"/>
              </a:buClr>
              <a:buSzPts val="2000"/>
              <a:buFont typeface="Arial"/>
              <a:buChar char="»"/>
              <a:defRPr sz="2000"/>
            </a:lvl9pPr>
          </a:lstStyle>
          <a:p>
            <a:endParaRPr/>
          </a:p>
        </p:txBody>
      </p:sp>
      <p:sp>
        <p:nvSpPr>
          <p:cNvPr id="61" name="Google Shape;61;p12"/>
          <p:cNvSpPr txBox="1">
            <a:spLocks noGrp="1"/>
          </p:cNvSpPr>
          <p:nvPr>
            <p:ph type="body" idx="2"/>
          </p:nvPr>
        </p:nvSpPr>
        <p:spPr>
          <a:xfrm>
            <a:off x="609602" y="1435101"/>
            <a:ext cx="4011084" cy="4691063"/>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Font typeface="Arial"/>
              <a:buNone/>
              <a:defRPr sz="1400"/>
            </a:lvl1pPr>
            <a:lvl2pPr marL="914400" lvl="1" indent="-228600" algn="l">
              <a:spcBef>
                <a:spcPts val="240"/>
              </a:spcBef>
              <a:spcAft>
                <a:spcPts val="0"/>
              </a:spcAft>
              <a:buClr>
                <a:schemeClr val="dk1"/>
              </a:buClr>
              <a:buSzPts val="1200"/>
              <a:buFont typeface="Arial"/>
              <a:buNone/>
              <a:defRPr sz="1200"/>
            </a:lvl2pPr>
            <a:lvl3pPr marL="1371600" lvl="2" indent="-228600" algn="l">
              <a:spcBef>
                <a:spcPts val="200"/>
              </a:spcBef>
              <a:spcAft>
                <a:spcPts val="0"/>
              </a:spcAft>
              <a:buClr>
                <a:schemeClr val="dk1"/>
              </a:buClr>
              <a:buSzPts val="1000"/>
              <a:buFont typeface="Arial"/>
              <a:buNone/>
              <a:defRPr sz="1000"/>
            </a:lvl3pPr>
            <a:lvl4pPr marL="1828800" lvl="3" indent="-228600" algn="l">
              <a:spcBef>
                <a:spcPts val="180"/>
              </a:spcBef>
              <a:spcAft>
                <a:spcPts val="0"/>
              </a:spcAft>
              <a:buClr>
                <a:schemeClr val="dk1"/>
              </a:buClr>
              <a:buSzPts val="900"/>
              <a:buFont typeface="Arial"/>
              <a:buNone/>
              <a:defRPr sz="900"/>
            </a:lvl4pPr>
            <a:lvl5pPr marL="2286000" lvl="4" indent="-228600" algn="l">
              <a:spcBef>
                <a:spcPts val="180"/>
              </a:spcBef>
              <a:spcAft>
                <a:spcPts val="0"/>
              </a:spcAft>
              <a:buClr>
                <a:schemeClr val="dk1"/>
              </a:buClr>
              <a:buSzPts val="900"/>
              <a:buFont typeface="Arial"/>
              <a:buNone/>
              <a:defRPr sz="900"/>
            </a:lvl5pPr>
            <a:lvl6pPr marL="2743200" lvl="5" indent="-228600" algn="l">
              <a:spcBef>
                <a:spcPts val="180"/>
              </a:spcBef>
              <a:spcAft>
                <a:spcPts val="0"/>
              </a:spcAft>
              <a:buClr>
                <a:schemeClr val="dk1"/>
              </a:buClr>
              <a:buSzPts val="900"/>
              <a:buFont typeface="Arial"/>
              <a:buNone/>
              <a:defRPr sz="900"/>
            </a:lvl6pPr>
            <a:lvl7pPr marL="3200400" lvl="6" indent="-228600" algn="l">
              <a:spcBef>
                <a:spcPts val="180"/>
              </a:spcBef>
              <a:spcAft>
                <a:spcPts val="0"/>
              </a:spcAft>
              <a:buClr>
                <a:schemeClr val="dk1"/>
              </a:buClr>
              <a:buSzPts val="900"/>
              <a:buFont typeface="Arial"/>
              <a:buNone/>
              <a:defRPr sz="900"/>
            </a:lvl7pPr>
            <a:lvl8pPr marL="3657600" lvl="7" indent="-228600" algn="l">
              <a:spcBef>
                <a:spcPts val="180"/>
              </a:spcBef>
              <a:spcAft>
                <a:spcPts val="0"/>
              </a:spcAft>
              <a:buClr>
                <a:schemeClr val="dk1"/>
              </a:buClr>
              <a:buSzPts val="900"/>
              <a:buFont typeface="Arial"/>
              <a:buNone/>
              <a:defRPr sz="900"/>
            </a:lvl8pPr>
            <a:lvl9pPr marL="4114800" lvl="8" indent="-228600" algn="l">
              <a:spcBef>
                <a:spcPts val="180"/>
              </a:spcBef>
              <a:spcAft>
                <a:spcPts val="0"/>
              </a:spcAft>
              <a:buClr>
                <a:schemeClr val="dk1"/>
              </a:buClr>
              <a:buSzPts val="900"/>
              <a:buFont typeface="Arial"/>
              <a:buNone/>
              <a:defRPr sz="900"/>
            </a:lvl9pPr>
          </a:lstStyle>
          <a:p>
            <a:endParaRPr/>
          </a:p>
        </p:txBody>
      </p:sp>
      <p:sp>
        <p:nvSpPr>
          <p:cNvPr id="62" name="Google Shape;62;p12"/>
          <p:cNvSpPr txBox="1">
            <a:spLocks noGrp="1"/>
          </p:cNvSpPr>
          <p:nvPr>
            <p:ph type="dt" idx="10"/>
          </p:nvPr>
        </p:nvSpPr>
        <p:spPr>
          <a:xfrm>
            <a:off x="914400" y="6248400"/>
            <a:ext cx="2540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12"/>
          <p:cNvSpPr txBox="1">
            <a:spLocks noGrp="1"/>
          </p:cNvSpPr>
          <p:nvPr>
            <p:ph type="ftr" idx="11"/>
          </p:nvPr>
        </p:nvSpPr>
        <p:spPr>
          <a:xfrm>
            <a:off x="4165600" y="6248400"/>
            <a:ext cx="38608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12"/>
          <p:cNvSpPr txBox="1">
            <a:spLocks noGrp="1"/>
          </p:cNvSpPr>
          <p:nvPr>
            <p:ph type="sldNum" idx="12"/>
          </p:nvPr>
        </p:nvSpPr>
        <p:spPr>
          <a:xfrm>
            <a:off x="8737600" y="6248400"/>
            <a:ext cx="2540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b="0" i="0" u="none" strike="noStrike" cap="none">
                <a:solidFill>
                  <a:schemeClr val="dk1"/>
                </a:solidFill>
                <a:latin typeface="Arial"/>
                <a:ea typeface="Arial"/>
                <a:cs typeface="Arial"/>
                <a:sym typeface="Arial"/>
              </a:defRPr>
            </a:lvl1pPr>
            <a:lvl2pPr marL="0" marR="0" lvl="1" indent="0" algn="r">
              <a:spcBef>
                <a:spcPts val="0"/>
              </a:spcBef>
              <a:buNone/>
              <a:defRPr sz="1400" b="0" i="0" u="none" strike="noStrike" cap="none">
                <a:solidFill>
                  <a:schemeClr val="dk1"/>
                </a:solidFill>
                <a:latin typeface="Arial"/>
                <a:ea typeface="Arial"/>
                <a:cs typeface="Arial"/>
                <a:sym typeface="Arial"/>
              </a:defRPr>
            </a:lvl2pPr>
            <a:lvl3pPr marL="0" marR="0" lvl="2" indent="0" algn="r">
              <a:spcBef>
                <a:spcPts val="0"/>
              </a:spcBef>
              <a:buNone/>
              <a:defRPr sz="1400" b="0" i="0" u="none" strike="noStrike" cap="none">
                <a:solidFill>
                  <a:schemeClr val="dk1"/>
                </a:solidFill>
                <a:latin typeface="Arial"/>
                <a:ea typeface="Arial"/>
                <a:cs typeface="Arial"/>
                <a:sym typeface="Arial"/>
              </a:defRPr>
            </a:lvl3pPr>
            <a:lvl4pPr marL="0" marR="0" lvl="3" indent="0" algn="r">
              <a:spcBef>
                <a:spcPts val="0"/>
              </a:spcBef>
              <a:buNone/>
              <a:defRPr sz="1400" b="0" i="0" u="none" strike="noStrike" cap="none">
                <a:solidFill>
                  <a:schemeClr val="dk1"/>
                </a:solidFill>
                <a:latin typeface="Arial"/>
                <a:ea typeface="Arial"/>
                <a:cs typeface="Arial"/>
                <a:sym typeface="Arial"/>
              </a:defRPr>
            </a:lvl4pPr>
            <a:lvl5pPr marL="0" marR="0" lvl="4" indent="0" algn="r">
              <a:spcBef>
                <a:spcPts val="0"/>
              </a:spcBef>
              <a:buNone/>
              <a:defRPr sz="1400" b="0" i="0" u="none" strike="noStrike" cap="none">
                <a:solidFill>
                  <a:schemeClr val="dk1"/>
                </a:solidFill>
                <a:latin typeface="Arial"/>
                <a:ea typeface="Arial"/>
                <a:cs typeface="Arial"/>
                <a:sym typeface="Arial"/>
              </a:defRPr>
            </a:lvl5pPr>
            <a:lvl6pPr marL="0" marR="0" lvl="5" indent="0" algn="r">
              <a:spcBef>
                <a:spcPts val="0"/>
              </a:spcBef>
              <a:buNone/>
              <a:defRPr sz="1400" b="0" i="0" u="none" strike="noStrike" cap="none">
                <a:solidFill>
                  <a:schemeClr val="dk1"/>
                </a:solidFill>
                <a:latin typeface="Arial"/>
                <a:ea typeface="Arial"/>
                <a:cs typeface="Arial"/>
                <a:sym typeface="Arial"/>
              </a:defRPr>
            </a:lvl6pPr>
            <a:lvl7pPr marL="0" marR="0" lvl="6" indent="0" algn="r">
              <a:spcBef>
                <a:spcPts val="0"/>
              </a:spcBef>
              <a:buNone/>
              <a:defRPr sz="1400" b="0" i="0" u="none" strike="noStrike" cap="none">
                <a:solidFill>
                  <a:schemeClr val="dk1"/>
                </a:solidFill>
                <a:latin typeface="Arial"/>
                <a:ea typeface="Arial"/>
                <a:cs typeface="Arial"/>
                <a:sym typeface="Arial"/>
              </a:defRPr>
            </a:lvl7pPr>
            <a:lvl8pPr marL="0" marR="0" lvl="7" indent="0" algn="r">
              <a:spcBef>
                <a:spcPts val="0"/>
              </a:spcBef>
              <a:buNone/>
              <a:defRPr sz="1400" b="0" i="0" u="none" strike="noStrike" cap="none">
                <a:solidFill>
                  <a:schemeClr val="dk1"/>
                </a:solidFill>
                <a:latin typeface="Arial"/>
                <a:ea typeface="Arial"/>
                <a:cs typeface="Arial"/>
                <a:sym typeface="Arial"/>
              </a:defRPr>
            </a:lvl8pPr>
            <a:lvl9pPr marL="0" marR="0" lvl="8" indent="0" algn="r">
              <a:spcBef>
                <a:spcPts val="0"/>
              </a:spcBef>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13"/>
          <p:cNvSpPr txBox="1">
            <a:spLocks noGrp="1"/>
          </p:cNvSpPr>
          <p:nvPr>
            <p:ph type="title"/>
          </p:nvPr>
        </p:nvSpPr>
        <p:spPr>
          <a:xfrm>
            <a:off x="2389717" y="4800601"/>
            <a:ext cx="7315200" cy="566738"/>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3"/>
          <p:cNvSpPr>
            <a:spLocks noGrp="1"/>
          </p:cNvSpPr>
          <p:nvPr>
            <p:ph type="pic" idx="2"/>
          </p:nvPr>
        </p:nvSpPr>
        <p:spPr>
          <a:xfrm>
            <a:off x="2389717" y="612775"/>
            <a:ext cx="7315200" cy="4114800"/>
          </a:xfrm>
          <a:prstGeom prst="rect">
            <a:avLst/>
          </a:prstGeom>
          <a:noFill/>
          <a:ln>
            <a:noFill/>
          </a:ln>
        </p:spPr>
        <p:txBody>
          <a:bodyPr spcFirstLastPara="1" wrap="square" lIns="91425" tIns="45700" rIns="91425" bIns="45700" anchor="t" anchorCtr="0">
            <a:noAutofit/>
          </a:bodyPr>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68" name="Google Shape;68;p13"/>
          <p:cNvSpPr txBox="1">
            <a:spLocks noGrp="1"/>
          </p:cNvSpPr>
          <p:nvPr>
            <p:ph type="body" idx="1"/>
          </p:nvPr>
        </p:nvSpPr>
        <p:spPr>
          <a:xfrm>
            <a:off x="2389717" y="5367339"/>
            <a:ext cx="7315200" cy="804862"/>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Font typeface="Arial"/>
              <a:buNone/>
              <a:defRPr sz="1400"/>
            </a:lvl1pPr>
            <a:lvl2pPr marL="914400" lvl="1" indent="-228600" algn="l">
              <a:spcBef>
                <a:spcPts val="240"/>
              </a:spcBef>
              <a:spcAft>
                <a:spcPts val="0"/>
              </a:spcAft>
              <a:buClr>
                <a:schemeClr val="dk1"/>
              </a:buClr>
              <a:buSzPts val="1200"/>
              <a:buFont typeface="Arial"/>
              <a:buNone/>
              <a:defRPr sz="1200"/>
            </a:lvl2pPr>
            <a:lvl3pPr marL="1371600" lvl="2" indent="-228600" algn="l">
              <a:spcBef>
                <a:spcPts val="200"/>
              </a:spcBef>
              <a:spcAft>
                <a:spcPts val="0"/>
              </a:spcAft>
              <a:buClr>
                <a:schemeClr val="dk1"/>
              </a:buClr>
              <a:buSzPts val="1000"/>
              <a:buFont typeface="Arial"/>
              <a:buNone/>
              <a:defRPr sz="1000"/>
            </a:lvl3pPr>
            <a:lvl4pPr marL="1828800" lvl="3" indent="-228600" algn="l">
              <a:spcBef>
                <a:spcPts val="180"/>
              </a:spcBef>
              <a:spcAft>
                <a:spcPts val="0"/>
              </a:spcAft>
              <a:buClr>
                <a:schemeClr val="dk1"/>
              </a:buClr>
              <a:buSzPts val="900"/>
              <a:buFont typeface="Arial"/>
              <a:buNone/>
              <a:defRPr sz="900"/>
            </a:lvl4pPr>
            <a:lvl5pPr marL="2286000" lvl="4" indent="-228600" algn="l">
              <a:spcBef>
                <a:spcPts val="180"/>
              </a:spcBef>
              <a:spcAft>
                <a:spcPts val="0"/>
              </a:spcAft>
              <a:buClr>
                <a:schemeClr val="dk1"/>
              </a:buClr>
              <a:buSzPts val="900"/>
              <a:buFont typeface="Arial"/>
              <a:buNone/>
              <a:defRPr sz="900"/>
            </a:lvl5pPr>
            <a:lvl6pPr marL="2743200" lvl="5" indent="-228600" algn="l">
              <a:spcBef>
                <a:spcPts val="180"/>
              </a:spcBef>
              <a:spcAft>
                <a:spcPts val="0"/>
              </a:spcAft>
              <a:buClr>
                <a:schemeClr val="dk1"/>
              </a:buClr>
              <a:buSzPts val="900"/>
              <a:buFont typeface="Arial"/>
              <a:buNone/>
              <a:defRPr sz="900"/>
            </a:lvl6pPr>
            <a:lvl7pPr marL="3200400" lvl="6" indent="-228600" algn="l">
              <a:spcBef>
                <a:spcPts val="180"/>
              </a:spcBef>
              <a:spcAft>
                <a:spcPts val="0"/>
              </a:spcAft>
              <a:buClr>
                <a:schemeClr val="dk1"/>
              </a:buClr>
              <a:buSzPts val="900"/>
              <a:buFont typeface="Arial"/>
              <a:buNone/>
              <a:defRPr sz="900"/>
            </a:lvl7pPr>
            <a:lvl8pPr marL="3657600" lvl="7" indent="-228600" algn="l">
              <a:spcBef>
                <a:spcPts val="180"/>
              </a:spcBef>
              <a:spcAft>
                <a:spcPts val="0"/>
              </a:spcAft>
              <a:buClr>
                <a:schemeClr val="dk1"/>
              </a:buClr>
              <a:buSzPts val="900"/>
              <a:buFont typeface="Arial"/>
              <a:buNone/>
              <a:defRPr sz="900"/>
            </a:lvl8pPr>
            <a:lvl9pPr marL="4114800" lvl="8" indent="-228600" algn="l">
              <a:spcBef>
                <a:spcPts val="180"/>
              </a:spcBef>
              <a:spcAft>
                <a:spcPts val="0"/>
              </a:spcAft>
              <a:buClr>
                <a:schemeClr val="dk1"/>
              </a:buClr>
              <a:buSzPts val="900"/>
              <a:buFont typeface="Arial"/>
              <a:buNone/>
              <a:defRPr sz="900"/>
            </a:lvl9pPr>
          </a:lstStyle>
          <a:p>
            <a:endParaRPr/>
          </a:p>
        </p:txBody>
      </p:sp>
      <p:sp>
        <p:nvSpPr>
          <p:cNvPr id="69" name="Google Shape;69;p13"/>
          <p:cNvSpPr txBox="1">
            <a:spLocks noGrp="1"/>
          </p:cNvSpPr>
          <p:nvPr>
            <p:ph type="dt" idx="10"/>
          </p:nvPr>
        </p:nvSpPr>
        <p:spPr>
          <a:xfrm>
            <a:off x="914400" y="6248400"/>
            <a:ext cx="2540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3"/>
          <p:cNvSpPr txBox="1">
            <a:spLocks noGrp="1"/>
          </p:cNvSpPr>
          <p:nvPr>
            <p:ph type="ftr" idx="11"/>
          </p:nvPr>
        </p:nvSpPr>
        <p:spPr>
          <a:xfrm>
            <a:off x="4165600" y="6248400"/>
            <a:ext cx="38608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3"/>
          <p:cNvSpPr txBox="1">
            <a:spLocks noGrp="1"/>
          </p:cNvSpPr>
          <p:nvPr>
            <p:ph type="sldNum" idx="12"/>
          </p:nvPr>
        </p:nvSpPr>
        <p:spPr>
          <a:xfrm>
            <a:off x="8737600" y="6248400"/>
            <a:ext cx="2540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b="0" i="0" u="none" strike="noStrike" cap="none">
                <a:solidFill>
                  <a:schemeClr val="dk1"/>
                </a:solidFill>
                <a:latin typeface="Arial"/>
                <a:ea typeface="Arial"/>
                <a:cs typeface="Arial"/>
                <a:sym typeface="Arial"/>
              </a:defRPr>
            </a:lvl1pPr>
            <a:lvl2pPr marL="0" marR="0" lvl="1" indent="0" algn="r">
              <a:spcBef>
                <a:spcPts val="0"/>
              </a:spcBef>
              <a:buNone/>
              <a:defRPr sz="1400" b="0" i="0" u="none" strike="noStrike" cap="none">
                <a:solidFill>
                  <a:schemeClr val="dk1"/>
                </a:solidFill>
                <a:latin typeface="Arial"/>
                <a:ea typeface="Arial"/>
                <a:cs typeface="Arial"/>
                <a:sym typeface="Arial"/>
              </a:defRPr>
            </a:lvl2pPr>
            <a:lvl3pPr marL="0" marR="0" lvl="2" indent="0" algn="r">
              <a:spcBef>
                <a:spcPts val="0"/>
              </a:spcBef>
              <a:buNone/>
              <a:defRPr sz="1400" b="0" i="0" u="none" strike="noStrike" cap="none">
                <a:solidFill>
                  <a:schemeClr val="dk1"/>
                </a:solidFill>
                <a:latin typeface="Arial"/>
                <a:ea typeface="Arial"/>
                <a:cs typeface="Arial"/>
                <a:sym typeface="Arial"/>
              </a:defRPr>
            </a:lvl3pPr>
            <a:lvl4pPr marL="0" marR="0" lvl="3" indent="0" algn="r">
              <a:spcBef>
                <a:spcPts val="0"/>
              </a:spcBef>
              <a:buNone/>
              <a:defRPr sz="1400" b="0" i="0" u="none" strike="noStrike" cap="none">
                <a:solidFill>
                  <a:schemeClr val="dk1"/>
                </a:solidFill>
                <a:latin typeface="Arial"/>
                <a:ea typeface="Arial"/>
                <a:cs typeface="Arial"/>
                <a:sym typeface="Arial"/>
              </a:defRPr>
            </a:lvl4pPr>
            <a:lvl5pPr marL="0" marR="0" lvl="4" indent="0" algn="r">
              <a:spcBef>
                <a:spcPts val="0"/>
              </a:spcBef>
              <a:buNone/>
              <a:defRPr sz="1400" b="0" i="0" u="none" strike="noStrike" cap="none">
                <a:solidFill>
                  <a:schemeClr val="dk1"/>
                </a:solidFill>
                <a:latin typeface="Arial"/>
                <a:ea typeface="Arial"/>
                <a:cs typeface="Arial"/>
                <a:sym typeface="Arial"/>
              </a:defRPr>
            </a:lvl5pPr>
            <a:lvl6pPr marL="0" marR="0" lvl="5" indent="0" algn="r">
              <a:spcBef>
                <a:spcPts val="0"/>
              </a:spcBef>
              <a:buNone/>
              <a:defRPr sz="1400" b="0" i="0" u="none" strike="noStrike" cap="none">
                <a:solidFill>
                  <a:schemeClr val="dk1"/>
                </a:solidFill>
                <a:latin typeface="Arial"/>
                <a:ea typeface="Arial"/>
                <a:cs typeface="Arial"/>
                <a:sym typeface="Arial"/>
              </a:defRPr>
            </a:lvl6pPr>
            <a:lvl7pPr marL="0" marR="0" lvl="6" indent="0" algn="r">
              <a:spcBef>
                <a:spcPts val="0"/>
              </a:spcBef>
              <a:buNone/>
              <a:defRPr sz="1400" b="0" i="0" u="none" strike="noStrike" cap="none">
                <a:solidFill>
                  <a:schemeClr val="dk1"/>
                </a:solidFill>
                <a:latin typeface="Arial"/>
                <a:ea typeface="Arial"/>
                <a:cs typeface="Arial"/>
                <a:sym typeface="Arial"/>
              </a:defRPr>
            </a:lvl7pPr>
            <a:lvl8pPr marL="0" marR="0" lvl="7" indent="0" algn="r">
              <a:spcBef>
                <a:spcPts val="0"/>
              </a:spcBef>
              <a:buNone/>
              <a:defRPr sz="1400" b="0" i="0" u="none" strike="noStrike" cap="none">
                <a:solidFill>
                  <a:schemeClr val="dk1"/>
                </a:solidFill>
                <a:latin typeface="Arial"/>
                <a:ea typeface="Arial"/>
                <a:cs typeface="Arial"/>
                <a:sym typeface="Arial"/>
              </a:defRPr>
            </a:lvl8pPr>
            <a:lvl9pPr marL="0" marR="0" lvl="8" indent="0" algn="r">
              <a:spcBef>
                <a:spcPts val="0"/>
              </a:spcBef>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14"/>
          <p:cNvSpPr txBox="1">
            <a:spLocks noGrp="1"/>
          </p:cNvSpPr>
          <p:nvPr>
            <p:ph type="title"/>
          </p:nvPr>
        </p:nvSpPr>
        <p:spPr>
          <a:xfrm>
            <a:off x="914400" y="304800"/>
            <a:ext cx="10363200" cy="11430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14"/>
          <p:cNvSpPr txBox="1">
            <a:spLocks noGrp="1"/>
          </p:cNvSpPr>
          <p:nvPr>
            <p:ph type="body" idx="1"/>
          </p:nvPr>
        </p:nvSpPr>
        <p:spPr>
          <a:xfrm rot="5400000">
            <a:off x="3848100" y="-1257300"/>
            <a:ext cx="4495800" cy="103632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5" name="Google Shape;75;p14"/>
          <p:cNvSpPr txBox="1">
            <a:spLocks noGrp="1"/>
          </p:cNvSpPr>
          <p:nvPr>
            <p:ph type="dt" idx="10"/>
          </p:nvPr>
        </p:nvSpPr>
        <p:spPr>
          <a:xfrm>
            <a:off x="914400" y="6248400"/>
            <a:ext cx="2540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4"/>
          <p:cNvSpPr txBox="1">
            <a:spLocks noGrp="1"/>
          </p:cNvSpPr>
          <p:nvPr>
            <p:ph type="ftr" idx="11"/>
          </p:nvPr>
        </p:nvSpPr>
        <p:spPr>
          <a:xfrm>
            <a:off x="4165600" y="6248400"/>
            <a:ext cx="38608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4"/>
          <p:cNvSpPr txBox="1">
            <a:spLocks noGrp="1"/>
          </p:cNvSpPr>
          <p:nvPr>
            <p:ph type="sldNum" idx="12"/>
          </p:nvPr>
        </p:nvSpPr>
        <p:spPr>
          <a:xfrm>
            <a:off x="8737600" y="6248400"/>
            <a:ext cx="2540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b="0" i="0" u="none" strike="noStrike" cap="none">
                <a:solidFill>
                  <a:schemeClr val="dk1"/>
                </a:solidFill>
                <a:latin typeface="Arial"/>
                <a:ea typeface="Arial"/>
                <a:cs typeface="Arial"/>
                <a:sym typeface="Arial"/>
              </a:defRPr>
            </a:lvl1pPr>
            <a:lvl2pPr marL="0" marR="0" lvl="1" indent="0" algn="r">
              <a:spcBef>
                <a:spcPts val="0"/>
              </a:spcBef>
              <a:buNone/>
              <a:defRPr sz="1400" b="0" i="0" u="none" strike="noStrike" cap="none">
                <a:solidFill>
                  <a:schemeClr val="dk1"/>
                </a:solidFill>
                <a:latin typeface="Arial"/>
                <a:ea typeface="Arial"/>
                <a:cs typeface="Arial"/>
                <a:sym typeface="Arial"/>
              </a:defRPr>
            </a:lvl2pPr>
            <a:lvl3pPr marL="0" marR="0" lvl="2" indent="0" algn="r">
              <a:spcBef>
                <a:spcPts val="0"/>
              </a:spcBef>
              <a:buNone/>
              <a:defRPr sz="1400" b="0" i="0" u="none" strike="noStrike" cap="none">
                <a:solidFill>
                  <a:schemeClr val="dk1"/>
                </a:solidFill>
                <a:latin typeface="Arial"/>
                <a:ea typeface="Arial"/>
                <a:cs typeface="Arial"/>
                <a:sym typeface="Arial"/>
              </a:defRPr>
            </a:lvl3pPr>
            <a:lvl4pPr marL="0" marR="0" lvl="3" indent="0" algn="r">
              <a:spcBef>
                <a:spcPts val="0"/>
              </a:spcBef>
              <a:buNone/>
              <a:defRPr sz="1400" b="0" i="0" u="none" strike="noStrike" cap="none">
                <a:solidFill>
                  <a:schemeClr val="dk1"/>
                </a:solidFill>
                <a:latin typeface="Arial"/>
                <a:ea typeface="Arial"/>
                <a:cs typeface="Arial"/>
                <a:sym typeface="Arial"/>
              </a:defRPr>
            </a:lvl4pPr>
            <a:lvl5pPr marL="0" marR="0" lvl="4" indent="0" algn="r">
              <a:spcBef>
                <a:spcPts val="0"/>
              </a:spcBef>
              <a:buNone/>
              <a:defRPr sz="1400" b="0" i="0" u="none" strike="noStrike" cap="none">
                <a:solidFill>
                  <a:schemeClr val="dk1"/>
                </a:solidFill>
                <a:latin typeface="Arial"/>
                <a:ea typeface="Arial"/>
                <a:cs typeface="Arial"/>
                <a:sym typeface="Arial"/>
              </a:defRPr>
            </a:lvl5pPr>
            <a:lvl6pPr marL="0" marR="0" lvl="5" indent="0" algn="r">
              <a:spcBef>
                <a:spcPts val="0"/>
              </a:spcBef>
              <a:buNone/>
              <a:defRPr sz="1400" b="0" i="0" u="none" strike="noStrike" cap="none">
                <a:solidFill>
                  <a:schemeClr val="dk1"/>
                </a:solidFill>
                <a:latin typeface="Arial"/>
                <a:ea typeface="Arial"/>
                <a:cs typeface="Arial"/>
                <a:sym typeface="Arial"/>
              </a:defRPr>
            </a:lvl6pPr>
            <a:lvl7pPr marL="0" marR="0" lvl="6" indent="0" algn="r">
              <a:spcBef>
                <a:spcPts val="0"/>
              </a:spcBef>
              <a:buNone/>
              <a:defRPr sz="1400" b="0" i="0" u="none" strike="noStrike" cap="none">
                <a:solidFill>
                  <a:schemeClr val="dk1"/>
                </a:solidFill>
                <a:latin typeface="Arial"/>
                <a:ea typeface="Arial"/>
                <a:cs typeface="Arial"/>
                <a:sym typeface="Arial"/>
              </a:defRPr>
            </a:lvl7pPr>
            <a:lvl8pPr marL="0" marR="0" lvl="7" indent="0" algn="r">
              <a:spcBef>
                <a:spcPts val="0"/>
              </a:spcBef>
              <a:buNone/>
              <a:defRPr sz="1400" b="0" i="0" u="none" strike="noStrike" cap="none">
                <a:solidFill>
                  <a:schemeClr val="dk1"/>
                </a:solidFill>
                <a:latin typeface="Arial"/>
                <a:ea typeface="Arial"/>
                <a:cs typeface="Arial"/>
                <a:sym typeface="Arial"/>
              </a:defRPr>
            </a:lvl8pPr>
            <a:lvl9pPr marL="0" marR="0" lvl="8" indent="0" algn="r">
              <a:spcBef>
                <a:spcPts val="0"/>
              </a:spcBef>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gi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9"/>
        <p:cNvGrpSpPr/>
        <p:nvPr/>
      </p:nvGrpSpPr>
      <p:grpSpPr>
        <a:xfrm>
          <a:off x="0" y="0"/>
          <a:ext cx="0" cy="0"/>
          <a:chOff x="0" y="0"/>
          <a:chExt cx="0" cy="0"/>
        </a:xfrm>
      </p:grpSpPr>
      <p:sp>
        <p:nvSpPr>
          <p:cNvPr id="10" name="Google Shape;10;p4"/>
          <p:cNvSpPr txBox="1">
            <a:spLocks noGrp="1"/>
          </p:cNvSpPr>
          <p:nvPr>
            <p:ph type="title"/>
          </p:nvPr>
        </p:nvSpPr>
        <p:spPr>
          <a:xfrm>
            <a:off x="914400" y="304800"/>
            <a:ext cx="10363200" cy="11430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3600" b="0" i="0" u="none" strike="noStrike" cap="none">
                <a:solidFill>
                  <a:schemeClr val="dk2"/>
                </a:solidFill>
                <a:latin typeface="Arial"/>
                <a:ea typeface="Arial"/>
                <a:cs typeface="Arial"/>
                <a:sym typeface="Arial"/>
              </a:defRPr>
            </a:lvl1pPr>
            <a:lvl2pPr marR="0" lvl="1" algn="l" rtl="0">
              <a:spcBef>
                <a:spcPts val="0"/>
              </a:spcBef>
              <a:spcAft>
                <a:spcPts val="0"/>
              </a:spcAft>
              <a:buSzPts val="1400"/>
              <a:buNone/>
              <a:defRPr sz="3600" b="0" i="0" u="none" strike="noStrike" cap="none">
                <a:solidFill>
                  <a:schemeClr val="dk2"/>
                </a:solidFill>
                <a:latin typeface="Arial"/>
                <a:ea typeface="Arial"/>
                <a:cs typeface="Arial"/>
                <a:sym typeface="Arial"/>
              </a:defRPr>
            </a:lvl2pPr>
            <a:lvl3pPr marR="0" lvl="2" algn="l" rtl="0">
              <a:spcBef>
                <a:spcPts val="0"/>
              </a:spcBef>
              <a:spcAft>
                <a:spcPts val="0"/>
              </a:spcAft>
              <a:buSzPts val="1400"/>
              <a:buNone/>
              <a:defRPr sz="3600" b="0" i="0" u="none" strike="noStrike" cap="none">
                <a:solidFill>
                  <a:schemeClr val="dk2"/>
                </a:solidFill>
                <a:latin typeface="Arial"/>
                <a:ea typeface="Arial"/>
                <a:cs typeface="Arial"/>
                <a:sym typeface="Arial"/>
              </a:defRPr>
            </a:lvl3pPr>
            <a:lvl4pPr marR="0" lvl="3" algn="l" rtl="0">
              <a:spcBef>
                <a:spcPts val="0"/>
              </a:spcBef>
              <a:spcAft>
                <a:spcPts val="0"/>
              </a:spcAft>
              <a:buSzPts val="1400"/>
              <a:buNone/>
              <a:defRPr sz="3600" b="0" i="0" u="none" strike="noStrike" cap="none">
                <a:solidFill>
                  <a:schemeClr val="dk2"/>
                </a:solidFill>
                <a:latin typeface="Arial"/>
                <a:ea typeface="Arial"/>
                <a:cs typeface="Arial"/>
                <a:sym typeface="Arial"/>
              </a:defRPr>
            </a:lvl4pPr>
            <a:lvl5pPr marR="0" lvl="4" algn="l" rtl="0">
              <a:spcBef>
                <a:spcPts val="0"/>
              </a:spcBef>
              <a:spcAft>
                <a:spcPts val="0"/>
              </a:spcAft>
              <a:buSzPts val="1400"/>
              <a:buNone/>
              <a:defRPr sz="3600" b="0" i="0" u="none" strike="noStrike" cap="none">
                <a:solidFill>
                  <a:schemeClr val="dk2"/>
                </a:solidFill>
                <a:latin typeface="Arial"/>
                <a:ea typeface="Arial"/>
                <a:cs typeface="Arial"/>
                <a:sym typeface="Arial"/>
              </a:defRPr>
            </a:lvl5pPr>
            <a:lvl6pPr marR="0" lvl="5" algn="l" rtl="0">
              <a:spcBef>
                <a:spcPts val="0"/>
              </a:spcBef>
              <a:spcAft>
                <a:spcPts val="0"/>
              </a:spcAft>
              <a:buSzPts val="1400"/>
              <a:buNone/>
              <a:defRPr sz="3600" b="0" i="0" u="none" strike="noStrike" cap="none">
                <a:solidFill>
                  <a:schemeClr val="dk2"/>
                </a:solidFill>
                <a:latin typeface="Arial"/>
                <a:ea typeface="Arial"/>
                <a:cs typeface="Arial"/>
                <a:sym typeface="Arial"/>
              </a:defRPr>
            </a:lvl6pPr>
            <a:lvl7pPr marR="0" lvl="6" algn="l" rtl="0">
              <a:spcBef>
                <a:spcPts val="0"/>
              </a:spcBef>
              <a:spcAft>
                <a:spcPts val="0"/>
              </a:spcAft>
              <a:buSzPts val="1400"/>
              <a:buNone/>
              <a:defRPr sz="3600" b="0" i="0" u="none" strike="noStrike" cap="none">
                <a:solidFill>
                  <a:schemeClr val="dk2"/>
                </a:solidFill>
                <a:latin typeface="Arial"/>
                <a:ea typeface="Arial"/>
                <a:cs typeface="Arial"/>
                <a:sym typeface="Arial"/>
              </a:defRPr>
            </a:lvl7pPr>
            <a:lvl8pPr marR="0" lvl="7" algn="l" rtl="0">
              <a:spcBef>
                <a:spcPts val="0"/>
              </a:spcBef>
              <a:spcAft>
                <a:spcPts val="0"/>
              </a:spcAft>
              <a:buSzPts val="1400"/>
              <a:buNone/>
              <a:defRPr sz="3600" b="0" i="0" u="none" strike="noStrike" cap="none">
                <a:solidFill>
                  <a:schemeClr val="dk2"/>
                </a:solidFill>
                <a:latin typeface="Arial"/>
                <a:ea typeface="Arial"/>
                <a:cs typeface="Arial"/>
                <a:sym typeface="Arial"/>
              </a:defRPr>
            </a:lvl8pPr>
            <a:lvl9pPr marR="0" lvl="8" algn="l" rtl="0">
              <a:spcBef>
                <a:spcPts val="0"/>
              </a:spcBef>
              <a:spcAft>
                <a:spcPts val="0"/>
              </a:spcAft>
              <a:buSzPts val="1400"/>
              <a:buNone/>
              <a:defRPr sz="3600" b="0" i="0" u="none" strike="noStrike" cap="none">
                <a:solidFill>
                  <a:schemeClr val="dk2"/>
                </a:solidFill>
                <a:latin typeface="Arial"/>
                <a:ea typeface="Arial"/>
                <a:cs typeface="Arial"/>
                <a:sym typeface="Arial"/>
              </a:defRPr>
            </a:lvl9pPr>
          </a:lstStyle>
          <a:p>
            <a:endParaRPr/>
          </a:p>
        </p:txBody>
      </p:sp>
      <p:sp>
        <p:nvSpPr>
          <p:cNvPr id="11" name="Google Shape;11;p4"/>
          <p:cNvSpPr txBox="1">
            <a:spLocks noGrp="1"/>
          </p:cNvSpPr>
          <p:nvPr>
            <p:ph type="body" idx="1"/>
          </p:nvPr>
        </p:nvSpPr>
        <p:spPr>
          <a:xfrm>
            <a:off x="914400" y="1676400"/>
            <a:ext cx="10363200" cy="4495800"/>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12" name="Google Shape;12;p4"/>
          <p:cNvSpPr txBox="1">
            <a:spLocks noGrp="1"/>
          </p:cNvSpPr>
          <p:nvPr>
            <p:ph type="dt" idx="10"/>
          </p:nvPr>
        </p:nvSpPr>
        <p:spPr>
          <a:xfrm>
            <a:off x="914400" y="6248400"/>
            <a:ext cx="25400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 name="Google Shape;13;p4"/>
          <p:cNvSpPr txBox="1">
            <a:spLocks noGrp="1"/>
          </p:cNvSpPr>
          <p:nvPr>
            <p:ph type="ftr" idx="11"/>
          </p:nvPr>
        </p:nvSpPr>
        <p:spPr>
          <a:xfrm>
            <a:off x="4165600" y="6248400"/>
            <a:ext cx="3860800" cy="4572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 name="Google Shape;14;p4"/>
          <p:cNvSpPr txBox="1">
            <a:spLocks noGrp="1"/>
          </p:cNvSpPr>
          <p:nvPr>
            <p:ph type="sldNum" idx="12"/>
          </p:nvPr>
        </p:nvSpPr>
        <p:spPr>
          <a:xfrm>
            <a:off x="8737600" y="6248400"/>
            <a:ext cx="2540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buNone/>
              <a:defRPr sz="1400" b="0" i="0" u="none" strike="noStrike" cap="none">
                <a:solidFill>
                  <a:schemeClr val="dk1"/>
                </a:solidFill>
                <a:latin typeface="Arial"/>
                <a:ea typeface="Arial"/>
                <a:cs typeface="Arial"/>
                <a:sym typeface="Arial"/>
              </a:defRPr>
            </a:lvl1pPr>
            <a:lvl2pPr marL="0" marR="0" lvl="1" indent="0" algn="r" rtl="0">
              <a:spcBef>
                <a:spcPts val="0"/>
              </a:spcBef>
              <a:buNone/>
              <a:defRPr sz="1400" b="0" i="0" u="none" strike="noStrike" cap="none">
                <a:solidFill>
                  <a:schemeClr val="dk1"/>
                </a:solidFill>
                <a:latin typeface="Arial"/>
                <a:ea typeface="Arial"/>
                <a:cs typeface="Arial"/>
                <a:sym typeface="Arial"/>
              </a:defRPr>
            </a:lvl2pPr>
            <a:lvl3pPr marL="0" marR="0" lvl="2" indent="0" algn="r" rtl="0">
              <a:spcBef>
                <a:spcPts val="0"/>
              </a:spcBef>
              <a:buNone/>
              <a:defRPr sz="1400" b="0" i="0" u="none" strike="noStrike" cap="none">
                <a:solidFill>
                  <a:schemeClr val="dk1"/>
                </a:solidFill>
                <a:latin typeface="Arial"/>
                <a:ea typeface="Arial"/>
                <a:cs typeface="Arial"/>
                <a:sym typeface="Arial"/>
              </a:defRPr>
            </a:lvl3pPr>
            <a:lvl4pPr marL="0" marR="0" lvl="3" indent="0" algn="r" rtl="0">
              <a:spcBef>
                <a:spcPts val="0"/>
              </a:spcBef>
              <a:buNone/>
              <a:defRPr sz="1400" b="0" i="0" u="none" strike="noStrike" cap="none">
                <a:solidFill>
                  <a:schemeClr val="dk1"/>
                </a:solidFill>
                <a:latin typeface="Arial"/>
                <a:ea typeface="Arial"/>
                <a:cs typeface="Arial"/>
                <a:sym typeface="Arial"/>
              </a:defRPr>
            </a:lvl4pPr>
            <a:lvl5pPr marL="0" marR="0" lvl="4" indent="0" algn="r" rtl="0">
              <a:spcBef>
                <a:spcPts val="0"/>
              </a:spcBef>
              <a:buNone/>
              <a:defRPr sz="1400" b="0" i="0" u="none" strike="noStrike" cap="none">
                <a:solidFill>
                  <a:schemeClr val="dk1"/>
                </a:solidFill>
                <a:latin typeface="Arial"/>
                <a:ea typeface="Arial"/>
                <a:cs typeface="Arial"/>
                <a:sym typeface="Arial"/>
              </a:defRPr>
            </a:lvl5pPr>
            <a:lvl6pPr marL="0" marR="0" lvl="5" indent="0" algn="r" rtl="0">
              <a:spcBef>
                <a:spcPts val="0"/>
              </a:spcBef>
              <a:buNone/>
              <a:defRPr sz="1400" b="0" i="0" u="none" strike="noStrike" cap="none">
                <a:solidFill>
                  <a:schemeClr val="dk1"/>
                </a:solidFill>
                <a:latin typeface="Arial"/>
                <a:ea typeface="Arial"/>
                <a:cs typeface="Arial"/>
                <a:sym typeface="Arial"/>
              </a:defRPr>
            </a:lvl6pPr>
            <a:lvl7pPr marL="0" marR="0" lvl="6" indent="0" algn="r" rtl="0">
              <a:spcBef>
                <a:spcPts val="0"/>
              </a:spcBef>
              <a:buNone/>
              <a:defRPr sz="1400" b="0" i="0" u="none" strike="noStrike" cap="none">
                <a:solidFill>
                  <a:schemeClr val="dk1"/>
                </a:solidFill>
                <a:latin typeface="Arial"/>
                <a:ea typeface="Arial"/>
                <a:cs typeface="Arial"/>
                <a:sym typeface="Arial"/>
              </a:defRPr>
            </a:lvl7pPr>
            <a:lvl8pPr marL="0" marR="0" lvl="7" indent="0" algn="r" rtl="0">
              <a:spcBef>
                <a:spcPts val="0"/>
              </a:spcBef>
              <a:buNone/>
              <a:defRPr sz="1400" b="0" i="0" u="none" strike="noStrike" cap="none">
                <a:solidFill>
                  <a:schemeClr val="dk1"/>
                </a:solidFill>
                <a:latin typeface="Arial"/>
                <a:ea typeface="Arial"/>
                <a:cs typeface="Arial"/>
                <a:sym typeface="Arial"/>
              </a:defRPr>
            </a:lvl8pPr>
            <a:lvl9pPr marL="0" marR="0" lvl="8" indent="0" algn="r" rtl="0">
              <a:spcBef>
                <a:spcPts val="0"/>
              </a:spcBef>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‹N°›</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5" r:id="rId6"/>
    <p:sldLayoutId id="2147483656" r:id="rId7"/>
    <p:sldLayoutId id="2147483657" r:id="rId8"/>
    <p:sldLayoutId id="2147483658" r:id="rId9"/>
    <p:sldLayoutId id="2147483659" r:id="rId10"/>
    <p:sldLayoutId id="2147483660" r:id="rId11"/>
  </p:sldLayoutIdLst>
  <p:transition>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tiff"/><Relationship Id="rId5" Type="http://schemas.openxmlformats.org/officeDocument/2006/relationships/image" Target="../media/image4.tiff"/><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23.emf"/><Relationship Id="rId1" Type="http://schemas.openxmlformats.org/officeDocument/2006/relationships/slideLayout" Target="../slideLayouts/slideLayout6.xml"/><Relationship Id="rId5" Type="http://schemas.openxmlformats.org/officeDocument/2006/relationships/image" Target="../media/image25.emf"/><Relationship Id="rId4" Type="http://schemas.openxmlformats.org/officeDocument/2006/relationships/image" Target="../media/image24.jpe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6.xml"/><Relationship Id="rId4" Type="http://schemas.openxmlformats.org/officeDocument/2006/relationships/image" Target="../media/image28.jpeg"/></Relationships>
</file>

<file path=ppt/slides/_rels/slide2.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1.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 Id="rId9" Type="http://schemas.openxmlformats.org/officeDocument/2006/relationships/image" Target="../media/image12.jpeg"/></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5.tiff"/><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2.jpeg"/><Relationship Id="rId1" Type="http://schemas.openxmlformats.org/officeDocument/2006/relationships/slideLayout" Target="../slideLayouts/slideLayout6.xml"/><Relationship Id="rId6" Type="http://schemas.openxmlformats.org/officeDocument/2006/relationships/image" Target="../media/image21.emf"/><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12.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8"/>
        <p:cNvGrpSpPr/>
        <p:nvPr/>
      </p:nvGrpSpPr>
      <p:grpSpPr>
        <a:xfrm>
          <a:off x="0" y="0"/>
          <a:ext cx="0" cy="0"/>
          <a:chOff x="0" y="0"/>
          <a:chExt cx="0" cy="0"/>
        </a:xfrm>
      </p:grpSpPr>
      <p:sp>
        <p:nvSpPr>
          <p:cNvPr id="89" name="Google Shape;89;p1"/>
          <p:cNvSpPr txBox="1">
            <a:spLocks noGrp="1"/>
          </p:cNvSpPr>
          <p:nvPr>
            <p:ph type="subTitle" idx="1"/>
          </p:nvPr>
        </p:nvSpPr>
        <p:spPr>
          <a:xfrm>
            <a:off x="195785" y="2780756"/>
            <a:ext cx="10510316" cy="1440160"/>
          </a:xfrm>
          <a:prstGeom prst="rect">
            <a:avLst/>
          </a:prstGeom>
          <a:noFill/>
          <a:ln>
            <a:noFill/>
          </a:ln>
        </p:spPr>
        <p:txBody>
          <a:bodyPr spcFirstLastPara="1" wrap="square" lIns="91425" tIns="45700" rIns="91425" bIns="45700" anchor="t" anchorCtr="0">
            <a:noAutofit/>
          </a:bodyPr>
          <a:lstStyle/>
          <a:p>
            <a:pPr marL="0" lvl="0" indent="0">
              <a:spcBef>
                <a:spcPts val="360"/>
              </a:spcBef>
              <a:buSzPts val="1800"/>
            </a:pPr>
            <a:r>
              <a:rPr lang="en-US" sz="2000" b="1" i="1" dirty="0"/>
              <a:t>A panel of the Global Climate Observing System (GCOS), the Global Ocean Observing System (GOOS), and the World Climate Research </a:t>
            </a:r>
            <a:r>
              <a:rPr lang="en-US" sz="2000" b="1" i="1" dirty="0" err="1"/>
              <a:t>Programme</a:t>
            </a:r>
            <a:r>
              <a:rPr lang="en-US" sz="2000" b="1" i="1" dirty="0"/>
              <a:t> (WCRP)</a:t>
            </a:r>
          </a:p>
          <a:p>
            <a:pPr marL="0" lvl="0" indent="0">
              <a:spcBef>
                <a:spcPts val="360"/>
              </a:spcBef>
              <a:buSzPts val="1800"/>
            </a:pPr>
            <a:endParaRPr lang="en-US" sz="2000" b="1" i="1" dirty="0"/>
          </a:p>
          <a:p>
            <a:pPr marL="0" lvl="0" indent="0">
              <a:spcBef>
                <a:spcPts val="360"/>
              </a:spcBef>
              <a:buSzPts val="1800"/>
            </a:pPr>
            <a:r>
              <a:rPr lang="en-US" sz="2000" b="1" i="1" dirty="0"/>
              <a:t>Chairs: Sabrina Speich &amp; </a:t>
            </a:r>
            <a:r>
              <a:rPr lang="en-US" sz="2000" b="1" i="1" dirty="0" err="1"/>
              <a:t>Weidong</a:t>
            </a:r>
            <a:r>
              <a:rPr lang="en-US" sz="2000" b="1" i="1" dirty="0"/>
              <a:t> Yu </a:t>
            </a:r>
          </a:p>
          <a:p>
            <a:pPr marL="0" lvl="0" indent="0">
              <a:spcBef>
                <a:spcPts val="360"/>
              </a:spcBef>
              <a:buSzPts val="1800"/>
            </a:pPr>
            <a:r>
              <a:rPr lang="en-US" sz="2000" i="1" dirty="0"/>
              <a:t>Lisa Beal, Maria Paz </a:t>
            </a:r>
            <a:r>
              <a:rPr lang="en-US" sz="2000" i="1" dirty="0" err="1"/>
              <a:t>Chidichimo</a:t>
            </a:r>
            <a:r>
              <a:rPr lang="en-US" sz="2000" i="1" dirty="0"/>
              <a:t>, Meghan Cronin, </a:t>
            </a:r>
            <a:r>
              <a:rPr lang="en-US" sz="2000" i="1" dirty="0" err="1"/>
              <a:t>Marjolaine</a:t>
            </a:r>
            <a:r>
              <a:rPr lang="en-US" sz="2000" i="1" dirty="0"/>
              <a:t> Krug, Tony Lee, </a:t>
            </a:r>
            <a:r>
              <a:rPr lang="en-US" sz="2000" i="1" dirty="0" err="1"/>
              <a:t>Eitaru</a:t>
            </a:r>
            <a:r>
              <a:rPr lang="en-US" sz="2000" i="1" dirty="0"/>
              <a:t> Oka, Peter </a:t>
            </a:r>
            <a:r>
              <a:rPr lang="en-US" sz="2000" i="1" dirty="0" err="1"/>
              <a:t>Oke</a:t>
            </a:r>
            <a:r>
              <a:rPr lang="en-US" sz="2000" i="1" dirty="0"/>
              <a:t>, Mat Palmer, Satya Prakash, Benjamin Rabe, Karina von </a:t>
            </a:r>
            <a:r>
              <a:rPr lang="en-US" sz="2000" i="1" dirty="0" err="1"/>
              <a:t>Schukmann</a:t>
            </a:r>
            <a:endParaRPr lang="en-US" sz="2000" i="1" dirty="0"/>
          </a:p>
          <a:p>
            <a:pPr marL="0" lvl="0" indent="0">
              <a:spcBef>
                <a:spcPts val="360"/>
              </a:spcBef>
              <a:buSzPts val="1800"/>
            </a:pPr>
            <a:r>
              <a:rPr lang="en-US" sz="2000" b="1" i="1" dirty="0" err="1"/>
              <a:t>Belén</a:t>
            </a:r>
            <a:r>
              <a:rPr lang="en-US" sz="2000" b="1" i="1" dirty="0"/>
              <a:t> Martin </a:t>
            </a:r>
            <a:r>
              <a:rPr lang="en-US" sz="2000" b="1" i="1" dirty="0" err="1"/>
              <a:t>Martiguez</a:t>
            </a:r>
            <a:endParaRPr lang="en-US" sz="2000" b="1" i="1" dirty="0"/>
          </a:p>
        </p:txBody>
      </p:sp>
      <p:sp>
        <p:nvSpPr>
          <p:cNvPr id="90" name="Google Shape;90;p1"/>
          <p:cNvSpPr/>
          <p:nvPr/>
        </p:nvSpPr>
        <p:spPr>
          <a:xfrm>
            <a:off x="6600826" y="333376"/>
            <a:ext cx="3311525" cy="574675"/>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rgbClr val="000000"/>
              </a:solidFill>
              <a:latin typeface="Arial"/>
              <a:ea typeface="Arial"/>
              <a:cs typeface="Arial"/>
              <a:sym typeface="Arial"/>
            </a:endParaRPr>
          </a:p>
        </p:txBody>
      </p:sp>
      <p:sp>
        <p:nvSpPr>
          <p:cNvPr id="91" name="Google Shape;91;p1"/>
          <p:cNvSpPr txBox="1"/>
          <p:nvPr/>
        </p:nvSpPr>
        <p:spPr>
          <a:xfrm>
            <a:off x="195785" y="1345317"/>
            <a:ext cx="4275571" cy="584735"/>
          </a:xfrm>
          <a:prstGeom prst="rect">
            <a:avLst/>
          </a:prstGeom>
          <a:noFill/>
          <a:ln>
            <a:noFill/>
          </a:ln>
        </p:spPr>
        <p:txBody>
          <a:bodyPr spcFirstLastPara="1" wrap="square" lIns="91425" tIns="45700" rIns="91425" bIns="45700" anchor="t" anchorCtr="0">
            <a:spAutoFit/>
          </a:bodyPr>
          <a:lstStyle/>
          <a:p>
            <a:pPr marR="0" lvl="0" rtl="0">
              <a:lnSpc>
                <a:spcPct val="100000"/>
              </a:lnSpc>
              <a:spcBef>
                <a:spcPts val="0"/>
              </a:spcBef>
              <a:spcAft>
                <a:spcPts val="0"/>
              </a:spcAft>
              <a:buClr>
                <a:srgbClr val="000000"/>
              </a:buClr>
              <a:buSzPts val="1800"/>
              <a:buFont typeface="Arial"/>
              <a:buNone/>
            </a:pPr>
            <a:r>
              <a:rPr lang="en-US" sz="1600" b="0" i="1" u="none" strike="noStrike" cap="none" dirty="0">
                <a:solidFill>
                  <a:srgbClr val="0086CD"/>
                </a:solidFill>
                <a:sym typeface="Arial"/>
              </a:rPr>
              <a:t>The Global Ocean Observing System</a:t>
            </a:r>
            <a:endParaRPr sz="1200" i="1" dirty="0">
              <a:solidFill>
                <a:srgbClr val="0086CD"/>
              </a:solidFill>
            </a:endParaRPr>
          </a:p>
          <a:p>
            <a:pPr marL="0" marR="0" lvl="0" indent="0" rtl="0">
              <a:lnSpc>
                <a:spcPct val="100000"/>
              </a:lnSpc>
              <a:spcBef>
                <a:spcPts val="0"/>
              </a:spcBef>
              <a:spcAft>
                <a:spcPts val="0"/>
              </a:spcAft>
              <a:buClr>
                <a:srgbClr val="000000"/>
              </a:buClr>
              <a:buSzPts val="1800"/>
              <a:buFont typeface="Arial"/>
              <a:buNone/>
            </a:pPr>
            <a:r>
              <a:rPr lang="en-US" sz="1600" b="0" i="1" u="none" strike="noStrike" cap="none" dirty="0" err="1">
                <a:solidFill>
                  <a:srgbClr val="0086CD"/>
                </a:solidFill>
                <a:latin typeface="Arial"/>
                <a:ea typeface="Arial"/>
                <a:cs typeface="Arial"/>
                <a:sym typeface="Arial"/>
              </a:rPr>
              <a:t>www.goosocean.org</a:t>
            </a:r>
            <a:endParaRPr sz="1600" b="0" i="1" u="none" strike="noStrike" cap="none" dirty="0">
              <a:solidFill>
                <a:srgbClr val="0086CD"/>
              </a:solidFill>
              <a:latin typeface="Arial"/>
              <a:ea typeface="Arial"/>
              <a:cs typeface="Arial"/>
              <a:sym typeface="Arial"/>
            </a:endParaRPr>
          </a:p>
        </p:txBody>
      </p:sp>
      <p:sp>
        <p:nvSpPr>
          <p:cNvPr id="92" name="Google Shape;92;p1"/>
          <p:cNvSpPr txBox="1">
            <a:spLocks noGrp="1"/>
          </p:cNvSpPr>
          <p:nvPr>
            <p:ph type="ctrTitle"/>
          </p:nvPr>
        </p:nvSpPr>
        <p:spPr>
          <a:xfrm>
            <a:off x="1892904" y="1891751"/>
            <a:ext cx="7776864" cy="908051"/>
          </a:xfrm>
          <a:prstGeom prst="rect">
            <a:avLst/>
          </a:prstGeom>
          <a:noFill/>
          <a:ln>
            <a:noFill/>
          </a:ln>
        </p:spPr>
        <p:txBody>
          <a:bodyPr spcFirstLastPara="1" wrap="square" lIns="91425" tIns="45700" rIns="91425" bIns="45700" anchor="ctr" anchorCtr="0">
            <a:noAutofit/>
          </a:bodyPr>
          <a:lstStyle/>
          <a:p>
            <a:pPr algn="ctr"/>
            <a:r>
              <a:rPr lang="en-US" sz="4800" b="1" dirty="0">
                <a:solidFill>
                  <a:srgbClr val="002060"/>
                </a:solidFill>
              </a:rPr>
              <a:t>OOPC</a:t>
            </a:r>
            <a:br>
              <a:rPr lang="en-US" sz="4800" b="1" dirty="0">
                <a:solidFill>
                  <a:srgbClr val="002060"/>
                </a:solidFill>
              </a:rPr>
            </a:br>
            <a:r>
              <a:rPr lang="en-US" sz="2400" b="1" i="1" dirty="0">
                <a:solidFill>
                  <a:srgbClr val="002060"/>
                </a:solidFill>
              </a:rPr>
              <a:t>The Ocean Observations Physics and Climate panel</a:t>
            </a:r>
            <a:endParaRPr sz="4000" b="1" dirty="0">
              <a:solidFill>
                <a:srgbClr val="002060"/>
              </a:solidFill>
            </a:endParaRPr>
          </a:p>
        </p:txBody>
      </p:sp>
      <p:sp>
        <p:nvSpPr>
          <p:cNvPr id="93" name="Google Shape;93;p1"/>
          <p:cNvSpPr/>
          <p:nvPr/>
        </p:nvSpPr>
        <p:spPr>
          <a:xfrm>
            <a:off x="3863976" y="6092826"/>
            <a:ext cx="4392613" cy="765175"/>
          </a:xfrm>
          <a:prstGeom prst="rect">
            <a:avLst/>
          </a:prstGeom>
          <a:solidFill>
            <a:srgbClr val="D8D8D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rgbClr val="000000"/>
              </a:solidFill>
              <a:latin typeface="Arial"/>
              <a:ea typeface="Arial"/>
              <a:cs typeface="Arial"/>
              <a:sym typeface="Arial"/>
            </a:endParaRPr>
          </a:p>
        </p:txBody>
      </p:sp>
      <p:pic>
        <p:nvPicPr>
          <p:cNvPr id="94" name="Google Shape;94;p1"/>
          <p:cNvPicPr preferRelativeResize="0"/>
          <p:nvPr/>
        </p:nvPicPr>
        <p:blipFill rotWithShape="1">
          <a:blip r:embed="rId4">
            <a:alphaModFix/>
          </a:blip>
          <a:srcRect/>
          <a:stretch/>
        </p:blipFill>
        <p:spPr>
          <a:xfrm>
            <a:off x="3729038" y="6021389"/>
            <a:ext cx="4660900" cy="771525"/>
          </a:xfrm>
          <a:prstGeom prst="rect">
            <a:avLst/>
          </a:prstGeom>
          <a:noFill/>
          <a:ln>
            <a:noFill/>
          </a:ln>
        </p:spPr>
      </p:pic>
      <p:pic>
        <p:nvPicPr>
          <p:cNvPr id="2" name="Image 1">
            <a:extLst>
              <a:ext uri="{FF2B5EF4-FFF2-40B4-BE49-F238E27FC236}">
                <a16:creationId xmlns:a16="http://schemas.microsoft.com/office/drawing/2014/main" id="{E30D6CED-B049-E149-AFD9-846CB7764A20}"/>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8256588" y="607767"/>
            <a:ext cx="3417888" cy="992021"/>
          </a:xfrm>
          <a:prstGeom prst="rect">
            <a:avLst/>
          </a:prstGeom>
        </p:spPr>
      </p:pic>
      <p:sp>
        <p:nvSpPr>
          <p:cNvPr id="3" name="Rectangle 2">
            <a:extLst>
              <a:ext uri="{FF2B5EF4-FFF2-40B4-BE49-F238E27FC236}">
                <a16:creationId xmlns:a16="http://schemas.microsoft.com/office/drawing/2014/main" id="{77C85CB9-7BF3-EB41-AE7C-09DCFEBC8C5E}"/>
              </a:ext>
            </a:extLst>
          </p:cNvPr>
          <p:cNvSpPr/>
          <p:nvPr/>
        </p:nvSpPr>
        <p:spPr>
          <a:xfrm>
            <a:off x="9146632" y="1551489"/>
            <a:ext cx="2000869" cy="338554"/>
          </a:xfrm>
          <a:prstGeom prst="rect">
            <a:avLst/>
          </a:prstGeom>
        </p:spPr>
        <p:txBody>
          <a:bodyPr wrap="none">
            <a:spAutoFit/>
          </a:bodyPr>
          <a:lstStyle/>
          <a:p>
            <a:r>
              <a:rPr lang="en-GB" sz="1600" i="1" dirty="0">
                <a:solidFill>
                  <a:srgbClr val="7A98D5"/>
                </a:solidFill>
              </a:rPr>
              <a:t>https://</a:t>
            </a:r>
            <a:r>
              <a:rPr lang="en-GB" sz="1600" i="1" dirty="0" err="1">
                <a:solidFill>
                  <a:srgbClr val="7A98D5"/>
                </a:solidFill>
              </a:rPr>
              <a:t>gcos.wmo.int</a:t>
            </a:r>
            <a:endParaRPr lang="en-GB" sz="1600" i="1" dirty="0">
              <a:solidFill>
                <a:srgbClr val="7A98D5"/>
              </a:solidFill>
            </a:endParaRPr>
          </a:p>
        </p:txBody>
      </p:sp>
      <p:pic>
        <p:nvPicPr>
          <p:cNvPr id="4" name="Image 3">
            <a:extLst>
              <a:ext uri="{FF2B5EF4-FFF2-40B4-BE49-F238E27FC236}">
                <a16:creationId xmlns:a16="http://schemas.microsoft.com/office/drawing/2014/main" id="{5A3C2631-736D-6348-86F6-8283991ED2FD}"/>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471356" y="302475"/>
            <a:ext cx="2889102" cy="1211152"/>
          </a:xfrm>
          <a:prstGeom prst="rect">
            <a:avLst/>
          </a:prstGeom>
        </p:spPr>
      </p:pic>
      <p:sp>
        <p:nvSpPr>
          <p:cNvPr id="5" name="Rectangle 4">
            <a:extLst>
              <a:ext uri="{FF2B5EF4-FFF2-40B4-BE49-F238E27FC236}">
                <a16:creationId xmlns:a16="http://schemas.microsoft.com/office/drawing/2014/main" id="{8C5A5161-EA5F-A444-A3F0-80EFC87E0F31}"/>
              </a:ext>
            </a:extLst>
          </p:cNvPr>
          <p:cNvSpPr/>
          <p:nvPr/>
        </p:nvSpPr>
        <p:spPr>
          <a:xfrm>
            <a:off x="4679030" y="1445899"/>
            <a:ext cx="2808782" cy="338554"/>
          </a:xfrm>
          <a:prstGeom prst="rect">
            <a:avLst/>
          </a:prstGeom>
        </p:spPr>
        <p:txBody>
          <a:bodyPr wrap="none">
            <a:spAutoFit/>
          </a:bodyPr>
          <a:lstStyle/>
          <a:p>
            <a:r>
              <a:rPr lang="en-GB" sz="1600" i="1" dirty="0">
                <a:solidFill>
                  <a:schemeClr val="accent5">
                    <a:lumMod val="25000"/>
                  </a:schemeClr>
                </a:solidFill>
              </a:rPr>
              <a:t>https://</a:t>
            </a:r>
            <a:r>
              <a:rPr lang="en-GB" sz="1600" i="1" dirty="0" err="1">
                <a:solidFill>
                  <a:schemeClr val="accent5">
                    <a:lumMod val="25000"/>
                  </a:schemeClr>
                </a:solidFill>
              </a:rPr>
              <a:t>www.wcrp-climate.org</a:t>
            </a:r>
            <a:endParaRPr lang="en-GB" sz="1600" i="1" dirty="0">
              <a:solidFill>
                <a:schemeClr val="accent5">
                  <a:lumMod val="25000"/>
                </a:schemeClr>
              </a:solidFill>
            </a:endParaRPr>
          </a:p>
        </p:txBody>
      </p:sp>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B06A84E3-2858-BC42-8A92-85558CB66E15}"/>
              </a:ext>
            </a:extLst>
          </p:cNvPr>
          <p:cNvPicPr>
            <a:picLocks noChangeAspect="1"/>
          </p:cNvPicPr>
          <p:nvPr/>
        </p:nvPicPr>
        <p:blipFill>
          <a:blip r:embed="rId2"/>
          <a:stretch>
            <a:fillRect/>
          </a:stretch>
        </p:blipFill>
        <p:spPr>
          <a:xfrm>
            <a:off x="-16067" y="799079"/>
            <a:ext cx="4419600" cy="2095500"/>
          </a:xfrm>
          <a:prstGeom prst="rect">
            <a:avLst/>
          </a:prstGeom>
        </p:spPr>
      </p:pic>
      <p:sp>
        <p:nvSpPr>
          <p:cNvPr id="5" name="Google Shape;123;gacaf13b675_0_0">
            <a:extLst>
              <a:ext uri="{FF2B5EF4-FFF2-40B4-BE49-F238E27FC236}">
                <a16:creationId xmlns:a16="http://schemas.microsoft.com/office/drawing/2014/main" id="{D450C5A3-E1D2-3C40-A9FD-64748C430AFC}"/>
              </a:ext>
            </a:extLst>
          </p:cNvPr>
          <p:cNvSpPr txBox="1"/>
          <p:nvPr/>
        </p:nvSpPr>
        <p:spPr>
          <a:xfrm>
            <a:off x="-16067" y="0"/>
            <a:ext cx="12207827" cy="862200"/>
          </a:xfrm>
          <a:prstGeom prst="rect">
            <a:avLst/>
          </a:prstGeom>
          <a:solidFill>
            <a:srgbClr val="0A8F9D"/>
          </a:solidFill>
          <a:ln w="25560">
            <a:noFill/>
          </a:ln>
        </p:spPr>
        <p:txBody>
          <a:bodyPr anchor="ctr">
            <a:noAutofit/>
          </a:bodyPr>
          <a:lstStyle/>
          <a:p>
            <a:pPr algn="r">
              <a:lnSpc>
                <a:spcPct val="90000"/>
              </a:lnSpc>
              <a:tabLst>
                <a:tab pos="11864975" algn="r"/>
              </a:tabLst>
            </a:pPr>
            <a:r>
              <a:rPr lang="pl-PL" sz="4400" b="1" spc="-1" dirty="0">
                <a:solidFill>
                  <a:srgbClr val="FFFFFF"/>
                </a:solidFill>
                <a:latin typeface="Calibri"/>
                <a:ea typeface="Calibri"/>
              </a:rPr>
              <a:t>– </a:t>
            </a:r>
            <a:r>
              <a:rPr lang="pl-PL" sz="5400" b="1" spc="-1" dirty="0">
                <a:solidFill>
                  <a:srgbClr val="FFFFFF"/>
                </a:solidFill>
                <a:latin typeface="+mj-lt"/>
                <a:ea typeface="Calibri"/>
              </a:rPr>
              <a:t>OCG</a:t>
            </a:r>
            <a:r>
              <a:rPr lang="pl-PL" sz="1000" b="1" spc="-1" dirty="0">
                <a:solidFill>
                  <a:srgbClr val="FFFFFF"/>
                </a:solidFill>
                <a:latin typeface="+mj-lt"/>
                <a:ea typeface="Calibri"/>
              </a:rPr>
              <a:t>  </a:t>
            </a:r>
            <a:r>
              <a:rPr lang="pl-PL" sz="4400" b="1" spc="-1" dirty="0">
                <a:solidFill>
                  <a:srgbClr val="FFC000"/>
                </a:solidFill>
                <a:latin typeface="Calibri"/>
                <a:ea typeface="Calibri"/>
              </a:rPr>
              <a:t>A</a:t>
            </a:r>
            <a:r>
              <a:rPr lang="pl-PL" sz="4800" b="1" spc="-1" dirty="0">
                <a:solidFill>
                  <a:srgbClr val="FFC000"/>
                </a:solidFill>
                <a:latin typeface="Calibri"/>
                <a:ea typeface="Calibri"/>
              </a:rPr>
              <a:t> </a:t>
            </a:r>
            <a:r>
              <a:rPr lang="pl-PL" sz="4400" b="1" spc="-1" dirty="0" err="1">
                <a:solidFill>
                  <a:srgbClr val="FFC000"/>
                </a:solidFill>
                <a:latin typeface="Calibri"/>
                <a:ea typeface="Calibri"/>
              </a:rPr>
              <a:t>Boundary</a:t>
            </a:r>
            <a:r>
              <a:rPr lang="pl-PL" sz="4400" b="1" spc="-1" dirty="0">
                <a:solidFill>
                  <a:srgbClr val="FFC000"/>
                </a:solidFill>
                <a:latin typeface="Calibri"/>
                <a:ea typeface="Calibri"/>
              </a:rPr>
              <a:t> </a:t>
            </a:r>
            <a:r>
              <a:rPr lang="pl-PL" sz="4400" b="1" spc="-1" dirty="0" err="1">
                <a:solidFill>
                  <a:srgbClr val="FFC000"/>
                </a:solidFill>
                <a:latin typeface="Calibri"/>
                <a:ea typeface="Calibri"/>
              </a:rPr>
              <a:t>Observing</a:t>
            </a:r>
            <a:r>
              <a:rPr lang="pl-PL" sz="4400" b="1" spc="-1" dirty="0">
                <a:solidFill>
                  <a:srgbClr val="FFC000"/>
                </a:solidFill>
                <a:latin typeface="Calibri"/>
                <a:ea typeface="Calibri"/>
              </a:rPr>
              <a:t> UN Project</a:t>
            </a:r>
            <a:r>
              <a:rPr lang="pl-PL" sz="4800" b="1" spc="-1" dirty="0">
                <a:solidFill>
                  <a:srgbClr val="FFC000"/>
                </a:solidFill>
                <a:latin typeface="Calibri"/>
                <a:ea typeface="Calibri"/>
              </a:rPr>
              <a:t>?</a:t>
            </a:r>
            <a:endParaRPr lang="fr-FR" sz="3600" b="0" strike="noStrike" spc="-1" dirty="0">
              <a:solidFill>
                <a:srgbClr val="FFC000"/>
              </a:solidFill>
            </a:endParaRPr>
          </a:p>
        </p:txBody>
      </p:sp>
      <p:pic>
        <p:nvPicPr>
          <p:cNvPr id="4" name="Picture 21">
            <a:extLst>
              <a:ext uri="{FF2B5EF4-FFF2-40B4-BE49-F238E27FC236}">
                <a16:creationId xmlns:a16="http://schemas.microsoft.com/office/drawing/2014/main" id="{24616C02-9A64-0D41-BD71-B2D5E8653476}"/>
              </a:ext>
            </a:extLst>
          </p:cNvPr>
          <p:cNvPicPr>
            <a:picLocks noChangeAspect="1"/>
          </p:cNvPicPr>
          <p:nvPr/>
        </p:nvPicPr>
        <p:blipFill>
          <a:blip r:embed="rId3" cstate="print">
            <a:clrChange>
              <a:clrFrom>
                <a:srgbClr val="FFFFFF"/>
              </a:clrFrom>
              <a:clrTo>
                <a:srgbClr val="FFFFFF">
                  <a:alpha val="0"/>
                </a:srgbClr>
              </a:clrTo>
            </a:clrChange>
            <a:lum bright="70000" contrast="-70000"/>
            <a:extLst>
              <a:ext uri="{28A0092B-C50C-407E-A947-70E740481C1C}">
                <a14:useLocalDpi xmlns:a14="http://schemas.microsoft.com/office/drawing/2010/main"/>
              </a:ext>
            </a:extLst>
          </a:blip>
          <a:stretch>
            <a:fillRect/>
          </a:stretch>
        </p:blipFill>
        <p:spPr>
          <a:xfrm>
            <a:off x="6486" y="156074"/>
            <a:ext cx="2187247" cy="486932"/>
          </a:xfrm>
          <a:prstGeom prst="rect">
            <a:avLst/>
          </a:prstGeom>
        </p:spPr>
      </p:pic>
      <p:pic>
        <p:nvPicPr>
          <p:cNvPr id="8" name="Image 7">
            <a:extLst>
              <a:ext uri="{FF2B5EF4-FFF2-40B4-BE49-F238E27FC236}">
                <a16:creationId xmlns:a16="http://schemas.microsoft.com/office/drawing/2014/main" id="{007F36F6-C9AC-774D-8E61-B8C5898E50C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916055" y="2217211"/>
            <a:ext cx="3082597" cy="4385976"/>
          </a:xfrm>
          <a:prstGeom prst="rect">
            <a:avLst/>
          </a:prstGeom>
        </p:spPr>
      </p:pic>
      <p:pic>
        <p:nvPicPr>
          <p:cNvPr id="11" name="Image 10">
            <a:extLst>
              <a:ext uri="{FF2B5EF4-FFF2-40B4-BE49-F238E27FC236}">
                <a16:creationId xmlns:a16="http://schemas.microsoft.com/office/drawing/2014/main" id="{868C9846-ADCC-CE49-9A65-6A3C14B4B6CA}"/>
              </a:ext>
            </a:extLst>
          </p:cNvPr>
          <p:cNvPicPr>
            <a:picLocks noChangeAspect="1"/>
          </p:cNvPicPr>
          <p:nvPr/>
        </p:nvPicPr>
        <p:blipFill>
          <a:blip r:embed="rId5"/>
          <a:stretch>
            <a:fillRect/>
          </a:stretch>
        </p:blipFill>
        <p:spPr>
          <a:xfrm>
            <a:off x="213053" y="2762250"/>
            <a:ext cx="3473882" cy="4095750"/>
          </a:xfrm>
          <a:prstGeom prst="rect">
            <a:avLst/>
          </a:prstGeom>
        </p:spPr>
      </p:pic>
      <p:sp>
        <p:nvSpPr>
          <p:cNvPr id="12" name="ZoneTexte 11">
            <a:extLst>
              <a:ext uri="{FF2B5EF4-FFF2-40B4-BE49-F238E27FC236}">
                <a16:creationId xmlns:a16="http://schemas.microsoft.com/office/drawing/2014/main" id="{47317277-7EFF-264E-9280-DA0D72AE2F7E}"/>
              </a:ext>
            </a:extLst>
          </p:cNvPr>
          <p:cNvSpPr txBox="1"/>
          <p:nvPr/>
        </p:nvSpPr>
        <p:spPr>
          <a:xfrm>
            <a:off x="123999" y="2259603"/>
            <a:ext cx="4552950" cy="369332"/>
          </a:xfrm>
          <a:prstGeom prst="rect">
            <a:avLst/>
          </a:prstGeom>
          <a:noFill/>
        </p:spPr>
        <p:txBody>
          <a:bodyPr wrap="square" rtlCol="0">
            <a:spAutoFit/>
          </a:bodyPr>
          <a:lstStyle/>
          <a:p>
            <a:pPr algn="ctr"/>
            <a:r>
              <a:rPr lang="en-GB" sz="1800" b="1" dirty="0">
                <a:solidFill>
                  <a:srgbClr val="C00000"/>
                </a:solidFill>
              </a:rPr>
              <a:t>Glider sections of Boundary Currents</a:t>
            </a:r>
          </a:p>
        </p:txBody>
      </p:sp>
      <p:sp>
        <p:nvSpPr>
          <p:cNvPr id="13" name="ZoneTexte 12">
            <a:extLst>
              <a:ext uri="{FF2B5EF4-FFF2-40B4-BE49-F238E27FC236}">
                <a16:creationId xmlns:a16="http://schemas.microsoft.com/office/drawing/2014/main" id="{AEC3C4E8-4E23-384C-BE77-BCD3BB079D88}"/>
              </a:ext>
            </a:extLst>
          </p:cNvPr>
          <p:cNvSpPr txBox="1"/>
          <p:nvPr/>
        </p:nvSpPr>
        <p:spPr>
          <a:xfrm>
            <a:off x="2967123" y="6300513"/>
            <a:ext cx="2177199" cy="400110"/>
          </a:xfrm>
          <a:prstGeom prst="rect">
            <a:avLst/>
          </a:prstGeom>
          <a:noFill/>
        </p:spPr>
        <p:txBody>
          <a:bodyPr wrap="none" rtlCol="0">
            <a:spAutoFit/>
          </a:bodyPr>
          <a:lstStyle/>
          <a:p>
            <a:r>
              <a:rPr lang="en-GB" sz="2000" dirty="0" err="1"/>
              <a:t>Testor</a:t>
            </a:r>
            <a:r>
              <a:rPr lang="en-GB" sz="2000" dirty="0"/>
              <a:t> et al. 2019</a:t>
            </a:r>
          </a:p>
        </p:txBody>
      </p:sp>
      <p:sp>
        <p:nvSpPr>
          <p:cNvPr id="15" name="ZoneTexte 14">
            <a:extLst>
              <a:ext uri="{FF2B5EF4-FFF2-40B4-BE49-F238E27FC236}">
                <a16:creationId xmlns:a16="http://schemas.microsoft.com/office/drawing/2014/main" id="{3A3EDE55-66C1-C745-AC79-3C1C5F54EF0E}"/>
              </a:ext>
            </a:extLst>
          </p:cNvPr>
          <p:cNvSpPr txBox="1"/>
          <p:nvPr/>
        </p:nvSpPr>
        <p:spPr>
          <a:xfrm>
            <a:off x="6998653" y="1093987"/>
            <a:ext cx="5193108" cy="5509200"/>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GB" sz="2400" dirty="0">
                <a:solidFill>
                  <a:srgbClr val="002060"/>
                </a:solidFill>
              </a:rPr>
              <a:t>A starting activity in OOPC</a:t>
            </a:r>
          </a:p>
          <a:p>
            <a:pPr marL="285750" indent="-285750">
              <a:spcAft>
                <a:spcPts val="1200"/>
              </a:spcAft>
              <a:buFont typeface="Arial" panose="020B0604020202020204" pitchFamily="34" charset="0"/>
              <a:buChar char="•"/>
            </a:pPr>
            <a:r>
              <a:rPr lang="en-GB" sz="2400" dirty="0">
                <a:solidFill>
                  <a:srgbClr val="002060"/>
                </a:solidFill>
              </a:rPr>
              <a:t>Co-developing requirements in terms of EOVs/ECVs</a:t>
            </a:r>
          </a:p>
          <a:p>
            <a:pPr marL="285750" indent="-285750">
              <a:spcAft>
                <a:spcPts val="1200"/>
              </a:spcAft>
              <a:buFont typeface="Arial" panose="020B0604020202020204" pitchFamily="34" charset="0"/>
              <a:buChar char="•"/>
            </a:pPr>
            <a:r>
              <a:rPr lang="en-GB" sz="2400" dirty="0">
                <a:solidFill>
                  <a:srgbClr val="002060"/>
                </a:solidFill>
              </a:rPr>
              <a:t>Great potential for building a process to guide network integrations and provide fit-for-purpose integrated observing system</a:t>
            </a:r>
          </a:p>
          <a:p>
            <a:pPr marL="285750" indent="-285750">
              <a:spcAft>
                <a:spcPts val="1200"/>
              </a:spcAft>
              <a:buFont typeface="Arial" panose="020B0604020202020204" pitchFamily="34" charset="0"/>
              <a:buChar char="•"/>
            </a:pPr>
            <a:r>
              <a:rPr lang="en-GB" sz="2400" dirty="0">
                <a:solidFill>
                  <a:srgbClr val="002060"/>
                </a:solidFill>
              </a:rPr>
              <a:t>A step between the open ocean (TAOS, </a:t>
            </a:r>
            <a:r>
              <a:rPr lang="en-GB" sz="2400" dirty="0" err="1">
                <a:solidFill>
                  <a:srgbClr val="002060"/>
                </a:solidFill>
              </a:rPr>
              <a:t>IndOOS</a:t>
            </a:r>
            <a:r>
              <a:rPr lang="en-GB" sz="2400" dirty="0">
                <a:solidFill>
                  <a:srgbClr val="002060"/>
                </a:solidFill>
              </a:rPr>
              <a:t>, TPOS) and the coast.</a:t>
            </a:r>
          </a:p>
          <a:p>
            <a:pPr marL="285750" indent="-285750">
              <a:spcAft>
                <a:spcPts val="1200"/>
              </a:spcAft>
              <a:buFont typeface="Arial" panose="020B0604020202020204" pitchFamily="34" charset="0"/>
              <a:buChar char="•"/>
            </a:pPr>
            <a:r>
              <a:rPr lang="en-GB" sz="2400" dirty="0">
                <a:solidFill>
                  <a:srgbClr val="002060"/>
                </a:solidFill>
              </a:rPr>
              <a:t>Major interest from CLIVAR/WCRP/IPCC/UNFCCC</a:t>
            </a:r>
          </a:p>
        </p:txBody>
      </p:sp>
    </p:spTree>
    <p:extLst>
      <p:ext uri="{BB962C8B-B14F-4D97-AF65-F5344CB8AC3E}">
        <p14:creationId xmlns:p14="http://schemas.microsoft.com/office/powerpoint/2010/main" val="1739209456"/>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0" name="Google Shape;165;p5"/>
          <p:cNvPicPr/>
          <p:nvPr/>
        </p:nvPicPr>
        <p:blipFill>
          <a:blip r:embed="rId2"/>
          <a:stretch/>
        </p:blipFill>
        <p:spPr>
          <a:xfrm>
            <a:off x="0" y="0"/>
            <a:ext cx="12192120" cy="5735520"/>
          </a:xfrm>
          <a:prstGeom prst="rect">
            <a:avLst/>
          </a:prstGeom>
          <a:ln w="25560">
            <a:noFill/>
          </a:ln>
        </p:spPr>
      </p:pic>
      <p:grpSp>
        <p:nvGrpSpPr>
          <p:cNvPr id="565" name="Google Shape;170;p5"/>
          <p:cNvGrpSpPr/>
          <p:nvPr/>
        </p:nvGrpSpPr>
        <p:grpSpPr>
          <a:xfrm>
            <a:off x="6315480" y="5908680"/>
            <a:ext cx="5605920" cy="654840"/>
            <a:chOff x="6315480" y="5908680"/>
            <a:chExt cx="5605920" cy="654840"/>
          </a:xfrm>
        </p:grpSpPr>
        <p:pic>
          <p:nvPicPr>
            <p:cNvPr id="566" name="Google Shape;171;p5"/>
            <p:cNvPicPr/>
            <p:nvPr/>
          </p:nvPicPr>
          <p:blipFill>
            <a:blip r:embed="rId3"/>
            <a:stretch/>
          </p:blipFill>
          <p:spPr>
            <a:xfrm>
              <a:off x="8072640" y="5928120"/>
              <a:ext cx="3848760" cy="635400"/>
            </a:xfrm>
            <a:prstGeom prst="rect">
              <a:avLst/>
            </a:prstGeom>
            <a:ln w="25560">
              <a:noFill/>
            </a:ln>
          </p:spPr>
        </p:pic>
        <p:pic>
          <p:nvPicPr>
            <p:cNvPr id="567" name="Google Shape;172;p5"/>
            <p:cNvPicPr/>
            <p:nvPr/>
          </p:nvPicPr>
          <p:blipFill>
            <a:blip r:embed="rId4"/>
            <a:stretch/>
          </p:blipFill>
          <p:spPr>
            <a:xfrm>
              <a:off x="6315480" y="5908680"/>
              <a:ext cx="1714680" cy="606960"/>
            </a:xfrm>
            <a:prstGeom prst="rect">
              <a:avLst/>
            </a:prstGeom>
            <a:ln w="25560">
              <a:noFill/>
            </a:ln>
          </p:spPr>
        </p:pic>
      </p:grpSp>
      <p:sp>
        <p:nvSpPr>
          <p:cNvPr id="568" name="Google Shape;173;p5"/>
          <p:cNvSpPr/>
          <p:nvPr/>
        </p:nvSpPr>
        <p:spPr>
          <a:xfrm>
            <a:off x="-3197880" y="5908680"/>
            <a:ext cx="12192120" cy="914760"/>
          </a:xfrm>
          <a:custGeom>
            <a:avLst/>
            <a:gdLst/>
            <a:ahLst/>
            <a:cxnLst/>
            <a:rect l="l" t="t" r="r" b="b"/>
            <a:pathLst>
              <a:path w="21600" h="21600">
                <a:moveTo>
                  <a:pt x="0" y="0"/>
                </a:moveTo>
                <a:lnTo>
                  <a:pt x="21600" y="0"/>
                </a:lnTo>
                <a:lnTo>
                  <a:pt x="21600" y="21600"/>
                </a:lnTo>
                <a:lnTo>
                  <a:pt x="0" y="21600"/>
                </a:lnTo>
                <a:close/>
              </a:path>
            </a:pathLst>
          </a:custGeom>
          <a:noFill/>
          <a:ln w="0">
            <a:noFill/>
          </a:ln>
        </p:spPr>
        <p:style>
          <a:lnRef idx="0">
            <a:scrgbClr r="0" g="0" b="0"/>
          </a:lnRef>
          <a:fillRef idx="0">
            <a:scrgbClr r="0" g="0" b="0"/>
          </a:fillRef>
          <a:effectRef idx="0">
            <a:scrgbClr r="0" g="0" b="0"/>
          </a:effectRef>
          <a:fontRef idx="minor"/>
        </p:style>
        <p:txBody>
          <a:bodyPr anchorCtr="1">
            <a:spAutoFit/>
          </a:bodyPr>
          <a:lstStyle/>
          <a:p>
            <a:pPr algn="ctr">
              <a:lnSpc>
                <a:spcPct val="100000"/>
              </a:lnSpc>
            </a:pPr>
            <a:r>
              <a:rPr lang="pl-PL" sz="5400" b="1" strike="noStrike" spc="-1" dirty="0" err="1">
                <a:solidFill>
                  <a:srgbClr val="002060"/>
                </a:solidFill>
                <a:latin typeface="Chalkboard"/>
                <a:ea typeface="Short Stack"/>
              </a:rPr>
              <a:t>Thank</a:t>
            </a:r>
            <a:r>
              <a:rPr lang="pl-PL" sz="5400" b="1" strike="noStrike" spc="-1" dirty="0">
                <a:solidFill>
                  <a:srgbClr val="002060"/>
                </a:solidFill>
                <a:latin typeface="Chalkboard"/>
                <a:ea typeface="Short Stack"/>
              </a:rPr>
              <a:t> </a:t>
            </a:r>
            <a:r>
              <a:rPr lang="pl-PL" sz="5400" b="1" strike="noStrike" spc="-1" dirty="0" err="1">
                <a:solidFill>
                  <a:srgbClr val="002060"/>
                </a:solidFill>
                <a:latin typeface="Chalkboard"/>
                <a:ea typeface="Short Stack"/>
              </a:rPr>
              <a:t>you</a:t>
            </a:r>
            <a:r>
              <a:rPr lang="pl-PL" sz="5400" b="1" strike="noStrike" spc="-1" dirty="0">
                <a:solidFill>
                  <a:srgbClr val="002060"/>
                </a:solidFill>
                <a:latin typeface="Chalkboard"/>
                <a:ea typeface="Short Stack"/>
              </a:rPr>
              <a:t>!</a:t>
            </a:r>
            <a:endParaRPr lang="fr-FR" sz="5400" b="0" strike="noStrike" spc="-1" dirty="0">
              <a:solidFill>
                <a:srgbClr val="002060"/>
              </a:solidFill>
              <a:latin typeface="Arial"/>
            </a:endParaRPr>
          </a:p>
        </p:txBody>
      </p:sp>
    </p:spTree>
    <p:extLst>
      <p:ext uri="{BB962C8B-B14F-4D97-AF65-F5344CB8AC3E}">
        <p14:creationId xmlns:p14="http://schemas.microsoft.com/office/powerpoint/2010/main" val="2675165493"/>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p15="http://schemas.microsoft.com/office/powerpoint/2012/main"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pic>
        <p:nvPicPr>
          <p:cNvPr id="24" name="Picture 10">
            <a:extLst>
              <a:ext uri="{FF2B5EF4-FFF2-40B4-BE49-F238E27FC236}">
                <a16:creationId xmlns:a16="http://schemas.microsoft.com/office/drawing/2014/main" id="{7283E41D-DCA4-264F-9CE4-FF5933748F1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934898" y="3130136"/>
            <a:ext cx="1576781" cy="457093"/>
          </a:xfrm>
          <a:prstGeom prst="rect">
            <a:avLst/>
          </a:prstGeom>
        </p:spPr>
      </p:pic>
      <p:sp>
        <p:nvSpPr>
          <p:cNvPr id="237" name="Shape 237" descr="「Bernadette sloyan」の画像検索結果"/>
          <p:cNvSpPr txBox="1"/>
          <p:nvPr/>
        </p:nvSpPr>
        <p:spPr>
          <a:xfrm>
            <a:off x="2206" y="-136524"/>
            <a:ext cx="1206064" cy="904876"/>
          </a:xfrm>
          <a:prstGeom prst="rect">
            <a:avLst/>
          </a:prstGeom>
          <a:noFill/>
          <a:ln>
            <a:noFill/>
          </a:ln>
        </p:spPr>
        <p:txBody>
          <a:bodyPr spcFirstLastPara="1" wrap="square" lIns="108807" tIns="54388" rIns="108807" bIns="54388" anchor="t" anchorCtr="0">
            <a:noAutofit/>
          </a:bodyPr>
          <a:lstStyle/>
          <a:p>
            <a:endParaRPr sz="2899">
              <a:solidFill>
                <a:schemeClr val="dk1"/>
              </a:solidFill>
              <a:latin typeface="Arial"/>
              <a:ea typeface="Arial"/>
              <a:cs typeface="Arial"/>
              <a:sym typeface="Arial"/>
            </a:endParaRPr>
          </a:p>
        </p:txBody>
      </p:sp>
      <p:sp>
        <p:nvSpPr>
          <p:cNvPr id="248" name="Shape 248" descr="Image result for Sabrina Speich"/>
          <p:cNvSpPr txBox="1"/>
          <p:nvPr/>
        </p:nvSpPr>
        <p:spPr>
          <a:xfrm>
            <a:off x="237070" y="-182561"/>
            <a:ext cx="406253" cy="304800"/>
          </a:xfrm>
          <a:prstGeom prst="rect">
            <a:avLst/>
          </a:prstGeom>
          <a:noFill/>
          <a:ln>
            <a:noFill/>
          </a:ln>
        </p:spPr>
        <p:txBody>
          <a:bodyPr spcFirstLastPara="1" wrap="square" lIns="108807" tIns="54388" rIns="108807" bIns="54388" anchor="t" anchorCtr="0">
            <a:noAutofit/>
          </a:bodyPr>
          <a:lstStyle/>
          <a:p>
            <a:endParaRPr sz="2899">
              <a:solidFill>
                <a:schemeClr val="dk1"/>
              </a:solidFill>
              <a:latin typeface="Arial"/>
              <a:ea typeface="Arial"/>
              <a:cs typeface="Arial"/>
              <a:sym typeface="Arial"/>
            </a:endParaRPr>
          </a:p>
        </p:txBody>
      </p:sp>
      <p:sp>
        <p:nvSpPr>
          <p:cNvPr id="249" name="Shape 249" descr="Image result for Sabrina Speich"/>
          <p:cNvSpPr txBox="1"/>
          <p:nvPr/>
        </p:nvSpPr>
        <p:spPr>
          <a:xfrm>
            <a:off x="440196" y="-30162"/>
            <a:ext cx="406253" cy="304800"/>
          </a:xfrm>
          <a:prstGeom prst="rect">
            <a:avLst/>
          </a:prstGeom>
          <a:noFill/>
          <a:ln>
            <a:noFill/>
          </a:ln>
        </p:spPr>
        <p:txBody>
          <a:bodyPr spcFirstLastPara="1" wrap="square" lIns="108807" tIns="54388" rIns="108807" bIns="54388" anchor="t" anchorCtr="0">
            <a:noAutofit/>
          </a:bodyPr>
          <a:lstStyle/>
          <a:p>
            <a:endParaRPr sz="2899">
              <a:solidFill>
                <a:schemeClr val="dk1"/>
              </a:solidFill>
              <a:latin typeface="Arial"/>
              <a:ea typeface="Arial"/>
              <a:cs typeface="Arial"/>
              <a:sym typeface="Arial"/>
            </a:endParaRPr>
          </a:p>
        </p:txBody>
      </p:sp>
      <p:grpSp>
        <p:nvGrpSpPr>
          <p:cNvPr id="3" name="Groupe 2">
            <a:extLst>
              <a:ext uri="{FF2B5EF4-FFF2-40B4-BE49-F238E27FC236}">
                <a16:creationId xmlns:a16="http://schemas.microsoft.com/office/drawing/2014/main" id="{841D65C3-E378-6048-BB81-746F88229D81}"/>
              </a:ext>
            </a:extLst>
          </p:cNvPr>
          <p:cNvGrpSpPr/>
          <p:nvPr/>
        </p:nvGrpSpPr>
        <p:grpSpPr>
          <a:xfrm>
            <a:off x="2810704" y="1364915"/>
            <a:ext cx="7731586" cy="2080305"/>
            <a:chOff x="237070" y="2669692"/>
            <a:chExt cx="9180513" cy="2909780"/>
          </a:xfrm>
        </p:grpSpPr>
        <p:grpSp>
          <p:nvGrpSpPr>
            <p:cNvPr id="11" name="Group 3"/>
            <p:cNvGrpSpPr>
              <a:grpSpLocks/>
            </p:cNvGrpSpPr>
            <p:nvPr/>
          </p:nvGrpSpPr>
          <p:grpSpPr bwMode="auto">
            <a:xfrm>
              <a:off x="237070" y="2669692"/>
              <a:ext cx="9180513" cy="2311400"/>
              <a:chOff x="-222101" y="2420243"/>
              <a:chExt cx="9439994" cy="2376909"/>
            </a:xfrm>
          </p:grpSpPr>
          <p:pic>
            <p:nvPicPr>
              <p:cNvPr id="12" name="Picture 9" descr="container-port-sm.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964136" y="2420243"/>
                <a:ext cx="3146425" cy="235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1" descr="Coral-reef-near-Fiji-007.jp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6084168" y="2420243"/>
                <a:ext cx="3133725" cy="234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2" descr="INDIA_-_Drought.jp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222101" y="2422252"/>
                <a:ext cx="3209925" cy="237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 name="TextBox 3"/>
            <p:cNvSpPr txBox="1"/>
            <p:nvPr/>
          </p:nvSpPr>
          <p:spPr>
            <a:xfrm>
              <a:off x="807762" y="5056252"/>
              <a:ext cx="1399101" cy="523220"/>
            </a:xfrm>
            <a:prstGeom prst="rect">
              <a:avLst/>
            </a:prstGeom>
            <a:noFill/>
          </p:spPr>
          <p:txBody>
            <a:bodyPr wrap="none" rtlCol="0">
              <a:spAutoFit/>
            </a:bodyPr>
            <a:lstStyle/>
            <a:p>
              <a:r>
                <a:rPr lang="en-US" sz="2800" b="1" dirty="0">
                  <a:solidFill>
                    <a:schemeClr val="accent5">
                      <a:lumMod val="50000"/>
                    </a:schemeClr>
                  </a:solidFill>
                  <a:latin typeface="Chalkboard" panose="03050602040202020205" pitchFamily="66" charset="77"/>
                </a:rPr>
                <a:t>Climate</a:t>
              </a:r>
            </a:p>
          </p:txBody>
        </p:sp>
        <p:sp>
          <p:nvSpPr>
            <p:cNvPr id="5" name="TextBox 4"/>
            <p:cNvSpPr txBox="1"/>
            <p:nvPr/>
          </p:nvSpPr>
          <p:spPr>
            <a:xfrm>
              <a:off x="3869108" y="5056251"/>
              <a:ext cx="1605889" cy="523220"/>
            </a:xfrm>
            <a:prstGeom prst="rect">
              <a:avLst/>
            </a:prstGeom>
            <a:noFill/>
          </p:spPr>
          <p:txBody>
            <a:bodyPr wrap="none" rtlCol="0">
              <a:spAutoFit/>
            </a:bodyPr>
            <a:lstStyle/>
            <a:p>
              <a:r>
                <a:rPr lang="en-US" sz="2800" b="1" dirty="0">
                  <a:solidFill>
                    <a:schemeClr val="accent5">
                      <a:lumMod val="50000"/>
                    </a:schemeClr>
                  </a:solidFill>
                  <a:latin typeface="Chalkboard" panose="03050602040202020205" pitchFamily="66" charset="77"/>
                </a:rPr>
                <a:t>Services</a:t>
              </a:r>
            </a:p>
          </p:txBody>
        </p:sp>
        <p:sp>
          <p:nvSpPr>
            <p:cNvPr id="6" name="TextBox 5"/>
            <p:cNvSpPr txBox="1"/>
            <p:nvPr/>
          </p:nvSpPr>
          <p:spPr>
            <a:xfrm>
              <a:off x="6823977" y="5056251"/>
              <a:ext cx="2445798" cy="523220"/>
            </a:xfrm>
            <a:prstGeom prst="rect">
              <a:avLst/>
            </a:prstGeom>
            <a:noFill/>
          </p:spPr>
          <p:txBody>
            <a:bodyPr wrap="none" rtlCol="0">
              <a:spAutoFit/>
            </a:bodyPr>
            <a:lstStyle/>
            <a:p>
              <a:r>
                <a:rPr lang="en-US" sz="2800" b="1" dirty="0">
                  <a:solidFill>
                    <a:schemeClr val="accent5">
                      <a:lumMod val="50000"/>
                    </a:schemeClr>
                  </a:solidFill>
                  <a:latin typeface="Chalkboard" panose="03050602040202020205" pitchFamily="66" charset="77"/>
                </a:rPr>
                <a:t>Ocean Health</a:t>
              </a:r>
            </a:p>
          </p:txBody>
        </p:sp>
      </p:grpSp>
      <p:grpSp>
        <p:nvGrpSpPr>
          <p:cNvPr id="2" name="Groupe 1">
            <a:extLst>
              <a:ext uri="{FF2B5EF4-FFF2-40B4-BE49-F238E27FC236}">
                <a16:creationId xmlns:a16="http://schemas.microsoft.com/office/drawing/2014/main" id="{85A1927C-82C6-0F4F-8B03-53CB902D8994}"/>
              </a:ext>
            </a:extLst>
          </p:cNvPr>
          <p:cNvGrpSpPr/>
          <p:nvPr/>
        </p:nvGrpSpPr>
        <p:grpSpPr>
          <a:xfrm>
            <a:off x="2556663" y="768352"/>
            <a:ext cx="8286704" cy="700797"/>
            <a:chOff x="378686" y="1557295"/>
            <a:chExt cx="8286704" cy="700797"/>
          </a:xfrm>
        </p:grpSpPr>
        <p:sp>
          <p:nvSpPr>
            <p:cNvPr id="7" name="TextBox 6"/>
            <p:cNvSpPr txBox="1"/>
            <p:nvPr/>
          </p:nvSpPr>
          <p:spPr>
            <a:xfrm>
              <a:off x="1510867" y="1611761"/>
              <a:ext cx="7154523" cy="646331"/>
            </a:xfrm>
            <a:prstGeom prst="rect">
              <a:avLst/>
            </a:prstGeom>
            <a:noFill/>
          </p:spPr>
          <p:txBody>
            <a:bodyPr wrap="none" rtlCol="0">
              <a:spAutoFit/>
            </a:bodyPr>
            <a:lstStyle/>
            <a:p>
              <a:r>
                <a:rPr lang="en-US" sz="3600" b="1" dirty="0">
                  <a:latin typeface="Avenir Next Demi Bold" panose="020B0503020202020204" pitchFamily="34" charset="0"/>
                </a:rPr>
                <a:t>Global Ocean Observing System</a:t>
              </a:r>
            </a:p>
          </p:txBody>
        </p:sp>
        <p:pic>
          <p:nvPicPr>
            <p:cNvPr id="17" name="Picture 11">
              <a:extLst>
                <a:ext uri="{FF2B5EF4-FFF2-40B4-BE49-F238E27FC236}">
                  <a16:creationId xmlns:a16="http://schemas.microsoft.com/office/drawing/2014/main" id="{AB6C6DA3-8459-1942-BC77-8E6D3CBEAB39}"/>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378686" y="1557295"/>
              <a:ext cx="1101902" cy="632152"/>
            </a:xfrm>
            <a:prstGeom prst="rect">
              <a:avLst/>
            </a:prstGeom>
          </p:spPr>
        </p:pic>
      </p:grpSp>
      <p:sp>
        <p:nvSpPr>
          <p:cNvPr id="8" name="Rectangle 7">
            <a:extLst>
              <a:ext uri="{FF2B5EF4-FFF2-40B4-BE49-F238E27FC236}">
                <a16:creationId xmlns:a16="http://schemas.microsoft.com/office/drawing/2014/main" id="{3A771EF9-2C19-6B47-BCF6-D7FBD2372F33}"/>
              </a:ext>
            </a:extLst>
          </p:cNvPr>
          <p:cNvSpPr/>
          <p:nvPr/>
        </p:nvSpPr>
        <p:spPr>
          <a:xfrm>
            <a:off x="3487899" y="6160305"/>
            <a:ext cx="4203202" cy="461665"/>
          </a:xfrm>
          <a:prstGeom prst="rect">
            <a:avLst/>
          </a:prstGeom>
        </p:spPr>
        <p:txBody>
          <a:bodyPr wrap="none">
            <a:spAutoFit/>
          </a:bodyPr>
          <a:lstStyle/>
          <a:p>
            <a:r>
              <a:rPr lang="fr-FR" sz="2400" b="1" dirty="0">
                <a:solidFill>
                  <a:schemeClr val="tx1">
                    <a:lumMod val="50000"/>
                    <a:lumOff val="50000"/>
                  </a:schemeClr>
                </a:solidFill>
                <a:latin typeface="Arial" panose="020B0604020202020204" pitchFamily="34" charset="0"/>
                <a:cs typeface="Arial" panose="020B0604020202020204" pitchFamily="34" charset="0"/>
              </a:rPr>
              <a:t>https://</a:t>
            </a:r>
            <a:r>
              <a:rPr lang="fr-FR" sz="2400" b="1" dirty="0" err="1">
                <a:solidFill>
                  <a:schemeClr val="tx1">
                    <a:lumMod val="50000"/>
                    <a:lumOff val="50000"/>
                  </a:schemeClr>
                </a:solidFill>
                <a:latin typeface="Arial" panose="020B0604020202020204" pitchFamily="34" charset="0"/>
                <a:cs typeface="Arial" panose="020B0604020202020204" pitchFamily="34" charset="0"/>
              </a:rPr>
              <a:t>www.goosocean.org</a:t>
            </a:r>
            <a:endParaRPr lang="fr-FR" sz="2400" b="1" dirty="0">
              <a:solidFill>
                <a:schemeClr val="tx1">
                  <a:lumMod val="50000"/>
                  <a:lumOff val="50000"/>
                </a:schemeClr>
              </a:solidFill>
              <a:latin typeface="Arial" panose="020B0604020202020204" pitchFamily="34" charset="0"/>
              <a:cs typeface="Arial" panose="020B0604020202020204" pitchFamily="34" charset="0"/>
            </a:endParaRPr>
          </a:p>
        </p:txBody>
      </p:sp>
      <p:pic>
        <p:nvPicPr>
          <p:cNvPr id="25" name="Picture 12">
            <a:extLst>
              <a:ext uri="{FF2B5EF4-FFF2-40B4-BE49-F238E27FC236}">
                <a16:creationId xmlns:a16="http://schemas.microsoft.com/office/drawing/2014/main" id="{F572FB40-46C8-624F-B6ED-F756974394D4}"/>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676315" y="3084300"/>
            <a:ext cx="1149726" cy="492739"/>
          </a:xfrm>
          <a:prstGeom prst="rect">
            <a:avLst/>
          </a:prstGeom>
        </p:spPr>
      </p:pic>
      <p:sp>
        <p:nvSpPr>
          <p:cNvPr id="15" name="Rectangle 14">
            <a:extLst>
              <a:ext uri="{FF2B5EF4-FFF2-40B4-BE49-F238E27FC236}">
                <a16:creationId xmlns:a16="http://schemas.microsoft.com/office/drawing/2014/main" id="{7E0FA29A-7EDE-A645-AC9A-CDDD646EFACB}"/>
              </a:ext>
            </a:extLst>
          </p:cNvPr>
          <p:cNvSpPr/>
          <p:nvPr/>
        </p:nvSpPr>
        <p:spPr>
          <a:xfrm>
            <a:off x="7848315" y="6186613"/>
            <a:ext cx="3172663" cy="461665"/>
          </a:xfrm>
          <a:prstGeom prst="rect">
            <a:avLst/>
          </a:prstGeom>
        </p:spPr>
        <p:txBody>
          <a:bodyPr wrap="none">
            <a:spAutoFit/>
          </a:bodyPr>
          <a:lstStyle/>
          <a:p>
            <a:r>
              <a:rPr lang="fr-FR" sz="2400" b="1" dirty="0">
                <a:solidFill>
                  <a:schemeClr val="tx1">
                    <a:lumMod val="50000"/>
                    <a:lumOff val="50000"/>
                  </a:schemeClr>
                </a:solidFill>
                <a:latin typeface="Arial" panose="020B0604020202020204" pitchFamily="34" charset="0"/>
                <a:cs typeface="Arial" panose="020B0604020202020204" pitchFamily="34" charset="0"/>
              </a:rPr>
              <a:t>https://</a:t>
            </a:r>
            <a:r>
              <a:rPr lang="fr-FR" sz="2400" b="1" dirty="0" err="1">
                <a:solidFill>
                  <a:schemeClr val="tx1">
                    <a:lumMod val="50000"/>
                    <a:lumOff val="50000"/>
                  </a:schemeClr>
                </a:solidFill>
                <a:latin typeface="Arial" panose="020B0604020202020204" pitchFamily="34" charset="0"/>
                <a:cs typeface="Arial" panose="020B0604020202020204" pitchFamily="34" charset="0"/>
              </a:rPr>
              <a:t>gcos.wmo.int</a:t>
            </a:r>
            <a:endParaRPr lang="fr-FR" sz="2400" b="1"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26" name="矩形 2">
            <a:extLst>
              <a:ext uri="{FF2B5EF4-FFF2-40B4-BE49-F238E27FC236}">
                <a16:creationId xmlns:a16="http://schemas.microsoft.com/office/drawing/2014/main" id="{EB10000B-E1AF-4949-AAB3-65728510F409}"/>
              </a:ext>
            </a:extLst>
          </p:cNvPr>
          <p:cNvSpPr/>
          <p:nvPr/>
        </p:nvSpPr>
        <p:spPr>
          <a:xfrm>
            <a:off x="791094" y="3710042"/>
            <a:ext cx="11400666" cy="1846659"/>
          </a:xfrm>
          <a:prstGeom prst="rect">
            <a:avLst/>
          </a:prstGeom>
        </p:spPr>
        <p:txBody>
          <a:bodyPr wrap="square">
            <a:spAutoFit/>
          </a:bodyPr>
          <a:lstStyle/>
          <a:p>
            <a:pPr>
              <a:spcAft>
                <a:spcPts val="1200"/>
              </a:spcAft>
            </a:pPr>
            <a:r>
              <a:rPr lang="en" altLang="zh-CN" sz="2400" dirty="0">
                <a:latin typeface="Arial" panose="020B0604020202020204" pitchFamily="34" charset="0"/>
                <a:cs typeface="Arial" panose="020B0604020202020204" pitchFamily="34" charset="0"/>
              </a:rPr>
              <a:t>OOPC oversees </a:t>
            </a:r>
          </a:p>
          <a:p>
            <a:pPr marL="571500" indent="-571500">
              <a:spcAft>
                <a:spcPts val="1200"/>
              </a:spcAft>
              <a:buSzPct val="115000"/>
              <a:buFont typeface="Arial" panose="020B0604020202020204" pitchFamily="34" charset="0"/>
              <a:buChar char="•"/>
            </a:pPr>
            <a:r>
              <a:rPr lang="en" altLang="zh-CN" sz="2000" dirty="0">
                <a:solidFill>
                  <a:schemeClr val="accent5">
                    <a:lumMod val="50000"/>
                  </a:schemeClr>
                </a:solidFill>
                <a:latin typeface="Arial" panose="020B0604020202020204" pitchFamily="34" charset="0"/>
                <a:cs typeface="Arial" panose="020B0604020202020204" pitchFamily="34" charset="0"/>
              </a:rPr>
              <a:t>the Ocean component of </a:t>
            </a:r>
            <a:r>
              <a:rPr lang="en" altLang="zh-CN" sz="2000" b="1" dirty="0">
                <a:solidFill>
                  <a:srgbClr val="098E9E"/>
                </a:solidFill>
                <a:latin typeface="Arial" panose="020B0604020202020204" pitchFamily="34" charset="0"/>
                <a:cs typeface="Arial" panose="020B0604020202020204" pitchFamily="34" charset="0"/>
              </a:rPr>
              <a:t>GCOS</a:t>
            </a:r>
            <a:r>
              <a:rPr lang="en" altLang="zh-CN" sz="2000" dirty="0">
                <a:solidFill>
                  <a:schemeClr val="accent5">
                    <a:lumMod val="50000"/>
                  </a:schemeClr>
                </a:solidFill>
                <a:latin typeface="Arial" panose="020B0604020202020204" pitchFamily="34" charset="0"/>
                <a:cs typeface="Arial" panose="020B0604020202020204" pitchFamily="34" charset="0"/>
              </a:rPr>
              <a:t> and</a:t>
            </a:r>
          </a:p>
          <a:p>
            <a:pPr marL="571500" indent="-571500">
              <a:spcAft>
                <a:spcPts val="1200"/>
              </a:spcAft>
              <a:buSzPct val="115000"/>
              <a:buFont typeface="Arial" panose="020B0604020202020204" pitchFamily="34" charset="0"/>
              <a:buChar char="•"/>
            </a:pPr>
            <a:r>
              <a:rPr lang="en" altLang="zh-CN" sz="2000" dirty="0">
                <a:solidFill>
                  <a:schemeClr val="accent5">
                    <a:lumMod val="50000"/>
                  </a:schemeClr>
                </a:solidFill>
                <a:latin typeface="Arial" panose="020B0604020202020204" pitchFamily="34" charset="0"/>
                <a:cs typeface="Arial" panose="020B0604020202020204" pitchFamily="34" charset="0"/>
              </a:rPr>
              <a:t>the physical variables for </a:t>
            </a:r>
            <a:r>
              <a:rPr lang="en" altLang="zh-CN" sz="2000" b="1" dirty="0">
                <a:solidFill>
                  <a:srgbClr val="098E9E"/>
                </a:solidFill>
                <a:latin typeface="Arial" panose="020B0604020202020204" pitchFamily="34" charset="0"/>
                <a:cs typeface="Arial" panose="020B0604020202020204" pitchFamily="34" charset="0"/>
              </a:rPr>
              <a:t>GOOS</a:t>
            </a:r>
            <a:r>
              <a:rPr lang="en" altLang="zh-CN" sz="2000" dirty="0">
                <a:solidFill>
                  <a:schemeClr val="accent5">
                    <a:lumMod val="50000"/>
                  </a:schemeClr>
                </a:solidFill>
                <a:latin typeface="Arial" panose="020B0604020202020204" pitchFamily="34" charset="0"/>
                <a:cs typeface="Arial" panose="020B0604020202020204" pitchFamily="34" charset="0"/>
              </a:rPr>
              <a:t>, </a:t>
            </a:r>
          </a:p>
          <a:p>
            <a:pPr marL="571500" indent="-571500">
              <a:spcAft>
                <a:spcPts val="1200"/>
              </a:spcAft>
              <a:buSzPct val="115000"/>
              <a:buFont typeface="Arial" panose="020B0604020202020204" pitchFamily="34" charset="0"/>
              <a:buChar char="•"/>
            </a:pPr>
            <a:r>
              <a:rPr lang="en" altLang="zh-CN" sz="2000" dirty="0">
                <a:solidFill>
                  <a:schemeClr val="accent5">
                    <a:lumMod val="50000"/>
                  </a:schemeClr>
                </a:solidFill>
                <a:latin typeface="Arial" panose="020B0604020202020204" pitchFamily="34" charset="0"/>
                <a:cs typeface="Arial" panose="020B0604020202020204" pitchFamily="34" charset="0"/>
              </a:rPr>
              <a:t>while defining sustained ocean observing requirements for </a:t>
            </a:r>
            <a:r>
              <a:rPr lang="en" altLang="zh-CN" sz="2000" b="1" dirty="0">
                <a:solidFill>
                  <a:srgbClr val="098E9E"/>
                </a:solidFill>
                <a:latin typeface="Arial" panose="020B0604020202020204" pitchFamily="34" charset="0"/>
                <a:cs typeface="Arial" panose="020B0604020202020204" pitchFamily="34" charset="0"/>
              </a:rPr>
              <a:t>WCRP</a:t>
            </a:r>
            <a:endParaRPr lang="zh-CN" altLang="en-US" sz="2000" b="1" dirty="0">
              <a:solidFill>
                <a:srgbClr val="098E9E"/>
              </a:solidFill>
              <a:latin typeface="Arial" panose="020B0604020202020204" pitchFamily="34" charset="0"/>
              <a:cs typeface="Arial" panose="020B0604020202020204" pitchFamily="34" charset="0"/>
            </a:endParaRPr>
          </a:p>
        </p:txBody>
      </p:sp>
      <p:sp>
        <p:nvSpPr>
          <p:cNvPr id="27" name="文本框 3">
            <a:extLst>
              <a:ext uri="{FF2B5EF4-FFF2-40B4-BE49-F238E27FC236}">
                <a16:creationId xmlns:a16="http://schemas.microsoft.com/office/drawing/2014/main" id="{E5019A7B-BBE5-0B47-8035-33FA162F57CC}"/>
              </a:ext>
            </a:extLst>
          </p:cNvPr>
          <p:cNvSpPr txBox="1"/>
          <p:nvPr/>
        </p:nvSpPr>
        <p:spPr>
          <a:xfrm>
            <a:off x="4190528" y="3931110"/>
            <a:ext cx="6550090" cy="338554"/>
          </a:xfrm>
          <a:prstGeom prst="rect">
            <a:avLst/>
          </a:prstGeom>
          <a:noFill/>
        </p:spPr>
        <p:txBody>
          <a:bodyPr wrap="square" rtlCol="0">
            <a:spAutoFit/>
          </a:bodyPr>
          <a:lstStyle/>
          <a:p>
            <a:r>
              <a:rPr kumimoji="1" lang="en-US" altLang="zh-CN" sz="1600" b="1" i="1" dirty="0">
                <a:solidFill>
                  <a:schemeClr val="accent1">
                    <a:lumMod val="75000"/>
                  </a:schemeClr>
                </a:solidFill>
              </a:rPr>
              <a:t>(GOOS’s cross-panel climate interface with GCOS)</a:t>
            </a:r>
            <a:endParaRPr kumimoji="1" lang="zh-CN" altLang="en-US" sz="1600" b="1" i="1" dirty="0">
              <a:solidFill>
                <a:schemeClr val="accent1">
                  <a:lumMod val="75000"/>
                </a:schemeClr>
              </a:solidFill>
            </a:endParaRPr>
          </a:p>
        </p:txBody>
      </p:sp>
      <p:sp>
        <p:nvSpPr>
          <p:cNvPr id="28" name="文本框 4">
            <a:extLst>
              <a:ext uri="{FF2B5EF4-FFF2-40B4-BE49-F238E27FC236}">
                <a16:creationId xmlns:a16="http://schemas.microsoft.com/office/drawing/2014/main" id="{DD7249D5-8F3C-B542-A8E0-954AE5AAE9A7}"/>
              </a:ext>
            </a:extLst>
          </p:cNvPr>
          <p:cNvSpPr txBox="1"/>
          <p:nvPr/>
        </p:nvSpPr>
        <p:spPr>
          <a:xfrm>
            <a:off x="1170778" y="5668159"/>
            <a:ext cx="11724127" cy="400110"/>
          </a:xfrm>
          <a:prstGeom prst="rect">
            <a:avLst/>
          </a:prstGeom>
          <a:noFill/>
        </p:spPr>
        <p:txBody>
          <a:bodyPr wrap="square" rtlCol="0">
            <a:spAutoFit/>
          </a:bodyPr>
          <a:lstStyle/>
          <a:p>
            <a:r>
              <a:rPr kumimoji="1" lang="en-US" altLang="zh-CN" sz="2000" dirty="0">
                <a:solidFill>
                  <a:srgbClr val="002060"/>
                </a:solidFill>
              </a:rPr>
              <a:t>Support the value chain “observation/data – science/knowledge –service/policy”</a:t>
            </a:r>
            <a:endParaRPr kumimoji="1" lang="zh-CN" altLang="en-US" sz="2000" dirty="0">
              <a:solidFill>
                <a:srgbClr val="002060"/>
              </a:solidFill>
            </a:endParaRPr>
          </a:p>
        </p:txBody>
      </p:sp>
      <p:sp>
        <p:nvSpPr>
          <p:cNvPr id="29" name="Google Shape;123;gacaf13b675_0_0">
            <a:extLst>
              <a:ext uri="{FF2B5EF4-FFF2-40B4-BE49-F238E27FC236}">
                <a16:creationId xmlns:a16="http://schemas.microsoft.com/office/drawing/2014/main" id="{6AA0833E-76E0-3143-8821-B6E413CB7837}"/>
              </a:ext>
            </a:extLst>
          </p:cNvPr>
          <p:cNvSpPr txBox="1"/>
          <p:nvPr/>
        </p:nvSpPr>
        <p:spPr>
          <a:xfrm>
            <a:off x="0" y="0"/>
            <a:ext cx="12191760" cy="862200"/>
          </a:xfrm>
          <a:prstGeom prst="rect">
            <a:avLst/>
          </a:prstGeom>
          <a:solidFill>
            <a:srgbClr val="0A8F9D"/>
          </a:solidFill>
          <a:ln w="25560">
            <a:noFill/>
          </a:ln>
        </p:spPr>
        <p:txBody>
          <a:bodyPr anchor="ctr">
            <a:noAutofit/>
          </a:bodyPr>
          <a:lstStyle/>
          <a:p>
            <a:pPr algn="ctr">
              <a:lnSpc>
                <a:spcPct val="90000"/>
              </a:lnSpc>
              <a:tabLst>
                <a:tab pos="11864975" algn="r"/>
              </a:tabLst>
            </a:pPr>
            <a:r>
              <a:rPr lang="pl-PL" sz="4800" b="1" spc="-1" dirty="0">
                <a:solidFill>
                  <a:schemeClr val="bg1"/>
                </a:solidFill>
                <a:latin typeface="Calibri"/>
                <a:ea typeface="Calibri"/>
              </a:rPr>
              <a:t>ROLE</a:t>
            </a:r>
            <a:endParaRPr lang="fr-FR" sz="3600" b="0" strike="noStrike" spc="-1" dirty="0">
              <a:solidFill>
                <a:schemeClr val="bg1"/>
              </a:solidFill>
            </a:endParaRPr>
          </a:p>
        </p:txBody>
      </p:sp>
      <p:pic>
        <p:nvPicPr>
          <p:cNvPr id="30" name="Picture 21">
            <a:extLst>
              <a:ext uri="{FF2B5EF4-FFF2-40B4-BE49-F238E27FC236}">
                <a16:creationId xmlns:a16="http://schemas.microsoft.com/office/drawing/2014/main" id="{1DCEE2EB-0CD4-674A-AFB1-4059D6EDC003}"/>
              </a:ext>
            </a:extLst>
          </p:cNvPr>
          <p:cNvPicPr>
            <a:picLocks noChangeAspect="1"/>
          </p:cNvPicPr>
          <p:nvPr/>
        </p:nvPicPr>
        <p:blipFill>
          <a:blip r:embed="rId9" cstate="print">
            <a:clrChange>
              <a:clrFrom>
                <a:srgbClr val="FFFFFF"/>
              </a:clrFrom>
              <a:clrTo>
                <a:srgbClr val="FFFFFF">
                  <a:alpha val="0"/>
                </a:srgbClr>
              </a:clrTo>
            </a:clrChange>
            <a:lum bright="70000" contrast="-70000"/>
            <a:extLst>
              <a:ext uri="{28A0092B-C50C-407E-A947-70E740481C1C}">
                <a14:useLocalDpi xmlns:a14="http://schemas.microsoft.com/office/drawing/2010/main"/>
              </a:ext>
            </a:extLst>
          </a:blip>
          <a:stretch>
            <a:fillRect/>
          </a:stretch>
        </p:blipFill>
        <p:spPr>
          <a:xfrm>
            <a:off x="213053" y="77341"/>
            <a:ext cx="2894561" cy="644397"/>
          </a:xfrm>
          <a:prstGeom prst="rect">
            <a:avLst/>
          </a:prstGeom>
        </p:spPr>
      </p:pic>
    </p:spTree>
    <p:extLst>
      <p:ext uri="{BB962C8B-B14F-4D97-AF65-F5344CB8AC3E}">
        <p14:creationId xmlns:p14="http://schemas.microsoft.com/office/powerpoint/2010/main" val="40404738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2659FCA-148D-C244-B7ED-7FCAFFB0947A}"/>
              </a:ext>
            </a:extLst>
          </p:cNvPr>
          <p:cNvSpPr/>
          <p:nvPr/>
        </p:nvSpPr>
        <p:spPr>
          <a:xfrm>
            <a:off x="512065" y="862200"/>
            <a:ext cx="11679936" cy="5601533"/>
          </a:xfrm>
          <a:prstGeom prst="rect">
            <a:avLst/>
          </a:prstGeom>
          <a:noFill/>
        </p:spPr>
        <p:txBody>
          <a:bodyPr wrap="square">
            <a:spAutoFit/>
          </a:bodyPr>
          <a:lstStyle/>
          <a:p>
            <a:pPr marL="228600" lvl="0" indent="-228600">
              <a:lnSpc>
                <a:spcPct val="90000"/>
              </a:lnSpc>
              <a:spcBef>
                <a:spcPts val="1000"/>
              </a:spcBef>
              <a:buFont typeface="Arial"/>
              <a:buChar char="•"/>
            </a:pPr>
            <a:r>
              <a:rPr lang="en-GB" altLang="en-US" sz="2800" b="1" dirty="0">
                <a:solidFill>
                  <a:schemeClr val="accent5">
                    <a:lumMod val="50000"/>
                  </a:schemeClr>
                </a:solidFill>
              </a:rPr>
              <a:t>Assessment of Ocean Observing System to meet user requirements</a:t>
            </a:r>
          </a:p>
          <a:p>
            <a:pPr marL="685800" lvl="1" indent="-228600">
              <a:lnSpc>
                <a:spcPct val="90000"/>
              </a:lnSpc>
              <a:spcBef>
                <a:spcPts val="500"/>
              </a:spcBef>
              <a:buFont typeface="Arial"/>
              <a:buChar char="•"/>
            </a:pPr>
            <a:r>
              <a:rPr lang="en-GB" altLang="en-US" sz="2400" dirty="0">
                <a:solidFill>
                  <a:prstClr val="black"/>
                </a:solidFill>
              </a:rPr>
              <a:t>Global integration of parts (i.e. Basin systems, and topical systems, platforms)</a:t>
            </a:r>
          </a:p>
          <a:p>
            <a:pPr marL="685800" lvl="1" indent="-228600">
              <a:lnSpc>
                <a:spcPct val="90000"/>
              </a:lnSpc>
              <a:spcBef>
                <a:spcPts val="500"/>
              </a:spcBef>
              <a:buFont typeface="Arial"/>
              <a:buChar char="•"/>
            </a:pPr>
            <a:r>
              <a:rPr lang="en-GB" altLang="en-US" sz="2400" dirty="0">
                <a:solidFill>
                  <a:prstClr val="black"/>
                </a:solidFill>
              </a:rPr>
              <a:t>Assess, review and prioritize requirements for EOVs and ECVs</a:t>
            </a:r>
          </a:p>
          <a:p>
            <a:pPr marL="685800" lvl="1" indent="-228600">
              <a:lnSpc>
                <a:spcPct val="90000"/>
              </a:lnSpc>
              <a:spcBef>
                <a:spcPts val="500"/>
              </a:spcBef>
              <a:buFont typeface="Arial"/>
              <a:buChar char="•"/>
            </a:pPr>
            <a:r>
              <a:rPr lang="en-GB" altLang="en-US" sz="2400" dirty="0">
                <a:solidFill>
                  <a:prstClr val="black"/>
                </a:solidFill>
              </a:rPr>
              <a:t>Identify gaps </a:t>
            </a:r>
          </a:p>
          <a:p>
            <a:pPr marL="685800" lvl="1" indent="-228600">
              <a:lnSpc>
                <a:spcPct val="90000"/>
              </a:lnSpc>
              <a:spcBef>
                <a:spcPts val="500"/>
              </a:spcBef>
              <a:buFont typeface="Arial"/>
              <a:buChar char="•"/>
            </a:pPr>
            <a:r>
              <a:rPr lang="en-GB" altLang="en-US" sz="2400" dirty="0">
                <a:solidFill>
                  <a:prstClr val="black"/>
                </a:solidFill>
              </a:rPr>
              <a:t>Promote consistency of EOVs/ECVs across the  observing system</a:t>
            </a:r>
          </a:p>
          <a:p>
            <a:pPr marL="228600" lvl="0" indent="-228600">
              <a:lnSpc>
                <a:spcPct val="90000"/>
              </a:lnSpc>
              <a:spcBef>
                <a:spcPts val="1600"/>
              </a:spcBef>
              <a:buFont typeface="Arial"/>
              <a:buChar char="•"/>
            </a:pPr>
            <a:r>
              <a:rPr lang="en-GB" altLang="en-US" sz="2800" b="1" dirty="0">
                <a:solidFill>
                  <a:schemeClr val="accent5">
                    <a:lumMod val="50000"/>
                  </a:schemeClr>
                </a:solidFill>
              </a:rPr>
              <a:t>Coordination/integration with other organisation and community panels </a:t>
            </a:r>
          </a:p>
          <a:p>
            <a:pPr marL="228600" lvl="0" indent="-228600">
              <a:lnSpc>
                <a:spcPct val="90000"/>
              </a:lnSpc>
              <a:spcBef>
                <a:spcPts val="1600"/>
              </a:spcBef>
              <a:buFont typeface="Arial"/>
              <a:buChar char="•"/>
            </a:pPr>
            <a:r>
              <a:rPr lang="en-GB" altLang="en-US" sz="2800" b="1" dirty="0">
                <a:solidFill>
                  <a:schemeClr val="accent5">
                    <a:lumMod val="50000"/>
                  </a:schemeClr>
                </a:solidFill>
              </a:rPr>
              <a:t>Review/Evaluation </a:t>
            </a:r>
            <a:r>
              <a:rPr lang="en-GB" altLang="en-US" sz="2800" dirty="0">
                <a:solidFill>
                  <a:prstClr val="black"/>
                </a:solidFill>
              </a:rPr>
              <a:t>of the observing system</a:t>
            </a:r>
          </a:p>
          <a:p>
            <a:pPr marL="228600" lvl="0" indent="-228600">
              <a:lnSpc>
                <a:spcPct val="90000"/>
              </a:lnSpc>
              <a:spcBef>
                <a:spcPts val="1600"/>
              </a:spcBef>
              <a:buFont typeface="Arial"/>
              <a:buChar char="•"/>
            </a:pPr>
            <a:r>
              <a:rPr lang="en-GB" altLang="en-US" sz="2800" b="1" dirty="0">
                <a:solidFill>
                  <a:schemeClr val="accent5">
                    <a:lumMod val="50000"/>
                  </a:schemeClr>
                </a:solidFill>
              </a:rPr>
              <a:t>Advocacy</a:t>
            </a:r>
            <a:r>
              <a:rPr lang="en-GB" altLang="en-US" sz="2800" b="1" dirty="0">
                <a:solidFill>
                  <a:prstClr val="black"/>
                </a:solidFill>
              </a:rPr>
              <a:t> </a:t>
            </a:r>
            <a:r>
              <a:rPr lang="en-GB" altLang="en-US" sz="2800" dirty="0">
                <a:solidFill>
                  <a:prstClr val="black"/>
                </a:solidFill>
              </a:rPr>
              <a:t>for the Ocean Observing System</a:t>
            </a:r>
          </a:p>
          <a:p>
            <a:pPr marL="228600" lvl="0" indent="-228600">
              <a:lnSpc>
                <a:spcPct val="90000"/>
              </a:lnSpc>
              <a:spcBef>
                <a:spcPts val="1600"/>
              </a:spcBef>
              <a:buFont typeface="Arial"/>
              <a:buChar char="•"/>
            </a:pPr>
            <a:r>
              <a:rPr lang="en-GB" altLang="en-US" sz="2800" dirty="0">
                <a:solidFill>
                  <a:srgbClr val="C00000"/>
                </a:solidFill>
              </a:rPr>
              <a:t>Work with OCG and regional bodies to </a:t>
            </a:r>
            <a:r>
              <a:rPr lang="en-GB" altLang="en-US" sz="2800" b="1" dirty="0">
                <a:solidFill>
                  <a:srgbClr val="C00000"/>
                </a:solidFill>
              </a:rPr>
              <a:t>coordinate observing networks</a:t>
            </a:r>
            <a:endParaRPr lang="fr-FR" sz="2000" dirty="0">
              <a:solidFill>
                <a:srgbClr val="C00000"/>
              </a:solidFill>
            </a:endParaRPr>
          </a:p>
        </p:txBody>
      </p:sp>
      <p:sp>
        <p:nvSpPr>
          <p:cNvPr id="8" name="Google Shape;123;gacaf13b675_0_0">
            <a:extLst>
              <a:ext uri="{FF2B5EF4-FFF2-40B4-BE49-F238E27FC236}">
                <a16:creationId xmlns:a16="http://schemas.microsoft.com/office/drawing/2014/main" id="{F9C961D6-A927-4E4C-B255-85391F940061}"/>
              </a:ext>
            </a:extLst>
          </p:cNvPr>
          <p:cNvSpPr txBox="1"/>
          <p:nvPr/>
        </p:nvSpPr>
        <p:spPr>
          <a:xfrm>
            <a:off x="0" y="0"/>
            <a:ext cx="12191760" cy="862200"/>
          </a:xfrm>
          <a:prstGeom prst="rect">
            <a:avLst/>
          </a:prstGeom>
          <a:solidFill>
            <a:srgbClr val="0A8F9D"/>
          </a:solidFill>
          <a:ln w="25560">
            <a:noFill/>
          </a:ln>
        </p:spPr>
        <p:txBody>
          <a:bodyPr anchor="ctr">
            <a:noAutofit/>
          </a:bodyPr>
          <a:lstStyle/>
          <a:p>
            <a:pPr algn="ctr">
              <a:lnSpc>
                <a:spcPct val="90000"/>
              </a:lnSpc>
              <a:tabLst>
                <a:tab pos="11864975" algn="r"/>
              </a:tabLst>
            </a:pPr>
            <a:r>
              <a:rPr lang="pl-PL" sz="5400" b="1" spc="-1" dirty="0">
                <a:solidFill>
                  <a:schemeClr val="bg1"/>
                </a:solidFill>
                <a:latin typeface="Calibri"/>
                <a:ea typeface="Calibri"/>
              </a:rPr>
              <a:t>ROLE</a:t>
            </a:r>
            <a:endParaRPr lang="fr-FR" sz="3600" b="0" strike="noStrike" spc="-1" dirty="0">
              <a:solidFill>
                <a:schemeClr val="bg1"/>
              </a:solidFill>
            </a:endParaRPr>
          </a:p>
        </p:txBody>
      </p:sp>
      <p:pic>
        <p:nvPicPr>
          <p:cNvPr id="5" name="Picture 21">
            <a:extLst>
              <a:ext uri="{FF2B5EF4-FFF2-40B4-BE49-F238E27FC236}">
                <a16:creationId xmlns:a16="http://schemas.microsoft.com/office/drawing/2014/main" id="{1AEE0B16-08EB-DB4B-BA0A-3976D900737C}"/>
              </a:ext>
            </a:extLst>
          </p:cNvPr>
          <p:cNvPicPr>
            <a:picLocks noChangeAspect="1"/>
          </p:cNvPicPr>
          <p:nvPr/>
        </p:nvPicPr>
        <p:blipFill>
          <a:blip r:embed="rId3" cstate="print">
            <a:clrChange>
              <a:clrFrom>
                <a:srgbClr val="FFFFFF"/>
              </a:clrFrom>
              <a:clrTo>
                <a:srgbClr val="FFFFFF">
                  <a:alpha val="0"/>
                </a:srgbClr>
              </a:clrTo>
            </a:clrChange>
            <a:lum bright="70000" contrast="-70000"/>
            <a:extLst>
              <a:ext uri="{28A0092B-C50C-407E-A947-70E740481C1C}">
                <a14:useLocalDpi xmlns:a14="http://schemas.microsoft.com/office/drawing/2010/main"/>
              </a:ext>
            </a:extLst>
          </a:blip>
          <a:stretch>
            <a:fillRect/>
          </a:stretch>
        </p:blipFill>
        <p:spPr>
          <a:xfrm>
            <a:off x="213053" y="77341"/>
            <a:ext cx="2894561" cy="644397"/>
          </a:xfrm>
          <a:prstGeom prst="rect">
            <a:avLst/>
          </a:prstGeom>
        </p:spPr>
      </p:pic>
    </p:spTree>
    <p:extLst>
      <p:ext uri="{BB962C8B-B14F-4D97-AF65-F5344CB8AC3E}">
        <p14:creationId xmlns:p14="http://schemas.microsoft.com/office/powerpoint/2010/main" val="3458594534"/>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Google Shape;123;gacaf13b675_0_0">
            <a:extLst>
              <a:ext uri="{FF2B5EF4-FFF2-40B4-BE49-F238E27FC236}">
                <a16:creationId xmlns:a16="http://schemas.microsoft.com/office/drawing/2014/main" id="{F17C82CF-311F-A744-9195-04CB3AA3BB91}"/>
              </a:ext>
            </a:extLst>
          </p:cNvPr>
          <p:cNvSpPr txBox="1"/>
          <p:nvPr/>
        </p:nvSpPr>
        <p:spPr>
          <a:xfrm>
            <a:off x="0" y="0"/>
            <a:ext cx="12191760" cy="862200"/>
          </a:xfrm>
          <a:prstGeom prst="rect">
            <a:avLst/>
          </a:prstGeom>
          <a:solidFill>
            <a:srgbClr val="0A8F9D"/>
          </a:solidFill>
          <a:ln w="25560">
            <a:noFill/>
          </a:ln>
        </p:spPr>
        <p:txBody>
          <a:bodyPr anchor="ctr">
            <a:noAutofit/>
          </a:bodyPr>
          <a:lstStyle/>
          <a:p>
            <a:pPr>
              <a:lnSpc>
                <a:spcPct val="90000"/>
              </a:lnSpc>
              <a:tabLst>
                <a:tab pos="11864975" algn="r"/>
              </a:tabLst>
            </a:pPr>
            <a:r>
              <a:rPr lang="pl-PL" sz="3600" b="1" spc="-1" dirty="0">
                <a:solidFill>
                  <a:srgbClr val="FFFFFF"/>
                </a:solidFill>
                <a:latin typeface="Calibri"/>
                <a:ea typeface="Calibri"/>
              </a:rPr>
              <a:t>	</a:t>
            </a:r>
            <a:endParaRPr lang="fr-FR" sz="3600" b="0" strike="noStrike" spc="-1" dirty="0">
              <a:solidFill>
                <a:srgbClr val="FFC000"/>
              </a:solidFill>
            </a:endParaRPr>
          </a:p>
        </p:txBody>
      </p:sp>
      <p:sp>
        <p:nvSpPr>
          <p:cNvPr id="25" name="ZoneTexte 24">
            <a:extLst>
              <a:ext uri="{FF2B5EF4-FFF2-40B4-BE49-F238E27FC236}">
                <a16:creationId xmlns:a16="http://schemas.microsoft.com/office/drawing/2014/main" id="{B3597FAA-C5F9-8B44-A4DC-EE0478C622E8}"/>
              </a:ext>
            </a:extLst>
          </p:cNvPr>
          <p:cNvSpPr txBox="1"/>
          <p:nvPr/>
        </p:nvSpPr>
        <p:spPr>
          <a:xfrm>
            <a:off x="3719200" y="122057"/>
            <a:ext cx="5862950" cy="707886"/>
          </a:xfrm>
          <a:prstGeom prst="rect">
            <a:avLst/>
          </a:prstGeom>
          <a:noFill/>
        </p:spPr>
        <p:txBody>
          <a:bodyPr wrap="square" rtlCol="0">
            <a:spAutoFit/>
          </a:bodyPr>
          <a:lstStyle/>
          <a:p>
            <a:pPr algn="ctr"/>
            <a:r>
              <a:rPr kumimoji="1" lang="en-US" altLang="zh-CN" sz="4000" b="1" dirty="0">
                <a:solidFill>
                  <a:schemeClr val="bg1"/>
                </a:solidFill>
                <a:latin typeface="Arial" panose="020B0604020202020204" pitchFamily="34" charset="0"/>
                <a:cs typeface="Arial" panose="020B0604020202020204" pitchFamily="34" charset="0"/>
              </a:rPr>
              <a:t>A GOOS Expert Panel</a:t>
            </a:r>
            <a:endParaRPr kumimoji="1" lang="zh-CN" altLang="en-US" sz="3200" b="1" dirty="0">
              <a:solidFill>
                <a:schemeClr val="bg1"/>
              </a:solidFill>
              <a:latin typeface="Arial" panose="020B0604020202020204" pitchFamily="34" charset="0"/>
              <a:cs typeface="Arial" panose="020B0604020202020204" pitchFamily="34" charset="0"/>
            </a:endParaRPr>
          </a:p>
        </p:txBody>
      </p:sp>
      <p:pic>
        <p:nvPicPr>
          <p:cNvPr id="26" name="Picture 21">
            <a:extLst>
              <a:ext uri="{FF2B5EF4-FFF2-40B4-BE49-F238E27FC236}">
                <a16:creationId xmlns:a16="http://schemas.microsoft.com/office/drawing/2014/main" id="{DDE92944-0792-B740-8E21-C158BC7B1DF4}"/>
              </a:ext>
            </a:extLst>
          </p:cNvPr>
          <p:cNvPicPr>
            <a:picLocks noChangeAspect="1"/>
          </p:cNvPicPr>
          <p:nvPr/>
        </p:nvPicPr>
        <p:blipFill>
          <a:blip r:embed="rId3" cstate="print">
            <a:clrChange>
              <a:clrFrom>
                <a:srgbClr val="FFFFFF"/>
              </a:clrFrom>
              <a:clrTo>
                <a:srgbClr val="FFFFFF">
                  <a:alpha val="0"/>
                </a:srgbClr>
              </a:clrTo>
            </a:clrChange>
            <a:lum bright="70000" contrast="-70000"/>
            <a:extLst>
              <a:ext uri="{28A0092B-C50C-407E-A947-70E740481C1C}">
                <a14:useLocalDpi xmlns:a14="http://schemas.microsoft.com/office/drawing/2010/main"/>
              </a:ext>
            </a:extLst>
          </a:blip>
          <a:stretch>
            <a:fillRect/>
          </a:stretch>
        </p:blipFill>
        <p:spPr>
          <a:xfrm>
            <a:off x="213053" y="77341"/>
            <a:ext cx="2894561" cy="644397"/>
          </a:xfrm>
          <a:prstGeom prst="rect">
            <a:avLst/>
          </a:prstGeom>
        </p:spPr>
      </p:pic>
      <p:sp>
        <p:nvSpPr>
          <p:cNvPr id="2" name="Rectangle 2">
            <a:extLst/>
          </p:cNvPr>
          <p:cNvSpPr>
            <a:spLocks noChangeArrowheads="1"/>
          </p:cNvSpPr>
          <p:nvPr/>
        </p:nvSpPr>
        <p:spPr bwMode="auto">
          <a:xfrm>
            <a:off x="1525654" y="667808"/>
            <a:ext cx="17875134" cy="3868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108825" tIns="54412" rIns="108825" bIns="54412" anchor="ctr">
            <a:spAutoFit/>
          </a:bodyPr>
          <a:lstStyle/>
          <a:p>
            <a:pPr>
              <a:defRPr/>
            </a:pPr>
            <a:endParaRPr lang="en-US">
              <a:ea typeface="ＭＳ Ｐゴシック" charset="-128"/>
            </a:endParaRPr>
          </a:p>
        </p:txBody>
      </p:sp>
      <p:sp>
        <p:nvSpPr>
          <p:cNvPr id="3" name="TextBox 2"/>
          <p:cNvSpPr txBox="1"/>
          <p:nvPr/>
        </p:nvSpPr>
        <p:spPr>
          <a:xfrm>
            <a:off x="48728" y="1154930"/>
            <a:ext cx="6117133" cy="4924425"/>
          </a:xfrm>
          <a:prstGeom prst="rect">
            <a:avLst/>
          </a:prstGeom>
          <a:noFill/>
        </p:spPr>
        <p:txBody>
          <a:bodyPr wrap="square" rtlCol="0">
            <a:spAutoFit/>
          </a:bodyPr>
          <a:lstStyle/>
          <a:p>
            <a:pPr>
              <a:spcAft>
                <a:spcPts val="1200"/>
              </a:spcAft>
            </a:pPr>
            <a:r>
              <a:rPr lang="fr-CH" sz="2400" dirty="0" err="1">
                <a:latin typeface="Arial" panose="020B0604020202020204" pitchFamily="34" charset="0"/>
                <a:cs typeface="Arial" panose="020B0604020202020204" pitchFamily="34" charset="0"/>
              </a:rPr>
              <a:t>From</a:t>
            </a:r>
            <a:r>
              <a:rPr lang="fr-CH" sz="2400" dirty="0">
                <a:latin typeface="Arial" panose="020B0604020202020204" pitchFamily="34" charset="0"/>
                <a:cs typeface="Arial" panose="020B0604020202020204" pitchFamily="34" charset="0"/>
              </a:rPr>
              <a:t> GOOS Perspective, OOPC has a large and important </a:t>
            </a:r>
            <a:r>
              <a:rPr lang="fr-CH" sz="2400" dirty="0" err="1">
                <a:latin typeface="Arial" panose="020B0604020202020204" pitchFamily="34" charset="0"/>
                <a:cs typeface="Arial" panose="020B0604020202020204" pitchFamily="34" charset="0"/>
              </a:rPr>
              <a:t>role</a:t>
            </a:r>
            <a:r>
              <a:rPr lang="fr-CH" sz="2400" dirty="0">
                <a:latin typeface="Arial" panose="020B0604020202020204" pitchFamily="34" charset="0"/>
                <a:cs typeface="Arial" panose="020B0604020202020204" pitchFamily="34" charset="0"/>
              </a:rPr>
              <a:t> to </a:t>
            </a:r>
            <a:r>
              <a:rPr lang="fr-CH" sz="2400" dirty="0" err="1">
                <a:latin typeface="Arial" panose="020B0604020202020204" pitchFamily="34" charset="0"/>
                <a:cs typeface="Arial" panose="020B0604020202020204" pitchFamily="34" charset="0"/>
              </a:rPr>
              <a:t>play</a:t>
            </a:r>
            <a:r>
              <a:rPr lang="fr-CH" sz="2400" dirty="0">
                <a:latin typeface="Arial" panose="020B0604020202020204" pitchFamily="34" charset="0"/>
                <a:cs typeface="Arial" panose="020B0604020202020204" pitchFamily="34" charset="0"/>
              </a:rPr>
              <a:t>, </a:t>
            </a:r>
            <a:r>
              <a:rPr lang="fr-CH" sz="2400" dirty="0" err="1">
                <a:latin typeface="Arial" panose="020B0604020202020204" pitchFamily="34" charset="0"/>
                <a:cs typeface="Arial" panose="020B0604020202020204" pitchFamily="34" charset="0"/>
              </a:rPr>
              <a:t>responsible</a:t>
            </a:r>
            <a:r>
              <a:rPr lang="fr-CH" sz="2400" dirty="0">
                <a:latin typeface="Arial" panose="020B0604020202020204" pitchFamily="34" charset="0"/>
                <a:cs typeface="Arial" panose="020B0604020202020204" pitchFamily="34" charset="0"/>
              </a:rPr>
              <a:t> for </a:t>
            </a:r>
            <a:r>
              <a:rPr lang="fr-CH" sz="2400" dirty="0" err="1">
                <a:latin typeface="Arial" panose="020B0604020202020204" pitchFamily="34" charset="0"/>
                <a:cs typeface="Arial" panose="020B0604020202020204" pitchFamily="34" charset="0"/>
              </a:rPr>
              <a:t>leading</a:t>
            </a:r>
            <a:r>
              <a:rPr lang="fr-CH" sz="2400" dirty="0">
                <a:latin typeface="Arial" panose="020B0604020202020204" pitchFamily="34" charset="0"/>
                <a:cs typeface="Arial" panose="020B0604020202020204" pitchFamily="34" charset="0"/>
              </a:rPr>
              <a:t> on </a:t>
            </a:r>
          </a:p>
          <a:p>
            <a:pPr marL="845468" lvl="1" indent="-342831">
              <a:spcAft>
                <a:spcPts val="1200"/>
              </a:spcAft>
              <a:buFont typeface="Arial" panose="020B0604020202020204" pitchFamily="34" charset="0"/>
              <a:buChar char="•"/>
            </a:pPr>
            <a:r>
              <a:rPr lang="fr-CH" sz="2400" b="1" dirty="0" err="1">
                <a:solidFill>
                  <a:schemeClr val="accent5">
                    <a:lumMod val="50000"/>
                  </a:schemeClr>
                </a:solidFill>
                <a:latin typeface="Arial" panose="020B0604020202020204" pitchFamily="34" charset="0"/>
                <a:cs typeface="Arial" panose="020B0604020202020204" pitchFamily="34" charset="0"/>
              </a:rPr>
              <a:t>Physics</a:t>
            </a:r>
            <a:r>
              <a:rPr lang="fr-CH" sz="2400" b="1" dirty="0">
                <a:solidFill>
                  <a:schemeClr val="accent5">
                    <a:lumMod val="50000"/>
                  </a:schemeClr>
                </a:solidFill>
                <a:latin typeface="Arial" panose="020B0604020202020204" pitchFamily="34" charset="0"/>
                <a:cs typeface="Arial" panose="020B0604020202020204" pitchFamily="34" charset="0"/>
              </a:rPr>
              <a:t> Essential </a:t>
            </a:r>
            <a:r>
              <a:rPr lang="fr-CH" sz="2400" b="1" dirty="0" err="1">
                <a:solidFill>
                  <a:schemeClr val="accent5">
                    <a:lumMod val="50000"/>
                  </a:schemeClr>
                </a:solidFill>
                <a:latin typeface="Arial" panose="020B0604020202020204" pitchFamily="34" charset="0"/>
                <a:cs typeface="Arial" panose="020B0604020202020204" pitchFamily="34" charset="0"/>
              </a:rPr>
              <a:t>Ocean</a:t>
            </a:r>
            <a:r>
              <a:rPr lang="fr-CH" sz="2400" b="1" dirty="0">
                <a:solidFill>
                  <a:schemeClr val="accent5">
                    <a:lumMod val="50000"/>
                  </a:schemeClr>
                </a:solidFill>
                <a:latin typeface="Arial" panose="020B0604020202020204" pitchFamily="34" charset="0"/>
                <a:cs typeface="Arial" panose="020B0604020202020204" pitchFamily="34" charset="0"/>
              </a:rPr>
              <a:t> Variables </a:t>
            </a:r>
          </a:p>
          <a:p>
            <a:pPr marL="845468" lvl="1" indent="-342831">
              <a:spcAft>
                <a:spcPts val="1200"/>
              </a:spcAft>
              <a:buFont typeface="Arial" panose="020B0604020202020204" pitchFamily="34" charset="0"/>
              <a:buChar char="•"/>
            </a:pPr>
            <a:r>
              <a:rPr lang="fr-CH" sz="2400" b="1" dirty="0">
                <a:solidFill>
                  <a:schemeClr val="accent5">
                    <a:lumMod val="50000"/>
                  </a:schemeClr>
                </a:solidFill>
                <a:latin typeface="Arial" panose="020B0604020202020204" pitchFamily="34" charset="0"/>
                <a:cs typeface="Arial" panose="020B0604020202020204" pitchFamily="34" charset="0"/>
              </a:rPr>
              <a:t>Leads on </a:t>
            </a:r>
            <a:r>
              <a:rPr lang="fr-CH" sz="2400" b="1" dirty="0" err="1">
                <a:solidFill>
                  <a:schemeClr val="accent5">
                    <a:lumMod val="50000"/>
                  </a:schemeClr>
                </a:solidFill>
                <a:latin typeface="Arial" panose="020B0604020202020204" pitchFamily="34" charset="0"/>
                <a:cs typeface="Arial" panose="020B0604020202020204" pitchFamily="34" charset="0"/>
              </a:rPr>
              <a:t>Climate</a:t>
            </a:r>
            <a:r>
              <a:rPr lang="fr-CH" sz="2400" b="1" dirty="0">
                <a:solidFill>
                  <a:schemeClr val="accent5">
                    <a:lumMod val="50000"/>
                  </a:schemeClr>
                </a:solidFill>
                <a:latin typeface="Arial" panose="020B0604020202020204" pitchFamily="34" charset="0"/>
                <a:cs typeface="Arial" panose="020B0604020202020204" pitchFamily="34" charset="0"/>
              </a:rPr>
              <a:t> applications (</a:t>
            </a:r>
            <a:r>
              <a:rPr lang="fr-CH" sz="2400" b="1" dirty="0" err="1">
                <a:solidFill>
                  <a:schemeClr val="accent5">
                    <a:lumMod val="50000"/>
                  </a:schemeClr>
                </a:solidFill>
                <a:latin typeface="Arial" panose="020B0604020202020204" pitchFamily="34" charset="0"/>
                <a:cs typeface="Arial" panose="020B0604020202020204" pitchFamily="34" charset="0"/>
              </a:rPr>
              <a:t>Ocean</a:t>
            </a:r>
            <a:r>
              <a:rPr lang="fr-CH" sz="2400" b="1" dirty="0">
                <a:solidFill>
                  <a:schemeClr val="accent5">
                    <a:lumMod val="50000"/>
                  </a:schemeClr>
                </a:solidFill>
                <a:latin typeface="Arial" panose="020B0604020202020204" pitchFamily="34" charset="0"/>
                <a:cs typeface="Arial" panose="020B0604020202020204" pitchFamily="34" charset="0"/>
              </a:rPr>
              <a:t> Essential </a:t>
            </a:r>
            <a:r>
              <a:rPr lang="fr-CH" sz="2400" b="1" dirty="0" err="1">
                <a:solidFill>
                  <a:schemeClr val="accent5">
                    <a:lumMod val="50000"/>
                  </a:schemeClr>
                </a:solidFill>
                <a:latin typeface="Arial" panose="020B0604020202020204" pitchFamily="34" charset="0"/>
                <a:cs typeface="Arial" panose="020B0604020202020204" pitchFamily="34" charset="0"/>
              </a:rPr>
              <a:t>Climate</a:t>
            </a:r>
            <a:r>
              <a:rPr lang="fr-CH" sz="2400" b="1" dirty="0">
                <a:solidFill>
                  <a:schemeClr val="accent5">
                    <a:lumMod val="50000"/>
                  </a:schemeClr>
                </a:solidFill>
                <a:latin typeface="Arial" panose="020B0604020202020204" pitchFamily="34" charset="0"/>
                <a:cs typeface="Arial" panose="020B0604020202020204" pitchFamily="34" charset="0"/>
              </a:rPr>
              <a:t> Variables)</a:t>
            </a:r>
          </a:p>
          <a:p>
            <a:pPr marL="845468" lvl="1" indent="-342831">
              <a:spcAft>
                <a:spcPts val="1200"/>
              </a:spcAft>
              <a:buFont typeface="Arial" panose="020B0604020202020204" pitchFamily="34" charset="0"/>
              <a:buChar char="•"/>
            </a:pPr>
            <a:r>
              <a:rPr lang="fr-CH" sz="2400" b="1" dirty="0">
                <a:solidFill>
                  <a:schemeClr val="accent5">
                    <a:lumMod val="50000"/>
                  </a:schemeClr>
                </a:solidFill>
                <a:latin typeface="Arial" panose="020B0604020202020204" pitchFamily="34" charset="0"/>
                <a:cs typeface="Arial" panose="020B0604020202020204" pitchFamily="34" charset="0"/>
              </a:rPr>
              <a:t>Leads on </a:t>
            </a:r>
            <a:r>
              <a:rPr lang="fr-CH" sz="2400" b="1" dirty="0" err="1">
                <a:solidFill>
                  <a:schemeClr val="accent5">
                    <a:lumMod val="50000"/>
                  </a:schemeClr>
                </a:solidFill>
                <a:latin typeface="Arial" panose="020B0604020202020204" pitchFamily="34" charset="0"/>
                <a:cs typeface="Arial" panose="020B0604020202020204" pitchFamily="34" charset="0"/>
              </a:rPr>
              <a:t>Operational</a:t>
            </a:r>
            <a:r>
              <a:rPr lang="fr-CH" sz="2400" b="1" dirty="0">
                <a:solidFill>
                  <a:schemeClr val="accent5">
                    <a:lumMod val="50000"/>
                  </a:schemeClr>
                </a:solidFill>
                <a:latin typeface="Arial" panose="020B0604020202020204" pitchFamily="34" charset="0"/>
                <a:cs typeface="Arial" panose="020B0604020202020204" pitchFamily="34" charset="0"/>
              </a:rPr>
              <a:t> applications</a:t>
            </a:r>
          </a:p>
          <a:p>
            <a:pPr marL="845468" lvl="1" indent="-342831">
              <a:spcAft>
                <a:spcPts val="1200"/>
              </a:spcAft>
              <a:buFont typeface="Arial" panose="020B0604020202020204" pitchFamily="34" charset="0"/>
              <a:buChar char="•"/>
            </a:pPr>
            <a:r>
              <a:rPr lang="fr-CH" sz="2400" b="1" dirty="0" err="1">
                <a:solidFill>
                  <a:schemeClr val="accent5">
                    <a:lumMod val="50000"/>
                  </a:schemeClr>
                </a:solidFill>
                <a:latin typeface="Arial" panose="020B0604020202020204" pitchFamily="34" charset="0"/>
                <a:cs typeface="Arial" panose="020B0604020202020204" pitchFamily="34" charset="0"/>
              </a:rPr>
              <a:t>Supporting</a:t>
            </a:r>
            <a:r>
              <a:rPr lang="fr-CH" sz="2400" b="1" dirty="0">
                <a:solidFill>
                  <a:schemeClr val="accent5">
                    <a:lumMod val="50000"/>
                  </a:schemeClr>
                </a:solidFill>
                <a:latin typeface="Arial" panose="020B0604020202020204" pitchFamily="34" charset="0"/>
                <a:cs typeface="Arial" panose="020B0604020202020204" pitchFamily="34" charset="0"/>
              </a:rPr>
              <a:t> </a:t>
            </a:r>
            <a:r>
              <a:rPr lang="fr-CH" sz="2400" b="1" dirty="0" err="1">
                <a:solidFill>
                  <a:schemeClr val="accent5">
                    <a:lumMod val="50000"/>
                  </a:schemeClr>
                </a:solidFill>
                <a:latin typeface="Arial" panose="020B0604020202020204" pitchFamily="34" charset="0"/>
                <a:cs typeface="Arial" panose="020B0604020202020204" pitchFamily="34" charset="0"/>
              </a:rPr>
              <a:t>Ocean</a:t>
            </a:r>
            <a:r>
              <a:rPr lang="fr-CH" sz="2400" b="1" dirty="0">
                <a:solidFill>
                  <a:schemeClr val="accent5">
                    <a:lumMod val="50000"/>
                  </a:schemeClr>
                </a:solidFill>
                <a:latin typeface="Arial" panose="020B0604020202020204" pitchFamily="34" charset="0"/>
                <a:cs typeface="Arial" panose="020B0604020202020204" pitchFamily="34" charset="0"/>
              </a:rPr>
              <a:t> </a:t>
            </a:r>
            <a:r>
              <a:rPr lang="fr-CH" sz="2400" b="1" dirty="0" err="1">
                <a:solidFill>
                  <a:schemeClr val="accent5">
                    <a:lumMod val="50000"/>
                  </a:schemeClr>
                </a:solidFill>
                <a:latin typeface="Arial" panose="020B0604020202020204" pitchFamily="34" charset="0"/>
                <a:cs typeface="Arial" panose="020B0604020202020204" pitchFamily="34" charset="0"/>
              </a:rPr>
              <a:t>Health</a:t>
            </a:r>
            <a:r>
              <a:rPr lang="fr-CH" sz="2400" b="1" dirty="0">
                <a:solidFill>
                  <a:schemeClr val="accent5">
                    <a:lumMod val="50000"/>
                  </a:schemeClr>
                </a:solidFill>
                <a:latin typeface="Arial" panose="020B0604020202020204" pitchFamily="34" charset="0"/>
                <a:cs typeface="Arial" panose="020B0604020202020204" pitchFamily="34" charset="0"/>
              </a:rPr>
              <a:t> applications. </a:t>
            </a:r>
          </a:p>
          <a:p>
            <a:pPr>
              <a:spcAft>
                <a:spcPts val="1200"/>
              </a:spcAft>
            </a:pPr>
            <a:r>
              <a:rPr lang="fr-CH" sz="2400" dirty="0">
                <a:latin typeface="Arial" panose="020B0604020202020204" pitchFamily="34" charset="0"/>
                <a:cs typeface="Arial" panose="020B0604020202020204" pitchFamily="34" charset="0"/>
              </a:rPr>
              <a:t> </a:t>
            </a:r>
            <a:endParaRPr lang="en-US" sz="2400" dirty="0">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8728" y="6383219"/>
            <a:ext cx="2159740" cy="474781"/>
          </a:xfrm>
          <a:prstGeom prst="rect">
            <a:avLst/>
          </a:prstGeom>
        </p:spPr>
      </p:pic>
      <p:grpSp>
        <p:nvGrpSpPr>
          <p:cNvPr id="4" name="Groupe 3">
            <a:extLst>
              <a:ext uri="{FF2B5EF4-FFF2-40B4-BE49-F238E27FC236}">
                <a16:creationId xmlns:a16="http://schemas.microsoft.com/office/drawing/2014/main" id="{F6BF82EA-D67F-9244-A699-B7D2F8C03903}"/>
              </a:ext>
            </a:extLst>
          </p:cNvPr>
          <p:cNvGrpSpPr/>
          <p:nvPr/>
        </p:nvGrpSpPr>
        <p:grpSpPr>
          <a:xfrm>
            <a:off x="5414128" y="2153042"/>
            <a:ext cx="6249137" cy="4317160"/>
            <a:chOff x="5843333" y="1773191"/>
            <a:chExt cx="6249137" cy="4317160"/>
          </a:xfrm>
        </p:grpSpPr>
        <p:grpSp>
          <p:nvGrpSpPr>
            <p:cNvPr id="11" name="Google Shape;125;gacaf13b675_0_0">
              <a:extLst>
                <a:ext uri="{FF2B5EF4-FFF2-40B4-BE49-F238E27FC236}">
                  <a16:creationId xmlns:a16="http://schemas.microsoft.com/office/drawing/2014/main" id="{E2FF5609-6C33-4248-AC30-A5C47B9E7ED7}"/>
                </a:ext>
              </a:extLst>
            </p:cNvPr>
            <p:cNvGrpSpPr/>
            <p:nvPr/>
          </p:nvGrpSpPr>
          <p:grpSpPr>
            <a:xfrm>
              <a:off x="5843333" y="1773191"/>
              <a:ext cx="6249137" cy="4317160"/>
              <a:chOff x="412919" y="3326152"/>
              <a:chExt cx="5140080" cy="3355898"/>
            </a:xfrm>
          </p:grpSpPr>
          <p:grpSp>
            <p:nvGrpSpPr>
              <p:cNvPr id="12" name="Google Shape;126;gacaf13b675_0_0">
                <a:extLst>
                  <a:ext uri="{FF2B5EF4-FFF2-40B4-BE49-F238E27FC236}">
                    <a16:creationId xmlns:a16="http://schemas.microsoft.com/office/drawing/2014/main" id="{8F29127C-2D04-CA41-BBE3-410715FF794D}"/>
                  </a:ext>
                </a:extLst>
              </p:cNvPr>
              <p:cNvGrpSpPr/>
              <p:nvPr/>
            </p:nvGrpSpPr>
            <p:grpSpPr>
              <a:xfrm>
                <a:off x="412919" y="3326152"/>
                <a:ext cx="5140080" cy="2730960"/>
                <a:chOff x="412919" y="3326152"/>
                <a:chExt cx="5140080" cy="2730960"/>
              </a:xfrm>
            </p:grpSpPr>
            <p:pic>
              <p:nvPicPr>
                <p:cNvPr id="17" name="Google Shape;127;gacaf13b675_0_0">
                  <a:extLst>
                    <a:ext uri="{FF2B5EF4-FFF2-40B4-BE49-F238E27FC236}">
                      <a16:creationId xmlns:a16="http://schemas.microsoft.com/office/drawing/2014/main" id="{631E1B14-2D2E-0743-A913-E02A4F003AC8}"/>
                    </a:ext>
                  </a:extLst>
                </p:cNvPr>
                <p:cNvPicPr/>
                <p:nvPr/>
              </p:nvPicPr>
              <p:blipFill>
                <a:blip r:embed="rId5"/>
                <a:stretch/>
              </p:blipFill>
              <p:spPr>
                <a:xfrm>
                  <a:off x="412919" y="3326152"/>
                  <a:ext cx="5140080" cy="2730960"/>
                </a:xfrm>
                <a:prstGeom prst="rect">
                  <a:avLst/>
                </a:prstGeom>
                <a:ln w="25560">
                  <a:noFill/>
                </a:ln>
              </p:spPr>
            </p:pic>
            <p:sp>
              <p:nvSpPr>
                <p:cNvPr id="18" name="Google Shape;128;gacaf13b675_0_0">
                  <a:extLst>
                    <a:ext uri="{FF2B5EF4-FFF2-40B4-BE49-F238E27FC236}">
                      <a16:creationId xmlns:a16="http://schemas.microsoft.com/office/drawing/2014/main" id="{4C9CECFA-FDFC-A04E-8DB8-031D96DB2F27}"/>
                    </a:ext>
                  </a:extLst>
                </p:cNvPr>
                <p:cNvSpPr/>
                <p:nvPr/>
              </p:nvSpPr>
              <p:spPr>
                <a:xfrm>
                  <a:off x="954000" y="3469320"/>
                  <a:ext cx="3720240" cy="2544840"/>
                </a:xfrm>
                <a:custGeom>
                  <a:avLst/>
                  <a:gdLst/>
                  <a:ahLst/>
                  <a:cxnLst/>
                  <a:rect l="l" t="t" r="r" b="b"/>
                  <a:pathLst>
                    <a:path w="21600" h="21600">
                      <a:moveTo>
                        <a:pt x="0" y="0"/>
                      </a:moveTo>
                      <a:lnTo>
                        <a:pt x="21600" y="0"/>
                      </a:lnTo>
                      <a:lnTo>
                        <a:pt x="21600" y="21600"/>
                      </a:lnTo>
                      <a:lnTo>
                        <a:pt x="0" y="21600"/>
                      </a:lnTo>
                      <a:close/>
                    </a:path>
                  </a:pathLst>
                </a:custGeom>
                <a:noFill/>
                <a:ln w="28440">
                  <a:solidFill>
                    <a:srgbClr val="0000FF"/>
                  </a:solidFill>
                  <a:round/>
                </a:ln>
              </p:spPr>
              <p:style>
                <a:lnRef idx="0">
                  <a:scrgbClr r="0" g="0" b="0"/>
                </a:lnRef>
                <a:fillRef idx="0">
                  <a:scrgbClr r="0" g="0" b="0"/>
                </a:fillRef>
                <a:effectRef idx="0">
                  <a:scrgbClr r="0" g="0" b="0"/>
                </a:effectRef>
                <a:fontRef idx="minor"/>
              </p:style>
            </p:sp>
          </p:grpSp>
          <p:sp>
            <p:nvSpPr>
              <p:cNvPr id="14" name="Google Shape;130;gacaf13b675_0_0">
                <a:extLst>
                  <a:ext uri="{FF2B5EF4-FFF2-40B4-BE49-F238E27FC236}">
                    <a16:creationId xmlns:a16="http://schemas.microsoft.com/office/drawing/2014/main" id="{44AA25C1-1575-3348-B731-B4D991121486}"/>
                  </a:ext>
                </a:extLst>
              </p:cNvPr>
              <p:cNvSpPr txBox="1"/>
              <p:nvPr/>
            </p:nvSpPr>
            <p:spPr>
              <a:xfrm>
                <a:off x="800999" y="6277410"/>
                <a:ext cx="4026240" cy="404640"/>
              </a:xfrm>
              <a:prstGeom prst="rect">
                <a:avLst/>
              </a:prstGeom>
              <a:noFill/>
              <a:ln w="0">
                <a:noFill/>
              </a:ln>
            </p:spPr>
            <p:txBody>
              <a:bodyPr tIns="91440" bIns="91440" anchor="ctr" anchorCtr="1">
                <a:noAutofit/>
              </a:bodyPr>
              <a:lstStyle/>
              <a:p>
                <a:pPr algn="ctr">
                  <a:lnSpc>
                    <a:spcPct val="100000"/>
                  </a:lnSpc>
                </a:pPr>
                <a:r>
                  <a:rPr lang="pl-PL" sz="1900" b="1" strike="noStrike" spc="-1" dirty="0">
                    <a:solidFill>
                      <a:srgbClr val="0000FF"/>
                    </a:solidFill>
                    <a:latin typeface="Arial" panose="020B0604020202020204" pitchFamily="34" charset="0"/>
                    <a:ea typeface="Calibri"/>
                    <a:cs typeface="Arial" panose="020B0604020202020204" pitchFamily="34" charset="0"/>
                  </a:rPr>
                  <a:t>GOOS </a:t>
                </a:r>
                <a:r>
                  <a:rPr lang="pl-PL" sz="1900" b="1" strike="noStrike" spc="-1" dirty="0" err="1">
                    <a:solidFill>
                      <a:srgbClr val="0000FF"/>
                    </a:solidFill>
                    <a:latin typeface="Arial" panose="020B0604020202020204" pitchFamily="34" charset="0"/>
                    <a:ea typeface="Calibri"/>
                    <a:cs typeface="Arial" panose="020B0604020202020204" pitchFamily="34" charset="0"/>
                  </a:rPr>
                  <a:t>Structure</a:t>
                </a:r>
                <a:r>
                  <a:rPr lang="pl-PL" sz="1900" b="1" strike="noStrike" spc="-1" dirty="0">
                    <a:solidFill>
                      <a:srgbClr val="0000FF"/>
                    </a:solidFill>
                    <a:latin typeface="Arial" panose="020B0604020202020204" pitchFamily="34" charset="0"/>
                    <a:ea typeface="Calibri"/>
                    <a:cs typeface="Arial" panose="020B0604020202020204" pitchFamily="34" charset="0"/>
                  </a:rPr>
                  <a:t> (</a:t>
                </a:r>
                <a:r>
                  <a:rPr lang="pl-PL" sz="1900" b="1" strike="noStrike" spc="-1" dirty="0" err="1">
                    <a:solidFill>
                      <a:srgbClr val="0000FF"/>
                    </a:solidFill>
                    <a:latin typeface="Arial" panose="020B0604020202020204" pitchFamily="34" charset="0"/>
                    <a:ea typeface="Calibri"/>
                    <a:cs typeface="Arial" panose="020B0604020202020204" pitchFamily="34" charset="0"/>
                  </a:rPr>
                  <a:t>based</a:t>
                </a:r>
                <a:r>
                  <a:rPr lang="pl-PL" sz="1900" b="1" strike="noStrike" spc="-1" dirty="0">
                    <a:solidFill>
                      <a:srgbClr val="0000FF"/>
                    </a:solidFill>
                    <a:latin typeface="Arial" panose="020B0604020202020204" pitchFamily="34" charset="0"/>
                    <a:ea typeface="Calibri"/>
                    <a:cs typeface="Arial" panose="020B0604020202020204" pitchFamily="34" charset="0"/>
                  </a:rPr>
                  <a:t> on the FOO*) </a:t>
                </a:r>
                <a:br>
                  <a:rPr dirty="0">
                    <a:latin typeface="Arial" panose="020B0604020202020204" pitchFamily="34" charset="0"/>
                    <a:cs typeface="Arial" panose="020B0604020202020204" pitchFamily="34" charset="0"/>
                  </a:rPr>
                </a:br>
                <a:r>
                  <a:rPr lang="pl-PL" sz="1900" b="1" strike="noStrike" spc="-1" dirty="0" err="1">
                    <a:solidFill>
                      <a:srgbClr val="0000FF"/>
                    </a:solidFill>
                    <a:latin typeface="Arial" panose="020B0604020202020204" pitchFamily="34" charset="0"/>
                    <a:ea typeface="Calibri"/>
                    <a:cs typeface="Arial" panose="020B0604020202020204" pitchFamily="34" charset="0"/>
                  </a:rPr>
                  <a:t>Integrating</a:t>
                </a:r>
                <a:r>
                  <a:rPr lang="pl-PL" sz="1900" b="1" strike="noStrike" spc="-1" dirty="0">
                    <a:solidFill>
                      <a:srgbClr val="0000FF"/>
                    </a:solidFill>
                    <a:latin typeface="Arial" panose="020B0604020202020204" pitchFamily="34" charset="0"/>
                    <a:ea typeface="Calibri"/>
                    <a:cs typeface="Arial" panose="020B0604020202020204" pitchFamily="34" charset="0"/>
                  </a:rPr>
                  <a:t> the Ocean </a:t>
                </a:r>
                <a:r>
                  <a:rPr lang="pl-PL" sz="1900" b="1" strike="noStrike" spc="-1" dirty="0" err="1">
                    <a:solidFill>
                      <a:srgbClr val="0000FF"/>
                    </a:solidFill>
                    <a:latin typeface="Arial" panose="020B0604020202020204" pitchFamily="34" charset="0"/>
                    <a:ea typeface="Calibri"/>
                    <a:cs typeface="Arial" panose="020B0604020202020204" pitchFamily="34" charset="0"/>
                  </a:rPr>
                  <a:t>Observing</a:t>
                </a:r>
                <a:endParaRPr lang="fr-FR" sz="1900" b="0" strike="noStrike" spc="-1" dirty="0">
                  <a:latin typeface="Arial" panose="020B0604020202020204" pitchFamily="34" charset="0"/>
                  <a:cs typeface="Arial" panose="020B0604020202020204" pitchFamily="34" charset="0"/>
                </a:endParaRPr>
              </a:p>
            </p:txBody>
          </p:sp>
        </p:grpSp>
        <p:sp>
          <p:nvSpPr>
            <p:cNvPr id="15" name="ZoneTexte 14">
              <a:extLst>
                <a:ext uri="{FF2B5EF4-FFF2-40B4-BE49-F238E27FC236}">
                  <a16:creationId xmlns:a16="http://schemas.microsoft.com/office/drawing/2014/main" id="{D5660BEF-3A98-BB4A-B796-D1C573218EDE}"/>
                </a:ext>
              </a:extLst>
            </p:cNvPr>
            <p:cNvSpPr txBox="1"/>
            <p:nvPr/>
          </p:nvSpPr>
          <p:spPr>
            <a:xfrm>
              <a:off x="8967902" y="2398620"/>
              <a:ext cx="915635" cy="369332"/>
            </a:xfrm>
            <a:prstGeom prst="rect">
              <a:avLst/>
            </a:prstGeom>
            <a:noFill/>
          </p:spPr>
          <p:txBody>
            <a:bodyPr wrap="none" rtlCol="0">
              <a:spAutoFit/>
            </a:bodyPr>
            <a:lstStyle/>
            <a:p>
              <a:r>
                <a:rPr lang="fr-FR" b="1" dirty="0">
                  <a:latin typeface="Arial Black" panose="020B0604020202020204" pitchFamily="34" charset="0"/>
                  <a:cs typeface="Arial Black" panose="020B0604020202020204" pitchFamily="34" charset="0"/>
                </a:rPr>
                <a:t>OOPC</a:t>
              </a:r>
            </a:p>
          </p:txBody>
        </p:sp>
      </p:grpSp>
      <p:sp>
        <p:nvSpPr>
          <p:cNvPr id="19" name="Google Shape;131;gacaf13b675_0_0">
            <a:extLst>
              <a:ext uri="{FF2B5EF4-FFF2-40B4-BE49-F238E27FC236}">
                <a16:creationId xmlns:a16="http://schemas.microsoft.com/office/drawing/2014/main" id="{D83C410C-9491-304E-AD10-72FB69112E84}"/>
              </a:ext>
            </a:extLst>
          </p:cNvPr>
          <p:cNvSpPr/>
          <p:nvPr/>
        </p:nvSpPr>
        <p:spPr>
          <a:xfrm rot="16200000">
            <a:off x="8399918" y="2148919"/>
            <a:ext cx="948600" cy="822960"/>
          </a:xfrm>
          <a:custGeom>
            <a:avLst/>
            <a:gdLst/>
            <a:ahLst/>
            <a:cxnLst/>
            <a:rect l="l" t="t" r="r" b="b"/>
            <a:pathLst>
              <a:path w="24896" h="21600">
                <a:moveTo>
                  <a:pt x="0" y="0"/>
                </a:moveTo>
                <a:lnTo>
                  <a:pt x="6444" y="0"/>
                </a:lnTo>
                <a:lnTo>
                  <a:pt x="6444" y="8100"/>
                </a:lnTo>
                <a:lnTo>
                  <a:pt x="19496" y="8100"/>
                </a:lnTo>
                <a:lnTo>
                  <a:pt x="19496" y="5400"/>
                </a:lnTo>
                <a:lnTo>
                  <a:pt x="24896" y="10800"/>
                </a:lnTo>
                <a:lnTo>
                  <a:pt x="19496" y="16200"/>
                </a:lnTo>
                <a:lnTo>
                  <a:pt x="19496" y="13500"/>
                </a:lnTo>
                <a:lnTo>
                  <a:pt x="6444" y="13500"/>
                </a:lnTo>
                <a:lnTo>
                  <a:pt x="6444" y="21600"/>
                </a:lnTo>
                <a:lnTo>
                  <a:pt x="0" y="21600"/>
                </a:lnTo>
                <a:close/>
              </a:path>
            </a:pathLst>
          </a:custGeom>
          <a:noFill/>
          <a:ln w="19080">
            <a:solidFill>
              <a:srgbClr val="44546A"/>
            </a:solidFill>
            <a:round/>
          </a:ln>
          <a:effectLst>
            <a:outerShdw dist="19080" dir="5400000">
              <a:srgbClr val="B45F06">
                <a:alpha val="50000"/>
              </a:srgbClr>
            </a:outerShdw>
          </a:effectLst>
        </p:spPr>
        <p:style>
          <a:lnRef idx="0">
            <a:scrgbClr r="0" g="0" b="0"/>
          </a:lnRef>
          <a:fillRef idx="0">
            <a:scrgbClr r="0" g="0" b="0"/>
          </a:fillRef>
          <a:effectRef idx="0">
            <a:scrgbClr r="0" g="0" b="0"/>
          </a:effectRef>
          <a:fontRef idx="minor"/>
        </p:style>
      </p:sp>
      <p:sp>
        <p:nvSpPr>
          <p:cNvPr id="20" name="Google Shape;132;gacaf13b675_0_0">
            <a:extLst>
              <a:ext uri="{FF2B5EF4-FFF2-40B4-BE49-F238E27FC236}">
                <a16:creationId xmlns:a16="http://schemas.microsoft.com/office/drawing/2014/main" id="{A06A1B14-3F9E-FC42-BF77-1A10F6A91C61}"/>
              </a:ext>
            </a:extLst>
          </p:cNvPr>
          <p:cNvSpPr txBox="1"/>
          <p:nvPr/>
        </p:nvSpPr>
        <p:spPr>
          <a:xfrm>
            <a:off x="8350238" y="1862298"/>
            <a:ext cx="1048320" cy="306720"/>
          </a:xfrm>
          <a:prstGeom prst="rect">
            <a:avLst/>
          </a:prstGeom>
          <a:noFill/>
          <a:ln w="0">
            <a:noFill/>
          </a:ln>
        </p:spPr>
        <p:txBody>
          <a:bodyPr tIns="91440" bIns="91440" anchor="ctr" anchorCtr="1">
            <a:noAutofit/>
          </a:bodyPr>
          <a:lstStyle/>
          <a:p>
            <a:pPr algn="ctr">
              <a:lnSpc>
                <a:spcPct val="100000"/>
              </a:lnSpc>
            </a:pPr>
            <a:r>
              <a:rPr lang="pl-PL" sz="2400" b="1" strike="noStrike" spc="-1" dirty="0">
                <a:solidFill>
                  <a:srgbClr val="000000"/>
                </a:solidFill>
                <a:latin typeface="Calibri"/>
                <a:ea typeface="Calibri"/>
              </a:rPr>
              <a:t>GCOS</a:t>
            </a:r>
            <a:endParaRPr lang="fr-FR" sz="2400" b="0" strike="noStrike" spc="-1" dirty="0">
              <a:latin typeface="Arial"/>
            </a:endParaRPr>
          </a:p>
        </p:txBody>
      </p:sp>
      <p:sp>
        <p:nvSpPr>
          <p:cNvPr id="21" name="Flèche vers la droite 20">
            <a:extLst>
              <a:ext uri="{FF2B5EF4-FFF2-40B4-BE49-F238E27FC236}">
                <a16:creationId xmlns:a16="http://schemas.microsoft.com/office/drawing/2014/main" id="{A5F63247-8847-8241-BBA4-BACF1164FFAE}"/>
              </a:ext>
            </a:extLst>
          </p:cNvPr>
          <p:cNvSpPr/>
          <p:nvPr/>
        </p:nvSpPr>
        <p:spPr>
          <a:xfrm rot="20928776">
            <a:off x="9389912" y="2117395"/>
            <a:ext cx="978408" cy="484632"/>
          </a:xfrm>
          <a:prstGeom prst="rightArrow">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Google Shape;132;gacaf13b675_0_0">
            <a:extLst>
              <a:ext uri="{FF2B5EF4-FFF2-40B4-BE49-F238E27FC236}">
                <a16:creationId xmlns:a16="http://schemas.microsoft.com/office/drawing/2014/main" id="{7D6F4426-B78F-8243-A625-8138BE7D5D2E}"/>
              </a:ext>
            </a:extLst>
          </p:cNvPr>
          <p:cNvSpPr txBox="1"/>
          <p:nvPr/>
        </p:nvSpPr>
        <p:spPr>
          <a:xfrm>
            <a:off x="10295647" y="2030499"/>
            <a:ext cx="1048320" cy="306720"/>
          </a:xfrm>
          <a:prstGeom prst="rect">
            <a:avLst/>
          </a:prstGeom>
          <a:noFill/>
          <a:ln w="0">
            <a:noFill/>
          </a:ln>
        </p:spPr>
        <p:txBody>
          <a:bodyPr tIns="91440" bIns="91440" anchor="ctr" anchorCtr="1">
            <a:noAutofit/>
          </a:bodyPr>
          <a:lstStyle/>
          <a:p>
            <a:pPr algn="ctr">
              <a:lnSpc>
                <a:spcPct val="100000"/>
              </a:lnSpc>
            </a:pPr>
            <a:r>
              <a:rPr lang="pl-PL" sz="2400" b="1" strike="noStrike" spc="-1" dirty="0">
                <a:solidFill>
                  <a:srgbClr val="000000"/>
                </a:solidFill>
                <a:latin typeface="Calibri"/>
                <a:ea typeface="Calibri"/>
              </a:rPr>
              <a:t>WCRP</a:t>
            </a:r>
            <a:endParaRPr lang="fr-FR" sz="2400" b="0" strike="noStrike" spc="-1" dirty="0">
              <a:latin typeface="Arial"/>
            </a:endParaRPr>
          </a:p>
        </p:txBody>
      </p:sp>
      <p:pic>
        <p:nvPicPr>
          <p:cNvPr id="5" name="Image 4">
            <a:extLst>
              <a:ext uri="{FF2B5EF4-FFF2-40B4-BE49-F238E27FC236}">
                <a16:creationId xmlns:a16="http://schemas.microsoft.com/office/drawing/2014/main" id="{7A5B963A-34F7-D44E-9107-B61845226F7B}"/>
              </a:ext>
            </a:extLst>
          </p:cNvPr>
          <p:cNvPicPr>
            <a:picLocks noChangeAspect="1"/>
          </p:cNvPicPr>
          <p:nvPr/>
        </p:nvPicPr>
        <p:blipFill>
          <a:blip r:embed="rId6"/>
          <a:stretch>
            <a:fillRect/>
          </a:stretch>
        </p:blipFill>
        <p:spPr>
          <a:xfrm>
            <a:off x="10780911" y="-43234"/>
            <a:ext cx="1435191" cy="2041938"/>
          </a:xfrm>
          <a:prstGeom prst="rect">
            <a:avLst/>
          </a:prstGeom>
        </p:spPr>
      </p:pic>
      <p:sp>
        <p:nvSpPr>
          <p:cNvPr id="7" name="Double flèche horizontale 6">
            <a:extLst>
              <a:ext uri="{FF2B5EF4-FFF2-40B4-BE49-F238E27FC236}">
                <a16:creationId xmlns:a16="http://schemas.microsoft.com/office/drawing/2014/main" id="{2A46E075-1F2F-DB42-92F6-A14C080CDDA7}"/>
              </a:ext>
            </a:extLst>
          </p:cNvPr>
          <p:cNvSpPr/>
          <p:nvPr/>
        </p:nvSpPr>
        <p:spPr>
          <a:xfrm rot="20668816">
            <a:off x="9313995" y="2096611"/>
            <a:ext cx="1120340" cy="541853"/>
          </a:xfrm>
          <a:prstGeom prst="leftRightArrow">
            <a:avLst/>
          </a:prstGeom>
          <a:noFill/>
          <a:ln>
            <a:solidFill>
              <a:srgbClr val="7A98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Double flèche horizontale 22">
            <a:extLst>
              <a:ext uri="{FF2B5EF4-FFF2-40B4-BE49-F238E27FC236}">
                <a16:creationId xmlns:a16="http://schemas.microsoft.com/office/drawing/2014/main" id="{8E4F2B4D-C1B0-7841-8DCC-AE34D8C36700}"/>
              </a:ext>
            </a:extLst>
          </p:cNvPr>
          <p:cNvSpPr/>
          <p:nvPr/>
        </p:nvSpPr>
        <p:spPr>
          <a:xfrm rot="16200000">
            <a:off x="8356153" y="2328180"/>
            <a:ext cx="1037024" cy="376014"/>
          </a:xfrm>
          <a:prstGeom prst="lef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图片 2">
            <a:extLst>
              <a:ext uri="{FF2B5EF4-FFF2-40B4-BE49-F238E27FC236}">
                <a16:creationId xmlns:a16="http://schemas.microsoft.com/office/drawing/2014/main" id="{053EE225-894A-DE45-931A-EBD2BF694FF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071956" y="2145032"/>
            <a:ext cx="4495351" cy="3578388"/>
          </a:xfrm>
          <a:prstGeom prst="rect">
            <a:avLst/>
          </a:prstGeom>
        </p:spPr>
      </p:pic>
    </p:spTree>
    <p:extLst>
      <p:ext uri="{BB962C8B-B14F-4D97-AF65-F5344CB8AC3E}">
        <p14:creationId xmlns:p14="http://schemas.microsoft.com/office/powerpoint/2010/main" val="11836125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6"/>
                                        </p:tgtEl>
                                      </p:cBhvr>
                                    </p:animEffect>
                                    <p:set>
                                      <p:cBhvr>
                                        <p:cTn id="7" dur="1" fill="hold">
                                          <p:stCondLst>
                                            <p:cond delay="499"/>
                                          </p:stCondLst>
                                        </p:cTn>
                                        <p:tgtEl>
                                          <p:spTgt spid="1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par>
                                <p:cTn id="13" presetID="10"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21"/>
                                        </p:tgtEl>
                                      </p:cBhvr>
                                    </p:animEffect>
                                    <p:set>
                                      <p:cBhvr>
                                        <p:cTn id="26" dur="1" fill="hold">
                                          <p:stCondLst>
                                            <p:cond delay="499"/>
                                          </p:stCondLst>
                                        </p:cTn>
                                        <p:tgtEl>
                                          <p:spTgt spid="21"/>
                                        </p:tgtEl>
                                        <p:attrNameLst>
                                          <p:attrName>style.visibility</p:attrName>
                                        </p:attrNameLst>
                                      </p:cBhvr>
                                      <p:to>
                                        <p:strVal val="hidden"/>
                                      </p:to>
                                    </p:set>
                                  </p:childTnLst>
                                </p:cTn>
                              </p:par>
                            </p:childTnLst>
                          </p:cTn>
                        </p:par>
                        <p:par>
                          <p:cTn id="27" fill="hold">
                            <p:stCondLst>
                              <p:cond delay="500"/>
                            </p:stCondLst>
                            <p:childTnLst>
                              <p:par>
                                <p:cTn id="28" presetID="10" presetClass="entr" presetSubtype="0" fill="hold" grpId="0"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childTnLst>
                          </p:cTn>
                        </p:par>
                        <p:par>
                          <p:cTn id="31" fill="hold">
                            <p:stCondLst>
                              <p:cond delay="1000"/>
                            </p:stCondLst>
                            <p:childTnLst>
                              <p:par>
                                <p:cTn id="32" presetID="10" presetClass="exit" presetSubtype="0" fill="hold" nodeType="afterEffect">
                                  <p:stCondLst>
                                    <p:cond delay="0"/>
                                  </p:stCondLst>
                                  <p:childTnLst>
                                    <p:animEffect transition="out" filter="fade">
                                      <p:cBhvr>
                                        <p:cTn id="33" dur="500"/>
                                        <p:tgtEl>
                                          <p:spTgt spid="19"/>
                                        </p:tgtEl>
                                      </p:cBhvr>
                                    </p:animEffect>
                                    <p:set>
                                      <p:cBhvr>
                                        <p:cTn id="34" dur="1" fill="hold">
                                          <p:stCondLst>
                                            <p:cond delay="499"/>
                                          </p:stCondLst>
                                        </p:cTn>
                                        <p:tgtEl>
                                          <p:spTgt spid="19"/>
                                        </p:tgtEl>
                                        <p:attrNameLst>
                                          <p:attrName>style.visibility</p:attrName>
                                        </p:attrNameLst>
                                      </p:cBhvr>
                                      <p:to>
                                        <p:strVal val="hidden"/>
                                      </p:to>
                                    </p:set>
                                  </p:childTnLst>
                                </p:cTn>
                              </p:par>
                            </p:childTnLst>
                          </p:cTn>
                        </p:par>
                        <p:par>
                          <p:cTn id="35" fill="hold">
                            <p:stCondLst>
                              <p:cond delay="1500"/>
                            </p:stCondLst>
                            <p:childTnLst>
                              <p:par>
                                <p:cTn id="36" presetID="10" presetClass="entr" presetSubtype="0" fill="hold" grpId="0" nodeType="after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fade">
                                      <p:cBhvr>
                                        <p:cTn id="3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animBg="1"/>
      <p:bldP spid="21" grpId="1" animBg="1"/>
      <p:bldP spid="22" grpId="0"/>
      <p:bldP spid="7" grpId="0" animBg="1"/>
      <p:bldP spid="2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36B08AE-D50B-EF46-98DC-684631953EE7}"/>
              </a:ext>
            </a:extLst>
          </p:cNvPr>
          <p:cNvPicPr>
            <a:picLocks noChangeAspect="1"/>
          </p:cNvPicPr>
          <p:nvPr/>
        </p:nvPicPr>
        <p:blipFill>
          <a:blip r:embed="rId2"/>
          <a:stretch>
            <a:fillRect/>
          </a:stretch>
        </p:blipFill>
        <p:spPr>
          <a:xfrm>
            <a:off x="1518479" y="685800"/>
            <a:ext cx="9194800" cy="6172200"/>
          </a:xfrm>
          <a:prstGeom prst="rect">
            <a:avLst/>
          </a:prstGeom>
        </p:spPr>
      </p:pic>
      <p:sp>
        <p:nvSpPr>
          <p:cNvPr id="3" name="文本框 2">
            <a:extLst>
              <a:ext uri="{FF2B5EF4-FFF2-40B4-BE49-F238E27FC236}">
                <a16:creationId xmlns:a16="http://schemas.microsoft.com/office/drawing/2014/main" id="{87091574-6B6C-AC48-AE48-1A9E27415C95}"/>
              </a:ext>
            </a:extLst>
          </p:cNvPr>
          <p:cNvSpPr txBox="1"/>
          <p:nvPr/>
        </p:nvSpPr>
        <p:spPr>
          <a:xfrm>
            <a:off x="3101009" y="0"/>
            <a:ext cx="6599582" cy="646331"/>
          </a:xfrm>
          <a:prstGeom prst="rect">
            <a:avLst/>
          </a:prstGeom>
          <a:noFill/>
        </p:spPr>
        <p:txBody>
          <a:bodyPr wrap="square" rtlCol="0">
            <a:spAutoFit/>
          </a:bodyPr>
          <a:lstStyle/>
          <a:p>
            <a:pPr algn="ctr"/>
            <a:r>
              <a:rPr kumimoji="1" lang="en-US" altLang="zh-CN" sz="3600" dirty="0">
                <a:solidFill>
                  <a:srgbClr val="FF0000"/>
                </a:solidFill>
              </a:rPr>
              <a:t>WCRP’s New Structure</a:t>
            </a:r>
            <a:endParaRPr kumimoji="1" lang="zh-CN" altLang="en-US" sz="3600" dirty="0">
              <a:solidFill>
                <a:srgbClr val="FF0000"/>
              </a:solidFill>
            </a:endParaRPr>
          </a:p>
        </p:txBody>
      </p:sp>
      <p:sp>
        <p:nvSpPr>
          <p:cNvPr id="4" name="圆角矩形 3">
            <a:extLst>
              <a:ext uri="{FF2B5EF4-FFF2-40B4-BE49-F238E27FC236}">
                <a16:creationId xmlns:a16="http://schemas.microsoft.com/office/drawing/2014/main" id="{A099C155-8CF6-0D4B-8CD4-31A7C61B0150}"/>
              </a:ext>
            </a:extLst>
          </p:cNvPr>
          <p:cNvSpPr/>
          <p:nvPr/>
        </p:nvSpPr>
        <p:spPr>
          <a:xfrm>
            <a:off x="1808922" y="3518452"/>
            <a:ext cx="5605669" cy="3101009"/>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 name="文本框 4">
            <a:extLst>
              <a:ext uri="{FF2B5EF4-FFF2-40B4-BE49-F238E27FC236}">
                <a16:creationId xmlns:a16="http://schemas.microsoft.com/office/drawing/2014/main" id="{7504BC2B-2D78-FC42-8B1F-0F246F995640}"/>
              </a:ext>
            </a:extLst>
          </p:cNvPr>
          <p:cNvSpPr txBox="1"/>
          <p:nvPr/>
        </p:nvSpPr>
        <p:spPr>
          <a:xfrm>
            <a:off x="-1" y="4035287"/>
            <a:ext cx="1518479" cy="1477328"/>
          </a:xfrm>
          <a:prstGeom prst="rect">
            <a:avLst/>
          </a:prstGeom>
          <a:noFill/>
        </p:spPr>
        <p:txBody>
          <a:bodyPr wrap="square" rtlCol="0">
            <a:spAutoFit/>
          </a:bodyPr>
          <a:lstStyle/>
          <a:p>
            <a:pPr algn="ctr"/>
            <a:r>
              <a:rPr kumimoji="1" lang="en-US" altLang="zh-CN" b="1" dirty="0">
                <a:solidFill>
                  <a:srgbClr val="FF0000"/>
                </a:solidFill>
              </a:rPr>
              <a:t>Community Home</a:t>
            </a:r>
            <a:r>
              <a:rPr kumimoji="1" lang="en-US" altLang="zh-CN" dirty="0"/>
              <a:t>: </a:t>
            </a:r>
          </a:p>
          <a:p>
            <a:pPr algn="ctr"/>
            <a:r>
              <a:rPr kumimoji="1" lang="en-US" altLang="zh-CN" dirty="0"/>
              <a:t>Hosting core projects with </a:t>
            </a:r>
            <a:r>
              <a:rPr kumimoji="1" lang="en-US" altLang="zh-CN" dirty="0">
                <a:solidFill>
                  <a:srgbClr val="FF0000"/>
                </a:solidFill>
              </a:rPr>
              <a:t>two new ones</a:t>
            </a:r>
            <a:endParaRPr kumimoji="1" lang="zh-CN" altLang="en-US" dirty="0">
              <a:solidFill>
                <a:srgbClr val="FF0000"/>
              </a:solidFill>
            </a:endParaRPr>
          </a:p>
        </p:txBody>
      </p:sp>
      <p:cxnSp>
        <p:nvCxnSpPr>
          <p:cNvPr id="7" name="直线连接符 6">
            <a:extLst>
              <a:ext uri="{FF2B5EF4-FFF2-40B4-BE49-F238E27FC236}">
                <a16:creationId xmlns:a16="http://schemas.microsoft.com/office/drawing/2014/main" id="{A2BD0B83-56A7-2140-A442-42CE8CAB319A}"/>
              </a:ext>
            </a:extLst>
          </p:cNvPr>
          <p:cNvCxnSpPr/>
          <p:nvPr/>
        </p:nvCxnSpPr>
        <p:spPr>
          <a:xfrm>
            <a:off x="2425148" y="6162261"/>
            <a:ext cx="3140765"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直线连接符 7">
            <a:extLst>
              <a:ext uri="{FF2B5EF4-FFF2-40B4-BE49-F238E27FC236}">
                <a16:creationId xmlns:a16="http://schemas.microsoft.com/office/drawing/2014/main" id="{A9BC8C5B-FDA1-0B4D-829D-B8593776C1CA}"/>
              </a:ext>
            </a:extLst>
          </p:cNvPr>
          <p:cNvCxnSpPr>
            <a:cxnSpLocks/>
          </p:cNvCxnSpPr>
          <p:nvPr/>
        </p:nvCxnSpPr>
        <p:spPr>
          <a:xfrm>
            <a:off x="2425148" y="5917096"/>
            <a:ext cx="399553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文本框 9">
            <a:extLst>
              <a:ext uri="{FF2B5EF4-FFF2-40B4-BE49-F238E27FC236}">
                <a16:creationId xmlns:a16="http://schemas.microsoft.com/office/drawing/2014/main" id="{883589C1-4318-464B-80DE-076AF31750A1}"/>
              </a:ext>
            </a:extLst>
          </p:cNvPr>
          <p:cNvSpPr txBox="1"/>
          <p:nvPr/>
        </p:nvSpPr>
        <p:spPr>
          <a:xfrm>
            <a:off x="3995530" y="4595190"/>
            <a:ext cx="993913" cy="377687"/>
          </a:xfrm>
          <a:prstGeom prst="rect">
            <a:avLst/>
          </a:prstGeom>
          <a:noFill/>
        </p:spPr>
        <p:txBody>
          <a:bodyPr wrap="square" rtlCol="0">
            <a:spAutoFit/>
          </a:bodyPr>
          <a:lstStyle/>
          <a:p>
            <a:r>
              <a:rPr kumimoji="1" lang="en-US" altLang="zh-CN" dirty="0">
                <a:solidFill>
                  <a:srgbClr val="FF0000"/>
                </a:solidFill>
              </a:rPr>
              <a:t>CLIC</a:t>
            </a:r>
            <a:endParaRPr kumimoji="1" lang="zh-CN" altLang="en-US" dirty="0">
              <a:solidFill>
                <a:srgbClr val="FF0000"/>
              </a:solidFill>
            </a:endParaRPr>
          </a:p>
        </p:txBody>
      </p:sp>
      <p:sp>
        <p:nvSpPr>
          <p:cNvPr id="11" name="文本框 10">
            <a:extLst>
              <a:ext uri="{FF2B5EF4-FFF2-40B4-BE49-F238E27FC236}">
                <a16:creationId xmlns:a16="http://schemas.microsoft.com/office/drawing/2014/main" id="{46E9F8E7-660F-C948-BFF4-94A5AB2F123D}"/>
              </a:ext>
            </a:extLst>
          </p:cNvPr>
          <p:cNvSpPr txBox="1"/>
          <p:nvPr/>
        </p:nvSpPr>
        <p:spPr>
          <a:xfrm>
            <a:off x="6115879" y="4840211"/>
            <a:ext cx="993913" cy="377687"/>
          </a:xfrm>
          <a:prstGeom prst="rect">
            <a:avLst/>
          </a:prstGeom>
          <a:noFill/>
        </p:spPr>
        <p:txBody>
          <a:bodyPr wrap="square" rtlCol="0">
            <a:spAutoFit/>
          </a:bodyPr>
          <a:lstStyle/>
          <a:p>
            <a:r>
              <a:rPr kumimoji="1" lang="en-US" altLang="zh-CN" dirty="0">
                <a:solidFill>
                  <a:srgbClr val="FF0000"/>
                </a:solidFill>
              </a:rPr>
              <a:t>CLIVAR</a:t>
            </a:r>
            <a:endParaRPr kumimoji="1" lang="zh-CN" altLang="en-US" dirty="0">
              <a:solidFill>
                <a:srgbClr val="FF0000"/>
              </a:solidFill>
            </a:endParaRPr>
          </a:p>
        </p:txBody>
      </p:sp>
      <p:sp>
        <p:nvSpPr>
          <p:cNvPr id="12" name="文本框 11">
            <a:extLst>
              <a:ext uri="{FF2B5EF4-FFF2-40B4-BE49-F238E27FC236}">
                <a16:creationId xmlns:a16="http://schemas.microsoft.com/office/drawing/2014/main" id="{7FC0C595-A474-9746-A278-7085B5909444}"/>
              </a:ext>
            </a:extLst>
          </p:cNvPr>
          <p:cNvSpPr txBox="1"/>
          <p:nvPr/>
        </p:nvSpPr>
        <p:spPr>
          <a:xfrm>
            <a:off x="4913245" y="5095459"/>
            <a:ext cx="993913" cy="377687"/>
          </a:xfrm>
          <a:prstGeom prst="rect">
            <a:avLst/>
          </a:prstGeom>
          <a:noFill/>
        </p:spPr>
        <p:txBody>
          <a:bodyPr wrap="square" rtlCol="0">
            <a:spAutoFit/>
          </a:bodyPr>
          <a:lstStyle/>
          <a:p>
            <a:r>
              <a:rPr kumimoji="1" lang="en-US" altLang="zh-CN" dirty="0">
                <a:solidFill>
                  <a:srgbClr val="FF0000"/>
                </a:solidFill>
              </a:rPr>
              <a:t>GWEX</a:t>
            </a:r>
            <a:endParaRPr kumimoji="1" lang="zh-CN" altLang="en-US" dirty="0">
              <a:solidFill>
                <a:srgbClr val="FF0000"/>
              </a:solidFill>
            </a:endParaRPr>
          </a:p>
        </p:txBody>
      </p:sp>
      <p:sp>
        <p:nvSpPr>
          <p:cNvPr id="13" name="文本框 12">
            <a:extLst>
              <a:ext uri="{FF2B5EF4-FFF2-40B4-BE49-F238E27FC236}">
                <a16:creationId xmlns:a16="http://schemas.microsoft.com/office/drawing/2014/main" id="{AB2349CD-202F-7645-9DF8-32A6B7D1B165}"/>
              </a:ext>
            </a:extLst>
          </p:cNvPr>
          <p:cNvSpPr txBox="1"/>
          <p:nvPr/>
        </p:nvSpPr>
        <p:spPr>
          <a:xfrm>
            <a:off x="6525038" y="5395218"/>
            <a:ext cx="993913" cy="377687"/>
          </a:xfrm>
          <a:prstGeom prst="rect">
            <a:avLst/>
          </a:prstGeom>
          <a:noFill/>
        </p:spPr>
        <p:txBody>
          <a:bodyPr wrap="square" rtlCol="0">
            <a:spAutoFit/>
          </a:bodyPr>
          <a:lstStyle/>
          <a:p>
            <a:r>
              <a:rPr kumimoji="1" lang="en-US" altLang="zh-CN" dirty="0">
                <a:solidFill>
                  <a:srgbClr val="FF0000"/>
                </a:solidFill>
              </a:rPr>
              <a:t>SPARC</a:t>
            </a:r>
            <a:endParaRPr kumimoji="1" lang="zh-CN" altLang="en-US" dirty="0">
              <a:solidFill>
                <a:srgbClr val="FF0000"/>
              </a:solidFill>
            </a:endParaRPr>
          </a:p>
        </p:txBody>
      </p:sp>
      <p:sp>
        <p:nvSpPr>
          <p:cNvPr id="14" name="圆角矩形 13">
            <a:extLst>
              <a:ext uri="{FF2B5EF4-FFF2-40B4-BE49-F238E27FC236}">
                <a16:creationId xmlns:a16="http://schemas.microsoft.com/office/drawing/2014/main" id="{505AD5BD-AF5D-5C42-AF0A-D4F49C675DE8}"/>
              </a:ext>
            </a:extLst>
          </p:cNvPr>
          <p:cNvSpPr/>
          <p:nvPr/>
        </p:nvSpPr>
        <p:spPr>
          <a:xfrm>
            <a:off x="1808922" y="1828800"/>
            <a:ext cx="5605669" cy="1172817"/>
          </a:xfrm>
          <a:prstGeom prst="round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5" name="文本框 14">
            <a:extLst>
              <a:ext uri="{FF2B5EF4-FFF2-40B4-BE49-F238E27FC236}">
                <a16:creationId xmlns:a16="http://schemas.microsoft.com/office/drawing/2014/main" id="{F55AF961-ED79-764C-ABB2-1CF76E37BF72}"/>
              </a:ext>
            </a:extLst>
          </p:cNvPr>
          <p:cNvSpPr txBox="1"/>
          <p:nvPr/>
        </p:nvSpPr>
        <p:spPr>
          <a:xfrm>
            <a:off x="0" y="2092042"/>
            <a:ext cx="1518478" cy="646331"/>
          </a:xfrm>
          <a:prstGeom prst="rect">
            <a:avLst/>
          </a:prstGeom>
          <a:noFill/>
        </p:spPr>
        <p:txBody>
          <a:bodyPr wrap="square" rtlCol="0">
            <a:spAutoFit/>
          </a:bodyPr>
          <a:lstStyle/>
          <a:p>
            <a:pPr algn="ctr"/>
            <a:r>
              <a:rPr kumimoji="1" lang="en-US" altLang="zh-CN" b="1" dirty="0">
                <a:solidFill>
                  <a:srgbClr val="FF0000"/>
                </a:solidFill>
              </a:rPr>
              <a:t>Lighthouse</a:t>
            </a:r>
          </a:p>
          <a:p>
            <a:pPr algn="ctr"/>
            <a:r>
              <a:rPr kumimoji="1" lang="en-US" altLang="zh-CN" b="1" dirty="0">
                <a:solidFill>
                  <a:srgbClr val="FF0000"/>
                </a:solidFill>
              </a:rPr>
              <a:t>Activities</a:t>
            </a:r>
            <a:endParaRPr kumimoji="1" lang="zh-CN" altLang="en-US" b="1" dirty="0">
              <a:solidFill>
                <a:srgbClr val="FF0000"/>
              </a:solidFill>
            </a:endParaRPr>
          </a:p>
        </p:txBody>
      </p:sp>
      <p:sp>
        <p:nvSpPr>
          <p:cNvPr id="16" name="圆角矩形 15">
            <a:extLst>
              <a:ext uri="{FF2B5EF4-FFF2-40B4-BE49-F238E27FC236}">
                <a16:creationId xmlns:a16="http://schemas.microsoft.com/office/drawing/2014/main" id="{562A750A-EBCB-0C4D-B6AE-7378A024E7E2}"/>
              </a:ext>
            </a:extLst>
          </p:cNvPr>
          <p:cNvSpPr/>
          <p:nvPr/>
        </p:nvSpPr>
        <p:spPr>
          <a:xfrm>
            <a:off x="7518951" y="1828800"/>
            <a:ext cx="2917136" cy="4532243"/>
          </a:xfrm>
          <a:prstGeom prst="roundRect">
            <a:avLst/>
          </a:prstGeom>
          <a:noFill/>
          <a:ln w="38100">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7" name="文本框 16">
            <a:extLst>
              <a:ext uri="{FF2B5EF4-FFF2-40B4-BE49-F238E27FC236}">
                <a16:creationId xmlns:a16="http://schemas.microsoft.com/office/drawing/2014/main" id="{E1E1612A-4C5C-734C-995E-54BED7B17FA9}"/>
              </a:ext>
            </a:extLst>
          </p:cNvPr>
          <p:cNvSpPr txBox="1"/>
          <p:nvPr/>
        </p:nvSpPr>
        <p:spPr>
          <a:xfrm>
            <a:off x="10713279" y="3518452"/>
            <a:ext cx="1478721" cy="923330"/>
          </a:xfrm>
          <a:prstGeom prst="rect">
            <a:avLst/>
          </a:prstGeom>
          <a:noFill/>
        </p:spPr>
        <p:txBody>
          <a:bodyPr wrap="square" rtlCol="0">
            <a:spAutoFit/>
          </a:bodyPr>
          <a:lstStyle/>
          <a:p>
            <a:r>
              <a:rPr kumimoji="1" lang="en-US" altLang="zh-CN" b="1" dirty="0">
                <a:solidFill>
                  <a:srgbClr val="FF0000"/>
                </a:solidFill>
              </a:rPr>
              <a:t>Additional activities and fora</a:t>
            </a:r>
            <a:endParaRPr kumimoji="1" lang="zh-CN" altLang="en-US" b="1" dirty="0">
              <a:solidFill>
                <a:srgbClr val="FF0000"/>
              </a:solidFill>
            </a:endParaRPr>
          </a:p>
        </p:txBody>
      </p:sp>
      <p:sp>
        <p:nvSpPr>
          <p:cNvPr id="18" name="七边形 17">
            <a:extLst>
              <a:ext uri="{FF2B5EF4-FFF2-40B4-BE49-F238E27FC236}">
                <a16:creationId xmlns:a16="http://schemas.microsoft.com/office/drawing/2014/main" id="{147000E2-A946-564E-A232-4A3962B55839}"/>
              </a:ext>
            </a:extLst>
          </p:cNvPr>
          <p:cNvSpPr/>
          <p:nvPr/>
        </p:nvSpPr>
        <p:spPr>
          <a:xfrm>
            <a:off x="397565" y="3548269"/>
            <a:ext cx="580334" cy="521804"/>
          </a:xfrm>
          <a:prstGeom prst="heptagon">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2000" b="1" dirty="0">
                <a:solidFill>
                  <a:srgbClr val="FFFF00"/>
                </a:solidFill>
              </a:rPr>
              <a:t>1</a:t>
            </a:r>
            <a:endParaRPr kumimoji="1" lang="zh-CN" altLang="en-US" sz="2000" b="1" dirty="0">
              <a:solidFill>
                <a:srgbClr val="FFFF00"/>
              </a:solidFill>
            </a:endParaRPr>
          </a:p>
        </p:txBody>
      </p:sp>
      <p:sp>
        <p:nvSpPr>
          <p:cNvPr id="19" name="七边形 18">
            <a:extLst>
              <a:ext uri="{FF2B5EF4-FFF2-40B4-BE49-F238E27FC236}">
                <a16:creationId xmlns:a16="http://schemas.microsoft.com/office/drawing/2014/main" id="{F5B8688F-475B-F04C-AB0D-86D1D1DBEBC2}"/>
              </a:ext>
            </a:extLst>
          </p:cNvPr>
          <p:cNvSpPr/>
          <p:nvPr/>
        </p:nvSpPr>
        <p:spPr>
          <a:xfrm>
            <a:off x="397565" y="1587631"/>
            <a:ext cx="580334" cy="521804"/>
          </a:xfrm>
          <a:prstGeom prst="heptagon">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2000" b="1" dirty="0">
                <a:solidFill>
                  <a:srgbClr val="FFFF00"/>
                </a:solidFill>
              </a:rPr>
              <a:t>2</a:t>
            </a:r>
            <a:endParaRPr kumimoji="1" lang="zh-CN" altLang="en-US" sz="2000" b="1" dirty="0">
              <a:solidFill>
                <a:srgbClr val="FFFF00"/>
              </a:solidFill>
            </a:endParaRPr>
          </a:p>
        </p:txBody>
      </p:sp>
      <p:sp>
        <p:nvSpPr>
          <p:cNvPr id="20" name="七边形 19">
            <a:extLst>
              <a:ext uri="{FF2B5EF4-FFF2-40B4-BE49-F238E27FC236}">
                <a16:creationId xmlns:a16="http://schemas.microsoft.com/office/drawing/2014/main" id="{5E6D1713-8EEA-B947-9192-BDAB49308A7B}"/>
              </a:ext>
            </a:extLst>
          </p:cNvPr>
          <p:cNvSpPr/>
          <p:nvPr/>
        </p:nvSpPr>
        <p:spPr>
          <a:xfrm>
            <a:off x="11162472" y="2996648"/>
            <a:ext cx="580334" cy="521804"/>
          </a:xfrm>
          <a:prstGeom prst="heptagon">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2000" b="1" dirty="0">
                <a:solidFill>
                  <a:srgbClr val="FFFF00"/>
                </a:solidFill>
              </a:rPr>
              <a:t>3</a:t>
            </a:r>
            <a:endParaRPr kumimoji="1" lang="zh-CN" altLang="en-US" sz="2000" b="1" dirty="0">
              <a:solidFill>
                <a:srgbClr val="FFFF00"/>
              </a:solidFill>
            </a:endParaRPr>
          </a:p>
        </p:txBody>
      </p:sp>
    </p:spTree>
    <p:extLst>
      <p:ext uri="{BB962C8B-B14F-4D97-AF65-F5344CB8AC3E}">
        <p14:creationId xmlns:p14="http://schemas.microsoft.com/office/powerpoint/2010/main" val="3106372464"/>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23;gacaf13b675_0_0">
            <a:extLst>
              <a:ext uri="{FF2B5EF4-FFF2-40B4-BE49-F238E27FC236}">
                <a16:creationId xmlns:a16="http://schemas.microsoft.com/office/drawing/2014/main" id="{CBA0A0D5-3002-D044-8AF3-7D2AFD6EF7D4}"/>
              </a:ext>
            </a:extLst>
          </p:cNvPr>
          <p:cNvSpPr txBox="1"/>
          <p:nvPr/>
        </p:nvSpPr>
        <p:spPr>
          <a:xfrm>
            <a:off x="0" y="0"/>
            <a:ext cx="12191760" cy="862200"/>
          </a:xfrm>
          <a:prstGeom prst="rect">
            <a:avLst/>
          </a:prstGeom>
          <a:solidFill>
            <a:srgbClr val="0A8F9D"/>
          </a:solidFill>
          <a:ln w="25560">
            <a:noFill/>
          </a:ln>
        </p:spPr>
        <p:txBody>
          <a:bodyPr anchor="ctr">
            <a:noAutofit/>
          </a:bodyPr>
          <a:lstStyle/>
          <a:p>
            <a:pPr>
              <a:lnSpc>
                <a:spcPct val="90000"/>
              </a:lnSpc>
              <a:tabLst>
                <a:tab pos="11864975" algn="r"/>
              </a:tabLst>
            </a:pPr>
            <a:r>
              <a:rPr lang="pl-PL" sz="3600" b="1" spc="-1" dirty="0">
                <a:solidFill>
                  <a:srgbClr val="FFFFFF"/>
                </a:solidFill>
                <a:latin typeface="Calibri"/>
                <a:ea typeface="Calibri"/>
              </a:rPr>
              <a:t>	</a:t>
            </a:r>
            <a:endParaRPr lang="fr-FR" sz="3600" b="0" strike="noStrike" spc="-1" dirty="0">
              <a:solidFill>
                <a:srgbClr val="FFC000"/>
              </a:solidFill>
            </a:endParaRPr>
          </a:p>
        </p:txBody>
      </p:sp>
      <p:pic>
        <p:nvPicPr>
          <p:cNvPr id="8" name="Picture 21">
            <a:extLst>
              <a:ext uri="{FF2B5EF4-FFF2-40B4-BE49-F238E27FC236}">
                <a16:creationId xmlns:a16="http://schemas.microsoft.com/office/drawing/2014/main" id="{7903722D-AA28-6C4C-A5B4-9FDF80A83496}"/>
              </a:ext>
            </a:extLst>
          </p:cNvPr>
          <p:cNvPicPr>
            <a:picLocks noChangeAspect="1"/>
          </p:cNvPicPr>
          <p:nvPr/>
        </p:nvPicPr>
        <p:blipFill>
          <a:blip r:embed="rId2" cstate="print">
            <a:clrChange>
              <a:clrFrom>
                <a:srgbClr val="FFFFFF"/>
              </a:clrFrom>
              <a:clrTo>
                <a:srgbClr val="FFFFFF">
                  <a:alpha val="0"/>
                </a:srgbClr>
              </a:clrTo>
            </a:clrChange>
            <a:lum bright="70000" contrast="-70000"/>
            <a:extLst>
              <a:ext uri="{28A0092B-C50C-407E-A947-70E740481C1C}">
                <a14:useLocalDpi xmlns:a14="http://schemas.microsoft.com/office/drawing/2010/main"/>
              </a:ext>
            </a:extLst>
          </a:blip>
          <a:stretch>
            <a:fillRect/>
          </a:stretch>
        </p:blipFill>
        <p:spPr>
          <a:xfrm>
            <a:off x="213053" y="77341"/>
            <a:ext cx="2894561" cy="644397"/>
          </a:xfrm>
          <a:prstGeom prst="rect">
            <a:avLst/>
          </a:prstGeom>
        </p:spPr>
      </p:pic>
      <p:pic>
        <p:nvPicPr>
          <p:cNvPr id="9" name="图片 3">
            <a:extLst>
              <a:ext uri="{FF2B5EF4-FFF2-40B4-BE49-F238E27FC236}">
                <a16:creationId xmlns:a16="http://schemas.microsoft.com/office/drawing/2014/main" id="{C3F7E625-B26A-0944-AE47-14B68C3F7D2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093" y="3511296"/>
            <a:ext cx="4983057" cy="3194413"/>
          </a:xfrm>
          <a:prstGeom prst="rect">
            <a:avLst/>
          </a:prstGeom>
        </p:spPr>
      </p:pic>
      <p:pic>
        <p:nvPicPr>
          <p:cNvPr id="10" name="Picture 4">
            <a:extLst>
              <a:ext uri="{FF2B5EF4-FFF2-40B4-BE49-F238E27FC236}">
                <a16:creationId xmlns:a16="http://schemas.microsoft.com/office/drawing/2014/main" id="{82C0A14B-1354-9442-83A2-86DE623D959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050068" y="42361"/>
            <a:ext cx="4552950" cy="715960"/>
          </a:xfrm>
          <a:prstGeom prst="rect">
            <a:avLst/>
          </a:prstGeom>
        </p:spPr>
      </p:pic>
      <p:pic>
        <p:nvPicPr>
          <p:cNvPr id="11" name="图片 7">
            <a:extLst>
              <a:ext uri="{FF2B5EF4-FFF2-40B4-BE49-F238E27FC236}">
                <a16:creationId xmlns:a16="http://schemas.microsoft.com/office/drawing/2014/main" id="{A2DF8599-AF43-0142-8D2B-7B10731E2F1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7093" y="1649608"/>
            <a:ext cx="4762500" cy="699729"/>
          </a:xfrm>
          <a:prstGeom prst="rect">
            <a:avLst/>
          </a:prstGeom>
        </p:spPr>
      </p:pic>
      <p:sp>
        <p:nvSpPr>
          <p:cNvPr id="12" name="文本框 8">
            <a:extLst>
              <a:ext uri="{FF2B5EF4-FFF2-40B4-BE49-F238E27FC236}">
                <a16:creationId xmlns:a16="http://schemas.microsoft.com/office/drawing/2014/main" id="{E67B19E6-D4BF-EA45-8C35-E31F98FB5E94}"/>
              </a:ext>
            </a:extLst>
          </p:cNvPr>
          <p:cNvSpPr txBox="1"/>
          <p:nvPr/>
        </p:nvSpPr>
        <p:spPr>
          <a:xfrm>
            <a:off x="4050068" y="991011"/>
            <a:ext cx="7029450" cy="461665"/>
          </a:xfrm>
          <a:prstGeom prst="rect">
            <a:avLst/>
          </a:prstGeom>
          <a:noFill/>
        </p:spPr>
        <p:txBody>
          <a:bodyPr wrap="square" rtlCol="0">
            <a:spAutoFit/>
          </a:bodyPr>
          <a:lstStyle/>
          <a:p>
            <a:r>
              <a:rPr kumimoji="1" lang="en-US" altLang="zh-CN" sz="2400" dirty="0">
                <a:solidFill>
                  <a:srgbClr val="FF0000"/>
                </a:solidFill>
              </a:rPr>
              <a:t>GCOS Implementation Plan </a:t>
            </a:r>
            <a:r>
              <a:rPr kumimoji="1" lang="fr-FR" altLang="zh-CN" sz="2400" dirty="0">
                <a:solidFill>
                  <a:srgbClr val="FF0000"/>
                </a:solidFill>
              </a:rPr>
              <a:t>&amp;</a:t>
            </a:r>
            <a:r>
              <a:rPr kumimoji="1" lang="en-US" altLang="zh-CN" sz="2400" dirty="0">
                <a:solidFill>
                  <a:srgbClr val="FF0000"/>
                </a:solidFill>
              </a:rPr>
              <a:t> Status Report</a:t>
            </a:r>
          </a:p>
        </p:txBody>
      </p:sp>
      <p:pic>
        <p:nvPicPr>
          <p:cNvPr id="46" name="Image 45">
            <a:extLst>
              <a:ext uri="{FF2B5EF4-FFF2-40B4-BE49-F238E27FC236}">
                <a16:creationId xmlns:a16="http://schemas.microsoft.com/office/drawing/2014/main" id="{423C5714-1D9B-7346-8AA7-202AD17AEF0B}"/>
              </a:ext>
            </a:extLst>
          </p:cNvPr>
          <p:cNvPicPr>
            <a:picLocks noChangeAspect="1"/>
          </p:cNvPicPr>
          <p:nvPr/>
        </p:nvPicPr>
        <p:blipFill>
          <a:blip r:embed="rId6"/>
          <a:stretch>
            <a:fillRect/>
          </a:stretch>
        </p:blipFill>
        <p:spPr>
          <a:xfrm>
            <a:off x="3862090" y="1964476"/>
            <a:ext cx="8025109" cy="3835400"/>
          </a:xfrm>
          <a:prstGeom prst="rect">
            <a:avLst/>
          </a:prstGeom>
        </p:spPr>
      </p:pic>
    </p:spTree>
    <p:extLst>
      <p:ext uri="{BB962C8B-B14F-4D97-AF65-F5344CB8AC3E}">
        <p14:creationId xmlns:p14="http://schemas.microsoft.com/office/powerpoint/2010/main" val="1267192603"/>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4686A7C-F36A-B143-B15B-F5FAD8E07ED7}"/>
              </a:ext>
            </a:extLst>
          </p:cNvPr>
          <p:cNvSpPr txBox="1">
            <a:spLocks/>
          </p:cNvSpPr>
          <p:nvPr/>
        </p:nvSpPr>
        <p:spPr>
          <a:xfrm>
            <a:off x="611586" y="274639"/>
            <a:ext cx="10968832" cy="94615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a:solidFill>
                  <a:schemeClr val="bg1"/>
                </a:solidFill>
                <a:latin typeface="Arial" panose="020B0604020202020204" pitchFamily="34" charset="0"/>
                <a:cs typeface="Arial" panose="020B0604020202020204" pitchFamily="34" charset="0"/>
              </a:rPr>
              <a:t>OOPC Revised Terms of Reference (Draft) </a:t>
            </a:r>
          </a:p>
          <a:p>
            <a:endParaRPr lang="en-GB" dirty="0">
              <a:solidFill>
                <a:schemeClr val="bg1"/>
              </a:solidFill>
              <a:latin typeface="Arial" panose="020B0604020202020204" pitchFamily="34" charset="0"/>
              <a:cs typeface="Arial" panose="020B0604020202020204" pitchFamily="34" charset="0"/>
            </a:endParaRPr>
          </a:p>
        </p:txBody>
      </p:sp>
      <p:sp>
        <p:nvSpPr>
          <p:cNvPr id="7" name="Google Shape;123;gacaf13b675_0_0">
            <a:extLst>
              <a:ext uri="{FF2B5EF4-FFF2-40B4-BE49-F238E27FC236}">
                <a16:creationId xmlns:a16="http://schemas.microsoft.com/office/drawing/2014/main" id="{CBA0A0D5-3002-D044-8AF3-7D2AFD6EF7D4}"/>
              </a:ext>
            </a:extLst>
          </p:cNvPr>
          <p:cNvSpPr txBox="1"/>
          <p:nvPr/>
        </p:nvSpPr>
        <p:spPr>
          <a:xfrm>
            <a:off x="0" y="0"/>
            <a:ext cx="12191760" cy="862200"/>
          </a:xfrm>
          <a:prstGeom prst="rect">
            <a:avLst/>
          </a:prstGeom>
          <a:solidFill>
            <a:srgbClr val="0A8F9D"/>
          </a:solidFill>
          <a:ln w="25560">
            <a:noFill/>
          </a:ln>
        </p:spPr>
        <p:txBody>
          <a:bodyPr anchor="ctr">
            <a:noAutofit/>
          </a:bodyPr>
          <a:lstStyle/>
          <a:p>
            <a:pPr>
              <a:lnSpc>
                <a:spcPct val="90000"/>
              </a:lnSpc>
              <a:tabLst>
                <a:tab pos="11864975" algn="r"/>
              </a:tabLst>
            </a:pPr>
            <a:r>
              <a:rPr lang="pl-PL" sz="3600" b="1" spc="-1" dirty="0">
                <a:solidFill>
                  <a:srgbClr val="FFFFFF"/>
                </a:solidFill>
                <a:latin typeface="Calibri"/>
                <a:ea typeface="Calibri"/>
              </a:rPr>
              <a:t>	</a:t>
            </a:r>
            <a:endParaRPr lang="fr-FR" sz="3600" b="0" strike="noStrike" spc="-1" dirty="0">
              <a:solidFill>
                <a:srgbClr val="FFC000"/>
              </a:solidFill>
            </a:endParaRPr>
          </a:p>
        </p:txBody>
      </p:sp>
      <p:sp>
        <p:nvSpPr>
          <p:cNvPr id="3" name="Rectangle 2">
            <a:extLst>
              <a:ext uri="{FF2B5EF4-FFF2-40B4-BE49-F238E27FC236}">
                <a16:creationId xmlns:a16="http://schemas.microsoft.com/office/drawing/2014/main" id="{2549AB2E-2316-E740-A11E-356AB0735117}"/>
              </a:ext>
            </a:extLst>
          </p:cNvPr>
          <p:cNvSpPr/>
          <p:nvPr/>
        </p:nvSpPr>
        <p:spPr>
          <a:xfrm>
            <a:off x="425862" y="828889"/>
            <a:ext cx="11765898" cy="5929444"/>
          </a:xfrm>
          <a:prstGeom prst="rect">
            <a:avLst/>
          </a:prstGeom>
        </p:spPr>
        <p:txBody>
          <a:bodyPr wrap="square">
            <a:spAutoFit/>
          </a:bodyPr>
          <a:lstStyle/>
          <a:p>
            <a:pPr marL="342900" indent="-342900">
              <a:spcAft>
                <a:spcPts val="600"/>
              </a:spcAft>
              <a:buFont typeface="Arial" panose="020B0604020202020204" pitchFamily="34" charset="0"/>
              <a:buChar char="•"/>
            </a:pPr>
            <a:r>
              <a:rPr lang="en-US" sz="2800" b="1" dirty="0">
                <a:solidFill>
                  <a:schemeClr val="accent6">
                    <a:lumMod val="75000"/>
                  </a:schemeClr>
                </a:solidFill>
                <a:latin typeface="Calibri"/>
                <a:ea typeface="Calibri"/>
                <a:cs typeface="Calibri"/>
                <a:sym typeface="Calibri"/>
              </a:rPr>
              <a:t>Essential Ocean / Climate Variables Stewardship </a:t>
            </a:r>
            <a:r>
              <a:rPr lang="en-US" sz="2800" dirty="0">
                <a:solidFill>
                  <a:schemeClr val="accent6">
                    <a:lumMod val="75000"/>
                  </a:schemeClr>
                </a:solidFill>
                <a:latin typeface="Eurostile" panose="020B0504020202050204" pitchFamily="34" charset="77"/>
                <a:ea typeface="Calibri"/>
                <a:cs typeface="Calibri"/>
                <a:sym typeface="Calibri"/>
              </a:rPr>
              <a:t>(across GOOS &amp; GCOS activity)</a:t>
            </a:r>
            <a:endParaRPr lang="en-US" sz="2800" b="1" dirty="0">
              <a:solidFill>
                <a:schemeClr val="accent6">
                  <a:lumMod val="75000"/>
                </a:schemeClr>
              </a:solidFill>
              <a:latin typeface="Calibri"/>
              <a:ea typeface="Calibri"/>
              <a:cs typeface="Calibri"/>
              <a:sym typeface="Calibri"/>
            </a:endParaRPr>
          </a:p>
          <a:p>
            <a:pPr marL="342900" lvl="0" indent="-342900">
              <a:buFont typeface="Arial" panose="020B0604020202020204" pitchFamily="34" charset="0"/>
              <a:buChar char="•"/>
            </a:pPr>
            <a:r>
              <a:rPr lang="en-US" sz="2800" b="1" dirty="0">
                <a:solidFill>
                  <a:schemeClr val="accent6">
                    <a:lumMod val="75000"/>
                  </a:schemeClr>
                </a:solidFill>
                <a:latin typeface="Calibri"/>
                <a:ea typeface="Calibri"/>
                <a:cs typeface="Calibri"/>
                <a:sym typeface="Calibri"/>
              </a:rPr>
              <a:t>Developing scientific based ocean indicators </a:t>
            </a:r>
            <a:r>
              <a:rPr lang="en-US" sz="2400" dirty="0">
                <a:solidFill>
                  <a:schemeClr val="accent6">
                    <a:lumMod val="75000"/>
                  </a:schemeClr>
                </a:solidFill>
                <a:latin typeface="Eurostile" panose="020B0504020202050204" pitchFamily="34" charset="77"/>
                <a:ea typeface="Calibri"/>
                <a:cs typeface="Calibri"/>
                <a:sym typeface="Calibri"/>
              </a:rPr>
              <a:t>(across GOOS activity; link with WCRP &amp; GCOS)</a:t>
            </a:r>
          </a:p>
          <a:p>
            <a:pPr marL="342900" lvl="0" indent="-342900">
              <a:lnSpc>
                <a:spcPct val="150000"/>
              </a:lnSpc>
              <a:buFont typeface="Arial" panose="020B0604020202020204" pitchFamily="34" charset="0"/>
              <a:buChar char="•"/>
            </a:pPr>
            <a:r>
              <a:rPr lang="en-US" sz="2800" b="1" dirty="0">
                <a:solidFill>
                  <a:schemeClr val="accent6">
                    <a:lumMod val="75000"/>
                  </a:schemeClr>
                </a:solidFill>
                <a:latin typeface="Calibri"/>
                <a:ea typeface="Calibri"/>
                <a:cs typeface="Calibri"/>
                <a:sym typeface="Calibri"/>
              </a:rPr>
              <a:t>Observing System Evaluation and Reviews</a:t>
            </a:r>
          </a:p>
          <a:p>
            <a:pPr>
              <a:tabLst>
                <a:tab pos="398463" algn="l"/>
              </a:tabLst>
            </a:pPr>
            <a:r>
              <a:rPr lang="en-US" sz="2800" b="1" dirty="0">
                <a:solidFill>
                  <a:schemeClr val="accent6">
                    <a:lumMod val="75000"/>
                  </a:schemeClr>
                </a:solidFill>
                <a:latin typeface="Calibri"/>
                <a:ea typeface="Calibri"/>
                <a:cs typeface="Calibri"/>
                <a:sym typeface="Calibri"/>
              </a:rPr>
              <a:t>	</a:t>
            </a:r>
            <a:r>
              <a:rPr lang="en-US" sz="2800" b="1" dirty="0">
                <a:solidFill>
                  <a:schemeClr val="accent5">
                    <a:lumMod val="25000"/>
                  </a:schemeClr>
                </a:solidFill>
                <a:latin typeface="Eurostile" panose="020B0504020202050204" pitchFamily="34" charset="77"/>
                <a:ea typeface="Calibri"/>
                <a:cs typeface="Calibri"/>
                <a:sym typeface="Calibri"/>
              </a:rPr>
              <a:t>Regional/Basin observing system evaluation </a:t>
            </a:r>
            <a:r>
              <a:rPr lang="en-US" sz="2800" dirty="0">
                <a:solidFill>
                  <a:schemeClr val="accent6">
                    <a:lumMod val="75000"/>
                  </a:schemeClr>
                </a:solidFill>
                <a:latin typeface="Eurostile" panose="020B0504020202050204" pitchFamily="34" charset="77"/>
                <a:ea typeface="Calibri"/>
                <a:cs typeface="Calibri"/>
                <a:sym typeface="Calibri"/>
              </a:rPr>
              <a:t>(together with CLIVAR)</a:t>
            </a:r>
            <a:endParaRPr lang="en-US" sz="2800" b="1" dirty="0">
              <a:solidFill>
                <a:schemeClr val="accent5">
                  <a:lumMod val="25000"/>
                </a:schemeClr>
              </a:solidFill>
              <a:latin typeface="Eurostile" panose="020B0504020202050204" pitchFamily="34" charset="77"/>
              <a:ea typeface="Calibri"/>
              <a:cs typeface="Calibri"/>
              <a:sym typeface="Calibri"/>
            </a:endParaRPr>
          </a:p>
          <a:p>
            <a:pPr marL="1468438" lvl="0" indent="-598488">
              <a:lnSpc>
                <a:spcPct val="115000"/>
              </a:lnSpc>
              <a:buFont typeface="Zapf Dingbats"/>
              <a:buChar char="➡"/>
            </a:pPr>
            <a:r>
              <a:rPr lang="en-US" sz="2400" b="1" dirty="0">
                <a:solidFill>
                  <a:schemeClr val="accent6">
                    <a:lumMod val="60000"/>
                    <a:lumOff val="40000"/>
                  </a:schemeClr>
                </a:solidFill>
                <a:latin typeface="Calibri"/>
                <a:ea typeface="Calibri"/>
                <a:cs typeface="Calibri"/>
                <a:sym typeface="Calibri"/>
              </a:rPr>
              <a:t>TPOS</a:t>
            </a:r>
          </a:p>
          <a:p>
            <a:pPr marL="1468438" lvl="0" indent="-598488">
              <a:lnSpc>
                <a:spcPct val="115000"/>
              </a:lnSpc>
              <a:buFont typeface="Zapf Dingbats"/>
              <a:buChar char="➡"/>
            </a:pPr>
            <a:r>
              <a:rPr lang="en-US" sz="2400" b="1" dirty="0" err="1">
                <a:solidFill>
                  <a:schemeClr val="accent6">
                    <a:lumMod val="60000"/>
                    <a:lumOff val="40000"/>
                  </a:schemeClr>
                </a:solidFill>
                <a:latin typeface="Calibri"/>
                <a:ea typeface="Calibri"/>
                <a:cs typeface="Calibri"/>
                <a:sym typeface="Calibri"/>
              </a:rPr>
              <a:t>IndOOS</a:t>
            </a:r>
            <a:endParaRPr lang="en-US" sz="2400" b="1" dirty="0">
              <a:solidFill>
                <a:schemeClr val="accent6">
                  <a:lumMod val="60000"/>
                  <a:lumOff val="40000"/>
                </a:schemeClr>
              </a:solidFill>
              <a:latin typeface="Calibri"/>
              <a:ea typeface="Calibri"/>
              <a:cs typeface="Calibri"/>
              <a:sym typeface="Calibri"/>
            </a:endParaRPr>
          </a:p>
          <a:p>
            <a:pPr marL="1468438" lvl="0" indent="-598488">
              <a:lnSpc>
                <a:spcPct val="115000"/>
              </a:lnSpc>
              <a:buFont typeface="Zapf Dingbats"/>
              <a:buChar char="➡"/>
            </a:pPr>
            <a:r>
              <a:rPr lang="en-US" sz="2400" b="1" dirty="0">
                <a:solidFill>
                  <a:schemeClr val="accent6">
                    <a:lumMod val="60000"/>
                    <a:lumOff val="40000"/>
                  </a:schemeClr>
                </a:solidFill>
                <a:latin typeface="Calibri"/>
                <a:ea typeface="Calibri"/>
                <a:cs typeface="Calibri"/>
                <a:sym typeface="Calibri"/>
              </a:rPr>
              <a:t>TAOS</a:t>
            </a:r>
          </a:p>
          <a:p>
            <a:pPr marL="457200"/>
            <a:r>
              <a:rPr lang="en-US" sz="2800" b="1" dirty="0">
                <a:solidFill>
                  <a:srgbClr val="DAEDEF">
                    <a:lumMod val="25000"/>
                  </a:srgbClr>
                </a:solidFill>
                <a:latin typeface="Eurostile" panose="020B0504020202050204" pitchFamily="34" charset="77"/>
                <a:ea typeface="Calibri"/>
                <a:cs typeface="Calibri"/>
                <a:sym typeface="Calibri"/>
              </a:rPr>
              <a:t>OOPC actions for improving the observing system </a:t>
            </a:r>
            <a:r>
              <a:rPr lang="en-US" sz="2400" dirty="0">
                <a:latin typeface="Eurostile" panose="020B0504020202050204" pitchFamily="34" charset="77"/>
                <a:ea typeface="Calibri"/>
                <a:cs typeface="Calibri"/>
                <a:sym typeface="Calibri"/>
              </a:rPr>
              <a:t>(link with GCOS/WCRP)</a:t>
            </a:r>
            <a:endParaRPr lang="en-US" sz="2400" dirty="0">
              <a:solidFill>
                <a:srgbClr val="DAEDEF">
                  <a:lumMod val="25000"/>
                </a:srgbClr>
              </a:solidFill>
              <a:latin typeface="Eurostile" panose="020B0504020202050204" pitchFamily="34" charset="77"/>
              <a:ea typeface="Calibri"/>
              <a:cs typeface="Calibri"/>
              <a:sym typeface="Calibri"/>
            </a:endParaRPr>
          </a:p>
          <a:p>
            <a:pPr marL="800100" indent="-342900">
              <a:lnSpc>
                <a:spcPct val="115000"/>
              </a:lnSpc>
              <a:buFont typeface="Zapf Dingbats"/>
              <a:buChar char="➱"/>
            </a:pPr>
            <a:r>
              <a:rPr lang="en-US" sz="2400" b="1" dirty="0">
                <a:latin typeface="Calibri"/>
                <a:ea typeface="Calibri"/>
                <a:cs typeface="Calibri"/>
                <a:sym typeface="Calibri"/>
              </a:rPr>
              <a:t>Strategy for Ocean Heat and Freshwater Cycles (will discuss also Carbon)</a:t>
            </a:r>
          </a:p>
          <a:p>
            <a:pPr marL="800100" lvl="0" indent="-342900">
              <a:lnSpc>
                <a:spcPct val="115000"/>
              </a:lnSpc>
              <a:buFont typeface="Zapf Dingbats"/>
              <a:buChar char="➱"/>
            </a:pPr>
            <a:r>
              <a:rPr lang="en-US" sz="2400" b="1" dirty="0">
                <a:latin typeface="Calibri"/>
                <a:ea typeface="Calibri"/>
                <a:cs typeface="Calibri"/>
                <a:sym typeface="Calibri"/>
              </a:rPr>
              <a:t>Observing System Evaluation and Strategy for the Ocean-Atmosphere Interface </a:t>
            </a:r>
          </a:p>
          <a:p>
            <a:pPr marL="800100" lvl="0" indent="-342900">
              <a:lnSpc>
                <a:spcPct val="115000"/>
              </a:lnSpc>
              <a:buFont typeface="Zapf Dingbats"/>
              <a:buChar char="➱"/>
            </a:pPr>
            <a:r>
              <a:rPr lang="en-US" sz="2400" b="1" dirty="0">
                <a:solidFill>
                  <a:srgbClr val="C00000"/>
                </a:solidFill>
                <a:latin typeface="Calibri"/>
                <a:ea typeface="Calibri"/>
                <a:cs typeface="Calibri"/>
                <a:sym typeface="Calibri"/>
              </a:rPr>
              <a:t>Observing System Evaluation and Strategy for Boundary Systems</a:t>
            </a:r>
            <a:r>
              <a:rPr lang="en-US" sz="2800" b="1" dirty="0">
                <a:solidFill>
                  <a:srgbClr val="C00000"/>
                </a:solidFill>
                <a:latin typeface="Calibri"/>
                <a:ea typeface="Calibri"/>
                <a:cs typeface="Calibri"/>
                <a:sym typeface="Calibri"/>
              </a:rPr>
              <a:t> </a:t>
            </a:r>
          </a:p>
        </p:txBody>
      </p:sp>
      <p:pic>
        <p:nvPicPr>
          <p:cNvPr id="8" name="Picture 21">
            <a:extLst>
              <a:ext uri="{FF2B5EF4-FFF2-40B4-BE49-F238E27FC236}">
                <a16:creationId xmlns:a16="http://schemas.microsoft.com/office/drawing/2014/main" id="{7903722D-AA28-6C4C-A5B4-9FDF80A83496}"/>
              </a:ext>
            </a:extLst>
          </p:cNvPr>
          <p:cNvPicPr>
            <a:picLocks noChangeAspect="1"/>
          </p:cNvPicPr>
          <p:nvPr/>
        </p:nvPicPr>
        <p:blipFill>
          <a:blip r:embed="rId2" cstate="print">
            <a:clrChange>
              <a:clrFrom>
                <a:srgbClr val="FFFFFF"/>
              </a:clrFrom>
              <a:clrTo>
                <a:srgbClr val="FFFFFF">
                  <a:alpha val="0"/>
                </a:srgbClr>
              </a:clrTo>
            </a:clrChange>
            <a:lum bright="70000" contrast="-70000"/>
            <a:extLst>
              <a:ext uri="{28A0092B-C50C-407E-A947-70E740481C1C}">
                <a14:useLocalDpi xmlns:a14="http://schemas.microsoft.com/office/drawing/2010/main"/>
              </a:ext>
            </a:extLst>
          </a:blip>
          <a:stretch>
            <a:fillRect/>
          </a:stretch>
        </p:blipFill>
        <p:spPr>
          <a:xfrm>
            <a:off x="213053" y="77341"/>
            <a:ext cx="2894561" cy="644397"/>
          </a:xfrm>
          <a:prstGeom prst="rect">
            <a:avLst/>
          </a:prstGeom>
        </p:spPr>
      </p:pic>
      <p:sp>
        <p:nvSpPr>
          <p:cNvPr id="9" name="ZoneTexte 8">
            <a:extLst>
              <a:ext uri="{FF2B5EF4-FFF2-40B4-BE49-F238E27FC236}">
                <a16:creationId xmlns:a16="http://schemas.microsoft.com/office/drawing/2014/main" id="{99286BCD-02EE-374C-8277-9C523BACB36B}"/>
              </a:ext>
            </a:extLst>
          </p:cNvPr>
          <p:cNvSpPr txBox="1"/>
          <p:nvPr/>
        </p:nvSpPr>
        <p:spPr>
          <a:xfrm>
            <a:off x="3107614" y="67428"/>
            <a:ext cx="9084386" cy="707886"/>
          </a:xfrm>
          <a:prstGeom prst="rect">
            <a:avLst/>
          </a:prstGeom>
          <a:noFill/>
        </p:spPr>
        <p:txBody>
          <a:bodyPr wrap="square" rtlCol="0">
            <a:spAutoFit/>
          </a:bodyPr>
          <a:lstStyle/>
          <a:p>
            <a:pPr algn="ctr"/>
            <a:r>
              <a:rPr kumimoji="1" lang="en-US" altLang="zh-CN" sz="4000" dirty="0">
                <a:solidFill>
                  <a:schemeClr val="bg1"/>
                </a:solidFill>
                <a:latin typeface="Arial" panose="020B0604020202020204" pitchFamily="34" charset="0"/>
                <a:cs typeface="Arial" panose="020B0604020202020204" pitchFamily="34" charset="0"/>
              </a:rPr>
              <a:t>A GOOS/GCOS Expert Panel</a:t>
            </a:r>
            <a:endParaRPr kumimoji="1" lang="zh-CN" altLang="en-US" sz="32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53929832"/>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33B83DFB-1D9A-2D44-B3C1-F23CEF47B685}"/>
              </a:ext>
            </a:extLst>
          </p:cNvPr>
          <p:cNvSpPr txBox="1"/>
          <p:nvPr/>
        </p:nvSpPr>
        <p:spPr>
          <a:xfrm>
            <a:off x="684971" y="1530091"/>
            <a:ext cx="10821818" cy="4154984"/>
          </a:xfrm>
          <a:prstGeom prst="rect">
            <a:avLst/>
          </a:prstGeom>
          <a:noFill/>
        </p:spPr>
        <p:txBody>
          <a:bodyPr wrap="square" rtlCol="0">
            <a:spAutoFit/>
          </a:bodyPr>
          <a:lstStyle/>
          <a:p>
            <a:pPr marL="514350" indent="-514350">
              <a:spcBef>
                <a:spcPts val="1200"/>
              </a:spcBef>
              <a:spcAft>
                <a:spcPts val="1200"/>
              </a:spcAft>
              <a:buFont typeface="+mj-lt"/>
              <a:buAutoNum type="arabicPeriod"/>
            </a:pPr>
            <a:r>
              <a:rPr kumimoji="1" lang="en-US" altLang="zh-CN" sz="2800" b="1" dirty="0">
                <a:solidFill>
                  <a:srgbClr val="0070C0"/>
                </a:solidFill>
              </a:rPr>
              <a:t>Working together to build a global tropical observing system</a:t>
            </a:r>
            <a:r>
              <a:rPr kumimoji="1" lang="en-US" altLang="zh-CN" sz="2800" dirty="0">
                <a:solidFill>
                  <a:schemeClr val="tx1"/>
                </a:solidFill>
              </a:rPr>
              <a:t>: Building on TPOS, </a:t>
            </a:r>
            <a:r>
              <a:rPr kumimoji="1" lang="en-US" altLang="zh-CN" sz="2800" dirty="0" err="1">
                <a:solidFill>
                  <a:schemeClr val="tx1"/>
                </a:solidFill>
              </a:rPr>
              <a:t>IndOOS</a:t>
            </a:r>
            <a:r>
              <a:rPr kumimoji="1" lang="en-US" altLang="zh-CN" sz="2800" dirty="0">
                <a:solidFill>
                  <a:schemeClr val="tx1"/>
                </a:solidFill>
              </a:rPr>
              <a:t>, TAOS, with OCG together with CLIVAR/WCRP (</a:t>
            </a:r>
            <a:r>
              <a:rPr kumimoji="1" lang="en-US" altLang="zh-CN" sz="2800" dirty="0" err="1">
                <a:solidFill>
                  <a:schemeClr val="tx1"/>
                </a:solidFill>
              </a:rPr>
              <a:t>Clivar</a:t>
            </a:r>
            <a:r>
              <a:rPr kumimoji="1" lang="en-US" altLang="zh-CN" sz="2800" dirty="0">
                <a:solidFill>
                  <a:schemeClr val="tx1"/>
                </a:solidFill>
              </a:rPr>
              <a:t> Foci, new WCRP home and Light House Activities) and in connection with GCOS (and WMO)</a:t>
            </a:r>
          </a:p>
          <a:p>
            <a:pPr marL="514350" indent="-514350">
              <a:spcBef>
                <a:spcPts val="1200"/>
              </a:spcBef>
              <a:spcAft>
                <a:spcPts val="1200"/>
              </a:spcAft>
              <a:buFont typeface="+mj-lt"/>
              <a:buAutoNum type="arabicPeriod"/>
            </a:pPr>
            <a:r>
              <a:rPr kumimoji="1" lang="en-US" altLang="zh-CN" sz="2800" b="1" dirty="0">
                <a:solidFill>
                  <a:srgbClr val="0070C0"/>
                </a:solidFill>
              </a:rPr>
              <a:t>Co-construct the UN Ocean Decade </a:t>
            </a:r>
            <a:r>
              <a:rPr kumimoji="1" lang="en-US" altLang="zh-CN" sz="2800" b="1" dirty="0" err="1">
                <a:solidFill>
                  <a:srgbClr val="0070C0"/>
                </a:solidFill>
              </a:rPr>
              <a:t>Programme</a:t>
            </a:r>
            <a:r>
              <a:rPr kumimoji="1" lang="en-US" altLang="zh-CN" sz="2800" b="1" dirty="0">
                <a:solidFill>
                  <a:srgbClr val="0070C0"/>
                </a:solidFill>
              </a:rPr>
              <a:t> Ocean Observing Co-Design</a:t>
            </a:r>
          </a:p>
          <a:p>
            <a:pPr marL="514350" indent="-514350">
              <a:spcBef>
                <a:spcPts val="1200"/>
              </a:spcBef>
              <a:spcAft>
                <a:spcPts val="1200"/>
              </a:spcAft>
              <a:buFont typeface="+mj-lt"/>
              <a:buAutoNum type="arabicPeriod"/>
            </a:pPr>
            <a:r>
              <a:rPr kumimoji="1" lang="en-US" altLang="zh-CN" sz="2800" b="1" dirty="0">
                <a:solidFill>
                  <a:srgbClr val="0070C0"/>
                </a:solidFill>
              </a:rPr>
              <a:t>The Boundary System task team:</a:t>
            </a:r>
            <a:r>
              <a:rPr kumimoji="1" lang="en-US" altLang="zh-CN" sz="2800" dirty="0"/>
              <a:t> An opportunity to co-develop integrated observing system(s).</a:t>
            </a:r>
            <a:endParaRPr kumimoji="1" lang="zh-CN" altLang="en-US" sz="2800" dirty="0"/>
          </a:p>
        </p:txBody>
      </p:sp>
      <p:sp>
        <p:nvSpPr>
          <p:cNvPr id="5" name="Google Shape;123;gacaf13b675_0_0">
            <a:extLst>
              <a:ext uri="{FF2B5EF4-FFF2-40B4-BE49-F238E27FC236}">
                <a16:creationId xmlns:a16="http://schemas.microsoft.com/office/drawing/2014/main" id="{D450C5A3-E1D2-3C40-A9FD-64748C430AFC}"/>
              </a:ext>
            </a:extLst>
          </p:cNvPr>
          <p:cNvSpPr txBox="1"/>
          <p:nvPr/>
        </p:nvSpPr>
        <p:spPr>
          <a:xfrm>
            <a:off x="0" y="0"/>
            <a:ext cx="12191760" cy="862200"/>
          </a:xfrm>
          <a:prstGeom prst="rect">
            <a:avLst/>
          </a:prstGeom>
          <a:solidFill>
            <a:srgbClr val="0A8F9D"/>
          </a:solidFill>
          <a:ln w="25560">
            <a:noFill/>
          </a:ln>
        </p:spPr>
        <p:txBody>
          <a:bodyPr anchor="ctr">
            <a:noAutofit/>
          </a:bodyPr>
          <a:lstStyle/>
          <a:p>
            <a:pPr>
              <a:lnSpc>
                <a:spcPct val="90000"/>
              </a:lnSpc>
              <a:tabLst>
                <a:tab pos="11864975" algn="r"/>
              </a:tabLst>
            </a:pPr>
            <a:r>
              <a:rPr lang="pl-PL" sz="3600" b="1" spc="-1" dirty="0">
                <a:solidFill>
                  <a:srgbClr val="FFFFFF"/>
                </a:solidFill>
                <a:latin typeface="Calibri"/>
                <a:ea typeface="Calibri"/>
              </a:rPr>
              <a:t>	</a:t>
            </a:r>
            <a:r>
              <a:rPr lang="pl-PL" sz="4800" b="1" spc="-1" dirty="0">
                <a:solidFill>
                  <a:srgbClr val="FFC000"/>
                </a:solidFill>
                <a:latin typeface="Calibri"/>
                <a:ea typeface="Calibri"/>
              </a:rPr>
              <a:t>LINK WITH OCG</a:t>
            </a:r>
            <a:endParaRPr lang="fr-FR" sz="3600" b="0" strike="noStrike" spc="-1" dirty="0">
              <a:solidFill>
                <a:srgbClr val="FFC000"/>
              </a:solidFill>
            </a:endParaRPr>
          </a:p>
        </p:txBody>
      </p:sp>
      <p:pic>
        <p:nvPicPr>
          <p:cNvPr id="4" name="Picture 21">
            <a:extLst>
              <a:ext uri="{FF2B5EF4-FFF2-40B4-BE49-F238E27FC236}">
                <a16:creationId xmlns:a16="http://schemas.microsoft.com/office/drawing/2014/main" id="{24616C02-9A64-0D41-BD71-B2D5E8653476}"/>
              </a:ext>
            </a:extLst>
          </p:cNvPr>
          <p:cNvPicPr>
            <a:picLocks noChangeAspect="1"/>
          </p:cNvPicPr>
          <p:nvPr/>
        </p:nvPicPr>
        <p:blipFill>
          <a:blip r:embed="rId2" cstate="print">
            <a:clrChange>
              <a:clrFrom>
                <a:srgbClr val="FFFFFF"/>
              </a:clrFrom>
              <a:clrTo>
                <a:srgbClr val="FFFFFF">
                  <a:alpha val="0"/>
                </a:srgbClr>
              </a:clrTo>
            </a:clrChange>
            <a:lum bright="70000" contrast="-70000"/>
            <a:extLst>
              <a:ext uri="{28A0092B-C50C-407E-A947-70E740481C1C}">
                <a14:useLocalDpi xmlns:a14="http://schemas.microsoft.com/office/drawing/2010/main"/>
              </a:ext>
            </a:extLst>
          </a:blip>
          <a:stretch>
            <a:fillRect/>
          </a:stretch>
        </p:blipFill>
        <p:spPr>
          <a:xfrm>
            <a:off x="213053" y="77341"/>
            <a:ext cx="2894561" cy="644397"/>
          </a:xfrm>
          <a:prstGeom prst="rect">
            <a:avLst/>
          </a:prstGeom>
        </p:spPr>
      </p:pic>
    </p:spTree>
    <p:extLst>
      <p:ext uri="{BB962C8B-B14F-4D97-AF65-F5344CB8AC3E}">
        <p14:creationId xmlns:p14="http://schemas.microsoft.com/office/powerpoint/2010/main" val="2169019268"/>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23;gacaf13b675_0_0">
            <a:extLst>
              <a:ext uri="{FF2B5EF4-FFF2-40B4-BE49-F238E27FC236}">
                <a16:creationId xmlns:a16="http://schemas.microsoft.com/office/drawing/2014/main" id="{D450C5A3-E1D2-3C40-A9FD-64748C430AFC}"/>
              </a:ext>
            </a:extLst>
          </p:cNvPr>
          <p:cNvSpPr txBox="1"/>
          <p:nvPr/>
        </p:nvSpPr>
        <p:spPr>
          <a:xfrm>
            <a:off x="0" y="0"/>
            <a:ext cx="12191760" cy="862200"/>
          </a:xfrm>
          <a:prstGeom prst="rect">
            <a:avLst/>
          </a:prstGeom>
          <a:solidFill>
            <a:srgbClr val="0A8F9D"/>
          </a:solidFill>
          <a:ln w="25560">
            <a:noFill/>
          </a:ln>
        </p:spPr>
        <p:txBody>
          <a:bodyPr anchor="ctr">
            <a:noAutofit/>
          </a:bodyPr>
          <a:lstStyle/>
          <a:p>
            <a:pPr>
              <a:lnSpc>
                <a:spcPct val="90000"/>
              </a:lnSpc>
              <a:tabLst>
                <a:tab pos="11864975" algn="r"/>
              </a:tabLst>
            </a:pPr>
            <a:r>
              <a:rPr lang="pl-PL" sz="3600" b="1" spc="-1" dirty="0">
                <a:solidFill>
                  <a:srgbClr val="FFFFFF"/>
                </a:solidFill>
                <a:latin typeface="Calibri"/>
                <a:ea typeface="Calibri"/>
              </a:rPr>
              <a:t>	</a:t>
            </a:r>
            <a:r>
              <a:rPr lang="pl-PL" sz="4800" b="1" spc="-1" dirty="0">
                <a:solidFill>
                  <a:srgbClr val="FFC000"/>
                </a:solidFill>
                <a:latin typeface="Calibri"/>
                <a:ea typeface="Calibri"/>
              </a:rPr>
              <a:t>LINK WITH OCG</a:t>
            </a:r>
            <a:endParaRPr lang="fr-FR" sz="3600" b="0" strike="noStrike" spc="-1" dirty="0">
              <a:solidFill>
                <a:srgbClr val="FFC000"/>
              </a:solidFill>
            </a:endParaRPr>
          </a:p>
        </p:txBody>
      </p:sp>
      <p:pic>
        <p:nvPicPr>
          <p:cNvPr id="4" name="Picture 21">
            <a:extLst>
              <a:ext uri="{FF2B5EF4-FFF2-40B4-BE49-F238E27FC236}">
                <a16:creationId xmlns:a16="http://schemas.microsoft.com/office/drawing/2014/main" id="{24616C02-9A64-0D41-BD71-B2D5E8653476}"/>
              </a:ext>
            </a:extLst>
          </p:cNvPr>
          <p:cNvPicPr>
            <a:picLocks noChangeAspect="1"/>
          </p:cNvPicPr>
          <p:nvPr/>
        </p:nvPicPr>
        <p:blipFill>
          <a:blip r:embed="rId2" cstate="print">
            <a:clrChange>
              <a:clrFrom>
                <a:srgbClr val="FFFFFF"/>
              </a:clrFrom>
              <a:clrTo>
                <a:srgbClr val="FFFFFF">
                  <a:alpha val="0"/>
                </a:srgbClr>
              </a:clrTo>
            </a:clrChange>
            <a:lum bright="70000" contrast="-70000"/>
            <a:extLst>
              <a:ext uri="{28A0092B-C50C-407E-A947-70E740481C1C}">
                <a14:useLocalDpi xmlns:a14="http://schemas.microsoft.com/office/drawing/2010/main"/>
              </a:ext>
            </a:extLst>
          </a:blip>
          <a:stretch>
            <a:fillRect/>
          </a:stretch>
        </p:blipFill>
        <p:spPr>
          <a:xfrm>
            <a:off x="213053" y="77341"/>
            <a:ext cx="2894561" cy="644397"/>
          </a:xfrm>
          <a:prstGeom prst="rect">
            <a:avLst/>
          </a:prstGeom>
        </p:spPr>
      </p:pic>
      <p:sp>
        <p:nvSpPr>
          <p:cNvPr id="3" name="ZoneTexte 2">
            <a:extLst>
              <a:ext uri="{FF2B5EF4-FFF2-40B4-BE49-F238E27FC236}">
                <a16:creationId xmlns:a16="http://schemas.microsoft.com/office/drawing/2014/main" id="{494E434C-7D50-B545-9481-B22F2EA84886}"/>
              </a:ext>
            </a:extLst>
          </p:cNvPr>
          <p:cNvSpPr txBox="1"/>
          <p:nvPr/>
        </p:nvSpPr>
        <p:spPr>
          <a:xfrm>
            <a:off x="2689552" y="773822"/>
            <a:ext cx="9502207" cy="954107"/>
          </a:xfrm>
          <a:prstGeom prst="rect">
            <a:avLst/>
          </a:prstGeom>
          <a:noFill/>
        </p:spPr>
        <p:txBody>
          <a:bodyPr wrap="square" rtlCol="0">
            <a:spAutoFit/>
          </a:bodyPr>
          <a:lstStyle/>
          <a:p>
            <a:pPr algn="ctr"/>
            <a:r>
              <a:rPr lang="en-GB" sz="3200" b="1" dirty="0">
                <a:solidFill>
                  <a:srgbClr val="0070C0"/>
                </a:solidFill>
              </a:rPr>
              <a:t>The boundary current task team </a:t>
            </a:r>
            <a:br>
              <a:rPr lang="en-GB" sz="2800" b="1" dirty="0">
                <a:solidFill>
                  <a:schemeClr val="tx1"/>
                </a:solidFill>
              </a:rPr>
            </a:br>
            <a:r>
              <a:rPr lang="en-GB" sz="2400" dirty="0">
                <a:solidFill>
                  <a:schemeClr val="tx1"/>
                </a:solidFill>
              </a:rPr>
              <a:t>Lead: </a:t>
            </a:r>
            <a:r>
              <a:rPr lang="fr-FR" sz="2400" dirty="0"/>
              <a:t>M </a:t>
            </a:r>
            <a:r>
              <a:rPr lang="fr-FR" sz="2400" dirty="0" err="1"/>
              <a:t>Krug</a:t>
            </a:r>
            <a:r>
              <a:rPr lang="fr-FR" sz="2400" dirty="0"/>
              <a:t>, M. P. </a:t>
            </a:r>
            <a:r>
              <a:rPr lang="fr-FR" sz="2400" dirty="0" err="1"/>
              <a:t>Chidichimo</a:t>
            </a:r>
            <a:r>
              <a:rPr lang="fr-FR" sz="2400" dirty="0"/>
              <a:t>, L. Beal, J. </a:t>
            </a:r>
            <a:r>
              <a:rPr lang="fr-FR" sz="2400" dirty="0" err="1"/>
              <a:t>Wilkin</a:t>
            </a:r>
            <a:r>
              <a:rPr lang="fr-FR" sz="2400" dirty="0"/>
              <a:t>, R. Todd </a:t>
            </a:r>
            <a:endParaRPr lang="fr-FR" sz="2800" dirty="0"/>
          </a:p>
        </p:txBody>
      </p:sp>
      <p:sp>
        <p:nvSpPr>
          <p:cNvPr id="6" name="Rectangle 5">
            <a:extLst>
              <a:ext uri="{FF2B5EF4-FFF2-40B4-BE49-F238E27FC236}">
                <a16:creationId xmlns:a16="http://schemas.microsoft.com/office/drawing/2014/main" id="{99024BC7-5B0D-0E40-94DD-5D71A73D60B6}"/>
              </a:ext>
            </a:extLst>
          </p:cNvPr>
          <p:cNvSpPr/>
          <p:nvPr/>
        </p:nvSpPr>
        <p:spPr>
          <a:xfrm>
            <a:off x="3378855" y="1893648"/>
            <a:ext cx="8812904" cy="4739759"/>
          </a:xfrm>
          <a:prstGeom prst="rect">
            <a:avLst/>
          </a:prstGeom>
        </p:spPr>
        <p:txBody>
          <a:bodyPr wrap="square">
            <a:spAutoFit/>
          </a:bodyPr>
          <a:lstStyle/>
          <a:p>
            <a:pPr marL="285750" indent="-285750">
              <a:spcAft>
                <a:spcPts val="1200"/>
              </a:spcAft>
              <a:buFont typeface="Arial" panose="020B0604020202020204" pitchFamily="34" charset="0"/>
              <a:buChar char="•"/>
            </a:pPr>
            <a:r>
              <a:rPr lang="fr-FR" sz="2000" dirty="0" err="1">
                <a:latin typeface="+mn-lt"/>
              </a:rPr>
              <a:t>Establish</a:t>
            </a:r>
            <a:r>
              <a:rPr lang="fr-FR" sz="2000" dirty="0">
                <a:latin typeface="+mn-lt"/>
              </a:rPr>
              <a:t> an </a:t>
            </a:r>
            <a:r>
              <a:rPr lang="fr-FR" sz="2000" dirty="0" err="1">
                <a:latin typeface="+mn-lt"/>
              </a:rPr>
              <a:t>ongoing</a:t>
            </a:r>
            <a:r>
              <a:rPr lang="fr-FR" sz="2000" dirty="0">
                <a:latin typeface="+mn-lt"/>
              </a:rPr>
              <a:t> </a:t>
            </a:r>
            <a:r>
              <a:rPr lang="fr-FR" sz="2000" dirty="0" err="1">
                <a:latin typeface="+mn-lt"/>
              </a:rPr>
              <a:t>project</a:t>
            </a:r>
            <a:r>
              <a:rPr lang="fr-FR" sz="2000" dirty="0">
                <a:latin typeface="+mn-lt"/>
              </a:rPr>
              <a:t> to guide, support the </a:t>
            </a:r>
            <a:r>
              <a:rPr lang="fr-FR" sz="2000" dirty="0" err="1">
                <a:latin typeface="+mn-lt"/>
              </a:rPr>
              <a:t>development</a:t>
            </a:r>
            <a:r>
              <a:rPr lang="fr-FR" sz="2000" dirty="0">
                <a:latin typeface="+mn-lt"/>
              </a:rPr>
              <a:t> of </a:t>
            </a:r>
            <a:r>
              <a:rPr lang="fr-FR" sz="2000" dirty="0" err="1">
                <a:latin typeface="+mn-lt"/>
              </a:rPr>
              <a:t>boundary</a:t>
            </a:r>
            <a:r>
              <a:rPr lang="fr-FR" sz="2000" dirty="0">
                <a:latin typeface="+mn-lt"/>
              </a:rPr>
              <a:t> </a:t>
            </a:r>
            <a:r>
              <a:rPr lang="fr-FR" sz="2000" dirty="0" err="1">
                <a:latin typeface="+mn-lt"/>
              </a:rPr>
              <a:t>current</a:t>
            </a:r>
            <a:r>
              <a:rPr lang="fr-FR" sz="2000" dirty="0">
                <a:latin typeface="+mn-lt"/>
              </a:rPr>
              <a:t> </a:t>
            </a:r>
            <a:r>
              <a:rPr lang="fr-FR" sz="2000" dirty="0" err="1">
                <a:latin typeface="+mn-lt"/>
              </a:rPr>
              <a:t>observing</a:t>
            </a:r>
            <a:r>
              <a:rPr lang="fr-FR" sz="2000" dirty="0">
                <a:latin typeface="+mn-lt"/>
              </a:rPr>
              <a:t> </a:t>
            </a:r>
            <a:r>
              <a:rPr lang="fr-FR" sz="2000" dirty="0" err="1">
                <a:latin typeface="+mn-lt"/>
              </a:rPr>
              <a:t>systems</a:t>
            </a:r>
            <a:r>
              <a:rPr lang="fr-FR" sz="2000" dirty="0">
                <a:latin typeface="+mn-lt"/>
              </a:rPr>
              <a:t> </a:t>
            </a:r>
          </a:p>
          <a:p>
            <a:pPr marL="285750" indent="-285750">
              <a:spcAft>
                <a:spcPts val="1200"/>
              </a:spcAft>
              <a:buFont typeface="Arial" panose="020B0604020202020204" pitchFamily="34" charset="0"/>
              <a:buChar char="•"/>
            </a:pPr>
            <a:r>
              <a:rPr lang="fr-FR" sz="2000" dirty="0" err="1">
                <a:latin typeface="+mn-lt"/>
              </a:rPr>
              <a:t>Leveraging</a:t>
            </a:r>
            <a:r>
              <a:rPr lang="fr-FR" sz="2000" dirty="0">
                <a:latin typeface="+mn-lt"/>
              </a:rPr>
              <a:t> OO’19 </a:t>
            </a:r>
            <a:r>
              <a:rPr lang="fr-FR" sz="2000" dirty="0" err="1">
                <a:latin typeface="+mn-lt"/>
              </a:rPr>
              <a:t>Whitepapers</a:t>
            </a:r>
            <a:r>
              <a:rPr lang="fr-FR" sz="2000" dirty="0">
                <a:latin typeface="+mn-lt"/>
              </a:rPr>
              <a:t> (</a:t>
            </a:r>
            <a:r>
              <a:rPr lang="fr-FR" sz="2000" dirty="0" err="1">
                <a:latin typeface="+mn-lt"/>
              </a:rPr>
              <a:t>Boundary</a:t>
            </a:r>
            <a:r>
              <a:rPr lang="fr-FR" sz="2000" dirty="0">
                <a:latin typeface="+mn-lt"/>
              </a:rPr>
              <a:t> </a:t>
            </a:r>
            <a:r>
              <a:rPr lang="fr-FR" sz="2000" dirty="0" err="1">
                <a:latin typeface="+mn-lt"/>
              </a:rPr>
              <a:t>Currents</a:t>
            </a:r>
            <a:r>
              <a:rPr lang="fr-FR" sz="2000" dirty="0">
                <a:latin typeface="+mn-lt"/>
              </a:rPr>
              <a:t> ‘super’ </a:t>
            </a:r>
            <a:r>
              <a:rPr lang="fr-FR" sz="2000" dirty="0" err="1">
                <a:latin typeface="+mn-lt"/>
              </a:rPr>
              <a:t>paper</a:t>
            </a:r>
            <a:r>
              <a:rPr lang="fr-FR" sz="2000" dirty="0">
                <a:latin typeface="+mn-lt"/>
              </a:rPr>
              <a:t>; </a:t>
            </a:r>
            <a:r>
              <a:rPr lang="fr-FR" sz="2000" dirty="0" err="1">
                <a:latin typeface="+mn-lt"/>
              </a:rPr>
              <a:t>Coastal</a:t>
            </a:r>
            <a:r>
              <a:rPr lang="fr-FR" sz="2000" dirty="0">
                <a:latin typeface="+mn-lt"/>
              </a:rPr>
              <a:t> BGC/Eco </a:t>
            </a:r>
            <a:r>
              <a:rPr lang="fr-FR" sz="2000" dirty="0" err="1">
                <a:latin typeface="+mn-lt"/>
              </a:rPr>
              <a:t>papers</a:t>
            </a:r>
            <a:r>
              <a:rPr lang="fr-FR" sz="2000" dirty="0">
                <a:latin typeface="+mn-lt"/>
              </a:rPr>
              <a:t>; Network </a:t>
            </a:r>
            <a:r>
              <a:rPr lang="fr-FR" sz="2000" dirty="0" err="1">
                <a:latin typeface="+mn-lt"/>
              </a:rPr>
              <a:t>based</a:t>
            </a:r>
            <a:r>
              <a:rPr lang="fr-FR" sz="2000" dirty="0">
                <a:latin typeface="+mn-lt"/>
              </a:rPr>
              <a:t> </a:t>
            </a:r>
            <a:r>
              <a:rPr lang="fr-FR" sz="2000" dirty="0" err="1">
                <a:latin typeface="+mn-lt"/>
              </a:rPr>
              <a:t>papers</a:t>
            </a:r>
            <a:r>
              <a:rPr lang="fr-FR" sz="2000" dirty="0">
                <a:latin typeface="+mn-lt"/>
              </a:rPr>
              <a:t>; New technologies). </a:t>
            </a:r>
          </a:p>
          <a:p>
            <a:pPr marL="285750" indent="-285750">
              <a:spcAft>
                <a:spcPts val="1200"/>
              </a:spcAft>
              <a:buFont typeface="Arial" panose="020B0604020202020204" pitchFamily="34" charset="0"/>
              <a:buChar char="•"/>
            </a:pPr>
            <a:r>
              <a:rPr lang="fr-FR" sz="2000" b="1" dirty="0" err="1"/>
              <a:t>Work</a:t>
            </a:r>
            <a:r>
              <a:rPr lang="fr-FR" sz="2000" b="1" dirty="0"/>
              <a:t> </a:t>
            </a:r>
            <a:r>
              <a:rPr lang="fr-FR" sz="2000" b="1" dirty="0" err="1"/>
              <a:t>with</a:t>
            </a:r>
            <a:r>
              <a:rPr lang="fr-FR" sz="2000" b="1" dirty="0"/>
              <a:t> OCG to </a:t>
            </a:r>
            <a:r>
              <a:rPr lang="fr-FR" sz="2000" b="1" dirty="0" err="1"/>
              <a:t>coordinate</a:t>
            </a:r>
            <a:r>
              <a:rPr lang="fr-FR" sz="2000" b="1" dirty="0"/>
              <a:t> multi-</a:t>
            </a:r>
            <a:r>
              <a:rPr lang="fr-FR" sz="2000" b="1" dirty="0" err="1"/>
              <a:t>platform</a:t>
            </a:r>
            <a:r>
              <a:rPr lang="fr-FR" sz="2000" b="1" dirty="0"/>
              <a:t> </a:t>
            </a:r>
            <a:r>
              <a:rPr lang="fr-FR" sz="2000" b="1" dirty="0" err="1"/>
              <a:t>approaches</a:t>
            </a:r>
            <a:r>
              <a:rPr lang="fr-FR" sz="2000" b="1" dirty="0"/>
              <a:t> and model </a:t>
            </a:r>
            <a:r>
              <a:rPr lang="fr-FR" sz="2000" b="1" dirty="0" err="1"/>
              <a:t>synthesis</a:t>
            </a:r>
            <a:r>
              <a:rPr lang="fr-FR" sz="2000" b="1" dirty="0"/>
              <a:t> </a:t>
            </a:r>
          </a:p>
          <a:p>
            <a:pPr marL="285750" indent="-285750">
              <a:spcAft>
                <a:spcPts val="1200"/>
              </a:spcAft>
              <a:buFont typeface="Arial" panose="020B0604020202020204" pitchFamily="34" charset="0"/>
              <a:buChar char="•"/>
            </a:pPr>
            <a:r>
              <a:rPr lang="fr-FR" sz="2000" dirty="0">
                <a:latin typeface="+mn-lt"/>
              </a:rPr>
              <a:t>Collaboration </a:t>
            </a:r>
            <a:r>
              <a:rPr lang="fr-FR" sz="2000" dirty="0" err="1">
                <a:latin typeface="+mn-lt"/>
              </a:rPr>
              <a:t>with</a:t>
            </a:r>
            <a:r>
              <a:rPr lang="fr-FR" sz="2000" dirty="0">
                <a:latin typeface="+mn-lt"/>
              </a:rPr>
              <a:t> </a:t>
            </a:r>
            <a:r>
              <a:rPr lang="fr-FR" sz="2000" dirty="0" err="1">
                <a:latin typeface="+mn-lt"/>
              </a:rPr>
              <a:t>OceanPredict</a:t>
            </a:r>
            <a:r>
              <a:rPr lang="fr-FR" sz="2000" dirty="0">
                <a:latin typeface="+mn-lt"/>
              </a:rPr>
              <a:t> </a:t>
            </a:r>
            <a:r>
              <a:rPr lang="fr-FR" sz="2000" dirty="0" err="1">
                <a:latin typeface="+mn-lt"/>
              </a:rPr>
              <a:t>through</a:t>
            </a:r>
            <a:r>
              <a:rPr lang="fr-FR" sz="2000" dirty="0">
                <a:latin typeface="+mn-lt"/>
              </a:rPr>
              <a:t> </a:t>
            </a:r>
            <a:r>
              <a:rPr lang="fr-FR" sz="2000" dirty="0" err="1">
                <a:latin typeface="+mn-lt"/>
              </a:rPr>
              <a:t>OSSEs</a:t>
            </a:r>
            <a:r>
              <a:rPr lang="fr-FR" sz="2000" dirty="0">
                <a:latin typeface="+mn-lt"/>
              </a:rPr>
              <a:t> etc. </a:t>
            </a:r>
          </a:p>
          <a:p>
            <a:pPr marL="285750" indent="-285750">
              <a:spcAft>
                <a:spcPts val="1200"/>
              </a:spcAft>
              <a:buFont typeface="Arial" panose="020B0604020202020204" pitchFamily="34" charset="0"/>
              <a:buChar char="•"/>
            </a:pPr>
            <a:r>
              <a:rPr lang="fr-FR" sz="2000" dirty="0">
                <a:latin typeface="+mn-lt"/>
              </a:rPr>
              <a:t>Engage GOOS </a:t>
            </a:r>
            <a:r>
              <a:rPr lang="fr-FR" sz="2000" dirty="0" err="1">
                <a:latin typeface="+mn-lt"/>
              </a:rPr>
              <a:t>Regional</a:t>
            </a:r>
            <a:r>
              <a:rPr lang="fr-FR" sz="2000" dirty="0">
                <a:latin typeface="+mn-lt"/>
              </a:rPr>
              <a:t> Alliances on </a:t>
            </a:r>
            <a:r>
              <a:rPr lang="fr-FR" sz="2000" dirty="0" err="1">
                <a:latin typeface="+mn-lt"/>
              </a:rPr>
              <a:t>capacity</a:t>
            </a:r>
            <a:r>
              <a:rPr lang="fr-FR" sz="2000" dirty="0">
                <a:latin typeface="+mn-lt"/>
              </a:rPr>
              <a:t> </a:t>
            </a:r>
            <a:r>
              <a:rPr lang="fr-FR" sz="2000" dirty="0" err="1">
                <a:latin typeface="+mn-lt"/>
              </a:rPr>
              <a:t>development</a:t>
            </a:r>
            <a:r>
              <a:rPr lang="fr-FR" sz="2000" dirty="0">
                <a:latin typeface="+mn-lt"/>
              </a:rPr>
              <a:t>, open data, collaboration/</a:t>
            </a:r>
            <a:r>
              <a:rPr lang="fr-FR" sz="2000" dirty="0" err="1">
                <a:latin typeface="+mn-lt"/>
              </a:rPr>
              <a:t>access</a:t>
            </a:r>
            <a:r>
              <a:rPr lang="fr-FR" sz="2000" dirty="0">
                <a:latin typeface="+mn-lt"/>
              </a:rPr>
              <a:t> to </a:t>
            </a:r>
            <a:r>
              <a:rPr lang="fr-FR" sz="2000" dirty="0" err="1">
                <a:latin typeface="+mn-lt"/>
              </a:rPr>
              <a:t>coasts</a:t>
            </a:r>
            <a:r>
              <a:rPr lang="fr-FR" sz="2000" dirty="0">
                <a:latin typeface="+mn-lt"/>
              </a:rPr>
              <a:t>; </a:t>
            </a:r>
            <a:r>
              <a:rPr lang="fr-FR" sz="2000" dirty="0" err="1">
                <a:latin typeface="+mn-lt"/>
              </a:rPr>
              <a:t>articulate</a:t>
            </a:r>
            <a:r>
              <a:rPr lang="fr-FR" sz="2000" dirty="0">
                <a:latin typeface="+mn-lt"/>
              </a:rPr>
              <a:t> </a:t>
            </a:r>
            <a:r>
              <a:rPr lang="fr-FR" sz="2000" dirty="0" err="1">
                <a:latin typeface="+mn-lt"/>
              </a:rPr>
              <a:t>societal</a:t>
            </a:r>
            <a:r>
              <a:rPr lang="fr-FR" sz="2000" dirty="0">
                <a:latin typeface="+mn-lt"/>
              </a:rPr>
              <a:t> impacts</a:t>
            </a:r>
          </a:p>
          <a:p>
            <a:pPr marL="625475" indent="-625475">
              <a:spcAft>
                <a:spcPts val="1200"/>
              </a:spcAft>
              <a:buClr>
                <a:schemeClr val="accent2"/>
              </a:buClr>
              <a:buSzPct val="150000"/>
              <a:buFont typeface="Zapf Dingbats"/>
              <a:buChar char="➪"/>
            </a:pPr>
            <a:r>
              <a:rPr lang="fr-FR" sz="2400" b="1" dirty="0">
                <a:solidFill>
                  <a:srgbClr val="C00000"/>
                </a:solidFill>
              </a:rPr>
              <a:t>A possible OOPC(GOOS)–OCG joint </a:t>
            </a:r>
            <a:r>
              <a:rPr lang="fr-FR" sz="2400" b="1" dirty="0" err="1">
                <a:solidFill>
                  <a:srgbClr val="C00000"/>
                </a:solidFill>
              </a:rPr>
              <a:t>project</a:t>
            </a:r>
            <a:r>
              <a:rPr lang="fr-FR" sz="2400" b="1" dirty="0">
                <a:solidFill>
                  <a:srgbClr val="C00000"/>
                </a:solidFill>
              </a:rPr>
              <a:t> </a:t>
            </a:r>
            <a:r>
              <a:rPr lang="fr-FR" sz="2400" b="1" dirty="0" err="1">
                <a:solidFill>
                  <a:srgbClr val="C00000"/>
                </a:solidFill>
              </a:rPr>
              <a:t>under</a:t>
            </a:r>
            <a:r>
              <a:rPr lang="fr-FR" sz="2400" b="1" dirty="0">
                <a:solidFill>
                  <a:srgbClr val="C00000"/>
                </a:solidFill>
              </a:rPr>
              <a:t> the UN </a:t>
            </a:r>
            <a:r>
              <a:rPr lang="fr-FR" sz="2400" b="1" dirty="0" err="1">
                <a:solidFill>
                  <a:srgbClr val="C00000"/>
                </a:solidFill>
              </a:rPr>
              <a:t>Decade</a:t>
            </a:r>
            <a:r>
              <a:rPr lang="fr-FR" sz="2400" b="1" dirty="0">
                <a:solidFill>
                  <a:srgbClr val="C00000"/>
                </a:solidFill>
              </a:rPr>
              <a:t> </a:t>
            </a:r>
            <a:r>
              <a:rPr lang="fr-FR" sz="2400" b="1" dirty="0" err="1">
                <a:solidFill>
                  <a:srgbClr val="C00000"/>
                </a:solidFill>
              </a:rPr>
              <a:t>ObsCoDe</a:t>
            </a:r>
            <a:r>
              <a:rPr lang="fr-FR" sz="2400" b="1" dirty="0">
                <a:solidFill>
                  <a:srgbClr val="C00000"/>
                </a:solidFill>
              </a:rPr>
              <a:t> in </a:t>
            </a:r>
            <a:r>
              <a:rPr lang="fr-FR" sz="2400" b="1" dirty="0" err="1">
                <a:solidFill>
                  <a:srgbClr val="C00000"/>
                </a:solidFill>
              </a:rPr>
              <a:t>link</a:t>
            </a:r>
            <a:r>
              <a:rPr lang="fr-FR" sz="2400" b="1" dirty="0">
                <a:solidFill>
                  <a:srgbClr val="C00000"/>
                </a:solidFill>
              </a:rPr>
              <a:t> </a:t>
            </a:r>
            <a:r>
              <a:rPr lang="fr-FR" sz="2400" b="1" dirty="0" err="1">
                <a:solidFill>
                  <a:srgbClr val="C00000"/>
                </a:solidFill>
              </a:rPr>
              <a:t>with</a:t>
            </a:r>
            <a:r>
              <a:rPr lang="fr-FR" sz="2400" b="1" dirty="0">
                <a:solidFill>
                  <a:srgbClr val="C00000"/>
                </a:solidFill>
              </a:rPr>
              <a:t> </a:t>
            </a:r>
            <a:r>
              <a:rPr lang="fr-FR" sz="2400" b="1" dirty="0" err="1">
                <a:solidFill>
                  <a:srgbClr val="C00000"/>
                </a:solidFill>
              </a:rPr>
              <a:t>CoastPredict</a:t>
            </a:r>
            <a:r>
              <a:rPr lang="fr-FR" sz="2400" b="1" dirty="0">
                <a:solidFill>
                  <a:srgbClr val="C00000"/>
                </a:solidFill>
              </a:rPr>
              <a:t> and </a:t>
            </a:r>
            <a:r>
              <a:rPr lang="fr-FR" sz="2400" b="1" dirty="0" err="1">
                <a:solidFill>
                  <a:srgbClr val="C00000"/>
                </a:solidFill>
              </a:rPr>
              <a:t>Observing</a:t>
            </a:r>
            <a:r>
              <a:rPr lang="fr-FR" sz="2400" b="1" dirty="0">
                <a:solidFill>
                  <a:srgbClr val="C00000"/>
                </a:solidFill>
              </a:rPr>
              <a:t> </a:t>
            </a:r>
            <a:r>
              <a:rPr lang="fr-FR" sz="2400" b="1" dirty="0" err="1">
                <a:solidFill>
                  <a:srgbClr val="C00000"/>
                </a:solidFill>
              </a:rPr>
              <a:t>Together</a:t>
            </a:r>
            <a:r>
              <a:rPr lang="fr-FR" sz="2400" b="1" dirty="0">
                <a:solidFill>
                  <a:srgbClr val="C00000"/>
                </a:solidFill>
                <a:latin typeface="+mn-lt"/>
              </a:rPr>
              <a:t> ?</a:t>
            </a:r>
            <a:endParaRPr lang="fr-FR" sz="2400" b="1" dirty="0">
              <a:solidFill>
                <a:srgbClr val="C00000"/>
              </a:solidFill>
            </a:endParaRPr>
          </a:p>
        </p:txBody>
      </p:sp>
      <p:pic>
        <p:nvPicPr>
          <p:cNvPr id="7" name="Image 6">
            <a:extLst>
              <a:ext uri="{FF2B5EF4-FFF2-40B4-BE49-F238E27FC236}">
                <a16:creationId xmlns:a16="http://schemas.microsoft.com/office/drawing/2014/main" id="{DED8C3F4-1FB1-D84E-991B-F8D1BEC499C8}"/>
              </a:ext>
            </a:extLst>
          </p:cNvPr>
          <p:cNvPicPr>
            <a:picLocks noChangeAspect="1"/>
          </p:cNvPicPr>
          <p:nvPr/>
        </p:nvPicPr>
        <p:blipFill>
          <a:blip r:embed="rId3"/>
          <a:stretch>
            <a:fillRect/>
          </a:stretch>
        </p:blipFill>
        <p:spPr>
          <a:xfrm>
            <a:off x="88329" y="1276268"/>
            <a:ext cx="3290527" cy="5357139"/>
          </a:xfrm>
          <a:prstGeom prst="rect">
            <a:avLst/>
          </a:prstGeom>
        </p:spPr>
      </p:pic>
    </p:spTree>
    <p:extLst>
      <p:ext uri="{BB962C8B-B14F-4D97-AF65-F5344CB8AC3E}">
        <p14:creationId xmlns:p14="http://schemas.microsoft.com/office/powerpoint/2010/main" val="3799282528"/>
      </p:ext>
    </p:extLst>
  </p:cSld>
  <p:clrMapOvr>
    <a:masterClrMapping/>
  </p:clrMapOvr>
  <p:transition>
    <p:fade/>
  </p:transition>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2862</TotalTime>
  <Words>812</Words>
  <Application>Microsoft Macintosh PowerPoint</Application>
  <PresentationFormat>Grand écran</PresentationFormat>
  <Paragraphs>99</Paragraphs>
  <Slides>11</Slides>
  <Notes>4</Notes>
  <HiddenSlides>0</HiddenSlides>
  <MMClips>0</MMClips>
  <ScaleCrop>false</ScaleCrop>
  <HeadingPairs>
    <vt:vector size="6" baseType="variant">
      <vt:variant>
        <vt:lpstr>Polices utilisées</vt:lpstr>
      </vt:variant>
      <vt:variant>
        <vt:i4>10</vt:i4>
      </vt:variant>
      <vt:variant>
        <vt:lpstr>Thème</vt:lpstr>
      </vt:variant>
      <vt:variant>
        <vt:i4>1</vt:i4>
      </vt:variant>
      <vt:variant>
        <vt:lpstr>Titres des diapositives</vt:lpstr>
      </vt:variant>
      <vt:variant>
        <vt:i4>11</vt:i4>
      </vt:variant>
    </vt:vector>
  </HeadingPairs>
  <TitlesOfParts>
    <vt:vector size="22" baseType="lpstr">
      <vt:lpstr>ＭＳ Ｐゴシック</vt:lpstr>
      <vt:lpstr>宋体</vt:lpstr>
      <vt:lpstr>Arial</vt:lpstr>
      <vt:lpstr>Arial Black</vt:lpstr>
      <vt:lpstr>Avenir Next Demi Bold</vt:lpstr>
      <vt:lpstr>Calibri</vt:lpstr>
      <vt:lpstr>Chalkboard</vt:lpstr>
      <vt:lpstr>Eurostile</vt:lpstr>
      <vt:lpstr>Short Stack</vt:lpstr>
      <vt:lpstr>Zapf Dingbats</vt:lpstr>
      <vt:lpstr>Blank Presentation</vt:lpstr>
      <vt:lpstr>OOPC The Ocean Observations Physics and Climate panel</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Reports from GOOS core team components OOPC</dc:title>
  <dc:creator>Fischer, Albert</dc:creator>
  <cp:lastModifiedBy>Sabrina Speich</cp:lastModifiedBy>
  <cp:revision>100</cp:revision>
  <cp:lastPrinted>2021-04-20T06:22:28Z</cp:lastPrinted>
  <dcterms:created xsi:type="dcterms:W3CDTF">2020-02-11T12:50:32Z</dcterms:created>
  <dcterms:modified xsi:type="dcterms:W3CDTF">2021-05-18T10:12:55Z</dcterms:modified>
</cp:coreProperties>
</file>