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22"/>
  </p:notesMasterIdLst>
  <p:handoutMasterIdLst>
    <p:handoutMasterId r:id="rId23"/>
  </p:handoutMasterIdLst>
  <p:sldIdLst>
    <p:sldId id="256" r:id="rId6"/>
    <p:sldId id="278" r:id="rId7"/>
    <p:sldId id="562" r:id="rId8"/>
    <p:sldId id="563" r:id="rId9"/>
    <p:sldId id="560" r:id="rId10"/>
    <p:sldId id="556" r:id="rId11"/>
    <p:sldId id="558" r:id="rId12"/>
    <p:sldId id="279" r:id="rId13"/>
    <p:sldId id="561" r:id="rId14"/>
    <p:sldId id="564" r:id="rId15"/>
    <p:sldId id="559" r:id="rId16"/>
    <p:sldId id="557" r:id="rId17"/>
    <p:sldId id="567" r:id="rId18"/>
    <p:sldId id="565" r:id="rId19"/>
    <p:sldId id="566" r:id="rId20"/>
    <p:sldId id="2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AF8E70-76DD-4796-87A5-C4D32ADCB428}" v="32" dt="2021-05-21T15:43:13.2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mpika Gallage" userId="4a82e38a-957a-410d-b619-5a28fcbc3224" providerId="ADAL" clId="{A7AF12A5-179F-46C7-AA42-D0FF6F413671}"/>
    <pc:docChg chg="undo modSld">
      <pc:chgData name="Champika Gallage" userId="4a82e38a-957a-410d-b619-5a28fcbc3224" providerId="ADAL" clId="{A7AF12A5-179F-46C7-AA42-D0FF6F413671}" dt="2021-05-10T13:39:18.568" v="34" actId="207"/>
      <pc:docMkLst>
        <pc:docMk/>
      </pc:docMkLst>
      <pc:sldChg chg="modSp">
        <pc:chgData name="Champika Gallage" userId="4a82e38a-957a-410d-b619-5a28fcbc3224" providerId="ADAL" clId="{A7AF12A5-179F-46C7-AA42-D0FF6F413671}" dt="2021-05-10T13:37:59.898" v="27" actId="1076"/>
        <pc:sldMkLst>
          <pc:docMk/>
          <pc:sldMk cId="600966828" sldId="256"/>
        </pc:sldMkLst>
        <pc:spChg chg="mod">
          <ac:chgData name="Champika Gallage" userId="4a82e38a-957a-410d-b619-5a28fcbc3224" providerId="ADAL" clId="{A7AF12A5-179F-46C7-AA42-D0FF6F413671}" dt="2021-05-10T13:37:59.898" v="27" actId="1076"/>
          <ac:spMkLst>
            <pc:docMk/>
            <pc:sldMk cId="600966828" sldId="256"/>
            <ac:spMk id="18" creationId="{D7036445-1AB9-4417-ABE2-A3DD0D1E25DE}"/>
          </ac:spMkLst>
        </pc:spChg>
      </pc:sldChg>
      <pc:sldChg chg="modSp">
        <pc:chgData name="Champika Gallage" userId="4a82e38a-957a-410d-b619-5a28fcbc3224" providerId="ADAL" clId="{A7AF12A5-179F-46C7-AA42-D0FF6F413671}" dt="2021-05-10T13:38:57.299" v="32" actId="207"/>
        <pc:sldMkLst>
          <pc:docMk/>
          <pc:sldMk cId="1364037716" sldId="257"/>
        </pc:sldMkLst>
        <pc:spChg chg="mod">
          <ac:chgData name="Champika Gallage" userId="4a82e38a-957a-410d-b619-5a28fcbc3224" providerId="ADAL" clId="{A7AF12A5-179F-46C7-AA42-D0FF6F413671}" dt="2021-05-10T13:38:57.299" v="32" actId="207"/>
          <ac:spMkLst>
            <pc:docMk/>
            <pc:sldMk cId="1364037716" sldId="257"/>
            <ac:spMk id="4" creationId="{855B684F-D239-414D-9E36-58766ECF906F}"/>
          </ac:spMkLst>
        </pc:spChg>
        <pc:spChg chg="mod">
          <ac:chgData name="Champika Gallage" userId="4a82e38a-957a-410d-b619-5a28fcbc3224" providerId="ADAL" clId="{A7AF12A5-179F-46C7-AA42-D0FF6F413671}" dt="2021-05-10T13:38:25.957" v="28" actId="20577"/>
          <ac:spMkLst>
            <pc:docMk/>
            <pc:sldMk cId="1364037716" sldId="257"/>
            <ac:spMk id="7" creationId="{3B360462-3483-456D-9947-35DCD981652F}"/>
          </ac:spMkLst>
        </pc:spChg>
      </pc:sldChg>
      <pc:sldChg chg="modSp">
        <pc:chgData name="Champika Gallage" userId="4a82e38a-957a-410d-b619-5a28fcbc3224" providerId="ADAL" clId="{A7AF12A5-179F-46C7-AA42-D0FF6F413671}" dt="2021-05-10T13:39:07.503" v="33" actId="207"/>
        <pc:sldMkLst>
          <pc:docMk/>
          <pc:sldMk cId="3036515172" sldId="258"/>
        </pc:sldMkLst>
        <pc:spChg chg="mod">
          <ac:chgData name="Champika Gallage" userId="4a82e38a-957a-410d-b619-5a28fcbc3224" providerId="ADAL" clId="{A7AF12A5-179F-46C7-AA42-D0FF6F413671}" dt="2021-05-10T13:38:34.538" v="29" actId="6549"/>
          <ac:spMkLst>
            <pc:docMk/>
            <pc:sldMk cId="3036515172" sldId="258"/>
            <ac:spMk id="3" creationId="{DE5B4901-59B6-4786-8825-077F5F1EE820}"/>
          </ac:spMkLst>
        </pc:spChg>
        <pc:spChg chg="mod">
          <ac:chgData name="Champika Gallage" userId="4a82e38a-957a-410d-b619-5a28fcbc3224" providerId="ADAL" clId="{A7AF12A5-179F-46C7-AA42-D0FF6F413671}" dt="2021-05-10T13:39:07.503" v="33" actId="207"/>
          <ac:spMkLst>
            <pc:docMk/>
            <pc:sldMk cId="3036515172" sldId="258"/>
            <ac:spMk id="4" creationId="{F5F7B949-17B7-40D1-A5F9-828A5EC25A20}"/>
          </ac:spMkLst>
        </pc:spChg>
      </pc:sldChg>
      <pc:sldChg chg="modSp">
        <pc:chgData name="Champika Gallage" userId="4a82e38a-957a-410d-b619-5a28fcbc3224" providerId="ADAL" clId="{A7AF12A5-179F-46C7-AA42-D0FF6F413671}" dt="2021-05-10T13:39:18.568" v="34" actId="207"/>
        <pc:sldMkLst>
          <pc:docMk/>
          <pc:sldMk cId="3291108860" sldId="259"/>
        </pc:sldMkLst>
        <pc:spChg chg="mod">
          <ac:chgData name="Champika Gallage" userId="4a82e38a-957a-410d-b619-5a28fcbc3224" providerId="ADAL" clId="{A7AF12A5-179F-46C7-AA42-D0FF6F413671}" dt="2021-05-10T13:39:18.568" v="34" actId="207"/>
          <ac:spMkLst>
            <pc:docMk/>
            <pc:sldMk cId="3291108860" sldId="259"/>
            <ac:spMk id="4" creationId="{5A746AB1-9FCB-46DD-99D1-74584D974D6F}"/>
          </ac:spMkLst>
        </pc:spChg>
        <pc:spChg chg="mod">
          <ac:chgData name="Champika Gallage" userId="4a82e38a-957a-410d-b619-5a28fcbc3224" providerId="ADAL" clId="{A7AF12A5-179F-46C7-AA42-D0FF6F413671}" dt="2021-05-10T13:38:40.541" v="31" actId="6549"/>
          <ac:spMkLst>
            <pc:docMk/>
            <pc:sldMk cId="3291108860" sldId="259"/>
            <ac:spMk id="7" creationId="{9A68F6EC-94C5-4F47-95B8-7E72D4A254FB}"/>
          </ac:spMkLst>
        </pc:spChg>
      </pc:sldChg>
    </pc:docChg>
  </pc:docChgLst>
  <pc:docChgLst>
    <pc:chgData name="Long Jiang" userId="479591b0-bbdd-467b-a489-7f685e24f696" providerId="ADAL" clId="{46AF8E70-76DD-4796-87A5-C4D32ADCB428}"/>
    <pc:docChg chg="undo custSel addSld delSld modSld addMainMaster delMainMaster">
      <pc:chgData name="Long Jiang" userId="479591b0-bbdd-467b-a489-7f685e24f696" providerId="ADAL" clId="{46AF8E70-76DD-4796-87A5-C4D32ADCB428}" dt="2021-05-21T15:45:08.002" v="225" actId="1076"/>
      <pc:docMkLst>
        <pc:docMk/>
      </pc:docMkLst>
      <pc:sldChg chg="modSp">
        <pc:chgData name="Long Jiang" userId="479591b0-bbdd-467b-a489-7f685e24f696" providerId="ADAL" clId="{46AF8E70-76DD-4796-87A5-C4D32ADCB428}" dt="2021-05-21T15:45:08.002" v="225" actId="1076"/>
        <pc:sldMkLst>
          <pc:docMk/>
          <pc:sldMk cId="600966828" sldId="256"/>
        </pc:sldMkLst>
        <pc:spChg chg="mod">
          <ac:chgData name="Long Jiang" userId="479591b0-bbdd-467b-a489-7f685e24f696" providerId="ADAL" clId="{46AF8E70-76DD-4796-87A5-C4D32ADCB428}" dt="2021-05-21T15:45:08.002" v="225" actId="1076"/>
          <ac:spMkLst>
            <pc:docMk/>
            <pc:sldMk cId="600966828" sldId="256"/>
            <ac:spMk id="17" creationId="{DF0402FE-2892-46E0-A1B2-EA676F11AABA}"/>
          </ac:spMkLst>
        </pc:spChg>
        <pc:spChg chg="mod">
          <ac:chgData name="Long Jiang" userId="479591b0-bbdd-467b-a489-7f685e24f696" providerId="ADAL" clId="{46AF8E70-76DD-4796-87A5-C4D32ADCB428}" dt="2021-05-21T15:43:38.678" v="211" actId="1035"/>
          <ac:spMkLst>
            <pc:docMk/>
            <pc:sldMk cId="600966828" sldId="256"/>
            <ac:spMk id="18" creationId="{D7036445-1AB9-4417-ABE2-A3DD0D1E25DE}"/>
          </ac:spMkLst>
        </pc:spChg>
        <pc:picChg chg="mod">
          <ac:chgData name="Long Jiang" userId="479591b0-bbdd-467b-a489-7f685e24f696" providerId="ADAL" clId="{46AF8E70-76DD-4796-87A5-C4D32ADCB428}" dt="2021-05-21T15:44:50.079" v="221" actId="1076"/>
          <ac:picMkLst>
            <pc:docMk/>
            <pc:sldMk cId="600966828" sldId="256"/>
            <ac:picMk id="15" creationId="{B6D6F028-BEC0-4F93-8CAD-EA01F4D63E9D}"/>
          </ac:picMkLst>
        </pc:picChg>
      </pc:sldChg>
      <pc:sldChg chg="del">
        <pc:chgData name="Long Jiang" userId="479591b0-bbdd-467b-a489-7f685e24f696" providerId="ADAL" clId="{46AF8E70-76DD-4796-87A5-C4D32ADCB428}" dt="2021-05-21T15:38:34.464" v="133" actId="2696"/>
        <pc:sldMkLst>
          <pc:docMk/>
          <pc:sldMk cId="1364037716" sldId="257"/>
        </pc:sldMkLst>
      </pc:sldChg>
      <pc:sldChg chg="addSp delSp modSp">
        <pc:chgData name="Long Jiang" userId="479591b0-bbdd-467b-a489-7f685e24f696" providerId="ADAL" clId="{46AF8E70-76DD-4796-87A5-C4D32ADCB428}" dt="2021-05-21T15:42:54.101" v="191" actId="1036"/>
        <pc:sldMkLst>
          <pc:docMk/>
          <pc:sldMk cId="3036515172" sldId="258"/>
        </pc:sldMkLst>
        <pc:spChg chg="add del">
          <ac:chgData name="Long Jiang" userId="479591b0-bbdd-467b-a489-7f685e24f696" providerId="ADAL" clId="{46AF8E70-76DD-4796-87A5-C4D32ADCB428}" dt="2021-05-21T15:39:39.431" v="147"/>
          <ac:spMkLst>
            <pc:docMk/>
            <pc:sldMk cId="3036515172" sldId="258"/>
            <ac:spMk id="2" creationId="{CAF2906F-6E54-4DBA-B276-DA9808D88E98}"/>
          </ac:spMkLst>
        </pc:spChg>
        <pc:spChg chg="del">
          <ac:chgData name="Long Jiang" userId="479591b0-bbdd-467b-a489-7f685e24f696" providerId="ADAL" clId="{46AF8E70-76DD-4796-87A5-C4D32ADCB428}" dt="2021-05-21T15:39:30.513" v="137" actId="478"/>
          <ac:spMkLst>
            <pc:docMk/>
            <pc:sldMk cId="3036515172" sldId="258"/>
            <ac:spMk id="3" creationId="{DE5B4901-59B6-4786-8825-077F5F1EE820}"/>
          </ac:spMkLst>
        </pc:spChg>
        <pc:spChg chg="add del">
          <ac:chgData name="Long Jiang" userId="479591b0-bbdd-467b-a489-7f685e24f696" providerId="ADAL" clId="{46AF8E70-76DD-4796-87A5-C4D32ADCB428}" dt="2021-05-21T15:40:47.231" v="162"/>
          <ac:spMkLst>
            <pc:docMk/>
            <pc:sldMk cId="3036515172" sldId="258"/>
            <ac:spMk id="7" creationId="{8FEF8561-5FC3-443E-BDE6-43D2AE865278}"/>
          </ac:spMkLst>
        </pc:spChg>
        <pc:spChg chg="add mod">
          <ac:chgData name="Long Jiang" userId="479591b0-bbdd-467b-a489-7f685e24f696" providerId="ADAL" clId="{46AF8E70-76DD-4796-87A5-C4D32ADCB428}" dt="2021-05-21T15:42:54.101" v="191" actId="1036"/>
          <ac:spMkLst>
            <pc:docMk/>
            <pc:sldMk cId="3036515172" sldId="258"/>
            <ac:spMk id="8" creationId="{B4407B9C-4BFD-48F6-A073-A742D4242DCC}"/>
          </ac:spMkLst>
        </pc:spChg>
        <pc:picChg chg="mod">
          <ac:chgData name="Long Jiang" userId="479591b0-bbdd-467b-a489-7f685e24f696" providerId="ADAL" clId="{46AF8E70-76DD-4796-87A5-C4D32ADCB428}" dt="2021-05-21T15:39:10.057" v="136" actId="1076"/>
          <ac:picMkLst>
            <pc:docMk/>
            <pc:sldMk cId="3036515172" sldId="258"/>
            <ac:picMk id="5" creationId="{F358DD8C-3563-4E23-A5FA-786740BC4D80}"/>
          </ac:picMkLst>
        </pc:picChg>
        <pc:picChg chg="add del">
          <ac:chgData name="Long Jiang" userId="479591b0-bbdd-467b-a489-7f685e24f696" providerId="ADAL" clId="{46AF8E70-76DD-4796-87A5-C4D32ADCB428}" dt="2021-05-21T15:40:41.945" v="158" actId="478"/>
          <ac:picMkLst>
            <pc:docMk/>
            <pc:sldMk cId="3036515172" sldId="258"/>
            <ac:picMk id="6" creationId="{50715588-CFEC-4495-8FB8-39B48A33BDBF}"/>
          </ac:picMkLst>
        </pc:picChg>
      </pc:sldChg>
      <pc:sldChg chg="del">
        <pc:chgData name="Long Jiang" userId="479591b0-bbdd-467b-a489-7f685e24f696" providerId="ADAL" clId="{46AF8E70-76DD-4796-87A5-C4D32ADCB428}" dt="2021-05-21T15:41:22.388" v="169" actId="2696"/>
        <pc:sldMkLst>
          <pc:docMk/>
          <pc:sldMk cId="3291108860" sldId="259"/>
        </pc:sldMkLst>
      </pc:sldChg>
      <pc:sldChg chg="add del">
        <pc:chgData name="Long Jiang" userId="479591b0-bbdd-467b-a489-7f685e24f696" providerId="ADAL" clId="{46AF8E70-76DD-4796-87A5-C4D32ADCB428}" dt="2021-05-21T15:35:13.306" v="20" actId="2696"/>
        <pc:sldMkLst>
          <pc:docMk/>
          <pc:sldMk cId="1027739100" sldId="260"/>
        </pc:sldMkLst>
      </pc:sldChg>
      <pc:sldChg chg="add del">
        <pc:chgData name="Long Jiang" userId="479591b0-bbdd-467b-a489-7f685e24f696" providerId="ADAL" clId="{46AF8E70-76DD-4796-87A5-C4D32ADCB428}" dt="2021-05-21T15:29:06.551" v="5" actId="27028"/>
        <pc:sldMkLst>
          <pc:docMk/>
          <pc:sldMk cId="3157989341" sldId="260"/>
        </pc:sldMkLst>
      </pc:sldChg>
      <pc:sldChg chg="add del">
        <pc:chgData name="Long Jiang" userId="479591b0-bbdd-467b-a489-7f685e24f696" providerId="ADAL" clId="{46AF8E70-76DD-4796-87A5-C4D32ADCB428}" dt="2021-05-21T15:29:02.541" v="2" actId="27028"/>
        <pc:sldMkLst>
          <pc:docMk/>
          <pc:sldMk cId="4248056744" sldId="260"/>
        </pc:sldMkLst>
      </pc:sldChg>
      <pc:sldChg chg="add del">
        <pc:chgData name="Long Jiang" userId="479591b0-bbdd-467b-a489-7f685e24f696" providerId="ADAL" clId="{46AF8E70-76DD-4796-87A5-C4D32ADCB428}" dt="2021-05-21T15:37:17.231" v="132" actId="2696"/>
        <pc:sldMkLst>
          <pc:docMk/>
          <pc:sldMk cId="0" sldId="261"/>
        </pc:sldMkLst>
      </pc:sldChg>
      <pc:sldChg chg="delSp modSp add del">
        <pc:chgData name="Long Jiang" userId="479591b0-bbdd-467b-a489-7f685e24f696" providerId="ADAL" clId="{46AF8E70-76DD-4796-87A5-C4D32ADCB428}" dt="2021-05-21T15:41:24.179" v="170" actId="2696"/>
        <pc:sldMkLst>
          <pc:docMk/>
          <pc:sldMk cId="890232257" sldId="276"/>
        </pc:sldMkLst>
        <pc:spChg chg="mod">
          <ac:chgData name="Long Jiang" userId="479591b0-bbdd-467b-a489-7f685e24f696" providerId="ADAL" clId="{46AF8E70-76DD-4796-87A5-C4D32ADCB428}" dt="2021-05-21T15:40:35.056" v="157"/>
          <ac:spMkLst>
            <pc:docMk/>
            <pc:sldMk cId="890232257" sldId="276"/>
            <ac:spMk id="2" creationId="{00000000-0000-0000-0000-000000000000}"/>
          </ac:spMkLst>
        </pc:spChg>
        <pc:spChg chg="del mod">
          <ac:chgData name="Long Jiang" userId="479591b0-bbdd-467b-a489-7f685e24f696" providerId="ADAL" clId="{46AF8E70-76DD-4796-87A5-C4D32ADCB428}" dt="2021-05-21T15:40:04.417" v="152" actId="478"/>
          <ac:spMkLst>
            <pc:docMk/>
            <pc:sldMk cId="890232257" sldId="276"/>
            <ac:spMk id="3" creationId="{00000000-0000-0000-0000-000000000000}"/>
          </ac:spMkLst>
        </pc:spChg>
      </pc:sldChg>
      <pc:sldChg chg="modSp add del">
        <pc:chgData name="Long Jiang" userId="479591b0-bbdd-467b-a489-7f685e24f696" providerId="ADAL" clId="{46AF8E70-76DD-4796-87A5-C4D32ADCB428}" dt="2021-05-21T15:44:34.952" v="220" actId="6549"/>
        <pc:sldMkLst>
          <pc:docMk/>
          <pc:sldMk cId="1888943778" sldId="278"/>
        </pc:sldMkLst>
        <pc:spChg chg="mod">
          <ac:chgData name="Long Jiang" userId="479591b0-bbdd-467b-a489-7f685e24f696" providerId="ADAL" clId="{46AF8E70-76DD-4796-87A5-C4D32ADCB428}" dt="2021-05-21T15:44:34.952" v="220" actId="6549"/>
          <ac:spMkLst>
            <pc:docMk/>
            <pc:sldMk cId="1888943778" sldId="278"/>
            <ac:spMk id="3" creationId="{00000000-0000-0000-0000-000000000000}"/>
          </ac:spMkLst>
        </pc:spChg>
      </pc:sldChg>
      <pc:sldChg chg="add del">
        <pc:chgData name="Long Jiang" userId="479591b0-bbdd-467b-a489-7f685e24f696" providerId="ADAL" clId="{46AF8E70-76DD-4796-87A5-C4D32ADCB428}" dt="2021-05-21T15:35:04.520" v="19"/>
        <pc:sldMkLst>
          <pc:docMk/>
          <pc:sldMk cId="2304444999" sldId="279"/>
        </pc:sldMkLst>
      </pc:sldChg>
      <pc:sldChg chg="add del">
        <pc:chgData name="Long Jiang" userId="479591b0-bbdd-467b-a489-7f685e24f696" providerId="ADAL" clId="{46AF8E70-76DD-4796-87A5-C4D32ADCB428}" dt="2021-05-21T15:35:04.520" v="19"/>
        <pc:sldMkLst>
          <pc:docMk/>
          <pc:sldMk cId="3155126803" sldId="556"/>
        </pc:sldMkLst>
      </pc:sldChg>
      <pc:sldChg chg="add del">
        <pc:chgData name="Long Jiang" userId="479591b0-bbdd-467b-a489-7f685e24f696" providerId="ADAL" clId="{46AF8E70-76DD-4796-87A5-C4D32ADCB428}" dt="2021-05-21T15:35:04.520" v="19"/>
        <pc:sldMkLst>
          <pc:docMk/>
          <pc:sldMk cId="1919686523" sldId="557"/>
        </pc:sldMkLst>
      </pc:sldChg>
      <pc:sldChg chg="modSp add del">
        <pc:chgData name="Long Jiang" userId="479591b0-bbdd-467b-a489-7f685e24f696" providerId="ADAL" clId="{46AF8E70-76DD-4796-87A5-C4D32ADCB428}" dt="2021-05-21T15:35:04.520" v="19"/>
        <pc:sldMkLst>
          <pc:docMk/>
          <pc:sldMk cId="2765252482" sldId="558"/>
        </pc:sldMkLst>
        <pc:spChg chg="mod">
          <ac:chgData name="Long Jiang" userId="479591b0-bbdd-467b-a489-7f685e24f696" providerId="ADAL" clId="{46AF8E70-76DD-4796-87A5-C4D32ADCB428}" dt="2021-05-21T15:35:04.478" v="18"/>
          <ac:spMkLst>
            <pc:docMk/>
            <pc:sldMk cId="2765252482" sldId="558"/>
            <ac:spMk id="10" creationId="{3731511C-E73D-4F28-AD77-7980DBDB56B6}"/>
          </ac:spMkLst>
        </pc:spChg>
      </pc:sldChg>
      <pc:sldChg chg="add del">
        <pc:chgData name="Long Jiang" userId="479591b0-bbdd-467b-a489-7f685e24f696" providerId="ADAL" clId="{46AF8E70-76DD-4796-87A5-C4D32ADCB428}" dt="2021-05-21T15:35:04.520" v="19"/>
        <pc:sldMkLst>
          <pc:docMk/>
          <pc:sldMk cId="3615502036" sldId="559"/>
        </pc:sldMkLst>
      </pc:sldChg>
      <pc:sldChg chg="add del">
        <pc:chgData name="Long Jiang" userId="479591b0-bbdd-467b-a489-7f685e24f696" providerId="ADAL" clId="{46AF8E70-76DD-4796-87A5-C4D32ADCB428}" dt="2021-05-21T15:35:04.520" v="19"/>
        <pc:sldMkLst>
          <pc:docMk/>
          <pc:sldMk cId="3981471019" sldId="560"/>
        </pc:sldMkLst>
      </pc:sldChg>
      <pc:sldChg chg="add del">
        <pc:chgData name="Long Jiang" userId="479591b0-bbdd-467b-a489-7f685e24f696" providerId="ADAL" clId="{46AF8E70-76DD-4796-87A5-C4D32ADCB428}" dt="2021-05-21T15:35:04.520" v="19"/>
        <pc:sldMkLst>
          <pc:docMk/>
          <pc:sldMk cId="2744265345" sldId="561"/>
        </pc:sldMkLst>
      </pc:sldChg>
      <pc:sldChg chg="add del">
        <pc:chgData name="Long Jiang" userId="479591b0-bbdd-467b-a489-7f685e24f696" providerId="ADAL" clId="{46AF8E70-76DD-4796-87A5-C4D32ADCB428}" dt="2021-05-21T15:35:04.520" v="19"/>
        <pc:sldMkLst>
          <pc:docMk/>
          <pc:sldMk cId="1864331208" sldId="562"/>
        </pc:sldMkLst>
      </pc:sldChg>
      <pc:sldChg chg="add del">
        <pc:chgData name="Long Jiang" userId="479591b0-bbdd-467b-a489-7f685e24f696" providerId="ADAL" clId="{46AF8E70-76DD-4796-87A5-C4D32ADCB428}" dt="2021-05-21T15:35:04.520" v="19"/>
        <pc:sldMkLst>
          <pc:docMk/>
          <pc:sldMk cId="2463489661" sldId="563"/>
        </pc:sldMkLst>
      </pc:sldChg>
      <pc:sldChg chg="add del">
        <pc:chgData name="Long Jiang" userId="479591b0-bbdd-467b-a489-7f685e24f696" providerId="ADAL" clId="{46AF8E70-76DD-4796-87A5-C4D32ADCB428}" dt="2021-05-21T15:35:04.520" v="19"/>
        <pc:sldMkLst>
          <pc:docMk/>
          <pc:sldMk cId="28207793" sldId="564"/>
        </pc:sldMkLst>
      </pc:sldChg>
      <pc:sldChg chg="add del">
        <pc:chgData name="Long Jiang" userId="479591b0-bbdd-467b-a489-7f685e24f696" providerId="ADAL" clId="{46AF8E70-76DD-4796-87A5-C4D32ADCB428}" dt="2021-05-21T15:35:04.520" v="19"/>
        <pc:sldMkLst>
          <pc:docMk/>
          <pc:sldMk cId="3279508554" sldId="565"/>
        </pc:sldMkLst>
      </pc:sldChg>
      <pc:sldChg chg="add del">
        <pc:chgData name="Long Jiang" userId="479591b0-bbdd-467b-a489-7f685e24f696" providerId="ADAL" clId="{46AF8E70-76DD-4796-87A5-C4D32ADCB428}" dt="2021-05-21T15:35:04.520" v="19"/>
        <pc:sldMkLst>
          <pc:docMk/>
          <pc:sldMk cId="278167127" sldId="566"/>
        </pc:sldMkLst>
      </pc:sldChg>
      <pc:sldChg chg="add del">
        <pc:chgData name="Long Jiang" userId="479591b0-bbdd-467b-a489-7f685e24f696" providerId="ADAL" clId="{46AF8E70-76DD-4796-87A5-C4D32ADCB428}" dt="2021-05-21T15:35:04.520" v="19"/>
        <pc:sldMkLst>
          <pc:docMk/>
          <pc:sldMk cId="2760212374" sldId="567"/>
        </pc:sldMkLst>
      </pc:sldChg>
      <pc:sldChg chg="add del">
        <pc:chgData name="Long Jiang" userId="479591b0-bbdd-467b-a489-7f685e24f696" providerId="ADAL" clId="{46AF8E70-76DD-4796-87A5-C4D32ADCB428}" dt="2021-05-21T15:39:01.915" v="135" actId="2696"/>
        <pc:sldMkLst>
          <pc:docMk/>
          <pc:sldMk cId="4000162637" sldId="568"/>
        </pc:sldMkLst>
      </pc:sldChg>
      <pc:sldMasterChg chg="del delSldLayout">
        <pc:chgData name="Long Jiang" userId="479591b0-bbdd-467b-a489-7f685e24f696" providerId="ADAL" clId="{46AF8E70-76DD-4796-87A5-C4D32ADCB428}" dt="2021-05-21T15:34:51.636" v="12" actId="2696"/>
        <pc:sldMasterMkLst>
          <pc:docMk/>
          <pc:sldMasterMk cId="2508218731" sldId="2147483660"/>
        </pc:sldMasterMkLst>
        <pc:sldLayoutChg chg="del">
          <pc:chgData name="Long Jiang" userId="479591b0-bbdd-467b-a489-7f685e24f696" providerId="ADAL" clId="{46AF8E70-76DD-4796-87A5-C4D32ADCB428}" dt="2021-05-21T15:34:51.636" v="10" actId="2696"/>
          <pc:sldLayoutMkLst>
            <pc:docMk/>
            <pc:sldMasterMk cId="2508218731" sldId="2147483660"/>
            <pc:sldLayoutMk cId="2555962051" sldId="2147483661"/>
          </pc:sldLayoutMkLst>
        </pc:sldLayoutChg>
        <pc:sldLayoutChg chg="del">
          <pc:chgData name="Long Jiang" userId="479591b0-bbdd-467b-a489-7f685e24f696" providerId="ADAL" clId="{46AF8E70-76DD-4796-87A5-C4D32ADCB428}" dt="2021-05-21T15:34:51.636" v="11" actId="2696"/>
          <pc:sldLayoutMkLst>
            <pc:docMk/>
            <pc:sldMasterMk cId="2508218731" sldId="2147483660"/>
            <pc:sldLayoutMk cId="880168747" sldId="2147483662"/>
          </pc:sldLayoutMkLst>
        </pc:sldLayoutChg>
      </pc:sldMasterChg>
      <pc:sldMasterChg chg="del delSldLayout">
        <pc:chgData name="Long Jiang" userId="479591b0-bbdd-467b-a489-7f685e24f696" providerId="ADAL" clId="{46AF8E70-76DD-4796-87A5-C4D32ADCB428}" dt="2021-05-21T15:41:24.179" v="173" actId="2696"/>
        <pc:sldMasterMkLst>
          <pc:docMk/>
          <pc:sldMasterMk cId="2988059426" sldId="2147483660"/>
        </pc:sldMasterMkLst>
        <pc:sldLayoutChg chg="del">
          <pc:chgData name="Long Jiang" userId="479591b0-bbdd-467b-a489-7f685e24f696" providerId="ADAL" clId="{46AF8E70-76DD-4796-87A5-C4D32ADCB428}" dt="2021-05-21T15:41:24.179" v="171" actId="2696"/>
          <pc:sldLayoutMkLst>
            <pc:docMk/>
            <pc:sldMasterMk cId="2988059426" sldId="2147483660"/>
            <pc:sldLayoutMk cId="3652553564" sldId="2147483661"/>
          </pc:sldLayoutMkLst>
        </pc:sldLayoutChg>
        <pc:sldLayoutChg chg="del">
          <pc:chgData name="Long Jiang" userId="479591b0-bbdd-467b-a489-7f685e24f696" providerId="ADAL" clId="{46AF8E70-76DD-4796-87A5-C4D32ADCB428}" dt="2021-05-21T15:41:24.179" v="172" actId="2696"/>
          <pc:sldLayoutMkLst>
            <pc:docMk/>
            <pc:sldMasterMk cId="2988059426" sldId="2147483660"/>
            <pc:sldLayoutMk cId="453262779" sldId="2147483662"/>
          </pc:sldLayoutMkLst>
        </pc:sldLayoutChg>
      </pc:sldMasterChg>
      <pc:sldMasterChg chg="add del addSldLayout delSldLayout">
        <pc:chgData name="Long Jiang" userId="479591b0-bbdd-467b-a489-7f685e24f696" providerId="ADAL" clId="{46AF8E70-76DD-4796-87A5-C4D32ADCB428}" dt="2021-05-21T15:29:02.541" v="2" actId="27028"/>
        <pc:sldMasterMkLst>
          <pc:docMk/>
          <pc:sldMasterMk cId="0" sldId="2147483765"/>
        </pc:sldMasterMkLst>
        <pc:sldLayoutChg chg="add del">
          <pc:chgData name="Long Jiang" userId="479591b0-bbdd-467b-a489-7f685e24f696" providerId="ADAL" clId="{46AF8E70-76DD-4796-87A5-C4D32ADCB428}" dt="2021-05-21T15:29:02.541" v="2" actId="27028"/>
          <pc:sldLayoutMkLst>
            <pc:docMk/>
            <pc:sldMasterMk cId="0" sldId="2147483765"/>
            <pc:sldLayoutMk cId="0" sldId="214748390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46D8E5-5DB7-4691-9154-75254C55FC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nnnn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168872-71D1-4EBE-9D85-E43AAD9B88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ACD74-8435-481F-BD5A-6923121F8099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BC52A-FB82-46F6-9E6C-F75F743ED7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nnnnnnn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59A8B-A048-44DA-BE1A-6780F68D97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51830-3F58-4DB8-B8BF-40916D4454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675986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nnnn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E8458-60DA-41B6-8709-052DD60FCDC8}" type="datetimeFigureOut">
              <a:rPr lang="en-GB" smtClean="0"/>
              <a:t>21/05/2021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nnnnnnn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1D7FC-94AC-46E9-B982-C16B64E706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480613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hslc.soest.hawaii.edu/data/?fd#uh025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uhslc.soest.hawaii.edu/data/?rq#uh025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1604 operational (78% </a:t>
            </a:r>
            <a:r>
              <a:rPr lang="en-US" dirty="0" err="1"/>
              <a:t>USA,but</a:t>
            </a:r>
            <a:r>
              <a:rPr lang="en-US" dirty="0"/>
              <a:t> all the rest &lt;5%)</a:t>
            </a:r>
          </a:p>
          <a:p>
            <a:r>
              <a:rPr lang="en-US" dirty="0"/>
              <a:t>, Japan/Australia follows, </a:t>
            </a:r>
          </a:p>
          <a:p>
            <a:r>
              <a:rPr lang="en-US" dirty="0" err="1"/>
              <a:t>image@UCSD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46950-940C-46C7-9F83-9FBF03860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13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 level pressure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46950-940C-46C7-9F83-9FBF03860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348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image@SPC</a:t>
            </a:r>
            <a:endParaRPr lang="en-US" dirty="0"/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+mn-cs"/>
              </a:rPr>
              <a:t>Funafuti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+mn-cs"/>
              </a:rPr>
              <a:t>Tuvalu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+mn-cs"/>
              </a:rPr>
              <a:t>Latitude: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+mn-cs"/>
              </a:rPr>
              <a:t>Longitude:  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+mn-cs"/>
              </a:rPr>
              <a:t>8.525°S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+mn-cs"/>
              </a:rPr>
              <a:t>179.195°E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+mn-cs"/>
              </a:rPr>
              <a:t>UHSLC ID: 025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+mn-cs"/>
              </a:rPr>
              <a:t>Data:  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  <a:cs typeface="+mn-cs"/>
            </a:endParaRPr>
          </a:p>
          <a:p>
            <a:pPr fontAlgn="t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+mn-cs"/>
                <a:hlinkClick r:id="rId3"/>
              </a:rPr>
              <a:t>Fast Delivery</a:t>
            </a: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  <a:cs typeface="+mn-cs"/>
            </a:endParaRPr>
          </a:p>
          <a:p>
            <a:pPr fontAlgn="t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+mn-cs"/>
                <a:hlinkClick r:id="rId4"/>
              </a:rPr>
              <a:t>Research Quality</a:t>
            </a: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+mn-cs"/>
              </a:rPr>
              <a:t>GLOSS ID: 121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46950-940C-46C7-9F83-9FBF03860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326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</a:t>
            </a:r>
          </a:p>
          <a:p>
            <a:r>
              <a:rPr lang="en-US" dirty="0"/>
              <a:t>47 TAO, </a:t>
            </a:r>
            <a:r>
              <a:rPr lang="en-US" dirty="0" err="1"/>
              <a:t>image@NDBC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46950-940C-46C7-9F83-9FBF03860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503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Canada</a:t>
            </a:r>
          </a:p>
          <a:p>
            <a:r>
              <a:rPr lang="en-US" dirty="0"/>
              <a:t>1 Australia</a:t>
            </a:r>
          </a:p>
          <a:p>
            <a:r>
              <a:rPr lang="en-US" dirty="0"/>
              <a:t>13 USA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46950-940C-46C7-9F83-9FBF03860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996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 pilots monitored but all closed </a:t>
            </a:r>
          </a:p>
          <a:p>
            <a:r>
              <a:rPr lang="en-US" dirty="0"/>
              <a:t>Redefining ocean data collection </a:t>
            </a:r>
          </a:p>
          <a:p>
            <a:r>
              <a:rPr lang="en-US" dirty="0" err="1"/>
              <a:t>Image@NOAA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46950-940C-46C7-9F83-9FBF03860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168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46950-940C-46C7-9F83-9FBF03860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72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image@NOAA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46950-940C-46C7-9F83-9FBF03860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667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35DB-395C-4BC6-80BA-DE7CFDA84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2164E0-8BA1-4A38-82E6-DA7A75360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E9571-8ED7-45D7-A0FA-D0B2485DE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D1BFF-FA0F-4845-9CC6-18ACD9F25796}" type="datetime1">
              <a:rPr lang="en-GB" smtClean="0"/>
              <a:t>21/05/2021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BDC51-6B16-4B28-B878-F87BD012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7D096-848A-4937-990D-84FF2F33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68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13AC5-FE6D-475F-8720-FB6BDA6F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4C09C-CDB8-4347-8AEF-A8E23B676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736CF-9F5E-41D6-B9EA-50FD6FB53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17BA-ED7F-4BC5-97F4-233CCEDAFEF7}" type="datetime1">
              <a:rPr lang="en-GB" smtClean="0"/>
              <a:t>21/05/2021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B2526-FC64-493C-A2DF-D3E24903B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80E15-6470-433F-A4D9-357988FC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6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A0FB0-3233-4537-A13C-6EB529A3DF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EB42B-A16B-4F26-BE11-D597FC947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C90A2-405D-431D-8A34-4947BE67F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7E99-0645-413F-8514-2EAB2E74861A}" type="datetime1">
              <a:rPr lang="en-GB" smtClean="0"/>
              <a:t>21/05/2021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F3975-F22A-4336-A56B-349DF722E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E00F8-9CE3-4973-AA72-572A01BF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58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12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77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62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20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42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84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76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7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42FF-D384-41E2-8BDE-020455B8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6F38F-90A4-49D9-AE7A-85FFB45B3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1981E-100D-46D4-A881-542983AE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688-531E-43C8-AAAA-37E1F733BA82}" type="datetime1">
              <a:rPr lang="en-GB" smtClean="0"/>
              <a:t>21/05/2021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F8FF8-EE97-48C6-AA1B-5C65EFD2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F4BA4-DD61-476B-909F-2EF58BFBB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289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62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1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065D-AC7C-49CB-BF71-3FDFAFDF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EF51D-9E4F-40D6-957B-A5BBBCA57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4407B-4D09-41FE-8734-AC480B534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0B79-9EDE-4974-87D2-AF152439B2E6}" type="datetime1">
              <a:rPr lang="en-GB" smtClean="0"/>
              <a:t>21/05/2021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C0A2D-3CE9-4259-9C9B-5E5B1496C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93607-128B-4E36-96BB-AC45359DC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09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DCE3B-C83B-4C96-95F7-4739C798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523C9-D420-4375-A02A-B458C17DF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341D8-FC24-4521-8153-00874C3E1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193DAA-DB91-4E82-A05C-C16CFBCEE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8FE5-3566-4673-A016-C47537EACA90}" type="datetime1">
              <a:rPr lang="en-GB" smtClean="0"/>
              <a:t>21/05/2021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A5039-9633-4B52-BC18-EA720E90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8EADD-CF98-4FF0-BA51-8484B368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80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FA4A-AFF9-42DB-B574-83EDD4536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99E94-B56B-4DD2-B441-AA7037ECE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9E8E2-6A96-444F-A00B-1293277B0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F429FD-08F7-4904-AA00-DBB108923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350310-940F-43EA-88D1-72437217C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1BD1F2-1DE3-410D-98ED-8EFFB909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E9EF7-CA7E-4A40-8FF2-36A7F1327E9C}" type="datetime1">
              <a:rPr lang="en-GB" smtClean="0"/>
              <a:t>21/05/2021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AB069-70BD-4858-8A83-3F5455B30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CD3B0C-F7FC-4925-80A4-9B59A2E22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851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B4A0-671D-45AC-B3DD-17756119D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F66E5-BCFA-468A-B354-31976A05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E55F-5DD7-47DA-870A-B305805680FD}" type="datetime1">
              <a:rPr lang="en-GB" smtClean="0"/>
              <a:t>21/05/2021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C644C-FF5E-4FC6-A549-80115E2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447C1-3E0A-4343-BE36-CD72BEB1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488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E9ECA3-33E8-4D83-8A6E-9A209045A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D597-DE60-47AB-B927-1B935B6D77F2}" type="datetime1">
              <a:rPr lang="en-GB" smtClean="0"/>
              <a:t>21/05/2021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335A7-A6AE-4E5F-A140-6A8A1B719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2B1FD-1268-4A18-A231-96272C85B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333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8E14A-3A71-473F-BDBC-939096D8D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D3925-36B0-448A-A3DC-5B68242D3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FDC46-7DB6-406F-A7BA-479F189A8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4A32C-9160-4BCF-9E73-B623C91C7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A95D-7F03-4BD2-AAFA-46B038EBE642}" type="datetime1">
              <a:rPr lang="en-GB" smtClean="0"/>
              <a:t>21/05/2021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C1A8B-F162-48C6-B703-1A2578CE8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276D3-45FF-460C-B748-82667A97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066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16128-DA06-4BB2-A401-61C3F359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72708A-6160-43D4-9F15-21B66312E3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91751-455B-4F22-9DEF-3E6AE4DC8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41A0-9DBD-4EED-9E67-CD57D0A28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7AD2-FD49-4AF8-A338-AEC2DF0649DF}" type="datetime1">
              <a:rPr lang="en-GB" smtClean="0"/>
              <a:t>21/05/2021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00B06-ED78-4024-898A-0D1745789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C5FA3-DEAF-4076-886C-B12D689F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3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F19E25-86CB-4DE2-8D82-74D7F6A8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FD790-7A28-4B8E-A71B-AFF46169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2585A-B7EB-4D63-AB33-222F91A36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27ADA-799E-4BF9-8E85-8372363E981E}" type="datetime1">
              <a:rPr lang="en-GB" smtClean="0"/>
              <a:t>21/05/2021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92D82-B2CA-42A7-AE6F-8A098A994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E45C8-AF6F-4CC0-8DC8-E0B64E99D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9D2F6-784A-4635-AE5C-E31508AF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00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1E27A-3F6A-4EE0-A789-4E7FF6C096C2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 rot="10800000">
            <a:off x="0" y="4948238"/>
            <a:ext cx="12192000" cy="27051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55427"/>
              <a:gd name="connsiteX1" fmla="*/ 21600 w 21600"/>
              <a:gd name="connsiteY1" fmla="*/ 0 h 55427"/>
              <a:gd name="connsiteX2" fmla="*/ 21600 w 21600"/>
              <a:gd name="connsiteY2" fmla="*/ 17322 h 55427"/>
              <a:gd name="connsiteX3" fmla="*/ 0 w 21600"/>
              <a:gd name="connsiteY3" fmla="*/ 20172 h 55427"/>
              <a:gd name="connsiteX4" fmla="*/ 0 w 21600"/>
              <a:gd name="connsiteY4" fmla="*/ 0 h 55427"/>
              <a:gd name="connsiteX0" fmla="*/ 0 w 21600"/>
              <a:gd name="connsiteY0" fmla="*/ 19190 h 74617"/>
              <a:gd name="connsiteX1" fmla="*/ 21600 w 21600"/>
              <a:gd name="connsiteY1" fmla="*/ 19190 h 74617"/>
              <a:gd name="connsiteX2" fmla="*/ 21600 w 21600"/>
              <a:gd name="connsiteY2" fmla="*/ 36512 h 74617"/>
              <a:gd name="connsiteX3" fmla="*/ 0 w 21600"/>
              <a:gd name="connsiteY3" fmla="*/ 39362 h 74617"/>
              <a:gd name="connsiteX4" fmla="*/ 0 w 21600"/>
              <a:gd name="connsiteY4" fmla="*/ 19190 h 74617"/>
              <a:gd name="connsiteX0" fmla="*/ 0 w 21600"/>
              <a:gd name="connsiteY0" fmla="*/ 19190 h 67609"/>
              <a:gd name="connsiteX1" fmla="*/ 21600 w 21600"/>
              <a:gd name="connsiteY1" fmla="*/ 19190 h 67609"/>
              <a:gd name="connsiteX2" fmla="*/ 21600 w 21600"/>
              <a:gd name="connsiteY2" fmla="*/ 36512 h 67609"/>
              <a:gd name="connsiteX3" fmla="*/ 0 w 21600"/>
              <a:gd name="connsiteY3" fmla="*/ 39362 h 67609"/>
              <a:gd name="connsiteX4" fmla="*/ 0 w 21600"/>
              <a:gd name="connsiteY4" fmla="*/ 19190 h 6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67609">
                <a:moveTo>
                  <a:pt x="0" y="19190"/>
                </a:moveTo>
                <a:lnTo>
                  <a:pt x="21600" y="19190"/>
                </a:lnTo>
                <a:lnTo>
                  <a:pt x="21600" y="36512"/>
                </a:lnTo>
                <a:cubicBezTo>
                  <a:pt x="10775" y="0"/>
                  <a:pt x="1971" y="67609"/>
                  <a:pt x="0" y="39362"/>
                </a:cubicBezTo>
                <a:lnTo>
                  <a:pt x="0" y="19190"/>
                </a:lnTo>
                <a:close/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/>
          </a:p>
        </p:txBody>
      </p:sp>
      <p:pic>
        <p:nvPicPr>
          <p:cNvPr id="8" name="Picture 18" descr="dbcp_light_text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3656" y="199800"/>
            <a:ext cx="1293888" cy="970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279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cean-ops.org/dbcp/" TargetMode="External"/><Relationship Id="rId3" Type="http://schemas.openxmlformats.org/officeDocument/2006/relationships/image" Target="../media/image3.jpeg"/><Relationship Id="rId7" Type="http://schemas.openxmlformats.org/officeDocument/2006/relationships/hyperlink" Target="mailto:ljiang@ocean-ops.or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f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72jp4KnZMxw" TargetMode="External"/><Relationship Id="rId5" Type="http://schemas.openxmlformats.org/officeDocument/2006/relationships/hyperlink" Target="https://ocean-ops.org/share/DBCP/Documents/pilotprojets/wave_drifter/Call_for_Expression_of_Interest_in_Deployment_of_Wave_Drifters.pdf" TargetMode="External"/><Relationship Id="rId4" Type="http://schemas.openxmlformats.org/officeDocument/2006/relationships/hyperlink" Target="http://www.jcommops.org/dbcp/platforms/barometer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LJiang@ocean-ops.or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ocean-ops.org/strategy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ocean-ops.org/board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commops.org/dbcp/platforms/barometer.html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17.jfif"/><Relationship Id="rId4" Type="http://schemas.openxmlformats.org/officeDocument/2006/relationships/image" Target="../media/image16.jfif"/><Relationship Id="rId9" Type="http://schemas.openxmlformats.org/officeDocument/2006/relationships/hyperlink" Target="https://ocean-ops.org/share/DBCP/Documents/pilotprojets/wave_drifter/Call_for_Expression_of_Interest_in_Deployment_of_Wave_Drifters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741C1AF7-F60B-4744-ACA8-50079790D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40" y="5862277"/>
            <a:ext cx="2052736" cy="834463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1029CFC-154C-46D0-8BDF-63410217B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24" y="5952251"/>
            <a:ext cx="2230017" cy="70384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6ACF4F5-4E86-4D58-8C53-F7DAD81DC4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3" b="11079"/>
          <a:stretch/>
        </p:blipFill>
        <p:spPr>
          <a:xfrm>
            <a:off x="0" y="5811125"/>
            <a:ext cx="2640563" cy="1087516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A8F96F-F479-4764-A294-61E95E265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68" y="5920279"/>
            <a:ext cx="1520890" cy="71845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B6D6F028-BEC0-4F93-8CAD-EA01F4D63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" y="0"/>
            <a:ext cx="1323439" cy="13234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0402FE-2892-46E0-A1B2-EA676F11AABA}"/>
              </a:ext>
            </a:extLst>
          </p:cNvPr>
          <p:cNvSpPr txBox="1"/>
          <p:nvPr/>
        </p:nvSpPr>
        <p:spPr>
          <a:xfrm>
            <a:off x="5227173" y="161260"/>
            <a:ext cx="69648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Fifth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Pacific Islands Training Workshop on </a:t>
            </a:r>
            <a:endParaRPr lang="en-GB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Ocean Observations and Data Applications (PI-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27-28 May and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-11 June 2021 (Fiji Time, UTC+12)</a:t>
            </a:r>
            <a:endParaRPr lang="en-GB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036445-1AB9-4417-ABE2-A3DD0D1E25DE}"/>
              </a:ext>
            </a:extLst>
          </p:cNvPr>
          <p:cNvSpPr txBox="1"/>
          <p:nvPr/>
        </p:nvSpPr>
        <p:spPr>
          <a:xfrm>
            <a:off x="1605919" y="2747094"/>
            <a:ext cx="8980161" cy="251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OceanOPS report</a:t>
            </a:r>
          </a:p>
          <a:p>
            <a:pPr algn="ctr">
              <a:lnSpc>
                <a:spcPct val="150000"/>
              </a:lnSpc>
            </a:pPr>
            <a:r>
              <a:rPr lang="en-AU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Long Jiang, Technical Coordinator</a:t>
            </a:r>
          </a:p>
          <a:p>
            <a:pPr algn="ctr">
              <a:lnSpc>
                <a:spcPct val="150000"/>
              </a:lnSpc>
            </a:pPr>
            <a:r>
              <a:rPr lang="en-AU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Email: </a:t>
            </a:r>
            <a:r>
              <a:rPr lang="en-AU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ljiang@ocean-ops.org</a:t>
            </a:r>
            <a:r>
              <a:rPr lang="en-AU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CH" alt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https://www.ocean-ops.org/dbcp/</a:t>
            </a:r>
            <a:r>
              <a:rPr lang="fr-CH" alt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 </a:t>
            </a:r>
            <a:endParaRPr lang="en-US" altLang="en-U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66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B1577BBA-B920-4611-9EEE-64F95C742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91" y="1344640"/>
            <a:ext cx="7239000" cy="506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B1DB79-F7F6-4FBD-BA18-0340E2E40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Core GLOSS Stations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12D4E-7FDE-44A4-8D03-D6872E939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590" y="1374945"/>
            <a:ext cx="7322820" cy="509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18179-9B17-4C30-9A8F-D9194DC4DACC}"/>
              </a:ext>
            </a:extLst>
          </p:cNvPr>
          <p:cNvSpPr txBox="1"/>
          <p:nvPr/>
        </p:nvSpPr>
        <p:spPr>
          <a:xfrm>
            <a:off x="2434590" y="5050698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Sea Level, Heat Storage, Extreme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1E9A6-C8A8-460E-A6F9-D916E4369716}"/>
              </a:ext>
            </a:extLst>
          </p:cNvPr>
          <p:cNvSpPr txBox="1"/>
          <p:nvPr/>
        </p:nvSpPr>
        <p:spPr>
          <a:xfrm>
            <a:off x="5277856" y="5943601"/>
            <a:ext cx="472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Storm Surge, Tsunami, Climate Services…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7705E2-8BF7-4B1C-BC94-AB6C60236C66}"/>
              </a:ext>
            </a:extLst>
          </p:cNvPr>
          <p:cNvSpPr/>
          <p:nvPr/>
        </p:nvSpPr>
        <p:spPr>
          <a:xfrm>
            <a:off x="5277855" y="4167963"/>
            <a:ext cx="573596" cy="359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0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3ADD1CC-39EE-40CC-BF55-C41649EFB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80" y="1033430"/>
            <a:ext cx="3436620" cy="4968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D1A0B6-36A3-4656-A768-EE0B0B3D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278257"/>
            <a:ext cx="8229600" cy="1143000"/>
          </a:xfrm>
        </p:spPr>
        <p:txBody>
          <a:bodyPr/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OceanSITES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5905FCB-ADBB-45F5-B4E7-26DC381C1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t="329" r="18954" b="26406"/>
          <a:stretch/>
        </p:blipFill>
        <p:spPr>
          <a:xfrm>
            <a:off x="1906192" y="1265522"/>
            <a:ext cx="4774019" cy="4736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80D1D7-8DFA-49B1-B3C1-605713372B54}"/>
              </a:ext>
            </a:extLst>
          </p:cNvPr>
          <p:cNvSpPr txBox="1"/>
          <p:nvPr/>
        </p:nvSpPr>
        <p:spPr>
          <a:xfrm>
            <a:off x="2960555" y="5053264"/>
            <a:ext cx="2740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47 TAO + 14 others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B2C3E-2F6C-4B99-8B1F-5399F37B4512}"/>
              </a:ext>
            </a:extLst>
          </p:cNvPr>
          <p:cNvSpPr txBox="1"/>
          <p:nvPr/>
        </p:nvSpPr>
        <p:spPr>
          <a:xfrm>
            <a:off x="2691063" y="5925844"/>
            <a:ext cx="5322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Air sea fluxes, mixed layer, BGC, OC, deep T/S,…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  <a:sym typeface="Wingdings" panose="05000000000000000000" pitchFamily="2" charset="2"/>
              </a:rPr>
              <a:t> Climate, ocean Health, BC, …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50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F08CD-F9F7-417C-A6F0-FBC8EDD67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Gliders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234CBDB-BFA8-4B0C-BAA1-C37A504AF7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6" t="-372" r="28026" b="21710"/>
          <a:stretch/>
        </p:blipFill>
        <p:spPr>
          <a:xfrm>
            <a:off x="2213478" y="1600201"/>
            <a:ext cx="3574044" cy="4525963"/>
          </a:xfrm>
          <a:prstGeom prst="rect">
            <a:avLst/>
          </a:prstGeo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2AEC0B4-5AE5-4E38-8637-5405AC3F8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4038600" cy="4525963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SST, SSS, pressure, BGC,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BioEco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, … </a:t>
            </a:r>
          </a:p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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BC, Climate, ocean health, … </a:t>
            </a:r>
          </a:p>
        </p:txBody>
      </p:sp>
    </p:spTree>
    <p:extLst>
      <p:ext uri="{BB962C8B-B14F-4D97-AF65-F5344CB8AC3E}">
        <p14:creationId xmlns:p14="http://schemas.microsoft.com/office/powerpoint/2010/main" val="191968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E213B8-984D-4D96-82C9-1BFF0CD7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0712"/>
            <a:ext cx="8229600" cy="1143000"/>
          </a:xfrm>
        </p:spPr>
        <p:txBody>
          <a:bodyPr/>
          <a:lstStyle/>
          <a:p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Saildrone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B81AD9-6BF4-4EED-A992-61CB408B4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79" r="25698"/>
          <a:stretch/>
        </p:blipFill>
        <p:spPr>
          <a:xfrm>
            <a:off x="6276754" y="1381158"/>
            <a:ext cx="4391247" cy="4705684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0C6E0ED-E85E-4501-8A37-7E47AA0F1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36262"/>
            <a:ext cx="4893469" cy="46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1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9224-7DFF-4ADE-B52B-CE7FC74B7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</a:rPr>
              <a:t>HF Radars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0C9CB3-F9E5-4883-AA2B-CD2EC0B09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" r="16756" b="4"/>
          <a:stretch/>
        </p:blipFill>
        <p:spPr>
          <a:xfrm>
            <a:off x="1752598" y="1600201"/>
            <a:ext cx="4419602" cy="4525963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56C779-0E2B-4745-B6AA-21F171A3F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Circulation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Fronts and eddies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Surface waves and winds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Near-inertial oscillations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Coastal processes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Upwelling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Tsunamis</a:t>
            </a:r>
          </a:p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08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&#10;&#10;Description automatically generated">
            <a:extLst>
              <a:ext uri="{FF2B5EF4-FFF2-40B4-BE49-F238E27FC236}">
                <a16:creationId xmlns:a16="http://schemas.microsoft.com/office/drawing/2014/main" id="{FC106553-C3DA-4B4C-8F09-44B898A17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72" y="0"/>
            <a:ext cx="9218428" cy="748268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C43B298-1C7B-416E-A035-281099819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</a:rPr>
              <a:t>Further Thoughts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14DB2D-9384-4BA2-A809-12347C6E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223" y="106326"/>
            <a:ext cx="8229600" cy="67516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Prioritize requirements and cost effectiveness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Optimal design and deployments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Barometer upgrade? </a:t>
            </a: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 </a:t>
            </a: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US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Wave drifter? </a:t>
            </a: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 </a:t>
            </a: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US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Buoy Protection (</a:t>
            </a: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Carton</a:t>
            </a: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)</a:t>
            </a:r>
            <a:endParaRPr lang="en-US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6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7B949-17B7-40D1-A5F9-828A5EC25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63" y="20205"/>
            <a:ext cx="12108873" cy="94961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Fifth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Pacific Islands Training Workshop on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Ocean Observations and Data Applications (PI-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5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358DD8C-3563-4E23-A5FA-786740BC4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0" y="-10275"/>
            <a:ext cx="860593" cy="8605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407B9C-4BFD-48F6-A073-A742D4242DCC}"/>
              </a:ext>
            </a:extLst>
          </p:cNvPr>
          <p:cNvSpPr/>
          <p:nvPr/>
        </p:nvSpPr>
        <p:spPr>
          <a:xfrm>
            <a:off x="1828800" y="1828800"/>
            <a:ext cx="8310880" cy="3294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Thank you!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Questions?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LJiang@ocean-ops.org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6515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5400" b="1" dirty="0" err="1">
                <a:latin typeface="Verdana" panose="020B0604030504040204" pitchFamily="34" charset="0"/>
                <a:ea typeface="Verdana" panose="020B0604030504040204" pitchFamily="34" charset="0"/>
              </a:rPr>
              <a:t>Outline</a:t>
            </a:r>
            <a:endParaRPr lang="en-US" sz="5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257280" cy="5121275"/>
          </a:xfrm>
        </p:spPr>
        <p:txBody>
          <a:bodyPr>
            <a:normAutofit fontScale="92500" lnSpcReduction="20000"/>
          </a:bodyPr>
          <a:lstStyle/>
          <a:p>
            <a:r>
              <a:rPr lang="fr-CH" b="1" dirty="0">
                <a:latin typeface="Verdana" panose="020B0604030504040204" pitchFamily="34" charset="0"/>
                <a:ea typeface="Verdana" panose="020B0604030504040204" pitchFamily="34" charset="0"/>
              </a:rPr>
              <a:t>OceanOPS</a:t>
            </a:r>
          </a:p>
          <a:p>
            <a:pPr lvl="1"/>
            <a:r>
              <a:rPr lang="fr-CH" dirty="0" err="1">
                <a:latin typeface="Verdana" panose="020B0604030504040204" pitchFamily="34" charset="0"/>
                <a:ea typeface="Verdana" panose="020B0604030504040204" pitchFamily="34" charset="0"/>
              </a:rPr>
              <a:t>Strategy</a:t>
            </a:r>
            <a:r>
              <a:rPr lang="fr-CH" dirty="0">
                <a:latin typeface="Verdana" panose="020B0604030504040204" pitchFamily="34" charset="0"/>
                <a:ea typeface="Verdana" panose="020B0604030504040204" pitchFamily="34" charset="0"/>
              </a:rPr>
              <a:t> and Work plan</a:t>
            </a:r>
          </a:p>
          <a:p>
            <a:pPr lvl="1"/>
            <a:r>
              <a:rPr lang="fr-CH" dirty="0">
                <a:latin typeface="Verdana" panose="020B0604030504040204" pitchFamily="34" charset="0"/>
                <a:ea typeface="Verdana" panose="020B0604030504040204" pitchFamily="34" charset="0"/>
              </a:rPr>
              <a:t>Web-</a:t>
            </a:r>
            <a:r>
              <a:rPr lang="fr-CH" dirty="0" err="1">
                <a:latin typeface="Verdana" panose="020B0604030504040204" pitchFamily="34" charset="0"/>
                <a:ea typeface="Verdana" panose="020B0604030504040204" pitchFamily="34" charset="0"/>
              </a:rPr>
              <a:t>based</a:t>
            </a:r>
            <a:r>
              <a:rPr lang="fr-CH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CH" dirty="0" err="1">
                <a:latin typeface="Verdana" panose="020B0604030504040204" pitchFamily="34" charset="0"/>
                <a:ea typeface="Verdana" panose="020B0604030504040204" pitchFamily="34" charset="0"/>
              </a:rPr>
              <a:t>metadata</a:t>
            </a:r>
            <a:r>
              <a:rPr lang="fr-CH" dirty="0">
                <a:latin typeface="Verdana" panose="020B0604030504040204" pitchFamily="34" charset="0"/>
                <a:ea typeface="Verdana" panose="020B0604030504040204" pitchFamily="34" charset="0"/>
              </a:rPr>
              <a:t> interface</a:t>
            </a:r>
          </a:p>
          <a:p>
            <a:pPr>
              <a:lnSpc>
                <a:spcPct val="160000"/>
              </a:lnSpc>
            </a:pPr>
            <a:r>
              <a:rPr lang="fr-CH" b="1" dirty="0">
                <a:latin typeface="Verdana" panose="020B0604030504040204" pitchFamily="34" charset="0"/>
                <a:ea typeface="Verdana" panose="020B0604030504040204" pitchFamily="34" charset="0"/>
              </a:rPr>
              <a:t>OceanOPS networks and Pacific </a:t>
            </a:r>
            <a:r>
              <a:rPr lang="fr-CH" b="1" dirty="0" err="1">
                <a:latin typeface="Verdana" panose="020B0604030504040204" pitchFamily="34" charset="0"/>
                <a:ea typeface="Verdana" panose="020B0604030504040204" pitchFamily="34" charset="0"/>
              </a:rPr>
              <a:t>Islands</a:t>
            </a:r>
            <a:endParaRPr lang="fr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CH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Argo</a:t>
            </a:r>
            <a:endParaRPr lang="fr-CH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CH" sz="2400" dirty="0">
                <a:latin typeface="Verdana" panose="020B0604030504040204" pitchFamily="34" charset="0"/>
                <a:ea typeface="Verdana" panose="020B0604030504040204" pitchFamily="34" charset="0"/>
              </a:rPr>
              <a:t>DBCP </a:t>
            </a:r>
          </a:p>
          <a:p>
            <a:pPr lvl="1"/>
            <a:r>
              <a:rPr lang="fr-CH" sz="2400" dirty="0">
                <a:latin typeface="Verdana" panose="020B0604030504040204" pitchFamily="34" charset="0"/>
                <a:ea typeface="Verdana" panose="020B0604030504040204" pitchFamily="34" charset="0"/>
              </a:rPr>
              <a:t>Tidal Gauges</a:t>
            </a:r>
          </a:p>
          <a:p>
            <a:pPr lvl="1"/>
            <a:r>
              <a:rPr lang="fr-CH" sz="2400" dirty="0">
                <a:latin typeface="Verdana" panose="020B0604030504040204" pitchFamily="34" charset="0"/>
                <a:ea typeface="Verdana" panose="020B0604030504040204" pitchFamily="34" charset="0"/>
              </a:rPr>
              <a:t>OceanSITES</a:t>
            </a:r>
          </a:p>
          <a:p>
            <a:pPr lvl="1"/>
            <a:r>
              <a:rPr lang="fr-CH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Gliders</a:t>
            </a:r>
            <a:endParaRPr lang="fr-CH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CH" sz="2400" dirty="0">
                <a:latin typeface="Verdana" panose="020B0604030504040204" pitchFamily="34" charset="0"/>
                <a:ea typeface="Verdana" panose="020B0604030504040204" pitchFamily="34" charset="0"/>
              </a:rPr>
              <a:t>HF Radars </a:t>
            </a:r>
          </a:p>
          <a:p>
            <a:pPr lvl="1"/>
            <a:r>
              <a:rPr lang="fr-CH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Saildrones</a:t>
            </a:r>
            <a:r>
              <a:rPr lang="fr-CH" sz="2400" dirty="0">
                <a:latin typeface="Verdana" panose="020B0604030504040204" pitchFamily="34" charset="0"/>
                <a:ea typeface="Verdana" panose="020B0604030504040204" pitchFamily="34" charset="0"/>
              </a:rPr>
              <a:t> and More </a:t>
            </a:r>
          </a:p>
          <a:p>
            <a:r>
              <a:rPr lang="fr-CH" b="1" dirty="0" err="1">
                <a:latin typeface="Verdana" panose="020B0604030504040204" pitchFamily="34" charset="0"/>
                <a:ea typeface="Verdana" panose="020B0604030504040204" pitchFamily="34" charset="0"/>
              </a:rPr>
              <a:t>Further</a:t>
            </a:r>
            <a:r>
              <a:rPr lang="fr-CH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CH" b="1" dirty="0" err="1">
                <a:latin typeface="Verdana" panose="020B0604030504040204" pitchFamily="34" charset="0"/>
                <a:ea typeface="Verdana" panose="020B0604030504040204" pitchFamily="34" charset="0"/>
              </a:rPr>
              <a:t>Thoughts</a:t>
            </a:r>
            <a:endParaRPr lang="fr-CH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01842C-3315-4F3E-AF23-91340BE7D8F0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943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CFA79-95DB-494A-9DED-7FA8959D2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OceanOPS </a:t>
            </a: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Strategy</a:t>
            </a: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 (2021-2025)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E3AA30-F13E-4945-A5E2-EDC02D36B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896" y="1130642"/>
            <a:ext cx="4389596" cy="567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3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B76C4-9DBD-412B-9B60-DA6AC14E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en-CH" b="1" dirty="0">
                <a:latin typeface="Verdana" panose="020B0604030504040204" pitchFamily="34" charset="0"/>
                <a:ea typeface="Verdana" panose="020B0604030504040204" pitchFamily="34" charset="0"/>
              </a:rPr>
              <a:t>Metadata management</a:t>
            </a:r>
            <a:br>
              <a:rPr lang="en-CH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https://www.ocean-ops.org/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5CA62-2759-48EC-B033-CB1E05CFC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33774"/>
            <a:ext cx="8229600" cy="4258817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AF663B0-AE96-4274-B5BF-0858B84A90F0}"/>
              </a:ext>
            </a:extLst>
          </p:cNvPr>
          <p:cNvSpPr/>
          <p:nvPr/>
        </p:nvSpPr>
        <p:spPr>
          <a:xfrm>
            <a:off x="2763253" y="1876926"/>
            <a:ext cx="1130968" cy="300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232590-D3D8-411B-9CB3-6A4E9D004F00}"/>
              </a:ext>
            </a:extLst>
          </p:cNvPr>
          <p:cNvSpPr/>
          <p:nvPr/>
        </p:nvSpPr>
        <p:spPr>
          <a:xfrm>
            <a:off x="4219074" y="5426242"/>
            <a:ext cx="3705726" cy="5663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47B475-8285-4CF0-8788-5AD8B0A19213}"/>
              </a:ext>
            </a:extLst>
          </p:cNvPr>
          <p:cNvSpPr/>
          <p:nvPr/>
        </p:nvSpPr>
        <p:spPr>
          <a:xfrm>
            <a:off x="2318084" y="2177717"/>
            <a:ext cx="866274" cy="31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622809-D898-4B28-8F9B-B645EC1B9AD2}"/>
              </a:ext>
            </a:extLst>
          </p:cNvPr>
          <p:cNvSpPr/>
          <p:nvPr/>
        </p:nvSpPr>
        <p:spPr>
          <a:xfrm>
            <a:off x="4808622" y="2081463"/>
            <a:ext cx="2189747" cy="5663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26C622-E116-4B12-8447-45EE03B6AB96}"/>
              </a:ext>
            </a:extLst>
          </p:cNvPr>
          <p:cNvSpPr/>
          <p:nvPr/>
        </p:nvSpPr>
        <p:spPr>
          <a:xfrm>
            <a:off x="8779042" y="2081463"/>
            <a:ext cx="866274" cy="412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48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D520C-F8B7-40FE-BD64-30DF298E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966"/>
            <a:ext cx="8229600" cy="1143000"/>
          </a:xfrm>
        </p:spPr>
        <p:txBody>
          <a:bodyPr/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Integrated </a:t>
            </a:r>
            <a:r>
              <a:rPr lang="en-CH" b="1" dirty="0"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DF5B5-7AE3-48B8-B156-A102652B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65861"/>
            <a:ext cx="8420100" cy="4315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B7A28-7838-417A-86FF-7E7276D1F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740" y="845512"/>
            <a:ext cx="3950007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A9F19B-728F-4204-AA44-9EC718ECD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072" y="1338104"/>
            <a:ext cx="7147560" cy="5356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D03666-0FE8-49B5-AD2D-A49BF5677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Argo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EE0E153-344F-496C-81D4-ABA775471A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2726" r="3026" b="26548"/>
          <a:stretch/>
        </p:blipFill>
        <p:spPr>
          <a:xfrm>
            <a:off x="2323727" y="1888958"/>
            <a:ext cx="7544546" cy="4009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778582-34F9-4F59-88A7-6D1951E60800}"/>
              </a:ext>
            </a:extLst>
          </p:cNvPr>
          <p:cNvSpPr txBox="1"/>
          <p:nvPr/>
        </p:nvSpPr>
        <p:spPr>
          <a:xfrm>
            <a:off x="2426368" y="1985210"/>
            <a:ext cx="17927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C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i</a:t>
            </a: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r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c</a:t>
            </a: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u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l</a:t>
            </a: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a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t</a:t>
            </a: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i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o</a:t>
            </a: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S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e</a:t>
            </a: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a 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l</a:t>
            </a: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e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v</a:t>
            </a: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e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l</a:t>
            </a:r>
            <a:endParaRPr lang="en-CH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H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e</a:t>
            </a: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at storage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Mixed la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y</a:t>
            </a: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e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r</a:t>
            </a:r>
            <a:endParaRPr lang="en-CH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Stratification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BGC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......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4E3BB6-7161-4079-8102-C381FB5C94A0}"/>
              </a:ext>
            </a:extLst>
          </p:cNvPr>
          <p:cNvSpPr txBox="1"/>
          <p:nvPr/>
        </p:nvSpPr>
        <p:spPr>
          <a:xfrm>
            <a:off x="7744327" y="2069433"/>
            <a:ext cx="13837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H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10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~15 days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5 days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E3B3A-07F3-4023-A1ED-9CD37AEDB41E}"/>
              </a:ext>
            </a:extLst>
          </p:cNvPr>
          <p:cNvSpPr txBox="1"/>
          <p:nvPr/>
        </p:nvSpPr>
        <p:spPr>
          <a:xfrm>
            <a:off x="4567990" y="6000599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WBC, Deep, BGC,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8F3D9-A1E4-4A3C-BA1B-DEA681C0E042}"/>
              </a:ext>
            </a:extLst>
          </p:cNvPr>
          <p:cNvSpPr txBox="1"/>
          <p:nvPr/>
        </p:nvSpPr>
        <p:spPr>
          <a:xfrm>
            <a:off x="5723022" y="3819837"/>
            <a:ext cx="1624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~80%</a:t>
            </a:r>
          </a:p>
        </p:txBody>
      </p:sp>
    </p:spTree>
    <p:extLst>
      <p:ext uri="{BB962C8B-B14F-4D97-AF65-F5344CB8AC3E}">
        <p14:creationId xmlns:p14="http://schemas.microsoft.com/office/powerpoint/2010/main" val="315512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7362-4216-4329-9892-EC0410457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DBCP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2E25FDA-7939-4F47-B904-088D1667E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 r="10770" b="26207"/>
          <a:stretch/>
        </p:blipFill>
        <p:spPr>
          <a:xfrm>
            <a:off x="1800727" y="1417638"/>
            <a:ext cx="4040188" cy="2915740"/>
          </a:xfrm>
          <a:prstGeom prst="rect">
            <a:avLst/>
          </a:prstGeo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731511C-E73D-4F28-AD77-7980DBDB56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6521" y="1893514"/>
            <a:ext cx="4498975" cy="1963988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Drifters: 555 (98% USA)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TAO: 47 (all USA)</a:t>
            </a:r>
          </a:p>
          <a:p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Tsunameters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: 25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Coastal/National: 98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E6C24-87DA-48BF-9B79-294364D7B69D}"/>
              </a:ext>
            </a:extLst>
          </p:cNvPr>
          <p:cNvSpPr txBox="1"/>
          <p:nvPr/>
        </p:nvSpPr>
        <p:spPr>
          <a:xfrm>
            <a:off x="1800728" y="4809254"/>
            <a:ext cx="449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Current, SST, SSS, SLP, wave, wind,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BF171-0DE4-4335-95D8-5B720D3FC4BB}"/>
              </a:ext>
            </a:extLst>
          </p:cNvPr>
          <p:cNvSpPr txBox="1"/>
          <p:nvPr/>
        </p:nvSpPr>
        <p:spPr>
          <a:xfrm>
            <a:off x="4243138" y="5761007"/>
            <a:ext cx="5840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NWP, Operational Wave Forecast, Hurricane Forecast,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Tsunami detection, Climate monitoring…</a:t>
            </a:r>
          </a:p>
        </p:txBody>
      </p:sp>
    </p:spTree>
    <p:extLst>
      <p:ext uri="{BB962C8B-B14F-4D97-AF65-F5344CB8AC3E}">
        <p14:creationId xmlns:p14="http://schemas.microsoft.com/office/powerpoint/2010/main" val="27652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CA5907-E29E-4C51-A5B5-C38780FEA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32" y="757043"/>
            <a:ext cx="2119147" cy="2803794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E351CAF-7082-4FF8-B565-48F67D9A6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32" y="3560838"/>
            <a:ext cx="2127383" cy="3196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2D998-47AB-480A-A0B4-AA3105BBA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36" y="2745441"/>
            <a:ext cx="2857500" cy="1909597"/>
          </a:xfrm>
          <a:prstGeom prst="rect">
            <a:avLst/>
          </a:prstGeom>
        </p:spPr>
      </p:pic>
      <p:pic>
        <p:nvPicPr>
          <p:cNvPr id="8" name="Picture 7" descr="A picture containing water, sport, swimming&#10;&#10;Description automatically generated">
            <a:extLst>
              <a:ext uri="{FF2B5EF4-FFF2-40B4-BE49-F238E27FC236}">
                <a16:creationId xmlns:a16="http://schemas.microsoft.com/office/drawing/2014/main" id="{0685E971-E355-4804-8972-D3C281CE7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36" y="1159494"/>
            <a:ext cx="2819400" cy="1619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1AA317-3960-492C-8105-56693DA73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62362"/>
            <a:ext cx="4040372" cy="34926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9361"/>
            <a:ext cx="8229600" cy="1143000"/>
          </a:xfrm>
        </p:spPr>
        <p:txBody>
          <a:bodyPr/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DBCP Overview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7D28803A-2D3D-494D-83FA-E7BFAC6BA7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62" y="931155"/>
            <a:ext cx="6738645" cy="4764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6C747D-B518-4647-9AD8-F815D24CB098}"/>
              </a:ext>
            </a:extLst>
          </p:cNvPr>
          <p:cNvSpPr txBox="1"/>
          <p:nvPr/>
        </p:nvSpPr>
        <p:spPr>
          <a:xfrm>
            <a:off x="1524001" y="5564974"/>
            <a:ext cx="9144000" cy="1131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Barometer Upgrade? </a:t>
            </a:r>
            <a:r>
              <a:rPr lang="en-US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  <a:sym typeface="Wingdings" panose="05000000000000000000" pitchFamily="2" charset="2"/>
              </a:rPr>
              <a:t> </a:t>
            </a:r>
            <a:r>
              <a:rPr lang="en-US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  <a:sym typeface="Wingdings" panose="05000000000000000000" pitchFamily="2" charset="2"/>
                <a:hlinkClick r:id="rId8"/>
              </a:rPr>
              <a:t>here</a:t>
            </a:r>
            <a:endParaRPr lang="en-US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Wave Drifter? </a:t>
            </a:r>
            <a:r>
              <a:rPr lang="en-US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  <a:sym typeface="Wingdings" panose="05000000000000000000" pitchFamily="2" charset="2"/>
              </a:rPr>
              <a:t> </a:t>
            </a:r>
            <a:r>
              <a:rPr lang="en-US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  <a:sym typeface="Wingdings" panose="05000000000000000000" pitchFamily="2" charset="2"/>
                <a:hlinkClick r:id="rId9"/>
              </a:rPr>
              <a:t>here</a:t>
            </a:r>
            <a:endParaRPr lang="en-US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4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BE628DF1-49BF-49B7-9631-031AEECF3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0" b="26196"/>
          <a:stretch/>
        </p:blipFill>
        <p:spPr>
          <a:xfrm>
            <a:off x="1524000" y="1343208"/>
            <a:ext cx="6943060" cy="477098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A912924-BF40-486D-8D76-9821EA162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Tsunameters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E9B02-D041-4B68-B90D-3E893A966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09" y="1627612"/>
            <a:ext cx="3476271" cy="427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6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FC635875425349B3265EFAC3D0A1F0" ma:contentTypeVersion="13" ma:contentTypeDescription="Create a new document." ma:contentTypeScope="" ma:versionID="3d6997ac2ab690854c8faa20de8be7f6">
  <xsd:schema xmlns:xsd="http://www.w3.org/2001/XMLSchema" xmlns:xs="http://www.w3.org/2001/XMLSchema" xmlns:p="http://schemas.microsoft.com/office/2006/metadata/properties" xmlns:ns3="8ec0b821-9e03-4938-aec6-1dcf2ecf3e10" xmlns:ns4="5e341866-7c71-43e7-8f34-3402d2b4f504" targetNamespace="http://schemas.microsoft.com/office/2006/metadata/properties" ma:root="true" ma:fieldsID="98ed515a40b18afe455038d746da1722" ns3:_="" ns4:_="">
    <xsd:import namespace="8ec0b821-9e03-4938-aec6-1dcf2ecf3e10"/>
    <xsd:import namespace="5e341866-7c71-43e7-8f34-3402d2b4f50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c0b821-9e03-4938-aec6-1dcf2ecf3e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41866-7c71-43e7-8f34-3402d2b4f50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D10733-0502-4FF2-BFA4-0894096C00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c0b821-9e03-4938-aec6-1dcf2ecf3e10"/>
    <ds:schemaRef ds:uri="5e341866-7c71-43e7-8f34-3402d2b4f5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B99CB6-075A-4259-B2F5-C50D3F9A5026}">
  <ds:schemaRefs>
    <ds:schemaRef ds:uri="8ec0b821-9e03-4938-aec6-1dcf2ecf3e10"/>
    <ds:schemaRef ds:uri="http://schemas.microsoft.com/office/2006/documentManagement/types"/>
    <ds:schemaRef ds:uri="5e341866-7c71-43e7-8f34-3402d2b4f504"/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D284D69-EB04-46DD-B9B4-F1ACC35085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3080</TotalTime>
  <Words>393</Words>
  <Application>Microsoft Office PowerPoint</Application>
  <PresentationFormat>Widescreen</PresentationFormat>
  <Paragraphs>111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Verdana</vt:lpstr>
      <vt:lpstr>Office Theme</vt:lpstr>
      <vt:lpstr>Custom Design</vt:lpstr>
      <vt:lpstr>PowerPoint Presentation</vt:lpstr>
      <vt:lpstr>Outline</vt:lpstr>
      <vt:lpstr>OceanOPS Strategy (2021-2025)</vt:lpstr>
      <vt:lpstr>Metadata management https://www.ocean-ops.org/</vt:lpstr>
      <vt:lpstr>Integrated Map</vt:lpstr>
      <vt:lpstr>Argo</vt:lpstr>
      <vt:lpstr>DBCP</vt:lpstr>
      <vt:lpstr>DBCP Overview</vt:lpstr>
      <vt:lpstr>Tsunameters</vt:lpstr>
      <vt:lpstr>Core GLOSS Stations</vt:lpstr>
      <vt:lpstr>OceanSITES</vt:lpstr>
      <vt:lpstr>Gliders</vt:lpstr>
      <vt:lpstr>Saildrone</vt:lpstr>
      <vt:lpstr>HF Radars</vt:lpstr>
      <vt:lpstr>Further Thoughts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Zulfikar Begg</dc:creator>
  <cp:lastModifiedBy>Long Jiang</cp:lastModifiedBy>
  <cp:revision>13</cp:revision>
  <dcterms:created xsi:type="dcterms:W3CDTF">2021-04-29T23:16:29Z</dcterms:created>
  <dcterms:modified xsi:type="dcterms:W3CDTF">2021-05-21T15:45:09Z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0x0101009CFC635875425349B3265EFAC3D0A1F0</vt:lpwstr>
  </property>
</Properties>
</file>