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46D8E5-5DB7-4691-9154-75254C55F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8872-71D1-4EBE-9D85-E43AAD9B8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CD74-8435-481F-BD5A-6923121F809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C52A-FB82-46F6-9E6C-F75F743E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9A8B-A048-44DA-BE1A-6780F68D9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1830-3F58-4DB8-B8BF-40916D445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598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458-60DA-41B6-8709-052DD60FCDC8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D7FC-94AC-46E9-B982-C16B64E70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8061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35DB-395C-4BC6-80BA-DE7CFDA8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164E0-8BA1-4A38-82E6-DA7A7536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9571-8ED7-45D7-A0FA-D0B2485D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1BFF-FA0F-4845-9CC6-18ACD9F25796}" type="datetime1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C51-6B16-4B28-B878-F87BD01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D096-848A-4937-990D-84FF2F3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3AC5-FE6D-475F-8720-FB6BDA6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C09C-CDB8-4347-8AEF-A8E23B67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6CF-9F5E-41D6-B9EA-50FD6F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7BA-ED7F-4BC5-97F4-233CCEDAFEF7}" type="datetime1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2526-FC64-493C-A2DF-D3E24903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0E15-6470-433F-A4D9-357988FC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A0FB0-3233-4537-A13C-6EB529A3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B42B-A16B-4F26-BE11-D597FC94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C90A2-405D-431D-8A34-4947BE67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7E99-0645-413F-8514-2EAB2E74861A}" type="datetime1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3975-F22A-4336-A56B-349DF72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00F8-9CE3-4973-AA72-572A01B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42FF-D384-41E2-8BDE-020455B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F38F-90A4-49D9-AE7A-85FFB45B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981E-100D-46D4-A881-542983A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2688-531E-43C8-AAAA-37E1F733BA82}" type="datetime1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8FF8-EE97-48C6-AA1B-5C65EFD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4BA4-DD61-476B-909F-2EF58BFB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65D-AC7C-49CB-BF71-3FDFAFD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F51D-9E4F-40D6-957B-A5BBBCA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407B-4D09-41FE-8734-AC480B5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0B79-9EDE-4974-87D2-AF152439B2E6}" type="datetime1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0A2D-3CE9-4259-9C9B-5E5B149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3607-128B-4E36-96BB-AC45359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E3B-C83B-4C96-95F7-4739C79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23C9-D420-4375-A02A-B458C17DF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41D8-FC24-4521-8153-00874C3E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3DAA-DB91-4E82-A05C-C16CFBC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FE5-3566-4673-A016-C47537EACA90}" type="datetime1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5039-9633-4B52-BC18-EA720E9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EADD-CF98-4FF0-BA51-8484B36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A4A-AFF9-42DB-B574-83EDD45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9E94-B56B-4DD2-B441-AA7037EC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9E8E2-6A96-444F-A00B-1293277B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429FD-08F7-4904-AA00-DBB108923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0310-940F-43EA-88D1-72437217C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BD1F2-1DE3-410D-98ED-8EFFB909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9EF7-CA7E-4A40-8FF2-36A7F1327E9C}" type="datetime1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AB069-70BD-4858-8A83-3F5455B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D3B0C-F7FC-4925-80A4-9B59A2E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4A0-671D-45AC-B3DD-17756119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66E5-BCFA-468A-B354-31976A0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55F-5DD7-47DA-870A-B305805680FD}" type="datetime1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644C-FF5E-4FC6-A549-80115E2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47C1-3E0A-4343-BE36-CD72BEB1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9ECA3-33E8-4D83-8A6E-9A20904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D597-DE60-47AB-B927-1B935B6D77F2}" type="datetime1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35A7-A6AE-4E5F-A140-6A8A1B71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2B1FD-1268-4A18-A231-96272C8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E14A-3A71-473F-BDBC-939096D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3925-36B0-448A-A3DC-5B68242D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C46-7DB6-406F-A7BA-479F189A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A32C-9160-4BCF-9E73-B623C91C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95D-7F03-4BD2-AAFA-46B038EBE642}" type="datetime1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1A8B-F162-48C6-B703-1A2578C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276D3-45FF-460C-B748-82667A9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6128-DA06-4BB2-A401-61C3F359A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708A-6160-43D4-9F15-21B66312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1751-455B-4F22-9DEF-3E6AE4DC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41A0-9DBD-4EED-9E67-CD57D0A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AD2-FD49-4AF8-A338-AEC2DF0649DF}" type="datetime1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0B06-ED78-4024-898A-0D17457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5FA3-DEAF-4076-886C-B12D68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19E25-86CB-4DE2-8D82-74D7F6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D790-7A28-4B8E-A71B-AFF4616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585A-B7EB-4D63-AB33-222F91A3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ADA-799E-4BF9-8E85-8372363E981E}" type="datetime1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2D82-B2CA-42A7-AE6F-8A098A99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45C8-AF6F-4CC0-8DC8-E0B64E99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41C1AF7-F60B-4744-ACA8-50079790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40" y="5862277"/>
            <a:ext cx="2052736" cy="83446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029CFC-154C-46D0-8BDF-63410217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5952251"/>
            <a:ext cx="2230017" cy="7038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6ACF4F5-4E86-4D58-8C53-F7DAD81D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79"/>
          <a:stretch/>
        </p:blipFill>
        <p:spPr>
          <a:xfrm>
            <a:off x="0" y="5811125"/>
            <a:ext cx="2640563" cy="108751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A8F96F-F479-4764-A294-61E95E26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5920279"/>
            <a:ext cx="1520890" cy="71845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6D6F028-BEC0-4F93-8CAD-EA01F4D6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0" y="415180"/>
            <a:ext cx="1323439" cy="132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0402FE-2892-46E0-A1B2-EA676F11AABA}"/>
              </a:ext>
            </a:extLst>
          </p:cNvPr>
          <p:cNvSpPr txBox="1"/>
          <p:nvPr/>
        </p:nvSpPr>
        <p:spPr>
          <a:xfrm>
            <a:off x="3338772" y="543593"/>
            <a:ext cx="6964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Ocean Observations and Data Applications (PI-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27-28 May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-11 June 2021 (</a:t>
            </a:r>
            <a:r>
              <a:rPr lang="en-US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Fiji Time, UTC+12)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36445-1AB9-4417-ABE2-A3DD0D1E25DE}"/>
              </a:ext>
            </a:extLst>
          </p:cNvPr>
          <p:cNvSpPr txBox="1"/>
          <p:nvPr/>
        </p:nvSpPr>
        <p:spPr>
          <a:xfrm>
            <a:off x="3170880" y="3576018"/>
            <a:ext cx="576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Country Report: KIRIBATI</a:t>
            </a:r>
          </a:p>
          <a:p>
            <a:r>
              <a:rPr lang="en-AU" sz="2400" i="1" dirty="0"/>
              <a:t>Presented by: Thomas Zackious</a:t>
            </a:r>
          </a:p>
          <a:p>
            <a:r>
              <a:rPr lang="en-AU" sz="2400" i="1" dirty="0"/>
              <a:t>Email: cfo@met.gov.ki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6009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2019:</a:t>
            </a:r>
          </a:p>
          <a:p>
            <a:endParaRPr lang="en-GB" sz="2800" b="0" i="0" u="sng" dirty="0"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Calibri" panose="020F0502020204030204" pitchFamily="34" charset="0"/>
              </a:rPr>
              <a:t>Wave </a:t>
            </a:r>
            <a:r>
              <a:rPr lang="en-GB" sz="2800" i="1" dirty="0" err="1">
                <a:latin typeface="Calibri" panose="020F0502020204030204" pitchFamily="34" charset="0"/>
              </a:rPr>
              <a:t>bouy</a:t>
            </a:r>
            <a:r>
              <a:rPr lang="en-GB" sz="2800" i="1" dirty="0">
                <a:latin typeface="Calibri" panose="020F0502020204030204" pitchFamily="34" charset="0"/>
              </a:rPr>
              <a:t> are ready to be deployed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b="1" u="sng" dirty="0">
                <a:latin typeface="Calibri" panose="020F0502020204030204" pitchFamily="34" charset="0"/>
              </a:rPr>
              <a:t>Instrumentation in the pipeline:</a:t>
            </a:r>
          </a:p>
          <a:p>
            <a:endParaRPr lang="en-GB" sz="2800" u="sng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3 wave buoys to be installed - 2021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3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4901-59B6-4786-8825-077F5F1E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711200"/>
            <a:ext cx="10515600" cy="585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/>
              <a:t>Ocean Science Capacity since 2019:</a:t>
            </a:r>
          </a:p>
          <a:p>
            <a:pPr marL="0" indent="0">
              <a:buNone/>
            </a:pPr>
            <a:endParaRPr lang="en-AU" b="1" u="sng" dirty="0"/>
          </a:p>
          <a:p>
            <a:r>
              <a:rPr lang="en-AU" dirty="0"/>
              <a:t>Any new staff with the ocean portfolio? </a:t>
            </a:r>
          </a:p>
          <a:p>
            <a:pPr marL="0" indent="0">
              <a:buNone/>
            </a:pPr>
            <a:r>
              <a:rPr lang="en-AU" dirty="0"/>
              <a:t>Climate staff utilized to provide ocean product – ocean update on </a:t>
            </a:r>
            <a:r>
              <a:rPr lang="en-AU" dirty="0" err="1"/>
              <a:t>sst</a:t>
            </a:r>
            <a:r>
              <a:rPr lang="en-AU" dirty="0"/>
              <a:t>, coral bleaching, upwelling, tide predictions, sea level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r>
              <a:rPr lang="en-AU" dirty="0"/>
              <a:t>Any ocean science/oceanography training completed by staff:</a:t>
            </a:r>
          </a:p>
          <a:p>
            <a:pPr lvl="1"/>
            <a:r>
              <a:rPr lang="en-AU" dirty="0"/>
              <a:t>1 staff has BSc in Marine Science, No staff trained specifically in ocean science/ oceanography at the moment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en-AU" sz="2800" dirty="0"/>
          </a:p>
          <a:p>
            <a:pPr marL="228600" lvl="1">
              <a:spcBef>
                <a:spcPts val="1000"/>
              </a:spcBef>
            </a:pPr>
            <a:endParaRPr lang="en-AU" sz="2800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B949-17B7-40D1-A5F9-828A5EC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3" y="20205"/>
            <a:ext cx="12108873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58DD8C-3563-4E23-A5FA-786740B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46AB1-9FCB-46DD-99D1-74584D97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2192000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99DF85-839D-45C0-8ED8-672F4B27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8F6EC-94C5-4F47-95B8-7E72D4A254FB}"/>
              </a:ext>
            </a:extLst>
          </p:cNvPr>
          <p:cNvSpPr txBox="1"/>
          <p:nvPr/>
        </p:nvSpPr>
        <p:spPr>
          <a:xfrm>
            <a:off x="530466" y="1107470"/>
            <a:ext cx="11000509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hope to learn or take way from this training?</a:t>
            </a:r>
          </a:p>
          <a:p>
            <a:endParaRPr lang="en-GB" sz="28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 capacity on ocean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Learn from practices currently carried out by nearby countries</a:t>
            </a:r>
            <a:endParaRPr lang="en-GB" sz="280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0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3d6997ac2ab690854c8faa20de8be7f6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98ed515a40b18afe455038d746da1722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284D69-EB04-46DD-B9B4-F1ACC35085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99CB6-075A-4259-B2F5-C50D3F9A5026}">
  <ds:schemaRefs>
    <ds:schemaRef ds:uri="http://schemas.microsoft.com/office/2006/metadata/properties"/>
    <ds:schemaRef ds:uri="8ec0b821-9e03-4938-aec6-1dcf2ecf3e10"/>
    <ds:schemaRef ds:uri="http://purl.org/dc/elements/1.1/"/>
    <ds:schemaRef ds:uri="5e341866-7c71-43e7-8f34-3402d2b4f504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BD10733-0502-4FF2-BFA4-0894096C0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211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 Begg</dc:creator>
  <cp:lastModifiedBy>Thomas Zackious</cp:lastModifiedBy>
  <cp:revision>16</cp:revision>
  <dcterms:created xsi:type="dcterms:W3CDTF">2021-04-29T23:16:29Z</dcterms:created>
  <dcterms:modified xsi:type="dcterms:W3CDTF">2021-05-26T04:24:47Z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