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handoutMasterIdLst>
    <p:handoutMasterId r:id="rId10"/>
  </p:handoutMasterIdLst>
  <p:sldIdLst>
    <p:sldId id="256" r:id="rId5"/>
    <p:sldId id="257" r:id="rId6"/>
    <p:sldId id="258" r:id="rId7"/>
    <p:sldId id="259" r:id="rId8"/>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43ADAD-D5C6-4C28-A008-556766A76955}" v="3" dt="2021-05-10T13:39:18.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10" d="100"/>
          <a:sy n="110" d="100"/>
        </p:scale>
        <p:origin x="576" y="108"/>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80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mpika Gallage" userId="4a82e38a-957a-410d-b619-5a28fcbc3224" providerId="ADAL" clId="{A7AF12A5-179F-46C7-AA42-D0FF6F413671}"/>
    <pc:docChg chg="undo modSld">
      <pc:chgData name="Champika Gallage" userId="4a82e38a-957a-410d-b619-5a28fcbc3224" providerId="ADAL" clId="{A7AF12A5-179F-46C7-AA42-D0FF6F413671}" dt="2021-05-10T13:39:18.568" v="34" actId="207"/>
      <pc:docMkLst>
        <pc:docMk/>
      </pc:docMkLst>
      <pc:sldChg chg="modSp">
        <pc:chgData name="Champika Gallage" userId="4a82e38a-957a-410d-b619-5a28fcbc3224" providerId="ADAL" clId="{A7AF12A5-179F-46C7-AA42-D0FF6F413671}" dt="2021-05-10T13:37:59.898" v="27" actId="1076"/>
        <pc:sldMkLst>
          <pc:docMk/>
          <pc:sldMk cId="600966828" sldId="256"/>
        </pc:sldMkLst>
        <pc:spChg chg="mod">
          <ac:chgData name="Champika Gallage" userId="4a82e38a-957a-410d-b619-5a28fcbc3224" providerId="ADAL" clId="{A7AF12A5-179F-46C7-AA42-D0FF6F413671}" dt="2021-05-10T13:37:59.898" v="27" actId="1076"/>
          <ac:spMkLst>
            <pc:docMk/>
            <pc:sldMk cId="600966828" sldId="256"/>
            <ac:spMk id="18" creationId="{D7036445-1AB9-4417-ABE2-A3DD0D1E25DE}"/>
          </ac:spMkLst>
        </pc:spChg>
      </pc:sldChg>
      <pc:sldChg chg="modSp">
        <pc:chgData name="Champika Gallage" userId="4a82e38a-957a-410d-b619-5a28fcbc3224" providerId="ADAL" clId="{A7AF12A5-179F-46C7-AA42-D0FF6F413671}" dt="2021-05-10T13:38:57.299" v="32" actId="207"/>
        <pc:sldMkLst>
          <pc:docMk/>
          <pc:sldMk cId="1364037716" sldId="257"/>
        </pc:sldMkLst>
        <pc:spChg chg="mod">
          <ac:chgData name="Champika Gallage" userId="4a82e38a-957a-410d-b619-5a28fcbc3224" providerId="ADAL" clId="{A7AF12A5-179F-46C7-AA42-D0FF6F413671}" dt="2021-05-10T13:38:57.299" v="32" actId="207"/>
          <ac:spMkLst>
            <pc:docMk/>
            <pc:sldMk cId="1364037716" sldId="257"/>
            <ac:spMk id="4" creationId="{855B684F-D239-414D-9E36-58766ECF906F}"/>
          </ac:spMkLst>
        </pc:spChg>
        <pc:spChg chg="mod">
          <ac:chgData name="Champika Gallage" userId="4a82e38a-957a-410d-b619-5a28fcbc3224" providerId="ADAL" clId="{A7AF12A5-179F-46C7-AA42-D0FF6F413671}" dt="2021-05-10T13:38:25.957" v="28" actId="20577"/>
          <ac:spMkLst>
            <pc:docMk/>
            <pc:sldMk cId="1364037716" sldId="257"/>
            <ac:spMk id="7" creationId="{3B360462-3483-456D-9947-35DCD981652F}"/>
          </ac:spMkLst>
        </pc:spChg>
      </pc:sldChg>
      <pc:sldChg chg="modSp">
        <pc:chgData name="Champika Gallage" userId="4a82e38a-957a-410d-b619-5a28fcbc3224" providerId="ADAL" clId="{A7AF12A5-179F-46C7-AA42-D0FF6F413671}" dt="2021-05-10T13:39:07.503" v="33" actId="207"/>
        <pc:sldMkLst>
          <pc:docMk/>
          <pc:sldMk cId="3036515172" sldId="258"/>
        </pc:sldMkLst>
        <pc:spChg chg="mod">
          <ac:chgData name="Champika Gallage" userId="4a82e38a-957a-410d-b619-5a28fcbc3224" providerId="ADAL" clId="{A7AF12A5-179F-46C7-AA42-D0FF6F413671}" dt="2021-05-10T13:38:34.538" v="29" actId="6549"/>
          <ac:spMkLst>
            <pc:docMk/>
            <pc:sldMk cId="3036515172" sldId="258"/>
            <ac:spMk id="3" creationId="{DE5B4901-59B6-4786-8825-077F5F1EE820}"/>
          </ac:spMkLst>
        </pc:spChg>
        <pc:spChg chg="mod">
          <ac:chgData name="Champika Gallage" userId="4a82e38a-957a-410d-b619-5a28fcbc3224" providerId="ADAL" clId="{A7AF12A5-179F-46C7-AA42-D0FF6F413671}" dt="2021-05-10T13:39:07.503" v="33" actId="207"/>
          <ac:spMkLst>
            <pc:docMk/>
            <pc:sldMk cId="3036515172" sldId="258"/>
            <ac:spMk id="4" creationId="{F5F7B949-17B7-40D1-A5F9-828A5EC25A20}"/>
          </ac:spMkLst>
        </pc:spChg>
      </pc:sldChg>
      <pc:sldChg chg="modSp">
        <pc:chgData name="Champika Gallage" userId="4a82e38a-957a-410d-b619-5a28fcbc3224" providerId="ADAL" clId="{A7AF12A5-179F-46C7-AA42-D0FF6F413671}" dt="2021-05-10T13:39:18.568" v="34" actId="207"/>
        <pc:sldMkLst>
          <pc:docMk/>
          <pc:sldMk cId="3291108860" sldId="259"/>
        </pc:sldMkLst>
        <pc:spChg chg="mod">
          <ac:chgData name="Champika Gallage" userId="4a82e38a-957a-410d-b619-5a28fcbc3224" providerId="ADAL" clId="{A7AF12A5-179F-46C7-AA42-D0FF6F413671}" dt="2021-05-10T13:39:18.568" v="34" actId="207"/>
          <ac:spMkLst>
            <pc:docMk/>
            <pc:sldMk cId="3291108860" sldId="259"/>
            <ac:spMk id="4" creationId="{5A746AB1-9FCB-46DD-99D1-74584D974D6F}"/>
          </ac:spMkLst>
        </pc:spChg>
        <pc:spChg chg="mod">
          <ac:chgData name="Champika Gallage" userId="4a82e38a-957a-410d-b619-5a28fcbc3224" providerId="ADAL" clId="{A7AF12A5-179F-46C7-AA42-D0FF6F413671}" dt="2021-05-10T13:38:40.541" v="31" actId="6549"/>
          <ac:spMkLst>
            <pc:docMk/>
            <pc:sldMk cId="3291108860" sldId="259"/>
            <ac:spMk id="7" creationId="{9A68F6EC-94C5-4F47-95B8-7E72D4A254F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9146D8E5-5DB7-4691-9154-75254C55FCA6}"/>
              </a:ext>
            </a:extLst>
          </p:cNvPr>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r>
              <a:rPr lang="en-GB" dirty="0"/>
              <a:t>nnnn</a:t>
            </a:r>
          </a:p>
        </p:txBody>
      </p:sp>
      <p:sp>
        <p:nvSpPr>
          <p:cNvPr id="3" name="Date Placeholder 2">
            <a:extLst>
              <a:ext uri="{FF2B5EF4-FFF2-40B4-BE49-F238E27FC236}">
                <a16:creationId xmlns:a16="http://schemas.microsoft.com/office/drawing/2014/main" xmlns="" id="{C8168872-71D1-4EBE-9D85-E43AAD9B8862}"/>
              </a:ext>
            </a:extLst>
          </p:cNvPr>
          <p:cNvSpPr>
            <a:spLocks noGrp="1"/>
          </p:cNvSpPr>
          <p:nvPr>
            <p:ph type="dt" sz="quarter" idx="1"/>
          </p:nvPr>
        </p:nvSpPr>
        <p:spPr>
          <a:xfrm>
            <a:off x="4008705" y="0"/>
            <a:ext cx="3066733" cy="469780"/>
          </a:xfrm>
          <a:prstGeom prst="rect">
            <a:avLst/>
          </a:prstGeom>
        </p:spPr>
        <p:txBody>
          <a:bodyPr vert="horz" lIns="93936" tIns="46968" rIns="93936" bIns="46968" rtlCol="0"/>
          <a:lstStyle>
            <a:lvl1pPr algn="r">
              <a:defRPr sz="1200"/>
            </a:lvl1pPr>
          </a:lstStyle>
          <a:p>
            <a:fld id="{50CACD74-8435-481F-BD5A-6923121F8099}" type="datetimeFigureOut">
              <a:rPr lang="en-GB" smtClean="0"/>
              <a:t>24/05/2021</a:t>
            </a:fld>
            <a:endParaRPr lang="en-GB" dirty="0"/>
          </a:p>
        </p:txBody>
      </p:sp>
      <p:sp>
        <p:nvSpPr>
          <p:cNvPr id="4" name="Footer Placeholder 3">
            <a:extLst>
              <a:ext uri="{FF2B5EF4-FFF2-40B4-BE49-F238E27FC236}">
                <a16:creationId xmlns:a16="http://schemas.microsoft.com/office/drawing/2014/main" xmlns="" id="{4FFBC52A-FB82-46F6-9E6C-F75F743ED7AF}"/>
              </a:ext>
            </a:extLst>
          </p:cNvPr>
          <p:cNvSpPr>
            <a:spLocks noGrp="1"/>
          </p:cNvSpPr>
          <p:nvPr>
            <p:ph type="ftr" sz="quarter" idx="2"/>
          </p:nvPr>
        </p:nvSpPr>
        <p:spPr>
          <a:xfrm>
            <a:off x="0" y="8893297"/>
            <a:ext cx="3066733" cy="469779"/>
          </a:xfrm>
          <a:prstGeom prst="rect">
            <a:avLst/>
          </a:prstGeom>
        </p:spPr>
        <p:txBody>
          <a:bodyPr vert="horz" lIns="93936" tIns="46968" rIns="93936" bIns="46968" rtlCol="0" anchor="b"/>
          <a:lstStyle>
            <a:lvl1pPr algn="l">
              <a:defRPr sz="1200"/>
            </a:lvl1pPr>
          </a:lstStyle>
          <a:p>
            <a:r>
              <a:rPr lang="en-GB" dirty="0"/>
              <a:t>nnnnnnn</a:t>
            </a:r>
          </a:p>
        </p:txBody>
      </p:sp>
      <p:sp>
        <p:nvSpPr>
          <p:cNvPr id="5" name="Slide Number Placeholder 4">
            <a:extLst>
              <a:ext uri="{FF2B5EF4-FFF2-40B4-BE49-F238E27FC236}">
                <a16:creationId xmlns:a16="http://schemas.microsoft.com/office/drawing/2014/main" xmlns="" id="{20E59A8B-A048-44DA-BE1A-6780F68D973C}"/>
              </a:ext>
            </a:extLst>
          </p:cNvPr>
          <p:cNvSpPr>
            <a:spLocks noGrp="1"/>
          </p:cNvSpPr>
          <p:nvPr>
            <p:ph type="sldNum" sz="quarter" idx="3"/>
          </p:nvPr>
        </p:nvSpPr>
        <p:spPr>
          <a:xfrm>
            <a:off x="4008705" y="8893297"/>
            <a:ext cx="3066733" cy="469779"/>
          </a:xfrm>
          <a:prstGeom prst="rect">
            <a:avLst/>
          </a:prstGeom>
        </p:spPr>
        <p:txBody>
          <a:bodyPr vert="horz" lIns="93936" tIns="46968" rIns="93936" bIns="46968" rtlCol="0" anchor="b"/>
          <a:lstStyle>
            <a:lvl1pPr algn="r">
              <a:defRPr sz="1200"/>
            </a:lvl1pPr>
          </a:lstStyle>
          <a:p>
            <a:fld id="{9D851830-3F58-4DB8-B8BF-40916D4454B4}" type="slidenum">
              <a:rPr lang="en-GB" smtClean="0"/>
              <a:t>‹#›</a:t>
            </a:fld>
            <a:endParaRPr lang="en-GB" dirty="0"/>
          </a:p>
        </p:txBody>
      </p:sp>
    </p:spTree>
    <p:extLst>
      <p:ext uri="{BB962C8B-B14F-4D97-AF65-F5344CB8AC3E}">
        <p14:creationId xmlns:p14="http://schemas.microsoft.com/office/powerpoint/2010/main" val="1700675986"/>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r>
              <a:rPr lang="en-GB" dirty="0"/>
              <a:t>nnnn</a:t>
            </a:r>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709E8458-60DA-41B6-8709-052DD60FCDC8}" type="datetimeFigureOut">
              <a:rPr lang="en-GB" smtClean="0"/>
              <a:t>24/05/2021</a:t>
            </a:fld>
            <a:endParaRPr lang="en-GB" dirty="0"/>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GB" dirty="0"/>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r>
              <a:rPr lang="en-GB" dirty="0"/>
              <a:t>nnnnnnn</a:t>
            </a:r>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D361D7FC-94AC-46E9-B982-C16B64E70693}" type="slidenum">
              <a:rPr lang="en-GB" smtClean="0"/>
              <a:t>‹#›</a:t>
            </a:fld>
            <a:endParaRPr lang="en-GB" dirty="0"/>
          </a:p>
        </p:txBody>
      </p:sp>
    </p:spTree>
    <p:extLst>
      <p:ext uri="{BB962C8B-B14F-4D97-AF65-F5344CB8AC3E}">
        <p14:creationId xmlns:p14="http://schemas.microsoft.com/office/powerpoint/2010/main" val="975480613"/>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7D1BFF-FA0F-4845-9CC6-18ACD9F25796}" type="datetime1">
              <a:rPr lang="en-GB" smtClean="0"/>
              <a:t>24/05/2021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1023291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DB17BA-ED7F-4BC5-97F4-233CCEDAFEF7}" type="datetime1">
              <a:rPr lang="en-GB" smtClean="0"/>
              <a:t>24/05/2021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1058502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077E99-0645-413F-8514-2EAB2E74861A}" type="datetime1">
              <a:rPr lang="en-GB" smtClean="0"/>
              <a:t>24/05/2021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165498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5C2688-531E-43C8-AAAA-37E1F733BA82}" type="datetime1">
              <a:rPr lang="en-GB" smtClean="0"/>
              <a:t>24/05/2021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1159636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140B79-9EDE-4974-87D2-AF152439B2E6}" type="datetime1">
              <a:rPr lang="en-GB" smtClean="0"/>
              <a:t>24/05/2021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342684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B18FE5-3566-4673-A016-C47537EACA90}" type="datetime1">
              <a:rPr lang="en-GB" smtClean="0"/>
              <a:t>24/05/2021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3084728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FE9EF7-CA7E-4A40-8FF2-36A7F1327E9C}" type="datetime1">
              <a:rPr lang="en-GB" smtClean="0"/>
              <a:t>24/05/2021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2753265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74E55F-5DD7-47DA-870A-B305805680FD}" type="datetime1">
              <a:rPr lang="en-GB" smtClean="0"/>
              <a:t>24/05/2021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3575000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AD597-DE60-47AB-B927-1B935B6D77F2}" type="datetime1">
              <a:rPr lang="en-GB" smtClean="0"/>
              <a:t>24/05/2021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147388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75A95D-7F03-4BD2-AAFA-46B038EBE642}" type="datetime1">
              <a:rPr lang="en-GB" smtClean="0"/>
              <a:t>24/05/2021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21423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A7AD2-FD49-4AF8-A338-AEC2DF0649DF}" type="datetime1">
              <a:rPr lang="en-GB" smtClean="0"/>
              <a:t>24/05/2021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69D2F6-784A-4635-AE5C-E31508AFB66E}" type="slidenum">
              <a:rPr lang="en-GB" smtClean="0"/>
              <a:t>‹#›</a:t>
            </a:fld>
            <a:endParaRPr lang="en-GB" dirty="0"/>
          </a:p>
        </p:txBody>
      </p:sp>
    </p:spTree>
    <p:extLst>
      <p:ext uri="{BB962C8B-B14F-4D97-AF65-F5344CB8AC3E}">
        <p14:creationId xmlns:p14="http://schemas.microsoft.com/office/powerpoint/2010/main" val="416523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627ADA-799E-4BF9-8E85-8372363E981E}" type="datetime1">
              <a:rPr lang="en-GB" smtClean="0"/>
              <a:t>24/05/2021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9D2F6-784A-4635-AE5C-E31508AFB66E}" type="slidenum">
              <a:rPr lang="en-GB" smtClean="0"/>
              <a:t>‹#›</a:t>
            </a:fld>
            <a:endParaRPr lang="en-GB" dirty="0"/>
          </a:p>
        </p:txBody>
      </p:sp>
    </p:spTree>
    <p:extLst>
      <p:ext uri="{BB962C8B-B14F-4D97-AF65-F5344CB8AC3E}">
        <p14:creationId xmlns:p14="http://schemas.microsoft.com/office/powerpoint/2010/main" val="3626804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fif"/><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hape&#10;&#10;Description automatically generated">
            <a:extLst>
              <a:ext uri="{FF2B5EF4-FFF2-40B4-BE49-F238E27FC236}">
                <a16:creationId xmlns:a16="http://schemas.microsoft.com/office/drawing/2014/main" xmlns="" id="{741C1AF7-F60B-4744-ACA8-50079790DA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4640" y="5862277"/>
            <a:ext cx="2052736" cy="834463"/>
          </a:xfrm>
          <a:prstGeom prst="rect">
            <a:avLst/>
          </a:prstGeom>
        </p:spPr>
      </p:pic>
      <p:pic>
        <p:nvPicPr>
          <p:cNvPr id="7" name="Picture 6" descr="Logo, company name&#10;&#10;Description automatically generated">
            <a:extLst>
              <a:ext uri="{FF2B5EF4-FFF2-40B4-BE49-F238E27FC236}">
                <a16:creationId xmlns:a16="http://schemas.microsoft.com/office/drawing/2014/main" xmlns="" id="{E1029CFC-154C-46D0-8BDF-63410217B3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25024" y="5952251"/>
            <a:ext cx="2230017" cy="703849"/>
          </a:xfrm>
          <a:prstGeom prst="rect">
            <a:avLst/>
          </a:prstGeom>
        </p:spPr>
      </p:pic>
      <p:pic>
        <p:nvPicPr>
          <p:cNvPr id="9" name="Picture 8" descr="Logo, company name&#10;&#10;Description automatically generated">
            <a:extLst>
              <a:ext uri="{FF2B5EF4-FFF2-40B4-BE49-F238E27FC236}">
                <a16:creationId xmlns:a16="http://schemas.microsoft.com/office/drawing/2014/main" xmlns="" id="{06ACF4F5-4E86-4D58-8C53-F7DAD81DC45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15753" b="11079"/>
          <a:stretch/>
        </p:blipFill>
        <p:spPr>
          <a:xfrm>
            <a:off x="0" y="5811125"/>
            <a:ext cx="2640563" cy="1087516"/>
          </a:xfrm>
          <a:prstGeom prst="rect">
            <a:avLst/>
          </a:prstGeom>
        </p:spPr>
      </p:pic>
      <p:pic>
        <p:nvPicPr>
          <p:cNvPr id="13" name="Picture 12" descr="A picture containing text, clipart&#10;&#10;Description automatically generated">
            <a:extLst>
              <a:ext uri="{FF2B5EF4-FFF2-40B4-BE49-F238E27FC236}">
                <a16:creationId xmlns:a16="http://schemas.microsoft.com/office/drawing/2014/main" xmlns="" id="{AAA8F96F-F479-4764-A294-61E95E265FE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1968" y="5920279"/>
            <a:ext cx="1520890" cy="718458"/>
          </a:xfrm>
          <a:prstGeom prst="rect">
            <a:avLst/>
          </a:prstGeom>
        </p:spPr>
      </p:pic>
      <p:pic>
        <p:nvPicPr>
          <p:cNvPr id="15" name="Picture 14" descr="Logo&#10;&#10;Description automatically generated">
            <a:extLst>
              <a:ext uri="{FF2B5EF4-FFF2-40B4-BE49-F238E27FC236}">
                <a16:creationId xmlns:a16="http://schemas.microsoft.com/office/drawing/2014/main" xmlns="" id="{B6D6F028-BEC0-4F93-8CAD-EA01F4D63E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88400" y="415180"/>
            <a:ext cx="1323439" cy="1323439"/>
          </a:xfrm>
          <a:prstGeom prst="rect">
            <a:avLst/>
          </a:prstGeom>
        </p:spPr>
      </p:pic>
      <p:sp>
        <p:nvSpPr>
          <p:cNvPr id="17" name="TextBox 16">
            <a:extLst>
              <a:ext uri="{FF2B5EF4-FFF2-40B4-BE49-F238E27FC236}">
                <a16:creationId xmlns:a16="http://schemas.microsoft.com/office/drawing/2014/main" xmlns="" id="{DF0402FE-2892-46E0-A1B2-EA676F11AABA}"/>
              </a:ext>
            </a:extLst>
          </p:cNvPr>
          <p:cNvSpPr txBox="1"/>
          <p:nvPr/>
        </p:nvSpPr>
        <p:spPr>
          <a:xfrm>
            <a:off x="3338772" y="543593"/>
            <a:ext cx="6964827" cy="1938992"/>
          </a:xfrm>
          <a:prstGeom prst="rect">
            <a:avLst/>
          </a:prstGeom>
          <a:noFill/>
        </p:spPr>
        <p:txBody>
          <a:bodyPr wrap="square">
            <a:spAutoFit/>
          </a:bodyPr>
          <a:lstStyle/>
          <a:p>
            <a:pPr algn="ctr"/>
            <a:r>
              <a:rPr lang="en-GB" sz="2800" b="1" i="1" dirty="0">
                <a:effectLst/>
                <a:latin typeface="Times New Roman" panose="02020603050405020304" pitchFamily="18" charset="0"/>
                <a:ea typeface="SimSun" panose="02010600030101010101" pitchFamily="2" charset="-122"/>
                <a:cs typeface="Times New Roman" panose="02020603050405020304" pitchFamily="18" charset="0"/>
              </a:rPr>
              <a:t>Fifth </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Pacific Islands Training Workshop on </a:t>
            </a:r>
            <a:endParaRPr lang="en-GB" sz="2800" dirty="0">
              <a:effectLst/>
              <a:latin typeface="Calibri" panose="020F0502020204030204" pitchFamily="34" charset="0"/>
              <a:ea typeface="SimSun" panose="02010600030101010101" pitchFamily="2" charset="-122"/>
              <a:cs typeface="Times New Roman" panose="02020603050405020304" pitchFamily="18" charset="0"/>
            </a:endParaRPr>
          </a:p>
          <a:p>
            <a:pPr algn="ctr"/>
            <a:r>
              <a:rPr lang="en-US" sz="2800" b="1" i="1" dirty="0">
                <a:solidFill>
                  <a:srgbClr val="000000"/>
                </a:solidFill>
                <a:effectLst/>
                <a:latin typeface="Times New Roman" panose="02020603050405020304" pitchFamily="18" charset="0"/>
                <a:ea typeface="Times New Roman" panose="02020603050405020304" pitchFamily="18" charset="0"/>
              </a:rPr>
              <a:t>Ocean Observations and Data Applications (PI-</a:t>
            </a:r>
            <a:r>
              <a:rPr lang="en-US" sz="2800" b="1" i="1" dirty="0">
                <a:solidFill>
                  <a:srgbClr val="000000"/>
                </a:solidFill>
                <a:effectLst/>
                <a:latin typeface="Times New Roman" panose="02020603050405020304" pitchFamily="18" charset="0"/>
                <a:ea typeface="SimSun" panose="02010600030101010101" pitchFamily="2" charset="-122"/>
              </a:rPr>
              <a:t>5</a:t>
            </a:r>
            <a:r>
              <a:rPr lang="en-US" sz="2800" b="1" i="1" dirty="0">
                <a:solidFill>
                  <a:srgbClr val="000000"/>
                </a:solidFill>
                <a:effectLst/>
                <a:latin typeface="Times New Roman" panose="02020603050405020304" pitchFamily="18" charset="0"/>
                <a:ea typeface="Times New Roman" panose="02020603050405020304" pitchFamily="18" charset="0"/>
              </a:rPr>
              <a:t>)</a:t>
            </a:r>
          </a:p>
          <a:p>
            <a:pPr algn="ct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27-28 May and </a:t>
            </a:r>
            <a:r>
              <a:rPr lang="en-US"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10</a:t>
            </a:r>
            <a:r>
              <a:rPr lang="en-US"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-11 June 2021 (Fiji Time, UTC+12)</a:t>
            </a:r>
            <a:endParaRPr lang="en-GB" dirty="0">
              <a:effectLst/>
              <a:latin typeface="Calibri" panose="020F0502020204030204" pitchFamily="34" charset="0"/>
              <a:ea typeface="SimSun" panose="02010600030101010101" pitchFamily="2" charset="-122"/>
              <a:cs typeface="Times New Roman" panose="02020603050405020304" pitchFamily="18" charset="0"/>
            </a:endParaRPr>
          </a:p>
          <a:p>
            <a:pPr algn="ctr"/>
            <a:r>
              <a:rPr lang="en-US" sz="1800" b="1" i="1" dirty="0">
                <a:solidFill>
                  <a:srgbClr val="000000"/>
                </a:solidFill>
                <a:effectLst/>
                <a:latin typeface="Times New Roman" panose="02020603050405020304" pitchFamily="18" charset="0"/>
                <a:ea typeface="Times New Roman" panose="02020603050405020304" pitchFamily="18" charset="0"/>
              </a:rPr>
              <a:t> </a:t>
            </a:r>
            <a:endParaRPr lang="en-GB" dirty="0"/>
          </a:p>
        </p:txBody>
      </p:sp>
      <p:sp>
        <p:nvSpPr>
          <p:cNvPr id="18" name="TextBox 17">
            <a:extLst>
              <a:ext uri="{FF2B5EF4-FFF2-40B4-BE49-F238E27FC236}">
                <a16:creationId xmlns:a16="http://schemas.microsoft.com/office/drawing/2014/main" xmlns="" id="{D7036445-1AB9-4417-ABE2-A3DD0D1E25DE}"/>
              </a:ext>
            </a:extLst>
          </p:cNvPr>
          <p:cNvSpPr txBox="1"/>
          <p:nvPr/>
        </p:nvSpPr>
        <p:spPr>
          <a:xfrm>
            <a:off x="298175" y="2107954"/>
            <a:ext cx="11719201" cy="2308324"/>
          </a:xfrm>
          <a:prstGeom prst="rect">
            <a:avLst/>
          </a:prstGeom>
          <a:noFill/>
        </p:spPr>
        <p:txBody>
          <a:bodyPr wrap="square" rtlCol="0">
            <a:spAutoFit/>
          </a:bodyPr>
          <a:lstStyle/>
          <a:p>
            <a:r>
              <a:rPr lang="en-AU" sz="3600" b="1" dirty="0" smtClean="0">
                <a:highlight>
                  <a:srgbClr val="FFFF00"/>
                </a:highlight>
              </a:rPr>
              <a:t>Title of the talk:    COUNTRY REPORT:</a:t>
            </a:r>
          </a:p>
          <a:p>
            <a:r>
              <a:rPr lang="en-AU" sz="3600" b="1" dirty="0" smtClean="0">
                <a:highlight>
                  <a:srgbClr val="FFFF00"/>
                </a:highlight>
              </a:rPr>
              <a:t>Federated States of Micronesia Weather Service offices:</a:t>
            </a:r>
          </a:p>
          <a:p>
            <a:endParaRPr lang="en-AU" sz="2400" i="1" dirty="0" smtClean="0">
              <a:highlight>
                <a:srgbClr val="FFFF00"/>
              </a:highlight>
            </a:endParaRPr>
          </a:p>
          <a:p>
            <a:r>
              <a:rPr lang="en-AU" sz="2400" i="1" dirty="0" smtClean="0">
                <a:highlight>
                  <a:srgbClr val="FFFF00"/>
                </a:highlight>
              </a:rPr>
              <a:t>Presented by: Sosten. Sos</a:t>
            </a:r>
          </a:p>
          <a:p>
            <a:r>
              <a:rPr lang="en-AU" sz="2400" i="1" dirty="0" smtClean="0">
                <a:highlight>
                  <a:srgbClr val="FFFF00"/>
                </a:highlight>
              </a:rPr>
              <a:t>Email: sosten.sos@noaa.gov</a:t>
            </a:r>
            <a:endParaRPr lang="en-GB" sz="2400" i="1" dirty="0">
              <a:highlight>
                <a:srgbClr val="FFFF00"/>
              </a:highlight>
            </a:endParaRPr>
          </a:p>
        </p:txBody>
      </p:sp>
    </p:spTree>
    <p:extLst>
      <p:ext uri="{BB962C8B-B14F-4D97-AF65-F5344CB8AC3E}">
        <p14:creationId xmlns:p14="http://schemas.microsoft.com/office/powerpoint/2010/main" val="60096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855B684F-D239-414D-9E36-58766ECF906F}"/>
              </a:ext>
            </a:extLst>
          </p:cNvPr>
          <p:cNvSpPr>
            <a:spLocks noGrp="1"/>
          </p:cNvSpPr>
          <p:nvPr>
            <p:ph type="ftr" sz="quarter" idx="11"/>
          </p:nvPr>
        </p:nvSpPr>
        <p:spPr>
          <a:xfrm>
            <a:off x="0" y="20205"/>
            <a:ext cx="10030691" cy="94961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GB"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SimSun" panose="02010600030101010101" pitchFamily="2" charset="-122"/>
                <a:cs typeface="Times New Roman" panose="02020603050405020304" pitchFamily="18" charset="0"/>
              </a:rPr>
              <a:t>Fifth </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Pacific Islands Training Workshop on </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mn-cs"/>
              </a:rPr>
              <a:t>Ocean Observations and Data Applications (PI-</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SimSun" panose="02010600030101010101" pitchFamily="2" charset="-122"/>
                <a:cs typeface="+mn-cs"/>
              </a:rPr>
              <a:t>5</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mn-cs"/>
              </a:rPr>
              <a:t>)</a:t>
            </a:r>
          </a:p>
          <a:p>
            <a:endParaRPr lang="en-GB" dirty="0"/>
          </a:p>
        </p:txBody>
      </p:sp>
      <p:pic>
        <p:nvPicPr>
          <p:cNvPr id="5" name="Picture 4" descr="Logo&#10;&#10;Description automatically generated">
            <a:extLst>
              <a:ext uri="{FF2B5EF4-FFF2-40B4-BE49-F238E27FC236}">
                <a16:creationId xmlns:a16="http://schemas.microsoft.com/office/drawing/2014/main" xmlns="" id="{B3103838-C186-4990-AE3B-2A65EE918F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20" y="20205"/>
            <a:ext cx="860593" cy="860593"/>
          </a:xfrm>
          <a:prstGeom prst="rect">
            <a:avLst/>
          </a:prstGeom>
        </p:spPr>
      </p:pic>
      <p:sp>
        <p:nvSpPr>
          <p:cNvPr id="7" name="TextBox 6">
            <a:extLst>
              <a:ext uri="{FF2B5EF4-FFF2-40B4-BE49-F238E27FC236}">
                <a16:creationId xmlns:a16="http://schemas.microsoft.com/office/drawing/2014/main" xmlns="" id="{3B360462-3483-456D-9947-35DCD981652F}"/>
              </a:ext>
            </a:extLst>
          </p:cNvPr>
          <p:cNvSpPr txBox="1"/>
          <p:nvPr/>
        </p:nvSpPr>
        <p:spPr>
          <a:xfrm>
            <a:off x="408685" y="969818"/>
            <a:ext cx="11374629" cy="5262979"/>
          </a:xfrm>
          <a:prstGeom prst="rect">
            <a:avLst/>
          </a:prstGeom>
          <a:noFill/>
        </p:spPr>
        <p:txBody>
          <a:bodyPr wrap="square">
            <a:spAutoFit/>
          </a:bodyPr>
          <a:lstStyle/>
          <a:p>
            <a:r>
              <a:rPr lang="en-US" sz="2800" b="1" dirty="0" smtClean="0"/>
              <a:t>THERE ARE THREE </a:t>
            </a:r>
            <a:r>
              <a:rPr lang="en-US" sz="2800" b="1" dirty="0"/>
              <a:t>WEATHER SERVICE OFFICES </a:t>
            </a:r>
            <a:r>
              <a:rPr lang="en-US" sz="2800" b="1" dirty="0" smtClean="0"/>
              <a:t>ACROSS </a:t>
            </a:r>
            <a:r>
              <a:rPr lang="en-US" sz="2800" b="1" dirty="0"/>
              <a:t>THE VAST AREA OF </a:t>
            </a:r>
            <a:r>
              <a:rPr lang="en-US" sz="2800" b="1" dirty="0" smtClean="0"/>
              <a:t>THE FSM; POHNPEI</a:t>
            </a:r>
            <a:r>
              <a:rPr lang="en-US" sz="2800" b="1" dirty="0"/>
              <a:t>, CHUUK AND YAP </a:t>
            </a:r>
            <a:r>
              <a:rPr lang="en-US" sz="2800" b="1" dirty="0" smtClean="0"/>
              <a:t>STATES AND </a:t>
            </a:r>
            <a:r>
              <a:rPr lang="en-US" sz="2800" b="1" dirty="0" smtClean="0"/>
              <a:t>ARE COVERED UNDER</a:t>
            </a:r>
            <a:r>
              <a:rPr lang="en-US" sz="2800" b="1" dirty="0" smtClean="0"/>
              <a:t> THE PACIFIC </a:t>
            </a:r>
            <a:r>
              <a:rPr lang="en-US" sz="2800" b="1" dirty="0" smtClean="0"/>
              <a:t>TSUNAMI WARNING CENTER </a:t>
            </a:r>
            <a:r>
              <a:rPr lang="en-US" sz="2800" b="1" dirty="0" smtClean="0"/>
              <a:t>IN EWA BEACH, HAWAII WHICH FALLS UNDER THE </a:t>
            </a:r>
            <a:r>
              <a:rPr lang="en-US" sz="2800" b="1" dirty="0" smtClean="0"/>
              <a:t>NATIONAL OCEANIC AND ATMOSPHERIC ADMINISTRATION (NOAA, </a:t>
            </a:r>
            <a:r>
              <a:rPr lang="en-US" sz="2800" b="1" dirty="0" smtClean="0"/>
              <a:t>U.S.A).  IN ADDITION, THE </a:t>
            </a:r>
            <a:r>
              <a:rPr lang="en-US" sz="2800" b="1" dirty="0" smtClean="0"/>
              <a:t>NORTH-WEST PACIFIC TSUNAMI WARNING CENTER IN </a:t>
            </a:r>
            <a:r>
              <a:rPr lang="en-US" sz="2800" b="1" dirty="0" smtClean="0"/>
              <a:t>JAPAN ALSO ASSISTS IN PROVIDING TSUNAMI INFORMATION WHEN NECESSARY. </a:t>
            </a:r>
            <a:r>
              <a:rPr lang="en-US" sz="2800" b="1" dirty="0" smtClean="0"/>
              <a:t>ALL BULLETINS ARE BEING ISSUED BY THESE TWO TSUNAMI CENTERS.  AND IF THERE IS A POSSIBILITY OF TSUNAMI </a:t>
            </a:r>
            <a:r>
              <a:rPr lang="en-US" sz="2800" b="1" dirty="0" smtClean="0"/>
              <a:t>THREATS TO THE ISLANDS, THEN THE NATIONAL AND LOCAL AUTHORITIES ARE ISSUING THE WARNINGS WHEN DEEMED NECESSARY. </a:t>
            </a:r>
            <a:r>
              <a:rPr lang="en-US" sz="2800" b="1" dirty="0" smtClean="0"/>
              <a:t>THIS HAS BEEN THE PROCEDURE WHEN THE NEW PRODUCTS WAS ISSUED FEW YEARS AGO.</a:t>
            </a:r>
            <a:endParaRPr lang="en-US" sz="2800" b="1" dirty="0"/>
          </a:p>
        </p:txBody>
      </p:sp>
    </p:spTree>
    <p:extLst>
      <p:ext uri="{BB962C8B-B14F-4D97-AF65-F5344CB8AC3E}">
        <p14:creationId xmlns:p14="http://schemas.microsoft.com/office/powerpoint/2010/main" val="1364037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E5B4901-59B6-4786-8825-077F5F1EE820}"/>
              </a:ext>
            </a:extLst>
          </p:cNvPr>
          <p:cNvSpPr>
            <a:spLocks noGrp="1"/>
          </p:cNvSpPr>
          <p:nvPr>
            <p:ph idx="1"/>
          </p:nvPr>
        </p:nvSpPr>
        <p:spPr>
          <a:xfrm>
            <a:off x="119220" y="1113183"/>
            <a:ext cx="11193016" cy="5453872"/>
          </a:xfrm>
        </p:spPr>
        <p:txBody>
          <a:bodyPr>
            <a:normAutofit/>
          </a:bodyPr>
          <a:lstStyle/>
          <a:p>
            <a:pPr marL="457200" lvl="1" indent="0">
              <a:buNone/>
            </a:pPr>
            <a:r>
              <a:rPr lang="en-US" b="1" dirty="0" smtClean="0">
                <a:solidFill>
                  <a:srgbClr val="333333"/>
                </a:solidFill>
                <a:latin typeface="MS Reference Sans Serif" panose="020B0604030504040204" pitchFamily="34" charset="0"/>
              </a:rPr>
              <a:t>The </a:t>
            </a:r>
            <a:r>
              <a:rPr lang="en-US" b="1" dirty="0">
                <a:solidFill>
                  <a:srgbClr val="333333"/>
                </a:solidFill>
                <a:latin typeface="MS Reference Sans Serif" panose="020B0604030504040204" pitchFamily="34" charset="0"/>
              </a:rPr>
              <a:t>United States supports disaster risk reduction programs aimed at saving lives and reducing the impact of disasters.  The U.S. Geological Survey (USGS), USAID, and NOAA support early warning systems for earthquakes, tsunamis, tropical cyclones, and volcanos.  USGS is working to install new </a:t>
            </a:r>
            <a:r>
              <a:rPr lang="en-US" b="1" dirty="0" smtClean="0">
                <a:solidFill>
                  <a:srgbClr val="333333"/>
                </a:solidFill>
                <a:latin typeface="MS Reference Sans Serif" panose="020B0604030504040204" pitchFamily="34" charset="0"/>
              </a:rPr>
              <a:t>equipment.</a:t>
            </a:r>
            <a:r>
              <a:rPr lang="en-US" b="1" dirty="0">
                <a:solidFill>
                  <a:srgbClr val="333333"/>
                </a:solidFill>
                <a:latin typeface="MS Reference Sans Serif" panose="020B0604030504040204" pitchFamily="34" charset="0"/>
              </a:rPr>
              <a:t>  NOAA has trained more than 200 weather forecasters and emergency managers from Pacific Island countries, including several graduates who have become Directors of National Meteorological Services in their home countries.  NOAA will also increase efforts to train Pacific officials to locate earthquakes and assess potential for destructive tsunamis.  NOAA will expand the distribution of emergency communication devices throughout the region, connecting islands where emergency communication is extremely limited or non-existent.</a:t>
            </a:r>
            <a:endParaRPr lang="en-AU" b="1" dirty="0">
              <a:latin typeface="MS Reference Sans Serif" panose="020B0604030504040204" pitchFamily="34" charset="0"/>
            </a:endParaRPr>
          </a:p>
        </p:txBody>
      </p:sp>
      <p:sp>
        <p:nvSpPr>
          <p:cNvPr id="4" name="Footer Placeholder 3">
            <a:extLst>
              <a:ext uri="{FF2B5EF4-FFF2-40B4-BE49-F238E27FC236}">
                <a16:creationId xmlns:a16="http://schemas.microsoft.com/office/drawing/2014/main" xmlns="" id="{F5F7B949-17B7-40D1-A5F9-828A5EC25A20}"/>
              </a:ext>
            </a:extLst>
          </p:cNvPr>
          <p:cNvSpPr>
            <a:spLocks noGrp="1"/>
          </p:cNvSpPr>
          <p:nvPr>
            <p:ph type="ftr" sz="quarter" idx="11"/>
          </p:nvPr>
        </p:nvSpPr>
        <p:spPr>
          <a:xfrm>
            <a:off x="41563" y="20205"/>
            <a:ext cx="12108873" cy="69099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GB"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SimSun" panose="02010600030101010101" pitchFamily="2" charset="-122"/>
                <a:cs typeface="Times New Roman" panose="02020603050405020304" pitchFamily="18" charset="0"/>
              </a:rPr>
              <a:t>Fifth </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Pacific Islands Training Workshop on </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mn-cs"/>
              </a:rPr>
              <a:t>Ocean Observations and Data Applications (PI-</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SimSun" panose="02010600030101010101" pitchFamily="2" charset="-122"/>
                <a:cs typeface="+mn-cs"/>
              </a:rPr>
              <a:t>5</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mn-cs"/>
              </a:rPr>
              <a:t>)</a:t>
            </a:r>
          </a:p>
          <a:p>
            <a:endParaRPr lang="en-GB" dirty="0"/>
          </a:p>
        </p:txBody>
      </p:sp>
      <p:pic>
        <p:nvPicPr>
          <p:cNvPr id="5" name="Picture 4" descr="Logo&#10;&#10;Description automatically generated">
            <a:extLst>
              <a:ext uri="{FF2B5EF4-FFF2-40B4-BE49-F238E27FC236}">
                <a16:creationId xmlns:a16="http://schemas.microsoft.com/office/drawing/2014/main" xmlns="" id="{F358DD8C-3563-4E23-A5FA-786740BC4D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20" y="20205"/>
            <a:ext cx="860593" cy="860593"/>
          </a:xfrm>
          <a:prstGeom prst="rect">
            <a:avLst/>
          </a:prstGeom>
        </p:spPr>
      </p:pic>
    </p:spTree>
    <p:extLst>
      <p:ext uri="{BB962C8B-B14F-4D97-AF65-F5344CB8AC3E}">
        <p14:creationId xmlns:p14="http://schemas.microsoft.com/office/powerpoint/2010/main" val="303651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5A746AB1-9FCB-46DD-99D1-74584D974D6F}"/>
              </a:ext>
            </a:extLst>
          </p:cNvPr>
          <p:cNvSpPr>
            <a:spLocks noGrp="1"/>
          </p:cNvSpPr>
          <p:nvPr>
            <p:ph type="ftr" sz="quarter" idx="11"/>
          </p:nvPr>
        </p:nvSpPr>
        <p:spPr>
          <a:xfrm>
            <a:off x="0" y="20205"/>
            <a:ext cx="12192000" cy="94961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GB"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SimSun" panose="02010600030101010101" pitchFamily="2" charset="-122"/>
                <a:cs typeface="Times New Roman" panose="02020603050405020304" pitchFamily="18" charset="0"/>
              </a:rPr>
              <a:t>Fifth </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Pacific Islands Training Workshop on </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mn-cs"/>
              </a:rPr>
              <a:t>Ocean Observations and Data Applications (PI-</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SimSun" panose="02010600030101010101" pitchFamily="2" charset="-122"/>
                <a:cs typeface="+mn-cs"/>
              </a:rPr>
              <a:t>5</a:t>
            </a:r>
            <a:r>
              <a:rPr kumimoji="0" lang="en-US" sz="1800" b="1" i="1" u="none" strike="noStrike" kern="1200" cap="none" spc="0" normalizeH="0" baseline="0" noProof="0" dirty="0">
                <a:ln>
                  <a:noFill/>
                </a:ln>
                <a:solidFill>
                  <a:schemeClr val="bg1">
                    <a:lumMod val="50000"/>
                  </a:schemeClr>
                </a:solidFill>
                <a:effectLst/>
                <a:uLnTx/>
                <a:uFillTx/>
                <a:latin typeface="Times New Roman" panose="02020603050405020304" pitchFamily="18" charset="0"/>
                <a:ea typeface="Times New Roman" panose="02020603050405020304" pitchFamily="18" charset="0"/>
                <a:cs typeface="+mn-cs"/>
              </a:rPr>
              <a:t>)</a:t>
            </a:r>
          </a:p>
          <a:p>
            <a:endParaRPr lang="en-GB" dirty="0"/>
          </a:p>
        </p:txBody>
      </p:sp>
      <p:pic>
        <p:nvPicPr>
          <p:cNvPr id="5" name="Picture 4" descr="Logo&#10;&#10;Description automatically generated">
            <a:extLst>
              <a:ext uri="{FF2B5EF4-FFF2-40B4-BE49-F238E27FC236}">
                <a16:creationId xmlns:a16="http://schemas.microsoft.com/office/drawing/2014/main" xmlns="" id="{4D99DF85-839D-45C0-8ED8-672F4B27FE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70" y="20205"/>
            <a:ext cx="860593" cy="860593"/>
          </a:xfrm>
          <a:prstGeom prst="rect">
            <a:avLst/>
          </a:prstGeom>
        </p:spPr>
      </p:pic>
      <p:sp>
        <p:nvSpPr>
          <p:cNvPr id="7" name="TextBox 6">
            <a:extLst>
              <a:ext uri="{FF2B5EF4-FFF2-40B4-BE49-F238E27FC236}">
                <a16:creationId xmlns:a16="http://schemas.microsoft.com/office/drawing/2014/main" xmlns="" id="{9A68F6EC-94C5-4F47-95B8-7E72D4A254FB}"/>
              </a:ext>
            </a:extLst>
          </p:cNvPr>
          <p:cNvSpPr txBox="1"/>
          <p:nvPr/>
        </p:nvSpPr>
        <p:spPr>
          <a:xfrm>
            <a:off x="821037" y="969818"/>
            <a:ext cx="11000509" cy="4893647"/>
          </a:xfrm>
          <a:prstGeom prst="rect">
            <a:avLst/>
          </a:prstGeom>
          <a:noFill/>
        </p:spPr>
        <p:txBody>
          <a:bodyPr wrap="square">
            <a:spAutoFit/>
          </a:bodyPr>
          <a:lstStyle/>
          <a:p>
            <a:endParaRPr lang="en-GB" dirty="0">
              <a:solidFill>
                <a:srgbClr val="000000"/>
              </a:solidFill>
              <a:latin typeface="Calibri" panose="020F0502020204030204" pitchFamily="34" charset="0"/>
            </a:endParaRPr>
          </a:p>
          <a:p>
            <a:pPr algn="ctr"/>
            <a:r>
              <a:rPr lang="en-GB" sz="6000" dirty="0" smtClean="0">
                <a:solidFill>
                  <a:srgbClr val="000000"/>
                </a:solidFill>
                <a:latin typeface="Arial Black" panose="020B0A04020102020204" pitchFamily="34" charset="0"/>
              </a:rPr>
              <a:t>Thank you very much.</a:t>
            </a:r>
            <a:endParaRPr lang="en-GB" sz="6000" dirty="0">
              <a:solidFill>
                <a:srgbClr val="000000"/>
              </a:solidFill>
              <a:latin typeface="Arial Black" panose="020B0A04020102020204" pitchFamily="34" charset="0"/>
            </a:endParaRPr>
          </a:p>
          <a:p>
            <a:pPr algn="ctr"/>
            <a:endParaRPr lang="en-GB" dirty="0">
              <a:solidFill>
                <a:srgbClr val="000000"/>
              </a:solidFill>
              <a:latin typeface="Calibri" panose="020F0502020204030204" pitchFamily="34" charset="0"/>
            </a:endParaRPr>
          </a:p>
          <a:p>
            <a:pPr algn="ctr"/>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solidFill>
                <a:srgbClr val="000000"/>
              </a:solidFill>
              <a:latin typeface="Calibri" panose="020F0502020204030204" pitchFamily="34" charset="0"/>
            </a:endParaRPr>
          </a:p>
          <a:p>
            <a:endParaRPr lang="en-GB" dirty="0"/>
          </a:p>
        </p:txBody>
      </p:sp>
    </p:spTree>
    <p:extLst>
      <p:ext uri="{BB962C8B-B14F-4D97-AF65-F5344CB8AC3E}">
        <p14:creationId xmlns:p14="http://schemas.microsoft.com/office/powerpoint/2010/main" val="3291108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CFC635875425349B3265EFAC3D0A1F0" ma:contentTypeVersion="13" ma:contentTypeDescription="Create a new document." ma:contentTypeScope="" ma:versionID="3d6997ac2ab690854c8faa20de8be7f6">
  <xsd:schema xmlns:xsd="http://www.w3.org/2001/XMLSchema" xmlns:xs="http://www.w3.org/2001/XMLSchema" xmlns:p="http://schemas.microsoft.com/office/2006/metadata/properties" xmlns:ns3="8ec0b821-9e03-4938-aec6-1dcf2ecf3e10" xmlns:ns4="5e341866-7c71-43e7-8f34-3402d2b4f504" targetNamespace="http://schemas.microsoft.com/office/2006/metadata/properties" ma:root="true" ma:fieldsID="98ed515a40b18afe455038d746da1722" ns3:_="" ns4:_="">
    <xsd:import namespace="8ec0b821-9e03-4938-aec6-1dcf2ecf3e10"/>
    <xsd:import namespace="5e341866-7c71-43e7-8f34-3402d2b4f50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c0b821-9e03-4938-aec6-1dcf2ecf3e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341866-7c71-43e7-8f34-3402d2b4f50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284D69-EB04-46DD-B9B4-F1ACC3508558}">
  <ds:schemaRefs>
    <ds:schemaRef ds:uri="http://schemas.microsoft.com/sharepoint/v3/contenttype/forms"/>
  </ds:schemaRefs>
</ds:datastoreItem>
</file>

<file path=customXml/itemProps2.xml><?xml version="1.0" encoding="utf-8"?>
<ds:datastoreItem xmlns:ds="http://schemas.openxmlformats.org/officeDocument/2006/customXml" ds:itemID="{45B99CB6-075A-4259-B2F5-C50D3F9A5026}">
  <ds:schemaRefs>
    <ds:schemaRef ds:uri="5e341866-7c71-43e7-8f34-3402d2b4f504"/>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8ec0b821-9e03-4938-aec6-1dcf2ecf3e10"/>
    <ds:schemaRef ds:uri="http://www.w3.org/XML/1998/namespace"/>
    <ds:schemaRef ds:uri="http://purl.org/dc/elements/1.1/"/>
  </ds:schemaRefs>
</ds:datastoreItem>
</file>

<file path=customXml/itemProps3.xml><?xml version="1.0" encoding="utf-8"?>
<ds:datastoreItem xmlns:ds="http://schemas.openxmlformats.org/officeDocument/2006/customXml" ds:itemID="{4BD10733-0502-4FF2-BFA4-0894096C00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c0b821-9e03-4938-aec6-1dcf2ecf3e10"/>
    <ds:schemaRef ds:uri="5e341866-7c71-43e7-8f34-3402d2b4f5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3188</TotalTime>
  <Words>197</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SimSun</vt:lpstr>
      <vt:lpstr>Arial</vt:lpstr>
      <vt:lpstr>Arial Black</vt:lpstr>
      <vt:lpstr>Calibri</vt:lpstr>
      <vt:lpstr>Calibri Light</vt:lpstr>
      <vt:lpstr>MS Reference Sans Serif</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Zulfikar Begg</dc:creator>
  <cp:lastModifiedBy>Sosten Sos</cp:lastModifiedBy>
  <cp:revision>26</cp:revision>
  <cp:lastPrinted>2021-05-24T01:49:50Z</cp:lastPrinted>
  <dcterms:created xsi:type="dcterms:W3CDTF">2021-04-29T23:16:29Z</dcterms:created>
  <dcterms:modified xsi:type="dcterms:W3CDTF">2021-05-24T02:18:59Z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0x0101009CFC635875425349B3265EFAC3D0A1F0</vt:lpwstr>
  </property>
</Properties>
</file>