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46D8E5-5DB7-4691-9154-75254C55FC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8872-71D1-4EBE-9D85-E43AAD9B88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ACD74-8435-481F-BD5A-6923121F8099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BC52A-FB82-46F6-9E6C-F75F743ED7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59A8B-A048-44DA-BE1A-6780F68D97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51830-3F58-4DB8-B8BF-40916D4454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67598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E8458-60DA-41B6-8709-052DD60FCDC8}" type="datetimeFigureOut">
              <a:rPr lang="en-GB" smtClean="0"/>
              <a:t>26/05/2021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D7FC-94AC-46E9-B982-C16B64E70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8061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835DB-395C-4BC6-80BA-DE7CFDA84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164E0-8BA1-4A38-82E6-DA7A75360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9571-8ED7-45D7-A0FA-D0B2485D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1BFF-FA0F-4845-9CC6-18ACD9F25796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BDC51-6B16-4B28-B878-F87BD012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7D096-848A-4937-990D-84FF2F33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3AC5-FE6D-475F-8720-FB6BDA6F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4C09C-CDB8-4347-8AEF-A8E23B676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736CF-9F5E-41D6-B9EA-50FD6FB5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17BA-ED7F-4BC5-97F4-233CCEDAFEF7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26-FC64-493C-A2DF-D3E24903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80E15-6470-433F-A4D9-357988FC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6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A0FB0-3233-4537-A13C-6EB529A3D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EB42B-A16B-4F26-BE11-D597FC94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90A2-405D-431D-8A34-4947BE67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7E99-0645-413F-8514-2EAB2E74861A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F3975-F22A-4336-A56B-349DF722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00F8-9CE3-4973-AA72-572A01BF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42FF-D384-41E2-8BDE-020455B8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6F38F-90A4-49D9-AE7A-85FFB45B3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1981E-100D-46D4-A881-542983AE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688-531E-43C8-AAAA-37E1F733BA82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F8FF8-EE97-48C6-AA1B-5C65EFD2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F4BA4-DD61-476B-909F-2EF58BFB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065D-AC7C-49CB-BF71-3FDFAFDF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EF51D-9E4F-40D6-957B-A5BBBCA5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407B-4D09-41FE-8734-AC480B53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0B79-9EDE-4974-87D2-AF152439B2E6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C0A2D-3CE9-4259-9C9B-5E5B1496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93607-128B-4E36-96BB-AC45359D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9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CE3B-C83B-4C96-95F7-4739C798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523C9-D420-4375-A02A-B458C17DF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341D8-FC24-4521-8153-00874C3E1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93DAA-DB91-4E82-A05C-C16CFBCE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8FE5-3566-4673-A016-C47537EACA90}" type="datetime1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5039-9633-4B52-BC18-EA720E90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8EADD-CF98-4FF0-BA51-8484B368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BFA4A-AFF9-42DB-B574-83EDD453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99E94-B56B-4DD2-B441-AA7037ECE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9E8E2-6A96-444F-A00B-1293277B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429FD-08F7-4904-AA00-DBB108923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0310-940F-43EA-88D1-72437217C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BD1F2-1DE3-410D-98ED-8EFFB909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E9EF7-CA7E-4A40-8FF2-36A7F1327E9C}" type="datetime1">
              <a:rPr lang="en-GB" smtClean="0"/>
              <a:t>26/05/2021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AB069-70BD-4858-8A83-3F5455B3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CD3B0C-F7FC-4925-80A4-9B59A2E2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B4A0-671D-45AC-B3DD-1775611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CF66E5-BCFA-468A-B354-31976A05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E55F-5DD7-47DA-870A-B305805680FD}" type="datetime1">
              <a:rPr lang="en-GB" smtClean="0"/>
              <a:t>26/05/2021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C644C-FF5E-4FC6-A549-80115E2B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447C1-3E0A-4343-BE36-CD72BEB1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8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ECA3-33E8-4D83-8A6E-9A209045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D597-DE60-47AB-B927-1B935B6D77F2}" type="datetime1">
              <a:rPr lang="en-GB" smtClean="0"/>
              <a:t>26/05/2021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335A7-A6AE-4E5F-A140-6A8A1B71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B1FD-1268-4A18-A231-96272C85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E14A-3A71-473F-BDBC-939096D8D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3925-36B0-448A-A3DC-5B68242D3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FDC46-7DB6-406F-A7BA-479F189A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4A32C-9160-4BCF-9E73-B623C91C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A95D-7F03-4BD2-AAFA-46B038EBE642}" type="datetime1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C1A8B-F162-48C6-B703-1A2578CE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276D3-45FF-460C-B748-82667A97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06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16128-DA06-4BB2-A401-61C3F359A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2708A-6160-43D4-9F15-21B66312E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91751-455B-4F22-9DEF-3E6AE4DC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441A0-9DBD-4EED-9E67-CD57D0A2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7AD2-FD49-4AF8-A338-AEC2DF0649DF}" type="datetime1">
              <a:rPr lang="en-GB" smtClean="0"/>
              <a:t>26/05/2021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00B06-ED78-4024-898A-0D174578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C5FA3-DEAF-4076-886C-B12D689F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19E25-86CB-4DE2-8D82-74D7F6A8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FD790-7A28-4B8E-A71B-AFF461695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2585A-B7EB-4D63-AB33-222F91A36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7ADA-799E-4BF9-8E85-8372363E981E}" type="datetime1">
              <a:rPr lang="en-GB" smtClean="0"/>
              <a:t>26/05/2021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92D82-B2CA-42A7-AE6F-8A098A994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45C8-AF6F-4CC0-8DC8-E0B64E99D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0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f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741C1AF7-F60B-4744-ACA8-50079790DA3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640" y="5862277"/>
            <a:ext cx="2052736" cy="83446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1029CFC-154C-46D0-8BDF-63410217B31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24" y="5952251"/>
            <a:ext cx="2230017" cy="703849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6ACF4F5-4E86-4D58-8C53-F7DAD81DC4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53" b="11079"/>
          <a:stretch/>
        </p:blipFill>
        <p:spPr>
          <a:xfrm>
            <a:off x="0" y="5811125"/>
            <a:ext cx="2640563" cy="1087516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A8F96F-F479-4764-A294-61E95E265F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968" y="5920279"/>
            <a:ext cx="1520890" cy="718458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B6D6F028-BEC0-4F93-8CAD-EA01F4D63E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400" y="415180"/>
            <a:ext cx="1323439" cy="13234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F0402FE-2892-46E0-A1B2-EA676F11AABA}"/>
              </a:ext>
            </a:extLst>
          </p:cNvPr>
          <p:cNvSpPr txBox="1"/>
          <p:nvPr/>
        </p:nvSpPr>
        <p:spPr>
          <a:xfrm>
            <a:off x="3338772" y="543593"/>
            <a:ext cx="696482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endParaRPr lang="en-GB" sz="2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Ocean Observations and Data Applications (PI-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27-28 May and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-11 June 2021 (</a:t>
            </a:r>
            <a:r>
              <a:rPr lang="en-US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Fiji Time, UTC+12)</a:t>
            </a:r>
            <a:endParaRPr lang="en-GB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036445-1AB9-4417-ABE2-A3DD0D1E25DE}"/>
              </a:ext>
            </a:extLst>
          </p:cNvPr>
          <p:cNvSpPr txBox="1"/>
          <p:nvPr/>
        </p:nvSpPr>
        <p:spPr>
          <a:xfrm>
            <a:off x="3170880" y="3576018"/>
            <a:ext cx="57683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highlight>
                  <a:srgbClr val="FFFF00"/>
                </a:highlight>
              </a:rPr>
              <a:t>Country Report: </a:t>
            </a:r>
            <a:r>
              <a:rPr lang="en-AU" sz="3200" dirty="0" smtClean="0">
                <a:highlight>
                  <a:srgbClr val="FFFF00"/>
                </a:highlight>
              </a:rPr>
              <a:t>Solomon Islands</a:t>
            </a:r>
            <a:endParaRPr lang="en-AU" sz="3200" dirty="0">
              <a:highlight>
                <a:srgbClr val="FFFF00"/>
              </a:highlight>
            </a:endParaRPr>
          </a:p>
          <a:p>
            <a:r>
              <a:rPr lang="en-AU" sz="2400" i="1" dirty="0">
                <a:highlight>
                  <a:srgbClr val="FFFF00"/>
                </a:highlight>
              </a:rPr>
              <a:t>Presented by</a:t>
            </a:r>
            <a:r>
              <a:rPr lang="en-AU" sz="2400" i="1" dirty="0" smtClean="0">
                <a:highlight>
                  <a:srgbClr val="FFFF00"/>
                </a:highlight>
              </a:rPr>
              <a:t>: Max Sitai</a:t>
            </a:r>
            <a:endParaRPr lang="en-AU" sz="2400" i="1" dirty="0">
              <a:highlight>
                <a:srgbClr val="FFFF00"/>
              </a:highlight>
            </a:endParaRPr>
          </a:p>
          <a:p>
            <a:r>
              <a:rPr lang="en-AU" sz="2400" i="1" dirty="0">
                <a:highlight>
                  <a:srgbClr val="FFFF00"/>
                </a:highlight>
              </a:rPr>
              <a:t>Email</a:t>
            </a:r>
            <a:r>
              <a:rPr lang="en-AU" sz="2400" i="1" dirty="0">
                <a:highlight>
                  <a:srgbClr val="FFFF00"/>
                </a:highlight>
              </a:rPr>
              <a:t>: m.sitai@met.gov.sb</a:t>
            </a:r>
            <a:endParaRPr lang="en-GB" sz="24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0096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B684F-D239-414D-9E36-58766ECF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0030691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3103838-C186-4990-AE3B-2A65EE91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360462-3483-456D-9947-35DCD981652F}"/>
              </a:ext>
            </a:extLst>
          </p:cNvPr>
          <p:cNvSpPr txBox="1"/>
          <p:nvPr/>
        </p:nvSpPr>
        <p:spPr>
          <a:xfrm>
            <a:off x="408685" y="969818"/>
            <a:ext cx="1137462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 instrumentation since 2019:</a:t>
            </a:r>
          </a:p>
          <a:p>
            <a:endParaRPr lang="en-GB" sz="2800" b="0" i="0" u="sng" dirty="0">
              <a:effectLst/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Spotter</a:t>
            </a: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 buoy</a:t>
            </a:r>
            <a:endParaRPr lang="en-GB" sz="2800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b="1" u="sng" dirty="0">
                <a:latin typeface="Calibri" panose="020F0502020204030204" pitchFamily="34" charset="0"/>
              </a:rPr>
              <a:t>Instrumentation in the pipeline:</a:t>
            </a:r>
          </a:p>
          <a:p>
            <a:endParaRPr lang="en-GB" sz="2800" u="sng" dirty="0"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Installation of </a:t>
            </a: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marine weather instruments</a:t>
            </a:r>
            <a:r>
              <a:rPr lang="en-GB" sz="28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 on vessels</a:t>
            </a:r>
            <a:endParaRPr lang="en-GB" sz="2800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</a:endParaRPr>
          </a:p>
          <a:p>
            <a:endParaRPr lang="en-GB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2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6403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B4901-59B6-4786-8825-077F5F1EE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636" y="711200"/>
            <a:ext cx="10515600" cy="5855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u="sng" dirty="0"/>
              <a:t>Ocean Science Capacity since 2019:</a:t>
            </a:r>
          </a:p>
          <a:p>
            <a:pPr marL="0" indent="0">
              <a:buNone/>
            </a:pPr>
            <a:endParaRPr lang="en-AU" b="1" u="sng" dirty="0"/>
          </a:p>
          <a:p>
            <a:r>
              <a:rPr lang="en-AU" dirty="0" smtClean="0">
                <a:highlight>
                  <a:srgbClr val="FFFF00"/>
                </a:highlight>
              </a:rPr>
              <a:t>No new staff</a:t>
            </a:r>
            <a:endParaRPr lang="en-AU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r>
              <a:rPr lang="en-AU" dirty="0" smtClean="0">
                <a:highlight>
                  <a:srgbClr val="FFFF00"/>
                </a:highlight>
              </a:rPr>
              <a:t>No trainings for staff</a:t>
            </a:r>
            <a:endParaRPr lang="en-AU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AU" dirty="0">
              <a:highlight>
                <a:srgbClr val="FFFF00"/>
              </a:highlight>
            </a:endParaRPr>
          </a:p>
          <a:p>
            <a:pPr marL="228600" lvl="1">
              <a:spcBef>
                <a:spcPts val="1000"/>
              </a:spcBef>
            </a:pPr>
            <a:r>
              <a:rPr lang="en-AU" sz="2800" dirty="0" smtClean="0">
                <a:highlight>
                  <a:srgbClr val="FFFF00"/>
                </a:highlight>
              </a:rPr>
              <a:t>No staff on study leave</a:t>
            </a:r>
            <a:endParaRPr lang="en-AU" sz="2800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7B949-17B7-40D1-A5F9-828A5EC2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563" y="20205"/>
            <a:ext cx="12108873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358DD8C-3563-4E23-A5FA-786740BC4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1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46AB1-9FCB-46DD-99D1-74584D974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2192000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D99DF85-839D-45C0-8ED8-672F4B27F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68F6EC-94C5-4F47-95B8-7E72D4A254FB}"/>
              </a:ext>
            </a:extLst>
          </p:cNvPr>
          <p:cNvSpPr txBox="1"/>
          <p:nvPr/>
        </p:nvSpPr>
        <p:spPr>
          <a:xfrm>
            <a:off x="812799" y="969818"/>
            <a:ext cx="11000509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do you hope to learn or take way from this training?</a:t>
            </a:r>
          </a:p>
          <a:p>
            <a:endParaRPr lang="en-GB" sz="2800" b="1" i="0" u="sng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Learn the different types of ocean instruments and their uses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Learn the best practices on ocean observation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00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Access to ocean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i="1" dirty="0" smtClean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</a:rPr>
              <a:t>Opportunity to access funding to support ocean services</a:t>
            </a:r>
            <a:endParaRPr lang="en-GB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10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C635875425349B3265EFAC3D0A1F0" ma:contentTypeVersion="13" ma:contentTypeDescription="Create a new document." ma:contentTypeScope="" ma:versionID="3d6997ac2ab690854c8faa20de8be7f6">
  <xsd:schema xmlns:xsd="http://www.w3.org/2001/XMLSchema" xmlns:xs="http://www.w3.org/2001/XMLSchema" xmlns:p="http://schemas.microsoft.com/office/2006/metadata/properties" xmlns:ns3="8ec0b821-9e03-4938-aec6-1dcf2ecf3e10" xmlns:ns4="5e341866-7c71-43e7-8f34-3402d2b4f504" targetNamespace="http://schemas.microsoft.com/office/2006/metadata/properties" ma:root="true" ma:fieldsID="98ed515a40b18afe455038d746da1722" ns3:_="" ns4:_="">
    <xsd:import namespace="8ec0b821-9e03-4938-aec6-1dcf2ecf3e10"/>
    <xsd:import namespace="5e341866-7c71-43e7-8f34-3402d2b4f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0b821-9e03-4938-aec6-1dcf2ecf3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41866-7c71-43e7-8f34-3402d2b4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D10733-0502-4FF2-BFA4-0894096C0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0b821-9e03-4938-aec6-1dcf2ecf3e10"/>
    <ds:schemaRef ds:uri="5e341866-7c71-43e7-8f34-3402d2b4f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B99CB6-075A-4259-B2F5-C50D3F9A5026}">
  <ds:schemaRefs>
    <ds:schemaRef ds:uri="http://purl.org/dc/terms/"/>
    <ds:schemaRef ds:uri="8ec0b821-9e03-4938-aec6-1dcf2ecf3e10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5e341866-7c71-43e7-8f34-3402d2b4f50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284D69-EB04-46DD-B9B4-F1ACC35085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3198</TotalTime>
  <Words>119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Zulfikar Begg</dc:creator>
  <cp:lastModifiedBy>Windows User</cp:lastModifiedBy>
  <cp:revision>18</cp:revision>
  <dcterms:created xsi:type="dcterms:W3CDTF">2021-04-29T23:16:29Z</dcterms:created>
  <dcterms:modified xsi:type="dcterms:W3CDTF">2021-05-26T03:43:30Z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0x0101009CFC635875425349B3265EFAC3D0A1F0</vt:lpwstr>
  </property>
</Properties>
</file>