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273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BA31-0912-4318-B5A7-094583375F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7D8EC-2828-4B5B-BFF8-7B2FE1BE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6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programs are really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D8EC-2828-4B5B-BFF8-7B2FE1BE16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8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16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8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6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2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7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8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8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7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8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339B75-9AD9-432B-B71B-5B3953E9C6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316F-FD48-47C4-926B-94314140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2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uvmet@gmail.com" TargetMode="External"/><Relationship Id="rId7" Type="http://schemas.openxmlformats.org/officeDocument/2006/relationships/image" Target="../media/image10.jpeg"/><Relationship Id="rId2" Type="http://schemas.openxmlformats.org/officeDocument/2006/relationships/hyperlink" Target="mailto:tamanuku06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91" y="1071761"/>
            <a:ext cx="11479237" cy="267946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TUVALU OCEAN OUTLOOK</a:t>
            </a:r>
            <a:endParaRPr lang="en-US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265" y="4060402"/>
            <a:ext cx="7682088" cy="1806223"/>
          </a:xfrm>
        </p:spPr>
        <p:txBody>
          <a:bodyPr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Tavau</a:t>
            </a:r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Vaaia</a:t>
            </a:r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– </a:t>
            </a:r>
            <a:r>
              <a:rPr lang="en-US" sz="12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Simeona</a:t>
            </a:r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Forecast Division</a:t>
            </a:r>
            <a:b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Tuvalu Meteorological Service</a:t>
            </a:r>
            <a:b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MPWIELMD</a:t>
            </a:r>
            <a:endParaRPr lang="en-US" sz="1200" i="1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Email: </a:t>
            </a:r>
            <a:r>
              <a:rPr lang="en-US" sz="1200" b="1" dirty="0" smtClean="0">
                <a:solidFill>
                  <a:schemeClr val="bg1"/>
                </a:solidFill>
                <a:latin typeface="Gill Sans MT" panose="020B0502020104020203" pitchFamily="34" charset="0"/>
                <a:hlinkClick r:id="rId2"/>
              </a:rPr>
              <a:t>tamanuku06@gmail.com</a:t>
            </a:r>
            <a:r>
              <a:rPr lang="en-US" sz="12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; </a:t>
            </a:r>
            <a:r>
              <a:rPr lang="en-US" sz="1200" b="1" dirty="0" smtClean="0">
                <a:solidFill>
                  <a:schemeClr val="bg1"/>
                </a:solidFill>
                <a:latin typeface="Gill Sans MT" panose="020B0502020104020203" pitchFamily="34" charset="0"/>
                <a:hlinkClick r:id="rId3"/>
              </a:rPr>
              <a:t>tuvmet@gmail.com</a:t>
            </a:r>
            <a:r>
              <a:rPr lang="en-US" sz="12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Phone 20736</a:t>
            </a:r>
            <a:endParaRPr lang="en-US" sz="12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76" y="5690382"/>
            <a:ext cx="5000519" cy="11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s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1320" r="15848" b="11320"/>
          <a:stretch>
            <a:fillRect/>
          </a:stretch>
        </p:blipFill>
        <p:spPr bwMode="auto">
          <a:xfrm>
            <a:off x="0" y="0"/>
            <a:ext cx="2080504" cy="241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66625"/>
            <a:ext cx="2295525" cy="10191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0269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14764"/>
            <a:ext cx="9404723" cy="140053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Outline</a:t>
            </a:r>
            <a:endParaRPr lang="en-US" sz="6600" b="1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70" y="2321169"/>
            <a:ext cx="8132129" cy="492369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Introduction </a:t>
            </a:r>
            <a:endParaRPr lang="en-US" sz="2400" b="1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Ocean Outlook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Dissemination</a:t>
            </a:r>
            <a:endParaRPr lang="en-US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Tools – monitoring ocean</a:t>
            </a:r>
            <a:endParaRPr lang="en-US" sz="2400" b="1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Gaps &amp; Challenges</a:t>
            </a:r>
            <a:endParaRPr lang="en-US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Recommendation </a:t>
            </a:r>
            <a:endParaRPr lang="en-US" sz="2400" b="1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Introduction </a:t>
            </a:r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50" y="1853248"/>
            <a:ext cx="10732550" cy="5125155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Ocean &amp; Tides Training Workshop: 23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rd</a:t>
            </a:r>
            <a:r>
              <a:rPr lang="en-US" sz="1800" b="1" dirty="0" smtClean="0">
                <a:solidFill>
                  <a:srgbClr val="FFFF00"/>
                </a:solidFill>
              </a:rPr>
              <a:t> – 27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FFFF00"/>
                </a:solidFill>
              </a:rPr>
              <a:t> October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184914"/>
            <a:ext cx="6995660" cy="4556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9731" y="2589862"/>
            <a:ext cx="35489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</a:rPr>
              <a:t>Key stakeholders attended the workshop: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Fisheries Department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Marine and Port Services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Tuvalu Broadcasting Corporation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Maritime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Lands &amp; Survey Department</a:t>
            </a:r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84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..cont..</a:t>
            </a:r>
            <a:endParaRPr lang="en-US" sz="6600" b="1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207623"/>
            <a:ext cx="8946541" cy="514676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1st Ocean Outlook issued 26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February 2018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SPC Training Attachment: </a:t>
            </a:r>
            <a:r>
              <a:rPr lang="en-US" b="1" dirty="0" smtClean="0">
                <a:solidFill>
                  <a:schemeClr val="bg1"/>
                </a:solidFill>
              </a:rPr>
              <a:t>16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– 18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April 2018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Mini </a:t>
            </a:r>
            <a:r>
              <a:rPr lang="en-US" b="1" dirty="0">
                <a:solidFill>
                  <a:schemeClr val="bg1"/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NCOF November 2018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Preparation 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and Dissemination 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procedures formulated. </a:t>
            </a:r>
          </a:p>
          <a:p>
            <a:endParaRPr lang="en-US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Community consultations </a:t>
            </a:r>
            <a:endParaRPr lang="en-US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..cont..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61" y="2105169"/>
            <a:ext cx="8946541" cy="4195481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In-office training 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92" y="2355501"/>
            <a:ext cx="3205767" cy="2061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55" y="2337930"/>
            <a:ext cx="3205767" cy="2077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55" y="4648160"/>
            <a:ext cx="3205767" cy="2063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92" y="4667319"/>
            <a:ext cx="3205767" cy="20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Dissemination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877" y="2876186"/>
            <a:ext cx="1864714" cy="1742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652" y="4509202"/>
            <a:ext cx="2998693" cy="2187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357" y="1523796"/>
            <a:ext cx="2998694" cy="2816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92076" y="2015397"/>
            <a:ext cx="459255" cy="482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831" y="3030582"/>
            <a:ext cx="1534662" cy="1433646"/>
          </a:xfrm>
          <a:prstGeom prst="rect">
            <a:avLst/>
          </a:prstGeom>
        </p:spPr>
      </p:pic>
      <p:sp>
        <p:nvSpPr>
          <p:cNvPr id="24" name="Bent Arrow 23"/>
          <p:cNvSpPr/>
          <p:nvPr/>
        </p:nvSpPr>
        <p:spPr>
          <a:xfrm rot="5400000">
            <a:off x="9651695" y="1177213"/>
            <a:ext cx="868541" cy="2641580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>
            <a:off x="3484106" y="1969706"/>
            <a:ext cx="2076994" cy="809896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ent Arrow 35"/>
          <p:cNvSpPr/>
          <p:nvPr/>
        </p:nvSpPr>
        <p:spPr>
          <a:xfrm flipV="1">
            <a:off x="3396343" y="4726963"/>
            <a:ext cx="2252520" cy="705394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-1" y="3252651"/>
            <a:ext cx="1467169" cy="10881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Tuvalu Met Service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511293" y="3592286"/>
            <a:ext cx="696460" cy="4039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ent Arrow 39"/>
          <p:cNvSpPr/>
          <p:nvPr/>
        </p:nvSpPr>
        <p:spPr>
          <a:xfrm rot="5400000" flipH="1">
            <a:off x="9811602" y="3689814"/>
            <a:ext cx="767966" cy="2625583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49479" y="5638672"/>
            <a:ext cx="2038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Island Councils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10628" y="398799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Government staff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0589101" y="3576215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community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Tuvalu Ocean Outlook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2124222"/>
            <a:ext cx="9404723" cy="41703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rgbClr val="FFFF00"/>
              </a:solidFill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98" y="1720278"/>
            <a:ext cx="3160084" cy="4425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7" y="1737462"/>
            <a:ext cx="3099361" cy="4408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9856" y="2512814"/>
            <a:ext cx="3852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Information in product: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SST Forecast Anomaly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Fisheries Convergence Zone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Coral Bleaching Outlook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Seasonal Sea Level Forecast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ENSO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Tide Predictions - highest and lowest tides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41702"/>
            <a:ext cx="9404723" cy="140053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Gaps &amp; Recommendation</a:t>
            </a:r>
            <a:endParaRPr lang="en-US" sz="5400" b="1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2489017"/>
            <a:ext cx="8946541" cy="4195481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Translation into vernacular</a:t>
            </a:r>
            <a:endParaRPr lang="en-US" sz="24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2400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Funds – to assist with awareness programs</a:t>
            </a:r>
            <a:b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endParaRPr lang="en-US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Internet 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Connectivity</a:t>
            </a:r>
          </a:p>
          <a:p>
            <a:endParaRPr lang="en-US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Capacity building</a:t>
            </a:r>
          </a:p>
          <a:p>
            <a:endParaRPr lang="en-US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Monitoring and verification tools – SST &amp; Coral bleaching. </a:t>
            </a:r>
            <a:endParaRPr lang="en-US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24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b="1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256" y="269856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</a:rPr>
              <a:t>Fakafetai</a:t>
            </a:r>
            <a:r>
              <a:rPr lang="en-US" sz="8000" b="1" dirty="0" smtClean="0">
                <a:solidFill>
                  <a:srgbClr val="FFFF00"/>
                </a:solidFill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</a:rPr>
              <a:t>lasi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3869</TotalTime>
  <Words>137</Words>
  <Application>Microsoft Office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Cooper Black</vt:lpstr>
      <vt:lpstr>Gill Sans MT</vt:lpstr>
      <vt:lpstr>Wingdings</vt:lpstr>
      <vt:lpstr>Wingdings 3</vt:lpstr>
      <vt:lpstr>Ion</vt:lpstr>
      <vt:lpstr>        TUVALU OCEAN OUTLOOK</vt:lpstr>
      <vt:lpstr>Outline</vt:lpstr>
      <vt:lpstr>Introduction  </vt:lpstr>
      <vt:lpstr>..cont..</vt:lpstr>
      <vt:lpstr>..cont..</vt:lpstr>
      <vt:lpstr>Dissemination </vt:lpstr>
      <vt:lpstr>Tuvalu Ocean Outlook</vt:lpstr>
      <vt:lpstr>Gaps &amp; Recommendation</vt:lpstr>
      <vt:lpstr>Fakafetai lasi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Tuvalu Ocean Outlook</dc:title>
  <dc:creator>Pacific Desk</dc:creator>
  <cp:lastModifiedBy>Senior Forecaster</cp:lastModifiedBy>
  <cp:revision>29</cp:revision>
  <dcterms:created xsi:type="dcterms:W3CDTF">2020-10-06T20:20:31Z</dcterms:created>
  <dcterms:modified xsi:type="dcterms:W3CDTF">2021-05-26T03:05:51Z</dcterms:modified>
</cp:coreProperties>
</file>