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1"/>
    <a:srgbClr val="02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00"/>
    <p:restoredTop sz="94668"/>
  </p:normalViewPr>
  <p:slideViewPr>
    <p:cSldViewPr snapToGrid="0" snapToObjects="1">
      <p:cViewPr>
        <p:scale>
          <a:sx n="80" d="100"/>
          <a:sy n="80" d="100"/>
        </p:scale>
        <p:origin x="77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67" y="1687044"/>
            <a:ext cx="11741573" cy="42030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4F81"/>
                </a:solidFill>
              </a:rPr>
              <a:t>The Ocean InfoHub Project in </a:t>
            </a:r>
            <a:r>
              <a:rPr lang="en-US" sz="3600" b="1" dirty="0">
                <a:solidFill>
                  <a:srgbClr val="004F81"/>
                </a:solidFill>
              </a:rPr>
              <a:t>the Pacific Small Island Developing S</a:t>
            </a:r>
            <a:r>
              <a:rPr lang="en-US" sz="3600" b="1" dirty="0">
                <a:solidFill>
                  <a:srgbClr val="004F81"/>
                </a:solidFill>
              </a:rPr>
              <a:t>tates region</a:t>
            </a:r>
            <a:r>
              <a:rPr lang="en-US" sz="3600" b="1" dirty="0">
                <a:solidFill>
                  <a:srgbClr val="004F81"/>
                </a:solidFill>
              </a:rPr>
              <a:t>: Progress </a:t>
            </a:r>
            <a:r>
              <a:rPr lang="en-US" sz="3600" b="1" dirty="0">
                <a:solidFill>
                  <a:srgbClr val="004F81"/>
                </a:solidFill>
              </a:rPr>
              <a:t>and Future Perspectives</a:t>
            </a:r>
            <a:endParaRPr lang="en-US" sz="1200" b="1" dirty="0" smtClean="0">
              <a:solidFill>
                <a:srgbClr val="004F81"/>
              </a:solidFill>
            </a:endParaRPr>
          </a:p>
          <a:p>
            <a:endParaRPr lang="en-US" sz="1200" b="1" dirty="0" smtClean="0">
              <a:solidFill>
                <a:srgbClr val="004F8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1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96" y="457199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25" y="187659"/>
            <a:ext cx="1730555" cy="1171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" y="216591"/>
            <a:ext cx="3863611" cy="1296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887" y="2855495"/>
            <a:ext cx="3665931" cy="40025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63" y="4989096"/>
            <a:ext cx="3307112" cy="1426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6300"/>
            <a:ext cx="3746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17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Lucy Scott</cp:lastModifiedBy>
  <cp:revision>54</cp:revision>
  <dcterms:created xsi:type="dcterms:W3CDTF">2020-06-08T13:24:03Z</dcterms:created>
  <dcterms:modified xsi:type="dcterms:W3CDTF">2021-06-06T10:20:58Z</dcterms:modified>
</cp:coreProperties>
</file>