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75" r:id="rId7"/>
    <p:sldMasterId id="2147483691" r:id="rId8"/>
    <p:sldMasterId id="2147483693" r:id="rId9"/>
    <p:sldMasterId id="2147483688" r:id="rId10"/>
    <p:sldMasterId id="2147483676" r:id="rId11"/>
    <p:sldMasterId id="2147483697" r:id="rId12"/>
    <p:sldMasterId id="2147483699" r:id="rId13"/>
    <p:sldMasterId id="2147483700" r:id="rId14"/>
    <p:sldMasterId id="2147483718" r:id="rId15"/>
  </p:sldMasterIdLst>
  <p:notesMasterIdLst>
    <p:notesMasterId r:id="rId24"/>
  </p:notesMasterIdLst>
  <p:handoutMasterIdLst>
    <p:handoutMasterId r:id="rId25"/>
  </p:handoutMasterIdLst>
  <p:sldIdLst>
    <p:sldId id="3767" r:id="rId16"/>
    <p:sldId id="3769" r:id="rId17"/>
    <p:sldId id="3761" r:id="rId18"/>
    <p:sldId id="351" r:id="rId19"/>
    <p:sldId id="348" r:id="rId20"/>
    <p:sldId id="3770" r:id="rId21"/>
    <p:sldId id="3765" r:id="rId22"/>
    <p:sldId id="297" r:id="rId23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FFD579"/>
    <a:srgbClr val="41B7C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4AB845-39B0-425C-94EA-307CB28A9BF3}" v="5" dt="2021-06-10T23:57:36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2" autoAdjust="0"/>
    <p:restoredTop sz="72317" autoAdjust="0"/>
  </p:normalViewPr>
  <p:slideViewPr>
    <p:cSldViewPr snapToGrid="0">
      <p:cViewPr varScale="1">
        <p:scale>
          <a:sx n="48" d="100"/>
          <a:sy n="48" d="100"/>
        </p:scale>
        <p:origin x="124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Jiang" userId="479591b0-bbdd-467b-a489-7f685e24f696" providerId="ADAL" clId="{244AB845-39B0-425C-94EA-307CB28A9BF3}"/>
    <pc:docChg chg="modSld">
      <pc:chgData name="Long Jiang" userId="479591b0-bbdd-467b-a489-7f685e24f696" providerId="ADAL" clId="{244AB845-39B0-425C-94EA-307CB28A9BF3}" dt="2021-06-10T23:57:36.846" v="4" actId="207"/>
      <pc:docMkLst>
        <pc:docMk/>
      </pc:docMkLst>
      <pc:sldChg chg="modSp">
        <pc:chgData name="Long Jiang" userId="479591b0-bbdd-467b-a489-7f685e24f696" providerId="ADAL" clId="{244AB845-39B0-425C-94EA-307CB28A9BF3}" dt="2021-06-10T23:57:36.846" v="4" actId="207"/>
        <pc:sldMkLst>
          <pc:docMk/>
          <pc:sldMk cId="2446456803" sldId="3761"/>
        </pc:sldMkLst>
        <pc:spChg chg="mod">
          <ac:chgData name="Long Jiang" userId="479591b0-bbdd-467b-a489-7f685e24f696" providerId="ADAL" clId="{244AB845-39B0-425C-94EA-307CB28A9BF3}" dt="2021-06-10T23:56:56.054" v="1" actId="207"/>
          <ac:spMkLst>
            <pc:docMk/>
            <pc:sldMk cId="2446456803" sldId="3761"/>
            <ac:spMk id="7" creationId="{D03018B5-F957-3147-8150-76A02CB1C9D0}"/>
          </ac:spMkLst>
        </pc:spChg>
        <pc:spChg chg="mod">
          <ac:chgData name="Long Jiang" userId="479591b0-bbdd-467b-a489-7f685e24f696" providerId="ADAL" clId="{244AB845-39B0-425C-94EA-307CB28A9BF3}" dt="2021-06-10T23:56:47.204" v="0" actId="207"/>
          <ac:spMkLst>
            <pc:docMk/>
            <pc:sldMk cId="2446456803" sldId="3761"/>
            <ac:spMk id="10" creationId="{470AA7D5-2E4F-264A-B0B5-4D473A5DA954}"/>
          </ac:spMkLst>
        </pc:spChg>
        <pc:spChg chg="mod">
          <ac:chgData name="Long Jiang" userId="479591b0-bbdd-467b-a489-7f685e24f696" providerId="ADAL" clId="{244AB845-39B0-425C-94EA-307CB28A9BF3}" dt="2021-06-10T23:57:36.846" v="4" actId="207"/>
          <ac:spMkLst>
            <pc:docMk/>
            <pc:sldMk cId="2446456803" sldId="3761"/>
            <ac:spMk id="13" creationId="{0E5B894C-23A6-824A-9120-0C6C6866303F}"/>
          </ac:spMkLst>
        </pc:spChg>
        <pc:spChg chg="mod">
          <ac:chgData name="Long Jiang" userId="479591b0-bbdd-467b-a489-7f685e24f696" providerId="ADAL" clId="{244AB845-39B0-425C-94EA-307CB28A9BF3}" dt="2021-06-10T23:57:00.173" v="2" actId="207"/>
          <ac:spMkLst>
            <pc:docMk/>
            <pc:sldMk cId="2446456803" sldId="3761"/>
            <ac:spMk id="15" creationId="{C94855FD-5914-AE48-96C2-FB47B3BE7809}"/>
          </ac:spMkLst>
        </pc:spChg>
        <pc:spChg chg="mod">
          <ac:chgData name="Long Jiang" userId="479591b0-bbdd-467b-a489-7f685e24f696" providerId="ADAL" clId="{244AB845-39B0-425C-94EA-307CB28A9BF3}" dt="2021-06-10T23:57:06.620" v="3" actId="207"/>
          <ac:spMkLst>
            <pc:docMk/>
            <pc:sldMk cId="2446456803" sldId="3761"/>
            <ac:spMk id="18" creationId="{8998CAED-8D68-9747-B538-9BCBCF132427}"/>
          </ac:spMkLst>
        </pc:spChg>
      </pc:sldChg>
    </pc:docChg>
  </pc:docChgLst>
  <pc:docChgLst>
    <pc:chgData name="Lindoso, Vinicius" userId="S::v.lindoso@unesco.org::b9bdfda2-23e5-4994-9345-75ce94d7ae72" providerId="AD" clId="Web-{AFC797A7-F07E-D463-E666-27A2EEE3576C}"/>
    <pc:docChg chg="modSld">
      <pc:chgData name="Lindoso, Vinicius" userId="S::v.lindoso@unesco.org::b9bdfda2-23e5-4994-9345-75ce94d7ae72" providerId="AD" clId="Web-{AFC797A7-F07E-D463-E666-27A2EEE3576C}" dt="2021-04-26T15:54:05.206" v="1" actId="20577"/>
      <pc:docMkLst>
        <pc:docMk/>
      </pc:docMkLst>
      <pc:sldChg chg="modSp">
        <pc:chgData name="Lindoso, Vinicius" userId="S::v.lindoso@unesco.org::b9bdfda2-23e5-4994-9345-75ce94d7ae72" providerId="AD" clId="Web-{AFC797A7-F07E-D463-E666-27A2EEE3576C}" dt="2021-04-26T15:54:05.206" v="1" actId="20577"/>
        <pc:sldMkLst>
          <pc:docMk/>
          <pc:sldMk cId="1638825278" sldId="269"/>
        </pc:sldMkLst>
        <pc:spChg chg="mod">
          <ac:chgData name="Lindoso, Vinicius" userId="S::v.lindoso@unesco.org::b9bdfda2-23e5-4994-9345-75ce94d7ae72" providerId="AD" clId="Web-{AFC797A7-F07E-D463-E666-27A2EEE3576C}" dt="2021-04-26T15:54:05.206" v="1" actId="20577"/>
          <ac:spMkLst>
            <pc:docMk/>
            <pc:sldMk cId="1638825278" sldId="269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B347C-AA14-40E9-B22F-B8FDE39A1CD4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1F88F896-915E-4985-9B37-C7E729AE2BB8}">
      <dgm:prSet phldrT="[Text]"/>
      <dgm:spPr/>
      <dgm:t>
        <a:bodyPr/>
        <a:lstStyle/>
        <a:p>
          <a:r>
            <a:rPr lang="en-AU" b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rPr>
            <a:t>Policy</a:t>
          </a:r>
          <a:r>
            <a:rPr lang="en-AU" b="1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rPr>
            <a:t> </a:t>
          </a:r>
          <a:endParaRPr lang="en-AU" dirty="0"/>
        </a:p>
      </dgm:t>
    </dgm:pt>
    <dgm:pt modelId="{E5634781-8B8F-4245-811D-B40FB0725ADF}" type="parTrans" cxnId="{12CC9E8F-398B-4DB7-8D41-0E1417B0B287}">
      <dgm:prSet/>
      <dgm:spPr/>
      <dgm:t>
        <a:bodyPr/>
        <a:lstStyle/>
        <a:p>
          <a:endParaRPr lang="en-AU"/>
        </a:p>
      </dgm:t>
    </dgm:pt>
    <dgm:pt modelId="{9B1F17D5-35A4-414A-96F3-EBAB1EBFE06D}" type="sibTrans" cxnId="{12CC9E8F-398B-4DB7-8D41-0E1417B0B287}">
      <dgm:prSet/>
      <dgm:spPr/>
      <dgm:t>
        <a:bodyPr/>
        <a:lstStyle/>
        <a:p>
          <a:endParaRPr lang="en-AU"/>
        </a:p>
      </dgm:t>
    </dgm:pt>
    <dgm:pt modelId="{392C14C5-8E46-45E4-AC0A-1855707BC308}">
      <dgm:prSet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AU" b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rPr>
            <a:t>Science</a:t>
          </a:r>
        </a:p>
      </dgm:t>
    </dgm:pt>
    <dgm:pt modelId="{8A16DD9A-0662-4B67-B496-AD19DE7764A9}" type="parTrans" cxnId="{6106C6A9-546B-4409-90A0-1E4AF7EC5E19}">
      <dgm:prSet/>
      <dgm:spPr/>
      <dgm:t>
        <a:bodyPr/>
        <a:lstStyle/>
        <a:p>
          <a:endParaRPr lang="en-AU"/>
        </a:p>
      </dgm:t>
    </dgm:pt>
    <dgm:pt modelId="{62F5928A-A575-43A4-A14A-9F6E2D32EC71}" type="sibTrans" cxnId="{6106C6A9-546B-4409-90A0-1E4AF7EC5E19}">
      <dgm:prSet/>
      <dgm:spPr/>
      <dgm:t>
        <a:bodyPr/>
        <a:lstStyle/>
        <a:p>
          <a:endParaRPr lang="en-AU"/>
        </a:p>
      </dgm:t>
    </dgm:pt>
    <dgm:pt modelId="{D3E00642-768A-4643-935A-1089C8282DEF}">
      <dgm:prSet/>
      <dgm:spPr/>
      <dgm:t>
        <a:bodyPr/>
        <a:lstStyle/>
        <a:p>
          <a:r>
            <a:rPr lang="en-AU" b="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rPr>
            <a:t>Culture</a:t>
          </a:r>
          <a:endParaRPr lang="en-AU" b="0" dirty="0"/>
        </a:p>
      </dgm:t>
    </dgm:pt>
    <dgm:pt modelId="{5E2E9E17-4D83-463A-9335-E336E8A61A56}" type="parTrans" cxnId="{7774E6FC-8625-4A64-A4FF-F869AE4DCDE0}">
      <dgm:prSet/>
      <dgm:spPr/>
      <dgm:t>
        <a:bodyPr/>
        <a:lstStyle/>
        <a:p>
          <a:endParaRPr lang="en-AU"/>
        </a:p>
      </dgm:t>
    </dgm:pt>
    <dgm:pt modelId="{1D0EA09C-7488-4556-B5C9-3A25FC534582}" type="sibTrans" cxnId="{7774E6FC-8625-4A64-A4FF-F869AE4DCDE0}">
      <dgm:prSet/>
      <dgm:spPr/>
      <dgm:t>
        <a:bodyPr/>
        <a:lstStyle/>
        <a:p>
          <a:endParaRPr lang="en-AU"/>
        </a:p>
      </dgm:t>
    </dgm:pt>
    <dgm:pt modelId="{0A6545EB-F021-4531-A410-3029742CC563}" type="pres">
      <dgm:prSet presAssocID="{D41B347C-AA14-40E9-B22F-B8FDE39A1CD4}" presName="compositeShape" presStyleCnt="0">
        <dgm:presLayoutVars>
          <dgm:chMax val="7"/>
          <dgm:dir/>
          <dgm:resizeHandles val="exact"/>
        </dgm:presLayoutVars>
      </dgm:prSet>
      <dgm:spPr/>
    </dgm:pt>
    <dgm:pt modelId="{C86CBB53-B7D4-49F9-B8B2-E1B31C27569D}" type="pres">
      <dgm:prSet presAssocID="{1F88F896-915E-4985-9B37-C7E729AE2BB8}" presName="circ1" presStyleLbl="vennNode1" presStyleIdx="0" presStyleCnt="3"/>
      <dgm:spPr/>
    </dgm:pt>
    <dgm:pt modelId="{116779C2-0A83-4CA2-84B0-97C055ED0D77}" type="pres">
      <dgm:prSet presAssocID="{1F88F896-915E-4985-9B37-C7E729AE2BB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F18E758-F706-46D8-A244-782A57128EE1}" type="pres">
      <dgm:prSet presAssocID="{392C14C5-8E46-45E4-AC0A-1855707BC308}" presName="circ2" presStyleLbl="vennNode1" presStyleIdx="1" presStyleCnt="3"/>
      <dgm:spPr/>
    </dgm:pt>
    <dgm:pt modelId="{EE62FCE1-25B1-4805-AF89-99F71A609BCC}" type="pres">
      <dgm:prSet presAssocID="{392C14C5-8E46-45E4-AC0A-1855707BC30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6E39F64-3FD9-461E-817C-517DC684E713}" type="pres">
      <dgm:prSet presAssocID="{D3E00642-768A-4643-935A-1089C8282DEF}" presName="circ3" presStyleLbl="vennNode1" presStyleIdx="2" presStyleCnt="3"/>
      <dgm:spPr/>
    </dgm:pt>
    <dgm:pt modelId="{6D3208CF-8F1B-45E0-AAE0-6F88678571A2}" type="pres">
      <dgm:prSet presAssocID="{D3E00642-768A-4643-935A-1089C8282DE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A18C810-1626-41D5-906C-3B2890F2FE52}" type="presOf" srcId="{1F88F896-915E-4985-9B37-C7E729AE2BB8}" destId="{116779C2-0A83-4CA2-84B0-97C055ED0D77}" srcOrd="1" destOrd="0" presId="urn:microsoft.com/office/officeart/2005/8/layout/venn1"/>
    <dgm:cxn modelId="{EAFD0A78-CC50-4783-988E-71A9FBCC02F2}" type="presOf" srcId="{1F88F896-915E-4985-9B37-C7E729AE2BB8}" destId="{C86CBB53-B7D4-49F9-B8B2-E1B31C27569D}" srcOrd="0" destOrd="0" presId="urn:microsoft.com/office/officeart/2005/8/layout/venn1"/>
    <dgm:cxn modelId="{12CC9E8F-398B-4DB7-8D41-0E1417B0B287}" srcId="{D41B347C-AA14-40E9-B22F-B8FDE39A1CD4}" destId="{1F88F896-915E-4985-9B37-C7E729AE2BB8}" srcOrd="0" destOrd="0" parTransId="{E5634781-8B8F-4245-811D-B40FB0725ADF}" sibTransId="{9B1F17D5-35A4-414A-96F3-EBAB1EBFE06D}"/>
    <dgm:cxn modelId="{6106C6A9-546B-4409-90A0-1E4AF7EC5E19}" srcId="{D41B347C-AA14-40E9-B22F-B8FDE39A1CD4}" destId="{392C14C5-8E46-45E4-AC0A-1855707BC308}" srcOrd="1" destOrd="0" parTransId="{8A16DD9A-0662-4B67-B496-AD19DE7764A9}" sibTransId="{62F5928A-A575-43A4-A14A-9F6E2D32EC71}"/>
    <dgm:cxn modelId="{EB7B37B0-109F-41FE-BC28-C8F4B959323B}" type="presOf" srcId="{D41B347C-AA14-40E9-B22F-B8FDE39A1CD4}" destId="{0A6545EB-F021-4531-A410-3029742CC563}" srcOrd="0" destOrd="0" presId="urn:microsoft.com/office/officeart/2005/8/layout/venn1"/>
    <dgm:cxn modelId="{56767DDA-3891-454F-98BD-6DB3992CA3E2}" type="presOf" srcId="{392C14C5-8E46-45E4-AC0A-1855707BC308}" destId="{EE62FCE1-25B1-4805-AF89-99F71A609BCC}" srcOrd="1" destOrd="0" presId="urn:microsoft.com/office/officeart/2005/8/layout/venn1"/>
    <dgm:cxn modelId="{95D874DF-BDE9-4BD2-878A-C75237DD87CA}" type="presOf" srcId="{392C14C5-8E46-45E4-AC0A-1855707BC308}" destId="{6F18E758-F706-46D8-A244-782A57128EE1}" srcOrd="0" destOrd="0" presId="urn:microsoft.com/office/officeart/2005/8/layout/venn1"/>
    <dgm:cxn modelId="{7774E6FC-8625-4A64-A4FF-F869AE4DCDE0}" srcId="{D41B347C-AA14-40E9-B22F-B8FDE39A1CD4}" destId="{D3E00642-768A-4643-935A-1089C8282DEF}" srcOrd="2" destOrd="0" parTransId="{5E2E9E17-4D83-463A-9335-E336E8A61A56}" sibTransId="{1D0EA09C-7488-4556-B5C9-3A25FC534582}"/>
    <dgm:cxn modelId="{56FDFDFC-ADF6-428B-8D5D-27D5AC3ED359}" type="presOf" srcId="{D3E00642-768A-4643-935A-1089C8282DEF}" destId="{26E39F64-3FD9-461E-817C-517DC684E713}" srcOrd="0" destOrd="0" presId="urn:microsoft.com/office/officeart/2005/8/layout/venn1"/>
    <dgm:cxn modelId="{EB2CF4FF-CD82-4F24-9EAC-8A76937B9776}" type="presOf" srcId="{D3E00642-768A-4643-935A-1089C8282DEF}" destId="{6D3208CF-8F1B-45E0-AAE0-6F88678571A2}" srcOrd="1" destOrd="0" presId="urn:microsoft.com/office/officeart/2005/8/layout/venn1"/>
    <dgm:cxn modelId="{CA3EF279-8F75-404B-8ACC-83E2780D1229}" type="presParOf" srcId="{0A6545EB-F021-4531-A410-3029742CC563}" destId="{C86CBB53-B7D4-49F9-B8B2-E1B31C27569D}" srcOrd="0" destOrd="0" presId="urn:microsoft.com/office/officeart/2005/8/layout/venn1"/>
    <dgm:cxn modelId="{25777B67-5DE8-429C-9FD2-A0C2914477E8}" type="presParOf" srcId="{0A6545EB-F021-4531-A410-3029742CC563}" destId="{116779C2-0A83-4CA2-84B0-97C055ED0D77}" srcOrd="1" destOrd="0" presId="urn:microsoft.com/office/officeart/2005/8/layout/venn1"/>
    <dgm:cxn modelId="{94B59820-E6D6-48F9-A90C-2AA1595EB127}" type="presParOf" srcId="{0A6545EB-F021-4531-A410-3029742CC563}" destId="{6F18E758-F706-46D8-A244-782A57128EE1}" srcOrd="2" destOrd="0" presId="urn:microsoft.com/office/officeart/2005/8/layout/venn1"/>
    <dgm:cxn modelId="{159A2255-A095-4DCD-ACF3-720F906898F1}" type="presParOf" srcId="{0A6545EB-F021-4531-A410-3029742CC563}" destId="{EE62FCE1-25B1-4805-AF89-99F71A609BCC}" srcOrd="3" destOrd="0" presId="urn:microsoft.com/office/officeart/2005/8/layout/venn1"/>
    <dgm:cxn modelId="{6401C43E-A675-4E19-A880-811BD46352C8}" type="presParOf" srcId="{0A6545EB-F021-4531-A410-3029742CC563}" destId="{26E39F64-3FD9-461E-817C-517DC684E713}" srcOrd="4" destOrd="0" presId="urn:microsoft.com/office/officeart/2005/8/layout/venn1"/>
    <dgm:cxn modelId="{D5245739-4374-4514-9B72-E53ACC87EE06}" type="presParOf" srcId="{0A6545EB-F021-4531-A410-3029742CC563}" destId="{6D3208CF-8F1B-45E0-AAE0-6F88678571A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CBB53-B7D4-49F9-B8B2-E1B31C27569D}">
      <dsp:nvSpPr>
        <dsp:cNvPr id="0" name=""/>
        <dsp:cNvSpPr/>
      </dsp:nvSpPr>
      <dsp:spPr>
        <a:xfrm>
          <a:off x="1457452" y="41147"/>
          <a:ext cx="1975104" cy="197510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b="0" kern="12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rPr>
            <a:t>Policy</a:t>
          </a:r>
          <a:r>
            <a:rPr lang="en-AU" sz="3000" b="1" kern="12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rPr>
            <a:t> </a:t>
          </a:r>
          <a:endParaRPr lang="en-AU" sz="3000" kern="1200" dirty="0"/>
        </a:p>
      </dsp:txBody>
      <dsp:txXfrm>
        <a:off x="1720799" y="386791"/>
        <a:ext cx="1448409" cy="888796"/>
      </dsp:txXfrm>
    </dsp:sp>
    <dsp:sp modelId="{6F18E758-F706-46D8-A244-782A57128EE1}">
      <dsp:nvSpPr>
        <dsp:cNvPr id="0" name=""/>
        <dsp:cNvSpPr/>
      </dsp:nvSpPr>
      <dsp:spPr>
        <a:xfrm>
          <a:off x="2170135" y="1275588"/>
          <a:ext cx="1975104" cy="1975104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b="0" kern="12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rPr>
            <a:t>Science</a:t>
          </a:r>
        </a:p>
      </dsp:txBody>
      <dsp:txXfrm>
        <a:off x="2774188" y="1785823"/>
        <a:ext cx="1185062" cy="1086307"/>
      </dsp:txXfrm>
    </dsp:sp>
    <dsp:sp modelId="{26E39F64-3FD9-461E-817C-517DC684E713}">
      <dsp:nvSpPr>
        <dsp:cNvPr id="0" name=""/>
        <dsp:cNvSpPr/>
      </dsp:nvSpPr>
      <dsp:spPr>
        <a:xfrm>
          <a:off x="744768" y="1275588"/>
          <a:ext cx="1975104" cy="1975104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b="0" kern="12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rPr>
            <a:t>Culture</a:t>
          </a:r>
          <a:endParaRPr lang="en-AU" sz="3000" b="0" kern="1200" dirty="0"/>
        </a:p>
      </dsp:txBody>
      <dsp:txXfrm>
        <a:off x="930757" y="1785823"/>
        <a:ext cx="1185062" cy="1086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55B3A-F9BB-419E-94F8-F6C4477A78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00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55B3A-F9BB-419E-94F8-F6C4477A78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88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fr-FR" b="0" dirty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64320-C8CE-3D44-918B-6A6D8B336F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846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EBEDFC-AE9B-4338-9D83-A81F0934B9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5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EBEDFC-AE9B-4338-9D83-A81F0934B9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3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55B3A-F9BB-419E-94F8-F6C4477A78E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64320-C8CE-3D44-918B-6A6D8B336F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44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noProof="0" dirty="0"/>
              <a:t>Objectives: identifying, generating and using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55B3A-F9BB-419E-94F8-F6C4477A78E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1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r="-1"/>
          <a:stretch/>
        </p:blipFill>
        <p:spPr>
          <a:xfrm>
            <a:off x="7417942" y="1613042"/>
            <a:ext cx="3970734" cy="3924871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340B-01E7-41B5-BE35-3DD52D3AA5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085797" y="63177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13554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>
              <a:alpha val="95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>
              <a:alpha val="95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944288"/>
            <a:ext cx="12192000" cy="5325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8" y="944288"/>
            <a:ext cx="3458892" cy="5325884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F476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1D9A45-57B6-7449-8F95-627D2432D0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589029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9425" y="100806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B6AC3-08D9-43DC-A71B-D89F6BCB2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86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81087" y="1147264"/>
            <a:ext cx="2694549" cy="14387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B04CA5-4131-4F4F-A3F5-1C3D630869B6}" type="slidenum">
              <a:rPr lang="fr-FR" smtClean="0"/>
              <a:t>‹#›</a:t>
            </a:fld>
            <a:endParaRPr lang="fr-FR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3114" y="6346301"/>
            <a:ext cx="2743200" cy="365125"/>
          </a:xfr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41B7C8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75628-CC07-3D40-9CAE-6577DAF52EDA}" type="datetime1">
              <a:rPr lang="fr-FR" smtClean="0"/>
              <a:t>11/06/2021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41B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543" y="1055355"/>
            <a:ext cx="4150548" cy="1975798"/>
          </a:xfrm>
          <a:prstGeom prst="rect">
            <a:avLst/>
          </a:prstGeom>
        </p:spPr>
      </p:pic>
      <p:sp>
        <p:nvSpPr>
          <p:cNvPr id="14" name="Rectangle"/>
          <p:cNvSpPr/>
          <p:nvPr userDrawn="1"/>
        </p:nvSpPr>
        <p:spPr>
          <a:xfrm>
            <a:off x="5176381" y="3421572"/>
            <a:ext cx="2018851" cy="15585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11/06/2021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41B7C8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"/>
          <p:cNvSpPr/>
          <p:nvPr userDrawn="1"/>
        </p:nvSpPr>
        <p:spPr>
          <a:xfrm rot="5400000">
            <a:off x="1533162" y="331783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41B7C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560" y="2839258"/>
            <a:ext cx="924080" cy="924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744" y="0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41B7C8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"/>
          <p:cNvSpPr/>
          <p:nvPr userDrawn="1"/>
        </p:nvSpPr>
        <p:spPr>
          <a:xfrm rot="5400000">
            <a:off x="1450717" y="3366115"/>
            <a:ext cx="1328398" cy="12577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236" y="386005"/>
            <a:ext cx="1999700" cy="9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250" y="6169572"/>
            <a:ext cx="12205250" cy="688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5" t="-1630" b="1"/>
          <a:stretch/>
        </p:blipFill>
        <p:spPr>
          <a:xfrm>
            <a:off x="10531929" y="164915"/>
            <a:ext cx="1402160" cy="10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60226"/>
      </p:ext>
    </p:extLst>
  </p:cSld>
  <p:clrMap bg1="lt1" tx1="dk1" bg2="lt2" tx2="dk2" accent1="accent1" accent2="accent2" accent3="accent3" accent4="accent4" accent5="accent5" accent6="accent6" hlink="hlink" folHlink="folHlink"/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6E9E-35B8-C14A-BD00-387B60568005}" type="datetime1">
              <a:rPr lang="fr-FR" smtClean="0"/>
              <a:t>11/06/2021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50" y="6169572"/>
            <a:ext cx="12205250" cy="6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0101-2923-7C48-B89E-B714F9183B50}" type="datetime1">
              <a:rPr lang="fr-FR" smtClean="0"/>
              <a:t>11/06/2021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340B-01E7-41B5-BE35-3DD52D3AA591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  <p:sp>
        <p:nvSpPr>
          <p:cNvPr id="41" name="Oval 8"/>
          <p:cNvSpPr/>
          <p:nvPr userDrawn="1"/>
        </p:nvSpPr>
        <p:spPr>
          <a:xfrm>
            <a:off x="917487" y="1546462"/>
            <a:ext cx="1001110" cy="997767"/>
          </a:xfrm>
          <a:prstGeom prst="ellipse">
            <a:avLst/>
          </a:prstGeom>
          <a:solidFill>
            <a:srgbClr val="0D587A">
              <a:lumMod val="75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42" name="Oval 14"/>
          <p:cNvSpPr/>
          <p:nvPr userDrawn="1"/>
        </p:nvSpPr>
        <p:spPr>
          <a:xfrm>
            <a:off x="917487" y="3033343"/>
            <a:ext cx="1001110" cy="974973"/>
          </a:xfrm>
          <a:prstGeom prst="ellipse">
            <a:avLst/>
          </a:prstGeom>
          <a:solidFill>
            <a:srgbClr val="0D587A">
              <a:lumMod val="40000"/>
              <a:lumOff val="60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43" name="Oval 8"/>
          <p:cNvSpPr/>
          <p:nvPr userDrawn="1"/>
        </p:nvSpPr>
        <p:spPr>
          <a:xfrm>
            <a:off x="917487" y="4682691"/>
            <a:ext cx="1001110" cy="997767"/>
          </a:xfrm>
          <a:prstGeom prst="ellipse">
            <a:avLst/>
          </a:prstGeom>
          <a:solidFill>
            <a:srgbClr val="0D587A">
              <a:lumMod val="20000"/>
              <a:lumOff val="80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50" y="6169572"/>
            <a:ext cx="12205250" cy="6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271A5-CEDC-5B47-BF74-7BEE48AAF40F}" type="datetime1">
              <a:rPr lang="fr-FR" smtClean="0"/>
              <a:t>11/06/2021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340B-01E7-41B5-BE35-3DD52D3AA591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50" y="6169572"/>
            <a:ext cx="12205250" cy="688428"/>
          </a:xfrm>
          <a:prstGeom prst="rect">
            <a:avLst/>
          </a:prstGeom>
        </p:spPr>
      </p:pic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1F476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1F476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dirty="0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1F476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84959-C6E6-6A40-BBD8-C233BB8E1C80}" type="datetime1">
              <a:rPr lang="fr-FR" smtClean="0"/>
              <a:t>11/06/2021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340B-01E7-41B5-BE35-3DD52D3AA591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50" y="6169572"/>
            <a:ext cx="12205250" cy="68842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611531" y="1410648"/>
            <a:ext cx="11003527" cy="5103138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1F476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41B7C8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41B7C8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1F476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1F4764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41B7C8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9ED9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9ED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695" r:id="rId4"/>
    <p:sldLayoutId id="2147483696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  <p:sldLayoutId id="2147483714" r:id="rId3"/>
    <p:sldLayoutId id="2147483720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A16E7-F199-4058-81B5-839E50597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F2CE93-2E88-4C76-8946-DCB8F9E980EC}"/>
              </a:ext>
            </a:extLst>
          </p:cNvPr>
          <p:cNvSpPr txBox="1"/>
          <p:nvPr/>
        </p:nvSpPr>
        <p:spPr>
          <a:xfrm>
            <a:off x="1389413" y="2151727"/>
            <a:ext cx="55932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/>
              <a:t>The Ocean is the solution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B7AED2FB-C48B-4B0C-896A-055074CCE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423" y="0"/>
            <a:ext cx="199505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2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A44B2C2-4482-43C8-90B2-3AC64FE225BD}"/>
              </a:ext>
            </a:extLst>
          </p:cNvPr>
          <p:cNvSpPr/>
          <p:nvPr/>
        </p:nvSpPr>
        <p:spPr>
          <a:xfrm>
            <a:off x="48813" y="0"/>
            <a:ext cx="546876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3C713914-E920-47BB-BAE5-E2379D6B8A01}"/>
              </a:ext>
            </a:extLst>
          </p:cNvPr>
          <p:cNvSpPr txBox="1">
            <a:spLocks/>
          </p:cNvSpPr>
          <p:nvPr/>
        </p:nvSpPr>
        <p:spPr>
          <a:xfrm>
            <a:off x="223009" y="1007918"/>
            <a:ext cx="5113771" cy="4613564"/>
          </a:xfrm>
          <a:prstGeom prst="rect">
            <a:avLst/>
          </a:prstGeom>
          <a:solidFill>
            <a:schemeClr val="accent1">
              <a:lumMod val="20000"/>
              <a:lumOff val="80000"/>
              <a:alpha val="95000"/>
            </a:schemeClr>
          </a:solidFill>
        </p:spPr>
        <p:txBody>
          <a:bodyPr/>
          <a:lstStyle>
            <a:lvl1pPr marL="218131" marR="0" indent="-218131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1pPr>
            <a:lvl2pPr marL="575944" marR="0" indent="-254487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2pPr>
            <a:lvl3pPr marL="948298" marR="0" indent="-305384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3pPr>
            <a:lvl4pPr marL="1303688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4pPr>
            <a:lvl5pPr marL="162514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5pPr>
            <a:lvl6pPr marL="1946603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2268060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2589517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291097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GB" sz="2800" b="1" u="sng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Roboto"/>
            </a:endParaRPr>
          </a:p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2800" b="1" u="sng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Roboto"/>
              </a:rPr>
              <a:t>Vision</a:t>
            </a:r>
          </a:p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2800" b="1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Roboto"/>
              </a:rPr>
              <a:t>The science we need </a:t>
            </a:r>
            <a:br>
              <a:rPr kumimoji="0" lang="en-GB" sz="2800" b="1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Roboto"/>
              </a:rPr>
            </a:br>
            <a:r>
              <a:rPr kumimoji="0" lang="en-GB" sz="2800" b="1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Roboto"/>
              </a:rPr>
              <a:t>for the ocean we want</a:t>
            </a:r>
          </a:p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2800" b="1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Roboto"/>
              </a:rPr>
              <a:t>***</a:t>
            </a:r>
          </a:p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2800" b="1" u="sng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Roboto"/>
              </a:rPr>
              <a:t>Mission</a:t>
            </a:r>
          </a:p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2800" b="1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Roboto"/>
              </a:rPr>
              <a:t>Transformative ocean science solutions for sustainable development, connecting people and our ocean.</a:t>
            </a:r>
            <a:endParaRPr kumimoji="0" lang="en-US" sz="2800" b="1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Roboto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07AFBB-778A-4040-A527-9FA2A1F00C12}"/>
              </a:ext>
            </a:extLst>
          </p:cNvPr>
          <p:cNvSpPr txBox="1"/>
          <p:nvPr/>
        </p:nvSpPr>
        <p:spPr>
          <a:xfrm>
            <a:off x="817312" y="355552"/>
            <a:ext cx="3925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Roboto"/>
              </a:rPr>
              <a:t>Decade Vision &amp; Mission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328E81-210C-412C-B58A-AB09DCBB8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208" y="134327"/>
            <a:ext cx="6456247" cy="66213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3B14C4-ECBC-4525-A2C7-16B030164574}"/>
              </a:ext>
            </a:extLst>
          </p:cNvPr>
          <p:cNvSpPr txBox="1"/>
          <p:nvPr/>
        </p:nvSpPr>
        <p:spPr>
          <a:xfrm>
            <a:off x="9072991" y="731798"/>
            <a:ext cx="3138970" cy="15190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 anchor="b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  <a:sym typeface="Roboto"/>
              </a:rPr>
              <a:t>Decade Action Framework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BBDB1C-2632-434C-9820-AC2279EA1C2E}"/>
              </a:ext>
            </a:extLst>
          </p:cNvPr>
          <p:cNvSpPr txBox="1"/>
          <p:nvPr/>
        </p:nvSpPr>
        <p:spPr>
          <a:xfrm>
            <a:off x="320535" y="5762687"/>
            <a:ext cx="43605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Go to </a:t>
            </a:r>
            <a:r>
              <a:rPr lang="en-AU" sz="2800" b="1" dirty="0">
                <a:solidFill>
                  <a:schemeClr val="bg1"/>
                </a:solidFill>
              </a:rPr>
              <a:t>oceandecade.org</a:t>
            </a:r>
          </a:p>
          <a:p>
            <a:r>
              <a:rPr lang="en-AU" sz="2800" dirty="0">
                <a:solidFill>
                  <a:schemeClr val="bg1"/>
                </a:solidFill>
              </a:rPr>
              <a:t>for the Implementation Plan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6187F45-D8D1-427F-A5AE-60866757A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859" y="0"/>
            <a:ext cx="177230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1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5C9428-98CD-664B-9049-28464FF296AF}"/>
              </a:ext>
            </a:extLst>
          </p:cNvPr>
          <p:cNvSpPr/>
          <p:nvPr/>
        </p:nvSpPr>
        <p:spPr>
          <a:xfrm>
            <a:off x="0" y="0"/>
            <a:ext cx="12192000" cy="71658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EF4BF-D54A-834F-9039-108D0D3EBBDC}"/>
              </a:ext>
            </a:extLst>
          </p:cNvPr>
          <p:cNvSpPr txBox="1"/>
          <p:nvPr/>
        </p:nvSpPr>
        <p:spPr>
          <a:xfrm>
            <a:off x="158620" y="1092198"/>
            <a:ext cx="1187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we are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we would like to be            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FC17C-033D-AD46-BC5E-74E4C9183EC3}"/>
              </a:ext>
            </a:extLst>
          </p:cNvPr>
          <p:cNvSpPr txBox="1"/>
          <p:nvPr/>
        </p:nvSpPr>
        <p:spPr>
          <a:xfrm>
            <a:off x="303168" y="1384586"/>
            <a:ext cx="67943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based on curiosity &amp;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competent for problem diagnostic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018B5-F957-3147-8150-76A02CB1C9D0}"/>
              </a:ext>
            </a:extLst>
          </p:cNvPr>
          <p:cNvSpPr txBox="1"/>
          <p:nvPr/>
        </p:nvSpPr>
        <p:spPr>
          <a:xfrm>
            <a:off x="6883855" y="1384586"/>
            <a:ext cx="491342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providing 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motivation for action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0AA7D5-2E4F-264A-B0B5-4D473A5DA954}"/>
              </a:ext>
            </a:extLst>
          </p:cNvPr>
          <p:cNvSpPr txBox="1"/>
          <p:nvPr/>
        </p:nvSpPr>
        <p:spPr>
          <a:xfrm>
            <a:off x="299782" y="2259963"/>
            <a:ext cx="64979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Observing system for climate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emerging data service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00B1FE-9761-8A43-98E9-C497D3DE3BF8}"/>
              </a:ext>
            </a:extLst>
          </p:cNvPr>
          <p:cNvSpPr txBox="1"/>
          <p:nvPr/>
        </p:nvSpPr>
        <p:spPr>
          <a:xfrm>
            <a:off x="291411" y="3661836"/>
            <a:ext cx="64979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 knowledge gaps,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weak ocean literacy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302950-0D97-E24B-A0D4-6D652542635B}"/>
              </a:ext>
            </a:extLst>
          </p:cNvPr>
          <p:cNvSpPr txBox="1"/>
          <p:nvPr/>
        </p:nvSpPr>
        <p:spPr>
          <a:xfrm>
            <a:off x="305512" y="4673981"/>
            <a:ext cx="64979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base mostly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research mode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5B894C-23A6-824A-9120-0C6C6866303F}"/>
              </a:ext>
            </a:extLst>
          </p:cNvPr>
          <p:cNvSpPr txBox="1"/>
          <p:nvPr/>
        </p:nvSpPr>
        <p:spPr>
          <a:xfrm>
            <a:off x="303426" y="5648949"/>
            <a:ext cx="6497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Hugely uneven capacity, especially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in developing countries/SIDS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4855FD-5914-AE48-96C2-FB47B3BE7809}"/>
              </a:ext>
            </a:extLst>
          </p:cNvPr>
          <p:cNvSpPr txBox="1"/>
          <p:nvPr/>
        </p:nvSpPr>
        <p:spPr>
          <a:xfrm>
            <a:off x="6880468" y="2700136"/>
            <a:ext cx="49134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ready products and information system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CD64AF-C3B6-A34D-B6D5-5010E7E41F98}"/>
              </a:ext>
            </a:extLst>
          </p:cNvPr>
          <p:cNvSpPr txBox="1"/>
          <p:nvPr/>
        </p:nvSpPr>
        <p:spPr>
          <a:xfrm>
            <a:off x="6877081" y="3681188"/>
            <a:ext cx="49134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Ocean literate society and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well-informed decisions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B890B-EC26-EA44-9F1A-08AFE120B83F}"/>
              </a:ext>
            </a:extLst>
          </p:cNvPr>
          <p:cNvSpPr txBox="1"/>
          <p:nvPr/>
        </p:nvSpPr>
        <p:spPr>
          <a:xfrm>
            <a:off x="6884616" y="4683145"/>
            <a:ext cx="49134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Demonstrated value chain, resources and commitment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98CAED-8D68-9747-B538-9BCBCF132427}"/>
              </a:ext>
            </a:extLst>
          </p:cNvPr>
          <p:cNvSpPr txBox="1"/>
          <p:nvPr/>
        </p:nvSpPr>
        <p:spPr>
          <a:xfrm>
            <a:off x="6879698" y="5648949"/>
            <a:ext cx="49134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CD/ transfer of technology: no one is left behind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F459AF-8FE2-494C-ACBE-5235B10ECA60}"/>
              </a:ext>
            </a:extLst>
          </p:cNvPr>
          <p:cNvCxnSpPr/>
          <p:nvPr/>
        </p:nvCxnSpPr>
        <p:spPr>
          <a:xfrm>
            <a:off x="4781862" y="1384585"/>
            <a:ext cx="1314138" cy="0"/>
          </a:xfrm>
          <a:prstGeom prst="straightConnector1">
            <a:avLst/>
          </a:prstGeom>
          <a:ln w="857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26FEEBAF-95C5-4E62-A5E8-0115CEEC0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423" y="0"/>
            <a:ext cx="199505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489BD4A-22DE-4FBF-8A78-100562391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633" y="988063"/>
            <a:ext cx="2760422" cy="1683857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50C6820-F021-463F-898A-3978195D6211}"/>
              </a:ext>
            </a:extLst>
          </p:cNvPr>
          <p:cNvSpPr/>
          <p:nvPr/>
        </p:nvSpPr>
        <p:spPr>
          <a:xfrm>
            <a:off x="374904" y="2589033"/>
            <a:ext cx="11466576" cy="60350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2000" dirty="0">
                <a:solidFill>
                  <a:schemeClr val="tx1"/>
                </a:solidFill>
              </a:rPr>
              <a:t>Pathway to the ocean we want</a:t>
            </a:r>
          </a:p>
        </p:txBody>
      </p:sp>
      <p:pic>
        <p:nvPicPr>
          <p:cNvPr id="5" name="Google Shape;92;p18">
            <a:extLst>
              <a:ext uri="{FF2B5EF4-FFF2-40B4-BE49-F238E27FC236}">
                <a16:creationId xmlns:a16="http://schemas.microsoft.com/office/drawing/2014/main" id="{5311E18A-D302-4D46-B765-527644A24D6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0988" y="1035313"/>
            <a:ext cx="946249" cy="94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5B35E-E8BE-40D5-B911-3B10CE3C0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20375">
            <a:off x="4735589" y="1180166"/>
            <a:ext cx="1006163" cy="1069048"/>
          </a:xfrm>
          <a:prstGeom prst="rect">
            <a:avLst/>
          </a:prstGeom>
        </p:spPr>
      </p:pic>
      <p:pic>
        <p:nvPicPr>
          <p:cNvPr id="6" name="Google Shape;85;p18">
            <a:extLst>
              <a:ext uri="{FF2B5EF4-FFF2-40B4-BE49-F238E27FC236}">
                <a16:creationId xmlns:a16="http://schemas.microsoft.com/office/drawing/2014/main" id="{9759DEFE-CAB9-4347-96C0-C7CEC531128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8671" y="4526638"/>
            <a:ext cx="1080000" cy="7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6;p18">
            <a:extLst>
              <a:ext uri="{FF2B5EF4-FFF2-40B4-BE49-F238E27FC236}">
                <a16:creationId xmlns:a16="http://schemas.microsoft.com/office/drawing/2014/main" id="{3F8D9EF6-A36D-4148-BEA1-33480B1CD0E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39683" y="4526638"/>
            <a:ext cx="1080000" cy="72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7;p18">
            <a:extLst>
              <a:ext uri="{FF2B5EF4-FFF2-40B4-BE49-F238E27FC236}">
                <a16:creationId xmlns:a16="http://schemas.microsoft.com/office/drawing/2014/main" id="{92D7FDF4-733C-4F18-A721-3357AFB1675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04062" y="4526638"/>
            <a:ext cx="1080000" cy="7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;p18">
            <a:extLst>
              <a:ext uri="{FF2B5EF4-FFF2-40B4-BE49-F238E27FC236}">
                <a16:creationId xmlns:a16="http://schemas.microsoft.com/office/drawing/2014/main" id="{105D427D-E672-4790-A585-116E69A4212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54522" y="4526638"/>
            <a:ext cx="1080000" cy="7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0;p18">
            <a:extLst>
              <a:ext uri="{FF2B5EF4-FFF2-40B4-BE49-F238E27FC236}">
                <a16:creationId xmlns:a16="http://schemas.microsoft.com/office/drawing/2014/main" id="{EB20D130-9D0A-409D-BB6C-73445BAEE27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89620" y="4523395"/>
            <a:ext cx="1080000" cy="7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1;p18">
            <a:extLst>
              <a:ext uri="{FF2B5EF4-FFF2-40B4-BE49-F238E27FC236}">
                <a16:creationId xmlns:a16="http://schemas.microsoft.com/office/drawing/2014/main" id="{8D02A7ED-EDB5-4BAF-81B9-4CF22DC121E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45774" y="4526638"/>
            <a:ext cx="1080000" cy="7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079B65-FE45-4769-8A94-433B9A1413D7}"/>
              </a:ext>
            </a:extLst>
          </p:cNvPr>
          <p:cNvSpPr txBox="1"/>
          <p:nvPr/>
        </p:nvSpPr>
        <p:spPr>
          <a:xfrm>
            <a:off x="3498986" y="3049310"/>
            <a:ext cx="1184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2016 Cook Islands Marae Moana Policy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22794A-0E10-449B-A5AA-2C9350AF9CF6}"/>
              </a:ext>
            </a:extLst>
          </p:cNvPr>
          <p:cNvSpPr txBox="1"/>
          <p:nvPr/>
        </p:nvSpPr>
        <p:spPr>
          <a:xfrm>
            <a:off x="4646389" y="3062509"/>
            <a:ext cx="1184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2016 Vanuatu’s National Ocean Policy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DC3B5-EF67-43FE-B0AC-0C3D2A7F32C9}"/>
              </a:ext>
            </a:extLst>
          </p:cNvPr>
          <p:cNvSpPr txBox="1"/>
          <p:nvPr/>
        </p:nvSpPr>
        <p:spPr>
          <a:xfrm>
            <a:off x="6269087" y="3031934"/>
            <a:ext cx="1463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2018 Solomon Islands National Ocean Policy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05C93-E942-47C3-87C3-688CDF73DAEC}"/>
              </a:ext>
            </a:extLst>
          </p:cNvPr>
          <p:cNvSpPr txBox="1"/>
          <p:nvPr/>
        </p:nvSpPr>
        <p:spPr>
          <a:xfrm>
            <a:off x="7484365" y="3042679"/>
            <a:ext cx="1219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2020 Samoa Ocean Strategy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FC1F1C-9C34-40ED-8630-3C94967E5870}"/>
              </a:ext>
            </a:extLst>
          </p:cNvPr>
          <p:cNvSpPr txBox="1"/>
          <p:nvPr/>
        </p:nvSpPr>
        <p:spPr>
          <a:xfrm>
            <a:off x="8681202" y="3062509"/>
            <a:ext cx="10233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2020 PNG National  Ocean Policy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3C2AB3-6FFE-4A36-AE5B-CC17D5E98CDA}"/>
              </a:ext>
            </a:extLst>
          </p:cNvPr>
          <p:cNvSpPr txBox="1"/>
          <p:nvPr/>
        </p:nvSpPr>
        <p:spPr>
          <a:xfrm>
            <a:off x="10904203" y="3135753"/>
            <a:ext cx="1153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(2021) Fiji’s National Ocean Policy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CBC680-929F-434E-934F-5A50C37CEF96}"/>
              </a:ext>
            </a:extLst>
          </p:cNvPr>
          <p:cNvSpPr txBox="1"/>
          <p:nvPr/>
        </p:nvSpPr>
        <p:spPr>
          <a:xfrm>
            <a:off x="0" y="1518732"/>
            <a:ext cx="106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1982</a:t>
            </a: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UNCLOS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406DC0-AC72-4096-9E47-23824697B2E4}"/>
              </a:ext>
            </a:extLst>
          </p:cNvPr>
          <p:cNvSpPr txBox="1"/>
          <p:nvPr/>
        </p:nvSpPr>
        <p:spPr>
          <a:xfrm>
            <a:off x="4153617" y="1981562"/>
            <a:ext cx="118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SDGs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DA91FE-9E6E-4BC7-AC22-577242811FF0}"/>
              </a:ext>
            </a:extLst>
          </p:cNvPr>
          <p:cNvSpPr txBox="1"/>
          <p:nvPr/>
        </p:nvSpPr>
        <p:spPr>
          <a:xfrm>
            <a:off x="931453" y="1103233"/>
            <a:ext cx="1587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Pacific Islands Regional Ocean Policy PIROP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2B5362-41E3-4F5D-883E-30D5988560EA}"/>
              </a:ext>
            </a:extLst>
          </p:cNvPr>
          <p:cNvSpPr txBox="1"/>
          <p:nvPr/>
        </p:nvSpPr>
        <p:spPr>
          <a:xfrm>
            <a:off x="2409245" y="1103233"/>
            <a:ext cx="1587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Framework for a Pacific Oceanscape</a:t>
            </a: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FPO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6A73E1A0-D9F7-4421-A98E-A84D70699958}"/>
              </a:ext>
            </a:extLst>
          </p:cNvPr>
          <p:cNvSpPr/>
          <p:nvPr/>
        </p:nvSpPr>
        <p:spPr>
          <a:xfrm>
            <a:off x="300604" y="3224962"/>
            <a:ext cx="2757522" cy="3492819"/>
          </a:xfrm>
          <a:prstGeom prst="wedgeRectCallout">
            <a:avLst>
              <a:gd name="adj1" fmla="val 35229"/>
              <a:gd name="adj2" fmla="val -7018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FPO, 2010: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 progress on ocean governance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national ocean policies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dedicated national institutions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953C422-7BCD-4C30-8F61-E70744779866}"/>
              </a:ext>
            </a:extLst>
          </p:cNvPr>
          <p:cNvSpPr txBox="1">
            <a:spLocks/>
          </p:cNvSpPr>
          <p:nvPr/>
        </p:nvSpPr>
        <p:spPr>
          <a:xfrm>
            <a:off x="89587" y="140219"/>
            <a:ext cx="10001679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9pPr>
          </a:lstStyle>
          <a:p>
            <a:r>
              <a:rPr lang="en-AU" sz="4000" b="1" cap="none" dirty="0">
                <a:solidFill>
                  <a:schemeClr val="accent3">
                    <a:lumMod val="50000"/>
                  </a:schemeClr>
                </a:solidFill>
              </a:rPr>
              <a:t>National Ocean Policies: timeline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3182F2-BDD7-422D-9E97-C1322DA4BC65}"/>
              </a:ext>
            </a:extLst>
          </p:cNvPr>
          <p:cNvSpPr txBox="1"/>
          <p:nvPr/>
        </p:nvSpPr>
        <p:spPr>
          <a:xfrm>
            <a:off x="5214529" y="5530625"/>
            <a:ext cx="64361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Analysis of NOPs shows that all include the principles of, and aspire to the implementation of, 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Integrated Ocean Management </a:t>
            </a:r>
            <a:endParaRPr lang="en-A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6A04180-8CEC-44B6-8F44-DB7A020750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43" y="1138532"/>
            <a:ext cx="3197504" cy="11260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D4645F-C317-401D-8852-463CB85C907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26344" b="-3702"/>
          <a:stretch/>
        </p:blipFill>
        <p:spPr>
          <a:xfrm>
            <a:off x="9845907" y="4518902"/>
            <a:ext cx="1080001" cy="74665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33BD419-27D5-4BE6-B497-62F0DA43AE2A}"/>
              </a:ext>
            </a:extLst>
          </p:cNvPr>
          <p:cNvSpPr txBox="1"/>
          <p:nvPr/>
        </p:nvSpPr>
        <p:spPr>
          <a:xfrm>
            <a:off x="9773161" y="3042679"/>
            <a:ext cx="1124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2020 Niue Moana </a:t>
            </a:r>
            <a:r>
              <a:rPr lang="en-AU" dirty="0" err="1">
                <a:latin typeface="Calibri" panose="020F0502020204030204" pitchFamily="34" charset="0"/>
                <a:cs typeface="Calibri" panose="020F0502020204030204" pitchFamily="34" charset="0"/>
              </a:rPr>
              <a:t>Mahu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regs.</a:t>
            </a:r>
          </a:p>
        </p:txBody>
      </p:sp>
    </p:spTree>
    <p:extLst>
      <p:ext uri="{BB962C8B-B14F-4D97-AF65-F5344CB8AC3E}">
        <p14:creationId xmlns:p14="http://schemas.microsoft.com/office/powerpoint/2010/main" val="306392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C36BFA-DA76-49A4-BADA-6A4C36443E8F}"/>
              </a:ext>
            </a:extLst>
          </p:cNvPr>
          <p:cNvSpPr/>
          <p:nvPr/>
        </p:nvSpPr>
        <p:spPr>
          <a:xfrm>
            <a:off x="48813" y="0"/>
            <a:ext cx="3470787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FAE4AA-51A5-445A-827D-AD5E3C2364DD}"/>
              </a:ext>
            </a:extLst>
          </p:cNvPr>
          <p:cNvSpPr txBox="1"/>
          <p:nvPr/>
        </p:nvSpPr>
        <p:spPr>
          <a:xfrm>
            <a:off x="264268" y="399427"/>
            <a:ext cx="31687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Pacific solutions to save our ocean</a:t>
            </a:r>
          </a:p>
          <a:p>
            <a:endParaRPr lang="en-AU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8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“we seek to save our Blue Pacific and provide solutions to our existential challenges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FDDF7-B7F4-498A-AC57-FEE669D4FB87}"/>
              </a:ext>
            </a:extLst>
          </p:cNvPr>
          <p:cNvSpPr txBox="1"/>
          <p:nvPr/>
        </p:nvSpPr>
        <p:spPr>
          <a:xfrm>
            <a:off x="3803760" y="1027989"/>
            <a:ext cx="823723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Focus</a:t>
            </a:r>
            <a:r>
              <a:rPr lang="en-AU" sz="2000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Support the implementation of national ocean policies and a joined-up approach to Integrated Ocean Management (IOM) across the Pacific</a:t>
            </a:r>
          </a:p>
          <a:p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0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en-AU" sz="2000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Harnessing science and knowledge (including Traditional Knowledge) for IOM</a:t>
            </a:r>
          </a:p>
          <a:p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0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Outcomes:</a:t>
            </a:r>
          </a:p>
          <a:p>
            <a:endParaRPr lang="en-AU" sz="2000" b="1" dirty="0">
              <a:solidFill>
                <a:schemeClr val="bg1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000" b="1" dirty="0">
              <a:solidFill>
                <a:schemeClr val="bg1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36179F-6B09-465D-B26A-328CDE95A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66" y="276961"/>
            <a:ext cx="2358165" cy="83045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237628-7BF0-40BB-B022-6B131F95B6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411698"/>
              </p:ext>
            </p:extLst>
          </p:nvPr>
        </p:nvGraphicFramePr>
        <p:xfrm>
          <a:off x="5364959" y="3227832"/>
          <a:ext cx="4890008" cy="32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F4FB913-8AF8-4B85-BF6D-D22D0F512C9D}"/>
              </a:ext>
            </a:extLst>
          </p:cNvPr>
          <p:cNvSpPr txBox="1"/>
          <p:nvPr/>
        </p:nvSpPr>
        <p:spPr>
          <a:xfrm>
            <a:off x="257805" y="4541454"/>
            <a:ext cx="302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Officially Endorsed Action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FA8634-5842-41D9-94C8-B6FFCB20D2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673" y="4982118"/>
            <a:ext cx="2760422" cy="1683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2AE6F6-6C3D-450B-B324-6048F685DC8E}"/>
              </a:ext>
            </a:extLst>
          </p:cNvPr>
          <p:cNvSpPr txBox="1"/>
          <p:nvPr/>
        </p:nvSpPr>
        <p:spPr>
          <a:xfrm>
            <a:off x="8770649" y="3429000"/>
            <a:ext cx="2510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obust legal instruments and policy frameworks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C80876-3E09-4434-8424-DFFED8E223A8}"/>
              </a:ext>
            </a:extLst>
          </p:cNvPr>
          <p:cNvSpPr txBox="1"/>
          <p:nvPr/>
        </p:nvSpPr>
        <p:spPr>
          <a:xfrm>
            <a:off x="9575753" y="5500880"/>
            <a:ext cx="2384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Improved decision support systems </a:t>
            </a:r>
            <a:endParaRPr lang="en-A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DB9D79-301E-40F8-9DB7-AEF585FC564A}"/>
              </a:ext>
            </a:extLst>
          </p:cNvPr>
          <p:cNvSpPr txBox="1"/>
          <p:nvPr/>
        </p:nvSpPr>
        <p:spPr>
          <a:xfrm>
            <a:off x="3883918" y="4658952"/>
            <a:ext cx="2823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ctions are inclusive of traditional knowledge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832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2A16E7-F199-4058-81B5-839E50597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F2CE93-2E88-4C76-8946-DCB8F9E980EC}"/>
              </a:ext>
            </a:extLst>
          </p:cNvPr>
          <p:cNvSpPr txBox="1"/>
          <p:nvPr/>
        </p:nvSpPr>
        <p:spPr>
          <a:xfrm>
            <a:off x="1389413" y="1536174"/>
            <a:ext cx="55932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/>
              <a:t>We are all part of the solution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</a:rPr>
              <a:t>Get involved and join the oceandecade.org</a:t>
            </a:r>
            <a:endParaRPr lang="en-AU" sz="8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1B95A830-A7D1-4172-83FF-92951DA85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423" y="0"/>
            <a:ext cx="199505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6732E7-E4BF-B94E-885D-0B7383192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8637" y="108361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AC2D97-50E0-944E-B759-A20D0685D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8637" y="665891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ABFB12-C8DD-7147-8E98-B6839C3C4C29}"/>
              </a:ext>
            </a:extLst>
          </p:cNvPr>
          <p:cNvSpPr/>
          <p:nvPr/>
        </p:nvSpPr>
        <p:spPr>
          <a:xfrm>
            <a:off x="282565" y="1973369"/>
            <a:ext cx="6365430" cy="4509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Clean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Healthy and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resilient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Productive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Predicted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Safe</a:t>
            </a: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Accessible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Inspiring and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engaging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1C2827D-EB4E-2948-84DB-895093ED26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104" y="607522"/>
            <a:ext cx="3488226" cy="6250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91E6C6-4B48-C04B-B7C4-AF7F6BFAEB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804" y="1083618"/>
            <a:ext cx="3041746" cy="43257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403214-3851-EA47-A9B9-C14381C7D8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27" y="113878"/>
            <a:ext cx="2603500" cy="304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4D9A02-D833-A843-BB41-CC9CAB2A04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39" y="429144"/>
            <a:ext cx="3482859" cy="132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2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774"/>
          <a:stretch/>
        </p:blipFill>
        <p:spPr>
          <a:xfrm>
            <a:off x="3211469" y="83127"/>
            <a:ext cx="8876621" cy="6712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112" y="1138925"/>
            <a:ext cx="2799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Roboto"/>
              </a:rPr>
              <a:t>The Ocean Decade in a nutshell</a:t>
            </a:r>
            <a:endParaRPr lang="fr-FR" b="1" dirty="0">
              <a:solidFill>
                <a:srgbClr val="00206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90971683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799ec2-212c-48b5-b7ff-d14ec6cbce2b">
      <UserInfo>
        <DisplayName>Lindoso, Vinicius</DisplayName>
        <AccountId>32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B6699A4-8EB8-4AFC-A1FE-46948B41CF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66284-DB99-4518-B697-377155A600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53793C-E1B5-47AC-9EC5-88025DD5FD18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f8ef70f3-4e3d-42be-bd40-fbc1cacc1519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b799ec2-212c-48b5-b7ff-d14ec6cbce2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10601</TotalTime>
  <Words>319</Words>
  <Application>Microsoft Office PowerPoint</Application>
  <PresentationFormat>Widescreen</PresentationFormat>
  <Paragraphs>92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Open Sans</vt:lpstr>
      <vt:lpstr>Roboto</vt:lpstr>
      <vt:lpstr>Arial</vt:lpstr>
      <vt:lpstr>Calibri</vt:lpstr>
      <vt:lpstr>Calibri Light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UNESCO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Tesan, Maeva</dc:creator>
  <cp:keywords/>
  <dc:description/>
  <cp:lastModifiedBy>Long Jiang</cp:lastModifiedBy>
  <cp:revision>209</cp:revision>
  <cp:lastPrinted>2021-03-09T16:50:47Z</cp:lastPrinted>
  <dcterms:created xsi:type="dcterms:W3CDTF">2019-09-03T09:02:06Z</dcterms:created>
  <dcterms:modified xsi:type="dcterms:W3CDTF">2021-06-10T23:57:41Z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