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84" r:id="rId8"/>
    <p:sldId id="282" r:id="rId9"/>
    <p:sldId id="259" r:id="rId10"/>
    <p:sldId id="264" r:id="rId11"/>
    <p:sldId id="265" r:id="rId12"/>
    <p:sldId id="260" r:id="rId13"/>
    <p:sldId id="278" r:id="rId14"/>
    <p:sldId id="263" r:id="rId15"/>
    <p:sldId id="261" r:id="rId16"/>
    <p:sldId id="280" r:id="rId17"/>
    <p:sldId id="281" r:id="rId18"/>
    <p:sldId id="262" r:id="rId19"/>
    <p:sldId id="283" r:id="rId20"/>
    <p:sldId id="279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6" autoAdjust="0"/>
    <p:restoredTop sz="94649"/>
  </p:normalViewPr>
  <p:slideViewPr>
    <p:cSldViewPr snapToGrid="0">
      <p:cViewPr varScale="1">
        <p:scale>
          <a:sx n="63" d="100"/>
          <a:sy n="63" d="100"/>
        </p:scale>
        <p:origin x="4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me Aucan" userId="ccd2eed3-b8fa-4a56-9d11-d68c3c94ca59" providerId="ADAL" clId="{5314B710-790D-D347-A4C7-DC1B0EE9AD20}"/>
    <pc:docChg chg="undo custSel addSld modSld sldOrd">
      <pc:chgData name="Jerome Aucan" userId="ccd2eed3-b8fa-4a56-9d11-d68c3c94ca59" providerId="ADAL" clId="{5314B710-790D-D347-A4C7-DC1B0EE9AD20}" dt="2021-06-08T23:14:48.800" v="1668" actId="20577"/>
      <pc:docMkLst>
        <pc:docMk/>
      </pc:docMkLst>
      <pc:sldChg chg="modSp mod">
        <pc:chgData name="Jerome Aucan" userId="ccd2eed3-b8fa-4a56-9d11-d68c3c94ca59" providerId="ADAL" clId="{5314B710-790D-D347-A4C7-DC1B0EE9AD20}" dt="2021-06-08T22:57:36.223" v="1424" actId="20577"/>
        <pc:sldMkLst>
          <pc:docMk/>
          <pc:sldMk cId="600966828" sldId="256"/>
        </pc:sldMkLst>
        <pc:spChg chg="mod">
          <ac:chgData name="Jerome Aucan" userId="ccd2eed3-b8fa-4a56-9d11-d68c3c94ca59" providerId="ADAL" clId="{5314B710-790D-D347-A4C7-DC1B0EE9AD20}" dt="2021-06-08T22:57:36.223" v="1424" actId="20577"/>
          <ac:spMkLst>
            <pc:docMk/>
            <pc:sldMk cId="600966828" sldId="256"/>
            <ac:spMk id="18" creationId="{D7036445-1AB9-4417-ABE2-A3DD0D1E25DE}"/>
          </ac:spMkLst>
        </pc:spChg>
      </pc:sldChg>
      <pc:sldChg chg="addSp delSp modSp mod">
        <pc:chgData name="Jerome Aucan" userId="ccd2eed3-b8fa-4a56-9d11-d68c3c94ca59" providerId="ADAL" clId="{5314B710-790D-D347-A4C7-DC1B0EE9AD20}" dt="2021-06-08T23:13:55.816" v="1655" actId="14734"/>
        <pc:sldMkLst>
          <pc:docMk/>
          <pc:sldMk cId="1364037716" sldId="257"/>
        </pc:sldMkLst>
        <pc:spChg chg="mod">
          <ac:chgData name="Jerome Aucan" userId="ccd2eed3-b8fa-4a56-9d11-d68c3c94ca59" providerId="ADAL" clId="{5314B710-790D-D347-A4C7-DC1B0EE9AD20}" dt="2021-06-08T22:52:43.329" v="1246" actId="20577"/>
          <ac:spMkLst>
            <pc:docMk/>
            <pc:sldMk cId="1364037716" sldId="257"/>
            <ac:spMk id="2" creationId="{41C1AA92-5C50-124E-83E0-A790B30EDC6B}"/>
          </ac:spMkLst>
        </pc:spChg>
        <pc:graphicFrameChg chg="add del">
          <ac:chgData name="Jerome Aucan" userId="ccd2eed3-b8fa-4a56-9d11-d68c3c94ca59" providerId="ADAL" clId="{5314B710-790D-D347-A4C7-DC1B0EE9AD20}" dt="2021-06-08T22:52:03.856" v="1229" actId="3680"/>
          <ac:graphicFrameMkLst>
            <pc:docMk/>
            <pc:sldMk cId="1364037716" sldId="257"/>
            <ac:graphicFrameMk id="3" creationId="{D6037BA8-CBAA-A64D-A2A8-E0A7C717F800}"/>
          </ac:graphicFrameMkLst>
        </pc:graphicFrameChg>
        <pc:graphicFrameChg chg="add mod modGraphic">
          <ac:chgData name="Jerome Aucan" userId="ccd2eed3-b8fa-4a56-9d11-d68c3c94ca59" providerId="ADAL" clId="{5314B710-790D-D347-A4C7-DC1B0EE9AD20}" dt="2021-06-08T23:13:55.816" v="1655" actId="14734"/>
          <ac:graphicFrameMkLst>
            <pc:docMk/>
            <pc:sldMk cId="1364037716" sldId="257"/>
            <ac:graphicFrameMk id="6" creationId="{1029CBD9-448C-2040-83E5-EA345740927D}"/>
          </ac:graphicFrameMkLst>
        </pc:graphicFrameChg>
      </pc:sldChg>
      <pc:sldChg chg="addSp modSp mod ord">
        <pc:chgData name="Jerome Aucan" userId="ccd2eed3-b8fa-4a56-9d11-d68c3c94ca59" providerId="ADAL" clId="{5314B710-790D-D347-A4C7-DC1B0EE9AD20}" dt="2021-06-08T23:14:20.812" v="1662" actId="14100"/>
        <pc:sldMkLst>
          <pc:docMk/>
          <pc:sldMk cId="3036515172" sldId="258"/>
        </pc:sldMkLst>
        <pc:spChg chg="add mod">
          <ac:chgData name="Jerome Aucan" userId="ccd2eed3-b8fa-4a56-9d11-d68c3c94ca59" providerId="ADAL" clId="{5314B710-790D-D347-A4C7-DC1B0EE9AD20}" dt="2021-06-08T23:14:10.643" v="1656" actId="1076"/>
          <ac:spMkLst>
            <pc:docMk/>
            <pc:sldMk cId="3036515172" sldId="258"/>
            <ac:spMk id="3" creationId="{7C5DBA7A-1CB2-3146-8E36-0351613FA508}"/>
          </ac:spMkLst>
        </pc:spChg>
        <pc:spChg chg="add mod">
          <ac:chgData name="Jerome Aucan" userId="ccd2eed3-b8fa-4a56-9d11-d68c3c94ca59" providerId="ADAL" clId="{5314B710-790D-D347-A4C7-DC1B0EE9AD20}" dt="2021-06-08T23:14:17.611" v="1660" actId="1076"/>
          <ac:spMkLst>
            <pc:docMk/>
            <pc:sldMk cId="3036515172" sldId="258"/>
            <ac:spMk id="7" creationId="{5342B4DD-5A07-284B-A9E9-822FC612BA18}"/>
          </ac:spMkLst>
        </pc:spChg>
        <pc:picChg chg="mod">
          <ac:chgData name="Jerome Aucan" userId="ccd2eed3-b8fa-4a56-9d11-d68c3c94ca59" providerId="ADAL" clId="{5314B710-790D-D347-A4C7-DC1B0EE9AD20}" dt="2021-06-08T23:14:13.783" v="1658" actId="14100"/>
          <ac:picMkLst>
            <pc:docMk/>
            <pc:sldMk cId="3036515172" sldId="258"/>
            <ac:picMk id="2" creationId="{8C8A4C6C-E621-FC41-B2F8-EDB76AD9510F}"/>
          </ac:picMkLst>
        </pc:picChg>
        <pc:picChg chg="mod">
          <ac:chgData name="Jerome Aucan" userId="ccd2eed3-b8fa-4a56-9d11-d68c3c94ca59" providerId="ADAL" clId="{5314B710-790D-D347-A4C7-DC1B0EE9AD20}" dt="2021-06-08T23:14:20.812" v="1662" actId="14100"/>
          <ac:picMkLst>
            <pc:docMk/>
            <pc:sldMk cId="3036515172" sldId="258"/>
            <ac:picMk id="8" creationId="{21988238-9E08-514B-9926-39003A18E64B}"/>
          </ac:picMkLst>
        </pc:picChg>
      </pc:sldChg>
      <pc:sldChg chg="addSp delSp modSp mod ord">
        <pc:chgData name="Jerome Aucan" userId="ccd2eed3-b8fa-4a56-9d11-d68c3c94ca59" providerId="ADAL" clId="{5314B710-790D-D347-A4C7-DC1B0EE9AD20}" dt="2021-06-07T05:35:56.207" v="747" actId="20578"/>
        <pc:sldMkLst>
          <pc:docMk/>
          <pc:sldMk cId="3291108860" sldId="259"/>
        </pc:sldMkLst>
        <pc:spChg chg="del mod">
          <ac:chgData name="Jerome Aucan" userId="ccd2eed3-b8fa-4a56-9d11-d68c3c94ca59" providerId="ADAL" clId="{5314B710-790D-D347-A4C7-DC1B0EE9AD20}" dt="2021-06-07T05:24:43.668" v="504" actId="478"/>
          <ac:spMkLst>
            <pc:docMk/>
            <pc:sldMk cId="3291108860" sldId="259"/>
            <ac:spMk id="7" creationId="{9A68F6EC-94C5-4F47-95B8-7E72D4A254FB}"/>
          </ac:spMkLst>
        </pc:spChg>
        <pc:spChg chg="mod topLvl">
          <ac:chgData name="Jerome Aucan" userId="ccd2eed3-b8fa-4a56-9d11-d68c3c94ca59" providerId="ADAL" clId="{5314B710-790D-D347-A4C7-DC1B0EE9AD20}" dt="2021-06-07T05:22:43.127" v="438" actId="688"/>
          <ac:spMkLst>
            <pc:docMk/>
            <pc:sldMk cId="3291108860" sldId="259"/>
            <ac:spMk id="9" creationId="{8252B429-DBE5-C649-AA4A-1F9415AF4355}"/>
          </ac:spMkLst>
        </pc:spChg>
        <pc:spChg chg="mod topLvl">
          <ac:chgData name="Jerome Aucan" userId="ccd2eed3-b8fa-4a56-9d11-d68c3c94ca59" providerId="ADAL" clId="{5314B710-790D-D347-A4C7-DC1B0EE9AD20}" dt="2021-06-07T05:22:43.127" v="438" actId="688"/>
          <ac:spMkLst>
            <pc:docMk/>
            <pc:sldMk cId="3291108860" sldId="259"/>
            <ac:spMk id="10" creationId="{9A43750B-C7AD-204B-9A8D-4B8C0121A203}"/>
          </ac:spMkLst>
        </pc:spChg>
        <pc:spChg chg="mod topLvl">
          <ac:chgData name="Jerome Aucan" userId="ccd2eed3-b8fa-4a56-9d11-d68c3c94ca59" providerId="ADAL" clId="{5314B710-790D-D347-A4C7-DC1B0EE9AD20}" dt="2021-06-07T05:22:43.127" v="438" actId="688"/>
          <ac:spMkLst>
            <pc:docMk/>
            <pc:sldMk cId="3291108860" sldId="259"/>
            <ac:spMk id="11" creationId="{667ADC58-7B5A-9045-86E5-99FF0AC7B611}"/>
          </ac:spMkLst>
        </pc:spChg>
        <pc:spChg chg="mod topLvl">
          <ac:chgData name="Jerome Aucan" userId="ccd2eed3-b8fa-4a56-9d11-d68c3c94ca59" providerId="ADAL" clId="{5314B710-790D-D347-A4C7-DC1B0EE9AD20}" dt="2021-06-07T05:22:43.127" v="438" actId="688"/>
          <ac:spMkLst>
            <pc:docMk/>
            <pc:sldMk cId="3291108860" sldId="259"/>
            <ac:spMk id="12" creationId="{92F7D879-47AB-F94F-B2A3-6CA183FBEAD8}"/>
          </ac:spMkLst>
        </pc:spChg>
        <pc:spChg chg="mod topLvl">
          <ac:chgData name="Jerome Aucan" userId="ccd2eed3-b8fa-4a56-9d11-d68c3c94ca59" providerId="ADAL" clId="{5314B710-790D-D347-A4C7-DC1B0EE9AD20}" dt="2021-06-07T05:22:43.127" v="438" actId="688"/>
          <ac:spMkLst>
            <pc:docMk/>
            <pc:sldMk cId="3291108860" sldId="259"/>
            <ac:spMk id="13" creationId="{7B549F3F-5C41-FC44-B535-99D051BD98C1}"/>
          </ac:spMkLst>
        </pc:spChg>
        <pc:spChg chg="mod topLvl">
          <ac:chgData name="Jerome Aucan" userId="ccd2eed3-b8fa-4a56-9d11-d68c3c94ca59" providerId="ADAL" clId="{5314B710-790D-D347-A4C7-DC1B0EE9AD20}" dt="2021-06-07T05:25:03.323" v="508" actId="1076"/>
          <ac:spMkLst>
            <pc:docMk/>
            <pc:sldMk cId="3291108860" sldId="259"/>
            <ac:spMk id="14" creationId="{5150A906-5489-AE4A-A1AD-3DCD815AB271}"/>
          </ac:spMkLst>
        </pc:spChg>
        <pc:spChg chg="mod topLvl">
          <ac:chgData name="Jerome Aucan" userId="ccd2eed3-b8fa-4a56-9d11-d68c3c94ca59" providerId="ADAL" clId="{5314B710-790D-D347-A4C7-DC1B0EE9AD20}" dt="2021-06-07T05:22:43.127" v="438" actId="688"/>
          <ac:spMkLst>
            <pc:docMk/>
            <pc:sldMk cId="3291108860" sldId="259"/>
            <ac:spMk id="15" creationId="{89AE728A-90CE-104A-B698-775117432B84}"/>
          </ac:spMkLst>
        </pc:spChg>
        <pc:spChg chg="mod topLvl">
          <ac:chgData name="Jerome Aucan" userId="ccd2eed3-b8fa-4a56-9d11-d68c3c94ca59" providerId="ADAL" clId="{5314B710-790D-D347-A4C7-DC1B0EE9AD20}" dt="2021-06-07T05:22:43.127" v="438" actId="688"/>
          <ac:spMkLst>
            <pc:docMk/>
            <pc:sldMk cId="3291108860" sldId="259"/>
            <ac:spMk id="16" creationId="{A3C650C2-C0E3-7F40-87A7-5E15353C7FDD}"/>
          </ac:spMkLst>
        </pc:spChg>
        <pc:spChg chg="mod topLvl">
          <ac:chgData name="Jerome Aucan" userId="ccd2eed3-b8fa-4a56-9d11-d68c3c94ca59" providerId="ADAL" clId="{5314B710-790D-D347-A4C7-DC1B0EE9AD20}" dt="2021-06-07T05:22:43.127" v="438" actId="688"/>
          <ac:spMkLst>
            <pc:docMk/>
            <pc:sldMk cId="3291108860" sldId="259"/>
            <ac:spMk id="17" creationId="{EBBA6349-4FD9-B645-931E-50509B8958B4}"/>
          </ac:spMkLst>
        </pc:spChg>
        <pc:spChg chg="mod topLvl">
          <ac:chgData name="Jerome Aucan" userId="ccd2eed3-b8fa-4a56-9d11-d68c3c94ca59" providerId="ADAL" clId="{5314B710-790D-D347-A4C7-DC1B0EE9AD20}" dt="2021-06-07T05:24:59.933" v="507" actId="1076"/>
          <ac:spMkLst>
            <pc:docMk/>
            <pc:sldMk cId="3291108860" sldId="259"/>
            <ac:spMk id="18" creationId="{51AD6E61-28B4-E04B-B64F-0CE8AFD831C0}"/>
          </ac:spMkLst>
        </pc:spChg>
        <pc:spChg chg="mod topLvl">
          <ac:chgData name="Jerome Aucan" userId="ccd2eed3-b8fa-4a56-9d11-d68c3c94ca59" providerId="ADAL" clId="{5314B710-790D-D347-A4C7-DC1B0EE9AD20}" dt="2021-06-07T05:22:59.278" v="442" actId="1076"/>
          <ac:spMkLst>
            <pc:docMk/>
            <pc:sldMk cId="3291108860" sldId="259"/>
            <ac:spMk id="19" creationId="{66B89E2A-8780-DC4F-9D88-C4C0AEABF15E}"/>
          </ac:spMkLst>
        </pc:spChg>
        <pc:spChg chg="mod topLvl">
          <ac:chgData name="Jerome Aucan" userId="ccd2eed3-b8fa-4a56-9d11-d68c3c94ca59" providerId="ADAL" clId="{5314B710-790D-D347-A4C7-DC1B0EE9AD20}" dt="2021-06-07T05:23:13.105" v="444" actId="1076"/>
          <ac:spMkLst>
            <pc:docMk/>
            <pc:sldMk cId="3291108860" sldId="259"/>
            <ac:spMk id="20" creationId="{818DF477-CDF6-7F48-8B08-D06E050C5EE3}"/>
          </ac:spMkLst>
        </pc:spChg>
        <pc:spChg chg="mod topLvl">
          <ac:chgData name="Jerome Aucan" userId="ccd2eed3-b8fa-4a56-9d11-d68c3c94ca59" providerId="ADAL" clId="{5314B710-790D-D347-A4C7-DC1B0EE9AD20}" dt="2021-06-07T05:22:43.127" v="438" actId="688"/>
          <ac:spMkLst>
            <pc:docMk/>
            <pc:sldMk cId="3291108860" sldId="259"/>
            <ac:spMk id="23" creationId="{EBF4913D-F6BF-EE4C-B9EB-59723F229476}"/>
          </ac:spMkLst>
        </pc:spChg>
        <pc:spChg chg="add mod">
          <ac:chgData name="Jerome Aucan" userId="ccd2eed3-b8fa-4a56-9d11-d68c3c94ca59" providerId="ADAL" clId="{5314B710-790D-D347-A4C7-DC1B0EE9AD20}" dt="2021-06-07T05:26:44.597" v="557" actId="1076"/>
          <ac:spMkLst>
            <pc:docMk/>
            <pc:sldMk cId="3291108860" sldId="259"/>
            <ac:spMk id="26" creationId="{59C9C18C-867F-6C4A-8A5C-4FC17682A572}"/>
          </ac:spMkLst>
        </pc:spChg>
        <pc:spChg chg="add del mod">
          <ac:chgData name="Jerome Aucan" userId="ccd2eed3-b8fa-4a56-9d11-d68c3c94ca59" providerId="ADAL" clId="{5314B710-790D-D347-A4C7-DC1B0EE9AD20}" dt="2021-06-07T05:23:55.391" v="450"/>
          <ac:spMkLst>
            <pc:docMk/>
            <pc:sldMk cId="3291108860" sldId="259"/>
            <ac:spMk id="27" creationId="{BDAF0021-ABF0-2B40-808C-647C1434729A}"/>
          </ac:spMkLst>
        </pc:spChg>
        <pc:spChg chg="add mod">
          <ac:chgData name="Jerome Aucan" userId="ccd2eed3-b8fa-4a56-9d11-d68c3c94ca59" providerId="ADAL" clId="{5314B710-790D-D347-A4C7-DC1B0EE9AD20}" dt="2021-06-07T05:24:36.582" v="502" actId="1076"/>
          <ac:spMkLst>
            <pc:docMk/>
            <pc:sldMk cId="3291108860" sldId="259"/>
            <ac:spMk id="28" creationId="{6C950F6A-B46D-8E48-A636-3B5110D351AD}"/>
          </ac:spMkLst>
        </pc:spChg>
        <pc:spChg chg="add del mod">
          <ac:chgData name="Jerome Aucan" userId="ccd2eed3-b8fa-4a56-9d11-d68c3c94ca59" providerId="ADAL" clId="{5314B710-790D-D347-A4C7-DC1B0EE9AD20}" dt="2021-06-07T05:25:04.210" v="510"/>
          <ac:spMkLst>
            <pc:docMk/>
            <pc:sldMk cId="3291108860" sldId="259"/>
            <ac:spMk id="29" creationId="{1025C993-65E9-AD42-925E-250316E53385}"/>
          </ac:spMkLst>
        </pc:spChg>
        <pc:spChg chg="add mod">
          <ac:chgData name="Jerome Aucan" userId="ccd2eed3-b8fa-4a56-9d11-d68c3c94ca59" providerId="ADAL" clId="{5314B710-790D-D347-A4C7-DC1B0EE9AD20}" dt="2021-06-07T05:25:44.433" v="532" actId="14100"/>
          <ac:spMkLst>
            <pc:docMk/>
            <pc:sldMk cId="3291108860" sldId="259"/>
            <ac:spMk id="30" creationId="{4EDFFDD4-68A8-3140-812F-EBAA2E787DE2}"/>
          </ac:spMkLst>
        </pc:spChg>
        <pc:spChg chg="add del mod">
          <ac:chgData name="Jerome Aucan" userId="ccd2eed3-b8fa-4a56-9d11-d68c3c94ca59" providerId="ADAL" clId="{5314B710-790D-D347-A4C7-DC1B0EE9AD20}" dt="2021-06-07T05:25:53.589" v="534"/>
          <ac:spMkLst>
            <pc:docMk/>
            <pc:sldMk cId="3291108860" sldId="259"/>
            <ac:spMk id="31" creationId="{5D07AFD9-0B19-C148-AB4C-A89BFB7F0FE9}"/>
          </ac:spMkLst>
        </pc:spChg>
        <pc:spChg chg="add mod">
          <ac:chgData name="Jerome Aucan" userId="ccd2eed3-b8fa-4a56-9d11-d68c3c94ca59" providerId="ADAL" clId="{5314B710-790D-D347-A4C7-DC1B0EE9AD20}" dt="2021-06-07T05:26:02.852" v="544" actId="20577"/>
          <ac:spMkLst>
            <pc:docMk/>
            <pc:sldMk cId="3291108860" sldId="259"/>
            <ac:spMk id="32" creationId="{46EFA7E2-58CE-9648-A2D6-9FA7A21B892F}"/>
          </ac:spMkLst>
        </pc:spChg>
        <pc:grpChg chg="del mod">
          <ac:chgData name="Jerome Aucan" userId="ccd2eed3-b8fa-4a56-9d11-d68c3c94ca59" providerId="ADAL" clId="{5314B710-790D-D347-A4C7-DC1B0EE9AD20}" dt="2021-06-07T05:22:35.348" v="436" actId="165"/>
          <ac:grpSpMkLst>
            <pc:docMk/>
            <pc:sldMk cId="3291108860" sldId="259"/>
            <ac:grpSpMk id="6" creationId="{BFC15543-E220-5249-B1D9-81F464FC965F}"/>
          </ac:grpSpMkLst>
        </pc:grpChg>
        <pc:picChg chg="mod topLvl">
          <ac:chgData name="Jerome Aucan" userId="ccd2eed3-b8fa-4a56-9d11-d68c3c94ca59" providerId="ADAL" clId="{5314B710-790D-D347-A4C7-DC1B0EE9AD20}" dt="2021-06-07T05:22:43.127" v="438" actId="688"/>
          <ac:picMkLst>
            <pc:docMk/>
            <pc:sldMk cId="3291108860" sldId="259"/>
            <ac:picMk id="8" creationId="{5B4D5E08-04C2-B84C-BF98-FD77D4FC6640}"/>
          </ac:picMkLst>
        </pc:picChg>
        <pc:picChg chg="del mod">
          <ac:chgData name="Jerome Aucan" userId="ccd2eed3-b8fa-4a56-9d11-d68c3c94ca59" providerId="ADAL" clId="{5314B710-790D-D347-A4C7-DC1B0EE9AD20}" dt="2021-06-07T05:22:26.739" v="434" actId="478"/>
          <ac:picMkLst>
            <pc:docMk/>
            <pc:sldMk cId="3291108860" sldId="259"/>
            <ac:picMk id="24" creationId="{3169F0A9-4DBB-3A42-AAD2-3908FAACB247}"/>
          </ac:picMkLst>
        </pc:picChg>
        <pc:picChg chg="mod">
          <ac:chgData name="Jerome Aucan" userId="ccd2eed3-b8fa-4a56-9d11-d68c3c94ca59" providerId="ADAL" clId="{5314B710-790D-D347-A4C7-DC1B0EE9AD20}" dt="2021-06-07T05:23:20.168" v="447" actId="1076"/>
          <ac:picMkLst>
            <pc:docMk/>
            <pc:sldMk cId="3291108860" sldId="259"/>
            <ac:picMk id="25" creationId="{351467B2-5DFF-3E4D-BCDD-FEAFA820D946}"/>
          </ac:picMkLst>
        </pc:picChg>
        <pc:cxnChg chg="mod topLvl">
          <ac:chgData name="Jerome Aucan" userId="ccd2eed3-b8fa-4a56-9d11-d68c3c94ca59" providerId="ADAL" clId="{5314B710-790D-D347-A4C7-DC1B0EE9AD20}" dt="2021-06-07T05:22:43.127" v="438" actId="688"/>
          <ac:cxnSpMkLst>
            <pc:docMk/>
            <pc:sldMk cId="3291108860" sldId="259"/>
            <ac:cxnSpMk id="21" creationId="{C0E78D69-53F3-F84E-98EA-D3640E1B57CC}"/>
          </ac:cxnSpMkLst>
        </pc:cxnChg>
        <pc:cxnChg chg="mod topLvl">
          <ac:chgData name="Jerome Aucan" userId="ccd2eed3-b8fa-4a56-9d11-d68c3c94ca59" providerId="ADAL" clId="{5314B710-790D-D347-A4C7-DC1B0EE9AD20}" dt="2021-06-07T05:22:43.127" v="438" actId="688"/>
          <ac:cxnSpMkLst>
            <pc:docMk/>
            <pc:sldMk cId="3291108860" sldId="259"/>
            <ac:cxnSpMk id="22" creationId="{50210F63-27FE-644F-9332-358540EC83EC}"/>
          </ac:cxnSpMkLst>
        </pc:cxnChg>
        <pc:cxnChg chg="add mod">
          <ac:chgData name="Jerome Aucan" userId="ccd2eed3-b8fa-4a56-9d11-d68c3c94ca59" providerId="ADAL" clId="{5314B710-790D-D347-A4C7-DC1B0EE9AD20}" dt="2021-06-07T05:26:44.597" v="557" actId="1076"/>
          <ac:cxnSpMkLst>
            <pc:docMk/>
            <pc:sldMk cId="3291108860" sldId="259"/>
            <ac:cxnSpMk id="34" creationId="{F9FC18A4-A7B5-9F45-8BFE-F9FA06806EA7}"/>
          </ac:cxnSpMkLst>
        </pc:cxnChg>
        <pc:cxnChg chg="add mod">
          <ac:chgData name="Jerome Aucan" userId="ccd2eed3-b8fa-4a56-9d11-d68c3c94ca59" providerId="ADAL" clId="{5314B710-790D-D347-A4C7-DC1B0EE9AD20}" dt="2021-06-07T05:26:36.195" v="556" actId="692"/>
          <ac:cxnSpMkLst>
            <pc:docMk/>
            <pc:sldMk cId="3291108860" sldId="259"/>
            <ac:cxnSpMk id="36" creationId="{D344D09E-E31A-4148-A62F-0B75DF5146C1}"/>
          </ac:cxnSpMkLst>
        </pc:cxnChg>
      </pc:sldChg>
      <pc:sldChg chg="addSp delSp modSp mod setBg">
        <pc:chgData name="Jerome Aucan" userId="ccd2eed3-b8fa-4a56-9d11-d68c3c94ca59" providerId="ADAL" clId="{5314B710-790D-D347-A4C7-DC1B0EE9AD20}" dt="2021-06-08T00:26:24.795" v="795" actId="26606"/>
        <pc:sldMkLst>
          <pc:docMk/>
          <pc:sldMk cId="1946867135" sldId="260"/>
        </pc:sldMkLst>
        <pc:spChg chg="mod">
          <ac:chgData name="Jerome Aucan" userId="ccd2eed3-b8fa-4a56-9d11-d68c3c94ca59" providerId="ADAL" clId="{5314B710-790D-D347-A4C7-DC1B0EE9AD20}" dt="2021-06-08T00:26:24.795" v="795" actId="26606"/>
          <ac:spMkLst>
            <pc:docMk/>
            <pc:sldMk cId="1946867135" sldId="260"/>
            <ac:spMk id="4" creationId="{855B684F-D239-414D-9E36-58766ECF906F}"/>
          </ac:spMkLst>
        </pc:spChg>
        <pc:spChg chg="add del mod">
          <ac:chgData name="Jerome Aucan" userId="ccd2eed3-b8fa-4a56-9d11-d68c3c94ca59" providerId="ADAL" clId="{5314B710-790D-D347-A4C7-DC1B0EE9AD20}" dt="2021-06-08T00:26:24.795" v="795" actId="26606"/>
          <ac:spMkLst>
            <pc:docMk/>
            <pc:sldMk cId="1946867135" sldId="260"/>
            <ac:spMk id="7" creationId="{3B360462-3483-456D-9947-35DCD981652F}"/>
          </ac:spMkLst>
        </pc:spChg>
        <pc:spChg chg="add del">
          <ac:chgData name="Jerome Aucan" userId="ccd2eed3-b8fa-4a56-9d11-d68c3c94ca59" providerId="ADAL" clId="{5314B710-790D-D347-A4C7-DC1B0EE9AD20}" dt="2021-06-08T00:26:18.720" v="793" actId="26606"/>
          <ac:spMkLst>
            <pc:docMk/>
            <pc:sldMk cId="1946867135" sldId="260"/>
            <ac:spMk id="12" creationId="{09588DA8-065E-4F6F-8EFD-43104AB2E0CF}"/>
          </ac:spMkLst>
        </pc:spChg>
        <pc:spChg chg="add del">
          <ac:chgData name="Jerome Aucan" userId="ccd2eed3-b8fa-4a56-9d11-d68c3c94ca59" providerId="ADAL" clId="{5314B710-790D-D347-A4C7-DC1B0EE9AD20}" dt="2021-06-08T00:26:24.795" v="795" actId="26606"/>
          <ac:spMkLst>
            <pc:docMk/>
            <pc:sldMk cId="1946867135" sldId="260"/>
            <ac:spMk id="13" creationId="{2E442304-DDBD-4F7B-8017-36BCC863FB40}"/>
          </ac:spMkLst>
        </pc:spChg>
        <pc:spChg chg="add del">
          <ac:chgData name="Jerome Aucan" userId="ccd2eed3-b8fa-4a56-9d11-d68c3c94ca59" providerId="ADAL" clId="{5314B710-790D-D347-A4C7-DC1B0EE9AD20}" dt="2021-06-08T00:26:18.720" v="793" actId="26606"/>
          <ac:spMkLst>
            <pc:docMk/>
            <pc:sldMk cId="1946867135" sldId="260"/>
            <ac:spMk id="14" creationId="{C4285719-470E-454C-AF62-8323075F1F5B}"/>
          </ac:spMkLst>
        </pc:spChg>
        <pc:spChg chg="add del">
          <ac:chgData name="Jerome Aucan" userId="ccd2eed3-b8fa-4a56-9d11-d68c3c94ca59" providerId="ADAL" clId="{5314B710-790D-D347-A4C7-DC1B0EE9AD20}" dt="2021-06-08T00:26:24.795" v="795" actId="26606"/>
          <ac:spMkLst>
            <pc:docMk/>
            <pc:sldMk cId="1946867135" sldId="260"/>
            <ac:spMk id="15" creationId="{5E107275-3853-46FD-A241-DE4355A42675}"/>
          </ac:spMkLst>
        </pc:spChg>
        <pc:spChg chg="add del">
          <ac:chgData name="Jerome Aucan" userId="ccd2eed3-b8fa-4a56-9d11-d68c3c94ca59" providerId="ADAL" clId="{5314B710-790D-D347-A4C7-DC1B0EE9AD20}" dt="2021-06-08T00:26:18.720" v="793" actId="26606"/>
          <ac:spMkLst>
            <pc:docMk/>
            <pc:sldMk cId="1946867135" sldId="260"/>
            <ac:spMk id="16" creationId="{CD9FE4EF-C4D8-49A0-B2FF-81D8DB7D8A24}"/>
          </ac:spMkLst>
        </pc:spChg>
        <pc:spChg chg="add del">
          <ac:chgData name="Jerome Aucan" userId="ccd2eed3-b8fa-4a56-9d11-d68c3c94ca59" providerId="ADAL" clId="{5314B710-790D-D347-A4C7-DC1B0EE9AD20}" dt="2021-06-08T00:26:18.720" v="793" actId="26606"/>
          <ac:spMkLst>
            <pc:docMk/>
            <pc:sldMk cId="1946867135" sldId="260"/>
            <ac:spMk id="18" creationId="{4300840D-0A0B-4512-BACA-B439D5B9C57C}"/>
          </ac:spMkLst>
        </pc:spChg>
        <pc:spChg chg="add del">
          <ac:chgData name="Jerome Aucan" userId="ccd2eed3-b8fa-4a56-9d11-d68c3c94ca59" providerId="ADAL" clId="{5314B710-790D-D347-A4C7-DC1B0EE9AD20}" dt="2021-06-08T00:26:18.720" v="793" actId="26606"/>
          <ac:spMkLst>
            <pc:docMk/>
            <pc:sldMk cId="1946867135" sldId="260"/>
            <ac:spMk id="20" creationId="{D2B78728-A580-49A7-84F9-6EF6F583ADE0}"/>
          </ac:spMkLst>
        </pc:spChg>
        <pc:spChg chg="add del">
          <ac:chgData name="Jerome Aucan" userId="ccd2eed3-b8fa-4a56-9d11-d68c3c94ca59" providerId="ADAL" clId="{5314B710-790D-D347-A4C7-DC1B0EE9AD20}" dt="2021-06-08T00:26:18.720" v="793" actId="26606"/>
          <ac:spMkLst>
            <pc:docMk/>
            <pc:sldMk cId="1946867135" sldId="260"/>
            <ac:spMk id="22" creationId="{38FAA1A1-D861-433F-88FA-1E9D6FD31D11}"/>
          </ac:spMkLst>
        </pc:spChg>
        <pc:spChg chg="add del">
          <ac:chgData name="Jerome Aucan" userId="ccd2eed3-b8fa-4a56-9d11-d68c3c94ca59" providerId="ADAL" clId="{5314B710-790D-D347-A4C7-DC1B0EE9AD20}" dt="2021-06-08T00:26:18.720" v="793" actId="26606"/>
          <ac:spMkLst>
            <pc:docMk/>
            <pc:sldMk cId="1946867135" sldId="260"/>
            <ac:spMk id="24" creationId="{8D71EDA1-87BF-4D5D-AB79-F346FD19278A}"/>
          </ac:spMkLst>
        </pc:spChg>
        <pc:graphicFrameChg chg="add del">
          <ac:chgData name="Jerome Aucan" userId="ccd2eed3-b8fa-4a56-9d11-d68c3c94ca59" providerId="ADAL" clId="{5314B710-790D-D347-A4C7-DC1B0EE9AD20}" dt="2021-06-08T00:26:24.795" v="795" actId="26606"/>
          <ac:graphicFrameMkLst>
            <pc:docMk/>
            <pc:sldMk cId="1946867135" sldId="260"/>
            <ac:graphicFrameMk id="9" creationId="{8F2899E5-A18B-4210-AA70-102D9D70E0BB}"/>
          </ac:graphicFrameMkLst>
        </pc:graphicFrameChg>
        <pc:picChg chg="ord">
          <ac:chgData name="Jerome Aucan" userId="ccd2eed3-b8fa-4a56-9d11-d68c3c94ca59" providerId="ADAL" clId="{5314B710-790D-D347-A4C7-DC1B0EE9AD20}" dt="2021-06-08T00:26:18.720" v="793" actId="26606"/>
          <ac:picMkLst>
            <pc:docMk/>
            <pc:sldMk cId="1946867135" sldId="260"/>
            <ac:picMk id="5" creationId="{B3103838-C186-4990-AE3B-2A65EE918F9B}"/>
          </ac:picMkLst>
        </pc:picChg>
      </pc:sldChg>
      <pc:sldChg chg="addSp modSp mod">
        <pc:chgData name="Jerome Aucan" userId="ccd2eed3-b8fa-4a56-9d11-d68c3c94ca59" providerId="ADAL" clId="{5314B710-790D-D347-A4C7-DC1B0EE9AD20}" dt="2021-06-07T05:40:44.651" v="769" actId="1076"/>
        <pc:sldMkLst>
          <pc:docMk/>
          <pc:sldMk cId="48298885" sldId="261"/>
        </pc:sldMkLst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8" creationId="{736698DC-44BD-9B48-8F9F-D3300A029732}"/>
          </ac:spMkLst>
        </pc:spChg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9" creationId="{44F95C1F-ED93-9C43-8E4B-174134F08751}"/>
          </ac:spMkLst>
        </pc:spChg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10" creationId="{3E76EE10-AE96-544E-A3F5-973F6B93E850}"/>
          </ac:spMkLst>
        </pc:spChg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11" creationId="{81CAFD6F-BE6C-A544-8137-6C9CEAD9528B}"/>
          </ac:spMkLst>
        </pc:spChg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12" creationId="{63D3D072-CCF2-9A4D-8D12-DBADB82DE896}"/>
          </ac:spMkLst>
        </pc:spChg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13" creationId="{8A985D29-49E0-9A48-86B7-472721B42463}"/>
          </ac:spMkLst>
        </pc:spChg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15" creationId="{A5AFD74D-E358-104A-9C62-9EBE42D2FE00}"/>
          </ac:spMkLst>
        </pc:spChg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16" creationId="{599D78C1-AEFF-E14C-A1C3-4FF08B5B2EFB}"/>
          </ac:spMkLst>
        </pc:spChg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19" creationId="{FC9AB6A3-6F3B-6442-960D-83A78A5896A3}"/>
          </ac:spMkLst>
        </pc:spChg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22" creationId="{D3036D2F-3907-2046-83DF-79AD03352B87}"/>
          </ac:spMkLst>
        </pc:spChg>
        <pc:spChg chg="mod">
          <ac:chgData name="Jerome Aucan" userId="ccd2eed3-b8fa-4a56-9d11-d68c3c94ca59" providerId="ADAL" clId="{5314B710-790D-D347-A4C7-DC1B0EE9AD20}" dt="2021-06-07T05:39:52.878" v="758"/>
          <ac:spMkLst>
            <pc:docMk/>
            <pc:sldMk cId="48298885" sldId="261"/>
            <ac:spMk id="24" creationId="{DDB79535-9E51-B947-809C-B4D2BF1562B6}"/>
          </ac:spMkLst>
        </pc:spChg>
        <pc:spChg chg="add mod">
          <ac:chgData name="Jerome Aucan" userId="ccd2eed3-b8fa-4a56-9d11-d68c3c94ca59" providerId="ADAL" clId="{5314B710-790D-D347-A4C7-DC1B0EE9AD20}" dt="2021-06-07T05:40:44.651" v="769" actId="1076"/>
          <ac:spMkLst>
            <pc:docMk/>
            <pc:sldMk cId="48298885" sldId="261"/>
            <ac:spMk id="26" creationId="{6FDBDA62-416A-F542-A503-323DEAD084A4}"/>
          </ac:spMkLst>
        </pc:spChg>
        <pc:grpChg chg="add mod">
          <ac:chgData name="Jerome Aucan" userId="ccd2eed3-b8fa-4a56-9d11-d68c3c94ca59" providerId="ADAL" clId="{5314B710-790D-D347-A4C7-DC1B0EE9AD20}" dt="2021-06-07T05:40:39.103" v="768" actId="1076"/>
          <ac:grpSpMkLst>
            <pc:docMk/>
            <pc:sldMk cId="48298885" sldId="261"/>
            <ac:grpSpMk id="6" creationId="{E92E3883-AA89-4943-B45E-4B1662442578}"/>
          </ac:grpSpMkLst>
        </pc:grpChg>
        <pc:picChg chg="mod">
          <ac:chgData name="Jerome Aucan" userId="ccd2eed3-b8fa-4a56-9d11-d68c3c94ca59" providerId="ADAL" clId="{5314B710-790D-D347-A4C7-DC1B0EE9AD20}" dt="2021-06-07T05:39:52.878" v="758"/>
          <ac:picMkLst>
            <pc:docMk/>
            <pc:sldMk cId="48298885" sldId="261"/>
            <ac:picMk id="7" creationId="{23A8CE61-C42B-B94D-8D71-3063E361187D}"/>
          </ac:picMkLst>
        </pc:picChg>
        <pc:cxnChg chg="mod">
          <ac:chgData name="Jerome Aucan" userId="ccd2eed3-b8fa-4a56-9d11-d68c3c94ca59" providerId="ADAL" clId="{5314B710-790D-D347-A4C7-DC1B0EE9AD20}" dt="2021-06-07T05:39:52.878" v="758"/>
          <ac:cxnSpMkLst>
            <pc:docMk/>
            <pc:sldMk cId="48298885" sldId="261"/>
            <ac:cxnSpMk id="14" creationId="{D91CB36B-63CE-FE49-B412-07E2EA693915}"/>
          </ac:cxnSpMkLst>
        </pc:cxnChg>
        <pc:cxnChg chg="mod">
          <ac:chgData name="Jerome Aucan" userId="ccd2eed3-b8fa-4a56-9d11-d68c3c94ca59" providerId="ADAL" clId="{5314B710-790D-D347-A4C7-DC1B0EE9AD20}" dt="2021-06-07T05:39:52.878" v="758"/>
          <ac:cxnSpMkLst>
            <pc:docMk/>
            <pc:sldMk cId="48298885" sldId="261"/>
            <ac:cxnSpMk id="17" creationId="{8BF2028A-D7BB-EC40-9568-1FEF94E5FEBF}"/>
          </ac:cxnSpMkLst>
        </pc:cxnChg>
        <pc:cxnChg chg="mod">
          <ac:chgData name="Jerome Aucan" userId="ccd2eed3-b8fa-4a56-9d11-d68c3c94ca59" providerId="ADAL" clId="{5314B710-790D-D347-A4C7-DC1B0EE9AD20}" dt="2021-06-07T05:39:52.878" v="758"/>
          <ac:cxnSpMkLst>
            <pc:docMk/>
            <pc:sldMk cId="48298885" sldId="261"/>
            <ac:cxnSpMk id="18" creationId="{E55D9473-5797-1847-8F1E-FD769385CD9F}"/>
          </ac:cxnSpMkLst>
        </pc:cxnChg>
        <pc:cxnChg chg="mod">
          <ac:chgData name="Jerome Aucan" userId="ccd2eed3-b8fa-4a56-9d11-d68c3c94ca59" providerId="ADAL" clId="{5314B710-790D-D347-A4C7-DC1B0EE9AD20}" dt="2021-06-07T05:39:52.878" v="758"/>
          <ac:cxnSpMkLst>
            <pc:docMk/>
            <pc:sldMk cId="48298885" sldId="261"/>
            <ac:cxnSpMk id="20" creationId="{509DF873-FE78-CB49-948B-F62FDD5D180B}"/>
          </ac:cxnSpMkLst>
        </pc:cxnChg>
        <pc:cxnChg chg="mod">
          <ac:chgData name="Jerome Aucan" userId="ccd2eed3-b8fa-4a56-9d11-d68c3c94ca59" providerId="ADAL" clId="{5314B710-790D-D347-A4C7-DC1B0EE9AD20}" dt="2021-06-07T05:39:52.878" v="758"/>
          <ac:cxnSpMkLst>
            <pc:docMk/>
            <pc:sldMk cId="48298885" sldId="261"/>
            <ac:cxnSpMk id="21" creationId="{2416FCC0-0830-D940-A152-AFD7EA071170}"/>
          </ac:cxnSpMkLst>
        </pc:cxnChg>
        <pc:cxnChg chg="mod">
          <ac:chgData name="Jerome Aucan" userId="ccd2eed3-b8fa-4a56-9d11-d68c3c94ca59" providerId="ADAL" clId="{5314B710-790D-D347-A4C7-DC1B0EE9AD20}" dt="2021-06-07T05:39:52.878" v="758"/>
          <ac:cxnSpMkLst>
            <pc:docMk/>
            <pc:sldMk cId="48298885" sldId="261"/>
            <ac:cxnSpMk id="23" creationId="{7DBFF698-923A-DD49-B5E9-91534E168F96}"/>
          </ac:cxnSpMkLst>
        </pc:cxnChg>
        <pc:cxnChg chg="mod">
          <ac:chgData name="Jerome Aucan" userId="ccd2eed3-b8fa-4a56-9d11-d68c3c94ca59" providerId="ADAL" clId="{5314B710-790D-D347-A4C7-DC1B0EE9AD20}" dt="2021-06-07T05:39:52.878" v="758"/>
          <ac:cxnSpMkLst>
            <pc:docMk/>
            <pc:sldMk cId="48298885" sldId="261"/>
            <ac:cxnSpMk id="25" creationId="{BCF09EDD-36B6-5243-A181-CBC569B87AD7}"/>
          </ac:cxnSpMkLst>
        </pc:cxnChg>
      </pc:sldChg>
      <pc:sldChg chg="ord">
        <pc:chgData name="Jerome Aucan" userId="ccd2eed3-b8fa-4a56-9d11-d68c3c94ca59" providerId="ADAL" clId="{5314B710-790D-D347-A4C7-DC1B0EE9AD20}" dt="2021-06-08T00:26:44.971" v="796" actId="20578"/>
        <pc:sldMkLst>
          <pc:docMk/>
          <pc:sldMk cId="3855600759" sldId="262"/>
        </pc:sldMkLst>
      </pc:sldChg>
      <pc:sldChg chg="addSp modSp mod ord">
        <pc:chgData name="Jerome Aucan" userId="ccd2eed3-b8fa-4a56-9d11-d68c3c94ca59" providerId="ADAL" clId="{5314B710-790D-D347-A4C7-DC1B0EE9AD20}" dt="2021-06-08T22:57:21.538" v="1421" actId="1076"/>
        <pc:sldMkLst>
          <pc:docMk/>
          <pc:sldMk cId="2408982819" sldId="263"/>
        </pc:sldMkLst>
        <pc:spChg chg="add mod">
          <ac:chgData name="Jerome Aucan" userId="ccd2eed3-b8fa-4a56-9d11-d68c3c94ca59" providerId="ADAL" clId="{5314B710-790D-D347-A4C7-DC1B0EE9AD20}" dt="2021-06-08T22:57:21.538" v="1421" actId="1076"/>
          <ac:spMkLst>
            <pc:docMk/>
            <pc:sldMk cId="2408982819" sldId="263"/>
            <ac:spMk id="7" creationId="{031FC2A6-EB00-8A48-B5F1-B2A955EFF63F}"/>
          </ac:spMkLst>
        </pc:spChg>
        <pc:picChg chg="mod">
          <ac:chgData name="Jerome Aucan" userId="ccd2eed3-b8fa-4a56-9d11-d68c3c94ca59" providerId="ADAL" clId="{5314B710-790D-D347-A4C7-DC1B0EE9AD20}" dt="2021-06-08T22:57:09.782" v="1418" actId="1076"/>
          <ac:picMkLst>
            <pc:docMk/>
            <pc:sldMk cId="2408982819" sldId="263"/>
            <ac:picMk id="6" creationId="{EE03F0CA-B6B6-9E40-B8F7-1E30712A766F}"/>
          </ac:picMkLst>
        </pc:picChg>
      </pc:sldChg>
      <pc:sldChg chg="ord">
        <pc:chgData name="Jerome Aucan" userId="ccd2eed3-b8fa-4a56-9d11-d68c3c94ca59" providerId="ADAL" clId="{5314B710-790D-D347-A4C7-DC1B0EE9AD20}" dt="2021-06-07T05:35:56.207" v="747" actId="20578"/>
        <pc:sldMkLst>
          <pc:docMk/>
          <pc:sldMk cId="1092576190" sldId="264"/>
        </pc:sldMkLst>
      </pc:sldChg>
      <pc:sldChg chg="ord">
        <pc:chgData name="Jerome Aucan" userId="ccd2eed3-b8fa-4a56-9d11-d68c3c94ca59" providerId="ADAL" clId="{5314B710-790D-D347-A4C7-DC1B0EE9AD20}" dt="2021-06-07T05:36:07.797" v="748" actId="20578"/>
        <pc:sldMkLst>
          <pc:docMk/>
          <pc:sldMk cId="1526478999" sldId="265"/>
        </pc:sldMkLst>
      </pc:sldChg>
      <pc:sldChg chg="addSp delSp modSp add mod">
        <pc:chgData name="Jerome Aucan" userId="ccd2eed3-b8fa-4a56-9d11-d68c3c94ca59" providerId="ADAL" clId="{5314B710-790D-D347-A4C7-DC1B0EE9AD20}" dt="2021-06-07T05:40:08.285" v="762" actId="21"/>
        <pc:sldMkLst>
          <pc:docMk/>
          <pc:sldMk cId="1257175797" sldId="266"/>
        </pc:sldMkLst>
        <pc:spChg chg="del mod">
          <ac:chgData name="Jerome Aucan" userId="ccd2eed3-b8fa-4a56-9d11-d68c3c94ca59" providerId="ADAL" clId="{5314B710-790D-D347-A4C7-DC1B0EE9AD20}" dt="2021-06-07T05:40:08.285" v="762" actId="21"/>
          <ac:spMkLst>
            <pc:docMk/>
            <pc:sldMk cId="1257175797" sldId="266"/>
            <ac:spMk id="2" creationId="{00000000-0000-0000-0000-000000000000}"/>
          </ac:spMkLst>
        </pc:spChg>
        <pc:spChg chg="add mod">
          <ac:chgData name="Jerome Aucan" userId="ccd2eed3-b8fa-4a56-9d11-d68c3c94ca59" providerId="ADAL" clId="{5314B710-790D-D347-A4C7-DC1B0EE9AD20}" dt="2021-06-07T05:40:08.285" v="762" actId="21"/>
          <ac:spMkLst>
            <pc:docMk/>
            <pc:sldMk cId="1257175797" sldId="266"/>
            <ac:spMk id="4" creationId="{60D29A87-C432-8347-B95A-0E9D1C2AB6C7}"/>
          </ac:spMkLst>
        </pc:spChg>
        <pc:grpChg chg="del mod">
          <ac:chgData name="Jerome Aucan" userId="ccd2eed3-b8fa-4a56-9d11-d68c3c94ca59" providerId="ADAL" clId="{5314B710-790D-D347-A4C7-DC1B0EE9AD20}" dt="2021-06-07T05:39:51.449" v="757" actId="21"/>
          <ac:grpSpMkLst>
            <pc:docMk/>
            <pc:sldMk cId="1257175797" sldId="266"/>
            <ac:grpSpMk id="106" creationId="{00000000-0000-0000-0000-000000000000}"/>
          </ac:grpSpMkLst>
        </pc:grpChg>
        <pc:cxnChg chg="mod">
          <ac:chgData name="Jerome Aucan" userId="ccd2eed3-b8fa-4a56-9d11-d68c3c94ca59" providerId="ADAL" clId="{5314B710-790D-D347-A4C7-DC1B0EE9AD20}" dt="2021-06-07T05:39:51.449" v="757" actId="21"/>
          <ac:cxnSpMkLst>
            <pc:docMk/>
            <pc:sldMk cId="1257175797" sldId="266"/>
            <ac:cxnSpMk id="88" creationId="{00000000-0000-0000-0000-000000000000}"/>
          </ac:cxnSpMkLst>
        </pc:cxnChg>
      </pc:sldChg>
      <pc:sldChg chg="addSp delSp modSp add mod">
        <pc:chgData name="Jerome Aucan" userId="ccd2eed3-b8fa-4a56-9d11-d68c3c94ca59" providerId="ADAL" clId="{5314B710-790D-D347-A4C7-DC1B0EE9AD20}" dt="2021-06-07T05:31:01.853" v="589" actId="478"/>
        <pc:sldMkLst>
          <pc:docMk/>
          <pc:sldMk cId="582126393" sldId="278"/>
        </pc:sldMkLst>
        <pc:spChg chg="del">
          <ac:chgData name="Jerome Aucan" userId="ccd2eed3-b8fa-4a56-9d11-d68c3c94ca59" providerId="ADAL" clId="{5314B710-790D-D347-A4C7-DC1B0EE9AD20}" dt="2021-06-01T22:33:18.175" v="410" actId="478"/>
          <ac:spMkLst>
            <pc:docMk/>
            <pc:sldMk cId="582126393" sldId="278"/>
            <ac:spMk id="3" creationId="{00000000-0000-0000-0000-000000000000}"/>
          </ac:spMkLst>
        </pc:spChg>
        <pc:spChg chg="mod">
          <ac:chgData name="Jerome Aucan" userId="ccd2eed3-b8fa-4a56-9d11-d68c3c94ca59" providerId="ADAL" clId="{5314B710-790D-D347-A4C7-DC1B0EE9AD20}" dt="2021-06-07T05:29:11.157" v="575" actId="1076"/>
          <ac:spMkLst>
            <pc:docMk/>
            <pc:sldMk cId="582126393" sldId="278"/>
            <ac:spMk id="5" creationId="{00000000-0000-0000-0000-000000000000}"/>
          </ac:spMkLst>
        </pc:spChg>
        <pc:spChg chg="add del mod">
          <ac:chgData name="Jerome Aucan" userId="ccd2eed3-b8fa-4a56-9d11-d68c3c94ca59" providerId="ADAL" clId="{5314B710-790D-D347-A4C7-DC1B0EE9AD20}" dt="2021-06-07T05:30:59.296" v="588" actId="478"/>
          <ac:spMkLst>
            <pc:docMk/>
            <pc:sldMk cId="582126393" sldId="278"/>
            <ac:spMk id="6" creationId="{18205C58-A3C8-B444-A9E2-046CCB4862D5}"/>
          </ac:spMkLst>
        </pc:spChg>
        <pc:spChg chg="mod">
          <ac:chgData name="Jerome Aucan" userId="ccd2eed3-b8fa-4a56-9d11-d68c3c94ca59" providerId="ADAL" clId="{5314B710-790D-D347-A4C7-DC1B0EE9AD20}" dt="2021-06-07T05:30:37.542" v="585" actId="1076"/>
          <ac:spMkLst>
            <pc:docMk/>
            <pc:sldMk cId="582126393" sldId="278"/>
            <ac:spMk id="9" creationId="{00000000-0000-0000-0000-000000000000}"/>
          </ac:spMkLst>
        </pc:spChg>
        <pc:spChg chg="mod">
          <ac:chgData name="Jerome Aucan" userId="ccd2eed3-b8fa-4a56-9d11-d68c3c94ca59" providerId="ADAL" clId="{5314B710-790D-D347-A4C7-DC1B0EE9AD20}" dt="2021-06-03T21:42:44.767" v="419" actId="14100"/>
          <ac:spMkLst>
            <pc:docMk/>
            <pc:sldMk cId="582126393" sldId="278"/>
            <ac:spMk id="10" creationId="{00000000-0000-0000-0000-000000000000}"/>
          </ac:spMkLst>
        </pc:spChg>
        <pc:spChg chg="mod">
          <ac:chgData name="Jerome Aucan" userId="ccd2eed3-b8fa-4a56-9d11-d68c3c94ca59" providerId="ADAL" clId="{5314B710-790D-D347-A4C7-DC1B0EE9AD20}" dt="2021-06-03T21:42:44.767" v="419" actId="14100"/>
          <ac:spMkLst>
            <pc:docMk/>
            <pc:sldMk cId="582126393" sldId="278"/>
            <ac:spMk id="11" creationId="{00000000-0000-0000-0000-000000000000}"/>
          </ac:spMkLst>
        </pc:spChg>
        <pc:spChg chg="mod">
          <ac:chgData name="Jerome Aucan" userId="ccd2eed3-b8fa-4a56-9d11-d68c3c94ca59" providerId="ADAL" clId="{5314B710-790D-D347-A4C7-DC1B0EE9AD20}" dt="2021-06-03T21:42:44.767" v="419" actId="14100"/>
          <ac:spMkLst>
            <pc:docMk/>
            <pc:sldMk cId="582126393" sldId="278"/>
            <ac:spMk id="12" creationId="{00000000-0000-0000-0000-000000000000}"/>
          </ac:spMkLst>
        </pc:spChg>
        <pc:spChg chg="mod">
          <ac:chgData name="Jerome Aucan" userId="ccd2eed3-b8fa-4a56-9d11-d68c3c94ca59" providerId="ADAL" clId="{5314B710-790D-D347-A4C7-DC1B0EE9AD20}" dt="2021-06-03T21:42:44.767" v="419" actId="14100"/>
          <ac:spMkLst>
            <pc:docMk/>
            <pc:sldMk cId="582126393" sldId="278"/>
            <ac:spMk id="13" creationId="{00000000-0000-0000-0000-000000000000}"/>
          </ac:spMkLst>
        </pc:spChg>
        <pc:spChg chg="mod">
          <ac:chgData name="Jerome Aucan" userId="ccd2eed3-b8fa-4a56-9d11-d68c3c94ca59" providerId="ADAL" clId="{5314B710-790D-D347-A4C7-DC1B0EE9AD20}" dt="2021-06-07T05:28:51.475" v="572" actId="1076"/>
          <ac:spMkLst>
            <pc:docMk/>
            <pc:sldMk cId="582126393" sldId="278"/>
            <ac:spMk id="14" creationId="{00000000-0000-0000-0000-000000000000}"/>
          </ac:spMkLst>
        </pc:spChg>
        <pc:spChg chg="mod">
          <ac:chgData name="Jerome Aucan" userId="ccd2eed3-b8fa-4a56-9d11-d68c3c94ca59" providerId="ADAL" clId="{5314B710-790D-D347-A4C7-DC1B0EE9AD20}" dt="2021-06-07T05:28:22.532" v="568" actId="207"/>
          <ac:spMkLst>
            <pc:docMk/>
            <pc:sldMk cId="582126393" sldId="278"/>
            <ac:spMk id="15" creationId="{00000000-0000-0000-0000-000000000000}"/>
          </ac:spMkLst>
        </pc:spChg>
        <pc:spChg chg="add del mod">
          <ac:chgData name="Jerome Aucan" userId="ccd2eed3-b8fa-4a56-9d11-d68c3c94ca59" providerId="ADAL" clId="{5314B710-790D-D347-A4C7-DC1B0EE9AD20}" dt="2021-06-07T05:29:55.649" v="580" actId="478"/>
          <ac:spMkLst>
            <pc:docMk/>
            <pc:sldMk cId="582126393" sldId="278"/>
            <ac:spMk id="18" creationId="{00000000-0000-0000-0000-000000000000}"/>
          </ac:spMkLst>
        </pc:spChg>
        <pc:spChg chg="add del mod">
          <ac:chgData name="Jerome Aucan" userId="ccd2eed3-b8fa-4a56-9d11-d68c3c94ca59" providerId="ADAL" clId="{5314B710-790D-D347-A4C7-DC1B0EE9AD20}" dt="2021-06-07T05:31:01.853" v="589" actId="478"/>
          <ac:spMkLst>
            <pc:docMk/>
            <pc:sldMk cId="582126393" sldId="278"/>
            <ac:spMk id="31" creationId="{5B92AC50-B1B9-4743-815F-F30E67571DE1}"/>
          </ac:spMkLst>
        </pc:spChg>
        <pc:picChg chg="mod">
          <ac:chgData name="Jerome Aucan" userId="ccd2eed3-b8fa-4a56-9d11-d68c3c94ca59" providerId="ADAL" clId="{5314B710-790D-D347-A4C7-DC1B0EE9AD20}" dt="2021-06-07T05:27:04.114" v="559" actId="1076"/>
          <ac:picMkLst>
            <pc:docMk/>
            <pc:sldMk cId="582126393" sldId="278"/>
            <ac:picMk id="4" creationId="{00000000-0000-0000-0000-000000000000}"/>
          </ac:picMkLst>
        </pc:picChg>
        <pc:cxnChg chg="add del mod">
          <ac:chgData name="Jerome Aucan" userId="ccd2eed3-b8fa-4a56-9d11-d68c3c94ca59" providerId="ADAL" clId="{5314B710-790D-D347-A4C7-DC1B0EE9AD20}" dt="2021-06-07T05:30:46.806" v="587" actId="14100"/>
          <ac:cxnSpMkLst>
            <pc:docMk/>
            <pc:sldMk cId="582126393" sldId="278"/>
            <ac:cxnSpMk id="7" creationId="{00000000-0000-0000-0000-000000000000}"/>
          </ac:cxnSpMkLst>
        </pc:cxnChg>
        <pc:cxnChg chg="mod">
          <ac:chgData name="Jerome Aucan" userId="ccd2eed3-b8fa-4a56-9d11-d68c3c94ca59" providerId="ADAL" clId="{5314B710-790D-D347-A4C7-DC1B0EE9AD20}" dt="2021-06-07T05:29:11.157" v="575" actId="1076"/>
          <ac:cxnSpMkLst>
            <pc:docMk/>
            <pc:sldMk cId="582126393" sldId="278"/>
            <ac:cxnSpMk id="17" creationId="{00000000-0000-0000-0000-000000000000}"/>
          </ac:cxnSpMkLst>
        </pc:cxnChg>
        <pc:cxnChg chg="mod">
          <ac:chgData name="Jerome Aucan" userId="ccd2eed3-b8fa-4a56-9d11-d68c3c94ca59" providerId="ADAL" clId="{5314B710-790D-D347-A4C7-DC1B0EE9AD20}" dt="2021-06-07T05:30:37.542" v="585" actId="1076"/>
          <ac:cxnSpMkLst>
            <pc:docMk/>
            <pc:sldMk cId="582126393" sldId="278"/>
            <ac:cxnSpMk id="19" creationId="{00000000-0000-0000-0000-000000000000}"/>
          </ac:cxnSpMkLst>
        </pc:cxnChg>
        <pc:cxnChg chg="mod">
          <ac:chgData name="Jerome Aucan" userId="ccd2eed3-b8fa-4a56-9d11-d68c3c94ca59" providerId="ADAL" clId="{5314B710-790D-D347-A4C7-DC1B0EE9AD20}" dt="2021-06-03T21:42:44.767" v="419" actId="14100"/>
          <ac:cxnSpMkLst>
            <pc:docMk/>
            <pc:sldMk cId="582126393" sldId="278"/>
            <ac:cxnSpMk id="21" creationId="{00000000-0000-0000-0000-000000000000}"/>
          </ac:cxnSpMkLst>
        </pc:cxnChg>
        <pc:cxnChg chg="mod">
          <ac:chgData name="Jerome Aucan" userId="ccd2eed3-b8fa-4a56-9d11-d68c3c94ca59" providerId="ADAL" clId="{5314B710-790D-D347-A4C7-DC1B0EE9AD20}" dt="2021-06-03T21:42:44.767" v="419" actId="14100"/>
          <ac:cxnSpMkLst>
            <pc:docMk/>
            <pc:sldMk cId="582126393" sldId="278"/>
            <ac:cxnSpMk id="23" creationId="{00000000-0000-0000-0000-000000000000}"/>
          </ac:cxnSpMkLst>
        </pc:cxnChg>
        <pc:cxnChg chg="mod">
          <ac:chgData name="Jerome Aucan" userId="ccd2eed3-b8fa-4a56-9d11-d68c3c94ca59" providerId="ADAL" clId="{5314B710-790D-D347-A4C7-DC1B0EE9AD20}" dt="2021-06-07T05:28:59.305" v="574" actId="14100"/>
          <ac:cxnSpMkLst>
            <pc:docMk/>
            <pc:sldMk cId="582126393" sldId="278"/>
            <ac:cxnSpMk id="25" creationId="{00000000-0000-0000-0000-000000000000}"/>
          </ac:cxnSpMkLst>
        </pc:cxnChg>
      </pc:sldChg>
      <pc:sldChg chg="new">
        <pc:chgData name="Jerome Aucan" userId="ccd2eed3-b8fa-4a56-9d11-d68c3c94ca59" providerId="ADAL" clId="{5314B710-790D-D347-A4C7-DC1B0EE9AD20}" dt="2021-06-07T05:41:39.585" v="770" actId="680"/>
        <pc:sldMkLst>
          <pc:docMk/>
          <pc:sldMk cId="708273175" sldId="279"/>
        </pc:sldMkLst>
      </pc:sldChg>
      <pc:sldChg chg="addSp delSp modSp add mod">
        <pc:chgData name="Jerome Aucan" userId="ccd2eed3-b8fa-4a56-9d11-d68c3c94ca59" providerId="ADAL" clId="{5314B710-790D-D347-A4C7-DC1B0EE9AD20}" dt="2021-06-07T05:42:38.649" v="791" actId="1076"/>
        <pc:sldMkLst>
          <pc:docMk/>
          <pc:sldMk cId="1744832853" sldId="280"/>
        </pc:sldMkLst>
        <pc:spChg chg="add del mod">
          <ac:chgData name="Jerome Aucan" userId="ccd2eed3-b8fa-4a56-9d11-d68c3c94ca59" providerId="ADAL" clId="{5314B710-790D-D347-A4C7-DC1B0EE9AD20}" dt="2021-06-07T05:41:52.346" v="775" actId="478"/>
          <ac:spMkLst>
            <pc:docMk/>
            <pc:sldMk cId="1744832853" sldId="280"/>
            <ac:spMk id="3" creationId="{7C43AF1A-0089-0048-962F-8893AEF54877}"/>
          </ac:spMkLst>
        </pc:spChg>
        <pc:spChg chg="del mod">
          <ac:chgData name="Jerome Aucan" userId="ccd2eed3-b8fa-4a56-9d11-d68c3c94ca59" providerId="ADAL" clId="{5314B710-790D-D347-A4C7-DC1B0EE9AD20}" dt="2021-06-07T05:41:50.125" v="774" actId="478"/>
          <ac:spMkLst>
            <pc:docMk/>
            <pc:sldMk cId="1744832853" sldId="280"/>
            <ac:spMk id="26" creationId="{6FDBDA62-416A-F542-A503-323DEAD084A4}"/>
          </ac:spMkLst>
        </pc:spChg>
        <pc:spChg chg="add mod">
          <ac:chgData name="Jerome Aucan" userId="ccd2eed3-b8fa-4a56-9d11-d68c3c94ca59" providerId="ADAL" clId="{5314B710-790D-D347-A4C7-DC1B0EE9AD20}" dt="2021-06-07T05:42:13.696" v="783" actId="14100"/>
          <ac:spMkLst>
            <pc:docMk/>
            <pc:sldMk cId="1744832853" sldId="280"/>
            <ac:spMk id="27" creationId="{78A5EB64-C6B7-0B4C-AD65-7EBE37F2F0EF}"/>
          </ac:spMkLst>
        </pc:spChg>
        <pc:spChg chg="add mod">
          <ac:chgData name="Jerome Aucan" userId="ccd2eed3-b8fa-4a56-9d11-d68c3c94ca59" providerId="ADAL" clId="{5314B710-790D-D347-A4C7-DC1B0EE9AD20}" dt="2021-06-07T05:42:34.329" v="790" actId="20577"/>
          <ac:spMkLst>
            <pc:docMk/>
            <pc:sldMk cId="1744832853" sldId="280"/>
            <ac:spMk id="29" creationId="{1291FABE-9F17-CB4F-9832-3833B08F0C8D}"/>
          </ac:spMkLst>
        </pc:spChg>
        <pc:grpChg chg="del">
          <ac:chgData name="Jerome Aucan" userId="ccd2eed3-b8fa-4a56-9d11-d68c3c94ca59" providerId="ADAL" clId="{5314B710-790D-D347-A4C7-DC1B0EE9AD20}" dt="2021-06-07T05:41:47.763" v="772" actId="478"/>
          <ac:grpSpMkLst>
            <pc:docMk/>
            <pc:sldMk cId="1744832853" sldId="280"/>
            <ac:grpSpMk id="6" creationId="{E92E3883-AA89-4943-B45E-4B1662442578}"/>
          </ac:grpSpMkLst>
        </pc:grpChg>
        <pc:picChg chg="add mod">
          <ac:chgData name="Jerome Aucan" userId="ccd2eed3-b8fa-4a56-9d11-d68c3c94ca59" providerId="ADAL" clId="{5314B710-790D-D347-A4C7-DC1B0EE9AD20}" dt="2021-06-07T05:42:38.649" v="791" actId="1076"/>
          <ac:picMkLst>
            <pc:docMk/>
            <pc:sldMk cId="1744832853" sldId="280"/>
            <ac:picMk id="28" creationId="{BBDC9B8D-2E48-C74F-94EB-220C95B6ADD9}"/>
          </ac:picMkLst>
        </pc:picChg>
        <pc:cxnChg chg="mod">
          <ac:chgData name="Jerome Aucan" userId="ccd2eed3-b8fa-4a56-9d11-d68c3c94ca59" providerId="ADAL" clId="{5314B710-790D-D347-A4C7-DC1B0EE9AD20}" dt="2021-06-07T05:41:47.763" v="772" actId="478"/>
          <ac:cxnSpMkLst>
            <pc:docMk/>
            <pc:sldMk cId="1744832853" sldId="280"/>
            <ac:cxnSpMk id="17" creationId="{8BF2028A-D7BB-EC40-9568-1FEF94E5FEBF}"/>
          </ac:cxnSpMkLst>
        </pc:cxnChg>
      </pc:sldChg>
      <pc:sldChg chg="addSp modSp add mod ord">
        <pc:chgData name="Jerome Aucan" userId="ccd2eed3-b8fa-4a56-9d11-d68c3c94ca59" providerId="ADAL" clId="{5314B710-790D-D347-A4C7-DC1B0EE9AD20}" dt="2021-06-08T00:27:06.314" v="810" actId="255"/>
        <pc:sldMkLst>
          <pc:docMk/>
          <pc:sldMk cId="2870545656" sldId="281"/>
        </pc:sldMkLst>
        <pc:spChg chg="add mod">
          <ac:chgData name="Jerome Aucan" userId="ccd2eed3-b8fa-4a56-9d11-d68c3c94ca59" providerId="ADAL" clId="{5314B710-790D-D347-A4C7-DC1B0EE9AD20}" dt="2021-06-08T00:27:06.314" v="810" actId="255"/>
          <ac:spMkLst>
            <pc:docMk/>
            <pc:sldMk cId="2870545656" sldId="281"/>
            <ac:spMk id="2" creationId="{1E34FEB3-0497-9C4E-A6CA-B9E0D91900FD}"/>
          </ac:spMkLst>
        </pc:spChg>
      </pc:sldChg>
      <pc:sldChg chg="addSp delSp modSp add mod ord">
        <pc:chgData name="Jerome Aucan" userId="ccd2eed3-b8fa-4a56-9d11-d68c3c94ca59" providerId="ADAL" clId="{5314B710-790D-D347-A4C7-DC1B0EE9AD20}" dt="2021-06-08T23:12:26.350" v="1653" actId="20577"/>
        <pc:sldMkLst>
          <pc:docMk/>
          <pc:sldMk cId="3165138651" sldId="282"/>
        </pc:sldMkLst>
        <pc:spChg chg="add mod">
          <ac:chgData name="Jerome Aucan" userId="ccd2eed3-b8fa-4a56-9d11-d68c3c94ca59" providerId="ADAL" clId="{5314B710-790D-D347-A4C7-DC1B0EE9AD20}" dt="2021-06-08T23:12:26.350" v="1653" actId="20577"/>
          <ac:spMkLst>
            <pc:docMk/>
            <pc:sldMk cId="3165138651" sldId="282"/>
            <ac:spMk id="7" creationId="{AD7ECD8B-BFF8-D049-9884-CC62079AEEDA}"/>
          </ac:spMkLst>
        </pc:spChg>
        <pc:picChg chg="add del mod">
          <ac:chgData name="Jerome Aucan" userId="ccd2eed3-b8fa-4a56-9d11-d68c3c94ca59" providerId="ADAL" clId="{5314B710-790D-D347-A4C7-DC1B0EE9AD20}" dt="2021-06-08T22:59:47.409" v="1428" actId="478"/>
          <ac:picMkLst>
            <pc:docMk/>
            <pc:sldMk cId="3165138651" sldId="282"/>
            <ac:picMk id="2" creationId="{71B3F106-477C-2C4F-B72E-80AC99825F10}"/>
          </ac:picMkLst>
        </pc:picChg>
        <pc:picChg chg="add del mod">
          <ac:chgData name="Jerome Aucan" userId="ccd2eed3-b8fa-4a56-9d11-d68c3c94ca59" providerId="ADAL" clId="{5314B710-790D-D347-A4C7-DC1B0EE9AD20}" dt="2021-06-08T22:59:55.061" v="1431" actId="478"/>
          <ac:picMkLst>
            <pc:docMk/>
            <pc:sldMk cId="3165138651" sldId="282"/>
            <ac:picMk id="3" creationId="{B11A7B2C-B546-B049-94DA-A630F308B770}"/>
          </ac:picMkLst>
        </pc:picChg>
        <pc:picChg chg="add mod">
          <ac:chgData name="Jerome Aucan" userId="ccd2eed3-b8fa-4a56-9d11-d68c3c94ca59" providerId="ADAL" clId="{5314B710-790D-D347-A4C7-DC1B0EE9AD20}" dt="2021-06-08T23:02:26.569" v="1478" actId="1076"/>
          <ac:picMkLst>
            <pc:docMk/>
            <pc:sldMk cId="3165138651" sldId="282"/>
            <ac:picMk id="6" creationId="{7C8F6EE3-38BE-154D-9322-F5CB7E5905F8}"/>
          </ac:picMkLst>
        </pc:picChg>
        <pc:picChg chg="add mod">
          <ac:chgData name="Jerome Aucan" userId="ccd2eed3-b8fa-4a56-9d11-d68c3c94ca59" providerId="ADAL" clId="{5314B710-790D-D347-A4C7-DC1B0EE9AD20}" dt="2021-06-08T23:10:10.636" v="1617" actId="1076"/>
          <ac:picMkLst>
            <pc:docMk/>
            <pc:sldMk cId="3165138651" sldId="282"/>
            <ac:picMk id="1026" creationId="{C0795C56-5D5D-9843-9072-2B4C6928B12A}"/>
          </ac:picMkLst>
        </pc:picChg>
      </pc:sldChg>
      <pc:sldChg chg="add">
        <pc:chgData name="Jerome Aucan" userId="ccd2eed3-b8fa-4a56-9d11-d68c3c94ca59" providerId="ADAL" clId="{5314B710-790D-D347-A4C7-DC1B0EE9AD20}" dt="2021-06-07T05:41:59.310" v="778" actId="2890"/>
        <pc:sldMkLst>
          <pc:docMk/>
          <pc:sldMk cId="1530455449" sldId="283"/>
        </pc:sldMkLst>
      </pc:sldChg>
      <pc:sldChg chg="modSp add mod">
        <pc:chgData name="Jerome Aucan" userId="ccd2eed3-b8fa-4a56-9d11-d68c3c94ca59" providerId="ADAL" clId="{5314B710-790D-D347-A4C7-DC1B0EE9AD20}" dt="2021-06-08T23:14:48.800" v="1668" actId="20577"/>
        <pc:sldMkLst>
          <pc:docMk/>
          <pc:sldMk cId="3000601587" sldId="284"/>
        </pc:sldMkLst>
        <pc:spChg chg="mod">
          <ac:chgData name="Jerome Aucan" userId="ccd2eed3-b8fa-4a56-9d11-d68c3c94ca59" providerId="ADAL" clId="{5314B710-790D-D347-A4C7-DC1B0EE9AD20}" dt="2021-06-08T23:14:48.800" v="1668" actId="20577"/>
          <ac:spMkLst>
            <pc:docMk/>
            <pc:sldMk cId="3000601587" sldId="284"/>
            <ac:spMk id="2" creationId="{41C1AA92-5C50-124E-83E0-A790B30EDC6B}"/>
          </ac:spMkLst>
        </pc:spChg>
      </pc:sldChg>
    </pc:docChg>
  </pc:docChgLst>
  <pc:docChgLst>
    <pc:chgData name="Long Jiang" userId="479591b0-bbdd-467b-a489-7f685e24f696" providerId="ADAL" clId="{C6E3F451-1E8F-49BA-BBC9-194D2004DDBF}"/>
    <pc:docChg chg="custSel modSld">
      <pc:chgData name="Long Jiang" userId="479591b0-bbdd-467b-a489-7f685e24f696" providerId="ADAL" clId="{C6E3F451-1E8F-49BA-BBC9-194D2004DDBF}" dt="2021-06-10T00:29:36.371" v="1" actId="20577"/>
      <pc:docMkLst>
        <pc:docMk/>
      </pc:docMkLst>
      <pc:sldChg chg="modSp">
        <pc:chgData name="Long Jiang" userId="479591b0-bbdd-467b-a489-7f685e24f696" providerId="ADAL" clId="{C6E3F451-1E8F-49BA-BBC9-194D2004DDBF}" dt="2021-06-10T00:29:36.371" v="1" actId="20577"/>
        <pc:sldMkLst>
          <pc:docMk/>
          <pc:sldMk cId="600966828" sldId="256"/>
        </pc:sldMkLst>
        <pc:spChg chg="mod">
          <ac:chgData name="Long Jiang" userId="479591b0-bbdd-467b-a489-7f685e24f696" providerId="ADAL" clId="{C6E3F451-1E8F-49BA-BBC9-194D2004DDBF}" dt="2021-06-10T00:29:36.371" v="1" actId="20577"/>
          <ac:spMkLst>
            <pc:docMk/>
            <pc:sldMk cId="600966828" sldId="256"/>
            <ac:spMk id="18" creationId="{D7036445-1AB9-4417-ABE2-A3DD0D1E25D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46D8E5-5DB7-4691-9154-75254C55FC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8872-71D1-4EBE-9D85-E43AAD9B88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CD74-8435-481F-BD5A-6923121F8099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BC52A-FB82-46F6-9E6C-F75F743ED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59A8B-A048-44DA-BE1A-6780F68D97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1830-3F58-4DB8-B8BF-40916D445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7598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8458-60DA-41B6-8709-052DD60FCDC8}" type="datetimeFigureOut">
              <a:rPr lang="en-GB" smtClean="0"/>
              <a:t>10/06/2021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1D7FC-94AC-46E9-B982-C16B64E70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8061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nnnn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nnnnnnn</a:t>
            </a:r>
          </a:p>
        </p:txBody>
      </p:sp>
    </p:spTree>
    <p:extLst>
      <p:ext uri="{BB962C8B-B14F-4D97-AF65-F5344CB8AC3E}">
        <p14:creationId xmlns:p14="http://schemas.microsoft.com/office/powerpoint/2010/main" val="91689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When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comes</a:t>
            </a:r>
            <a:r>
              <a:rPr lang="fr-FR" baseline="0" dirty="0"/>
              <a:t> to tsunami </a:t>
            </a:r>
            <a:r>
              <a:rPr lang="fr-FR" baseline="0" dirty="0" err="1"/>
              <a:t>detection</a:t>
            </a:r>
            <a:r>
              <a:rPr lang="fr-FR" baseline="0" dirty="0"/>
              <a:t> in the open </a:t>
            </a:r>
            <a:r>
              <a:rPr lang="fr-FR" baseline="0" dirty="0" err="1"/>
              <a:t>ocean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rely</a:t>
            </a:r>
            <a:r>
              <a:rPr lang="fr-FR" baseline="0" dirty="0"/>
              <a:t> </a:t>
            </a:r>
            <a:r>
              <a:rPr lang="fr-FR" baseline="0" dirty="0" err="1"/>
              <a:t>today</a:t>
            </a:r>
            <a:r>
              <a:rPr lang="fr-FR" baseline="0" dirty="0"/>
              <a:t> on </a:t>
            </a:r>
            <a:r>
              <a:rPr lang="fr-FR" baseline="0" dirty="0" err="1"/>
              <a:t>costly</a:t>
            </a:r>
            <a:r>
              <a:rPr lang="fr-FR" baseline="0" dirty="0"/>
              <a:t> </a:t>
            </a:r>
            <a:r>
              <a:rPr lang="fr-FR" baseline="0" dirty="0" err="1"/>
              <a:t>seafloor</a:t>
            </a:r>
            <a:r>
              <a:rPr lang="fr-FR" baseline="0" dirty="0"/>
              <a:t> system, </a:t>
            </a:r>
            <a:r>
              <a:rPr lang="fr-FR" baseline="0" dirty="0" err="1"/>
              <a:t>that</a:t>
            </a:r>
            <a:r>
              <a:rPr lang="fr-FR" baseline="0" dirty="0"/>
              <a:t> transmit </a:t>
            </a:r>
            <a:r>
              <a:rPr lang="fr-FR" baseline="0" dirty="0" err="1"/>
              <a:t>acoustically</a:t>
            </a:r>
            <a:r>
              <a:rPr lang="fr-FR" baseline="0" dirty="0"/>
              <a:t> to a </a:t>
            </a:r>
            <a:r>
              <a:rPr lang="fr-FR" baseline="0" dirty="0" err="1"/>
              <a:t>nearby</a:t>
            </a:r>
            <a:r>
              <a:rPr lang="fr-FR" baseline="0" dirty="0"/>
              <a:t> </a:t>
            </a:r>
            <a:r>
              <a:rPr lang="fr-FR" baseline="0" dirty="0" err="1"/>
              <a:t>buoy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then</a:t>
            </a:r>
            <a:r>
              <a:rPr lang="fr-FR" baseline="0" dirty="0"/>
              <a:t> </a:t>
            </a:r>
            <a:r>
              <a:rPr lang="fr-FR" baseline="0" dirty="0" err="1"/>
              <a:t>relay</a:t>
            </a:r>
            <a:r>
              <a:rPr lang="fr-FR" baseline="0" dirty="0"/>
              <a:t> the data to shore via a </a:t>
            </a:r>
            <a:r>
              <a:rPr lang="fr-FR" baseline="0" dirty="0" err="1"/>
              <a:t>satelite</a:t>
            </a:r>
            <a:r>
              <a:rPr lang="fr-FR" baseline="0" dirty="0"/>
              <a:t>. </a:t>
            </a:r>
          </a:p>
          <a:p>
            <a:r>
              <a:rPr lang="fr-FR" baseline="0" dirty="0" err="1"/>
              <a:t>These</a:t>
            </a:r>
            <a:r>
              <a:rPr lang="fr-FR" baseline="0" dirty="0"/>
              <a:t> </a:t>
            </a:r>
            <a:r>
              <a:rPr lang="fr-FR" baseline="0" dirty="0" err="1"/>
              <a:t>systems</a:t>
            </a:r>
            <a:r>
              <a:rPr lang="fr-FR" baseline="0" dirty="0"/>
              <a:t> are </a:t>
            </a:r>
            <a:r>
              <a:rPr lang="fr-FR" baseline="0" dirty="0" err="1"/>
              <a:t>very</a:t>
            </a:r>
            <a:r>
              <a:rPr lang="fr-FR" baseline="0" dirty="0"/>
              <a:t> </a:t>
            </a:r>
            <a:r>
              <a:rPr lang="fr-FR" baseline="0" dirty="0" err="1"/>
              <a:t>expensive</a:t>
            </a:r>
            <a:r>
              <a:rPr lang="fr-FR" baseline="0" dirty="0"/>
              <a:t> to </a:t>
            </a:r>
            <a:r>
              <a:rPr lang="fr-FR" baseline="0" dirty="0" err="1"/>
              <a:t>maintain</a:t>
            </a:r>
            <a:r>
              <a:rPr lang="fr-FR" baseline="0" dirty="0"/>
              <a:t> in </a:t>
            </a:r>
            <a:r>
              <a:rPr lang="fr-FR" baseline="0" dirty="0" err="1"/>
              <a:t>remote</a:t>
            </a:r>
            <a:r>
              <a:rPr lang="fr-FR" baseline="0" dirty="0"/>
              <a:t> areas of the </a:t>
            </a:r>
            <a:r>
              <a:rPr lang="fr-FR" baseline="0" dirty="0" err="1"/>
              <a:t>ocean</a:t>
            </a:r>
            <a:r>
              <a:rPr lang="fr-FR" baseline="0" dirty="0"/>
              <a:t>, and are </a:t>
            </a:r>
            <a:r>
              <a:rPr lang="fr-FR" baseline="0" dirty="0" err="1"/>
              <a:t>also</a:t>
            </a:r>
            <a:r>
              <a:rPr lang="fr-FR" baseline="0" dirty="0"/>
              <a:t> </a:t>
            </a:r>
            <a:r>
              <a:rPr lang="fr-FR" baseline="0" dirty="0" err="1"/>
              <a:t>very</a:t>
            </a:r>
            <a:r>
              <a:rPr lang="fr-FR" baseline="0" dirty="0"/>
              <a:t> </a:t>
            </a:r>
            <a:r>
              <a:rPr lang="fr-FR" baseline="0" dirty="0" err="1"/>
              <a:t>prone</a:t>
            </a:r>
            <a:r>
              <a:rPr lang="fr-FR" baseline="0" dirty="0"/>
              <a:t> to </a:t>
            </a:r>
            <a:r>
              <a:rPr lang="fr-FR" baseline="0" dirty="0" err="1"/>
              <a:t>vandalism</a:t>
            </a:r>
            <a:r>
              <a:rPr lang="fr-FR" baseline="0" dirty="0"/>
              <a:t>. </a:t>
            </a:r>
          </a:p>
          <a:p>
            <a:r>
              <a:rPr lang="fr-FR" baseline="0" dirty="0"/>
              <a:t>This </a:t>
            </a:r>
            <a:r>
              <a:rPr lang="fr-FR" baseline="0" dirty="0" err="1"/>
              <a:t>maps</a:t>
            </a:r>
            <a:r>
              <a:rPr lang="fr-FR" baseline="0" dirty="0"/>
              <a:t> show all the stations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exist</a:t>
            </a:r>
            <a:r>
              <a:rPr lang="fr-FR" baseline="0" dirty="0"/>
              <a:t> </a:t>
            </a:r>
            <a:r>
              <a:rPr lang="fr-FR" baseline="0" dirty="0" err="1"/>
              <a:t>today</a:t>
            </a:r>
            <a:r>
              <a:rPr lang="fr-FR" baseline="0" dirty="0"/>
              <a:t>, as </a:t>
            </a:r>
            <a:r>
              <a:rPr lang="fr-FR" baseline="0" dirty="0" err="1"/>
              <a:t>little</a:t>
            </a:r>
            <a:r>
              <a:rPr lang="fr-FR" baseline="0" dirty="0"/>
              <a:t> </a:t>
            </a:r>
            <a:r>
              <a:rPr lang="fr-FR" baseline="0" dirty="0" err="1"/>
              <a:t>diamonds</a:t>
            </a:r>
            <a:r>
              <a:rPr lang="fr-FR" baseline="0" dirty="0"/>
              <a:t> </a:t>
            </a:r>
            <a:r>
              <a:rPr lang="fr-FR" baseline="0" dirty="0" err="1"/>
              <a:t>where</a:t>
            </a:r>
            <a:r>
              <a:rPr lang="fr-FR" baseline="0" dirty="0"/>
              <a:t> the </a:t>
            </a:r>
            <a:r>
              <a:rPr lang="fr-FR" baseline="0" dirty="0" err="1"/>
              <a:t>color</a:t>
            </a:r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5E5C-20C0-F441-9126-157B1C8D693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6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35DB-395C-4BC6-80BA-DE7CFDA84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164E0-8BA1-4A38-82E6-DA7A7536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9571-8ED7-45D7-A0FA-D0B2485D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1BFF-FA0F-4845-9CC6-18ACD9F25796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DC51-6B16-4B28-B878-F87BD012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7D096-848A-4937-990D-84FF2F33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3AC5-FE6D-475F-8720-FB6BDA6F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4C09C-CDB8-4347-8AEF-A8E23B676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736CF-9F5E-41D6-B9EA-50FD6FB5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17BA-ED7F-4BC5-97F4-233CCEDAFEF7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2526-FC64-493C-A2DF-D3E24903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80E15-6470-433F-A4D9-357988FC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A0FB0-3233-4537-A13C-6EB529A3D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EB42B-A16B-4F26-BE11-D597FC947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C90A2-405D-431D-8A34-4947BE67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7E99-0645-413F-8514-2EAB2E74861A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F3975-F22A-4336-A56B-349DF722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00F8-9CE3-4973-AA72-572A01BF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42FF-D384-41E2-8BDE-020455B8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F38F-90A4-49D9-AE7A-85FFB45B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1981E-100D-46D4-A881-542983AE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2688-531E-43C8-AAAA-37E1F733BA82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F8FF8-EE97-48C6-AA1B-5C65EFD2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F4BA4-DD61-476B-909F-2EF58BFB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065D-AC7C-49CB-BF71-3FDFAFD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EF51D-9E4F-40D6-957B-A5BBBCA5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407B-4D09-41FE-8734-AC480B53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0B79-9EDE-4974-87D2-AF152439B2E6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0A2D-3CE9-4259-9C9B-5E5B1496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93607-128B-4E36-96BB-AC45359D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CE3B-C83B-4C96-95F7-4739C798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523C9-D420-4375-A02A-B458C17DF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341D8-FC24-4521-8153-00874C3E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93DAA-DB91-4E82-A05C-C16CFBC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FE5-3566-4673-A016-C47537EACA90}" type="datetime1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A5039-9633-4B52-BC18-EA720E90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8EADD-CF98-4FF0-BA51-8484B368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FA4A-AFF9-42DB-B574-83EDD453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9E94-B56B-4DD2-B441-AA7037ECE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9E8E2-6A96-444F-A00B-1293277B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429FD-08F7-4904-AA00-DBB108923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50310-940F-43EA-88D1-72437217C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BD1F2-1DE3-410D-98ED-8EFFB909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9EF7-CA7E-4A40-8FF2-36A7F1327E9C}" type="datetime1">
              <a:rPr lang="en-GB" smtClean="0"/>
              <a:t>10/06/2021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AB069-70BD-4858-8A83-3F5455B3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D3B0C-F7FC-4925-80A4-9B59A2E2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B4A0-671D-45AC-B3DD-17756119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F66E5-BCFA-468A-B354-31976A05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E55F-5DD7-47DA-870A-B305805680FD}" type="datetime1">
              <a:rPr lang="en-GB" smtClean="0"/>
              <a:t>10/06/2021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C644C-FF5E-4FC6-A549-80115E2B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447C1-3E0A-4343-BE36-CD72BEB1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8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9ECA3-33E8-4D83-8A6E-9A209045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D597-DE60-47AB-B927-1B935B6D77F2}" type="datetime1">
              <a:rPr lang="en-GB" smtClean="0"/>
              <a:t>10/06/2021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335A7-A6AE-4E5F-A140-6A8A1B71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2B1FD-1268-4A18-A231-96272C85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E14A-3A71-473F-BDBC-939096D8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D3925-36B0-448A-A3DC-5B68242D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FDC46-7DB6-406F-A7BA-479F189A8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4A32C-9160-4BCF-9E73-B623C91C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95D-7F03-4BD2-AAFA-46B038EBE642}" type="datetime1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C1A8B-F162-48C6-B703-1A2578CE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276D3-45FF-460C-B748-82667A97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6128-DA06-4BB2-A401-61C3F359A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2708A-6160-43D4-9F15-21B66312E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91751-455B-4F22-9DEF-3E6AE4DC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441A0-9DBD-4EED-9E67-CD57D0A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AD2-FD49-4AF8-A338-AEC2DF0649DF}" type="datetime1">
              <a:rPr lang="en-GB" smtClean="0"/>
              <a:t>10/06/2021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0B06-ED78-4024-898A-0D174578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C5FA3-DEAF-4076-886C-B12D689F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19E25-86CB-4DE2-8D82-74D7F6A8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FD790-7A28-4B8E-A71B-AFF46169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585A-B7EB-4D63-AB33-222F91A36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7ADA-799E-4BF9-8E85-8372363E981E}" type="datetime1">
              <a:rPr lang="en-GB" smtClean="0"/>
              <a:t>10/06/2021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2D82-B2CA-42A7-AE6F-8A098A994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45C8-AF6F-4CC0-8DC8-E0B64E99D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eftemps.science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41C1AF7-F60B-4744-ACA8-50079790D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40" y="5862277"/>
            <a:ext cx="2052736" cy="83446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1029CFC-154C-46D0-8BDF-63410217B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4" y="5952251"/>
            <a:ext cx="2230017" cy="70384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6ACF4F5-4E86-4D58-8C53-F7DAD81DC4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b="11079"/>
          <a:stretch/>
        </p:blipFill>
        <p:spPr>
          <a:xfrm>
            <a:off x="0" y="5811125"/>
            <a:ext cx="2640563" cy="108751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A8F96F-F479-4764-A294-61E95E265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5920279"/>
            <a:ext cx="1520890" cy="71845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6D6F028-BEC0-4F93-8CAD-EA01F4D63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00" y="415180"/>
            <a:ext cx="1323439" cy="1323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0402FE-2892-46E0-A1B2-EA676F11AABA}"/>
              </a:ext>
            </a:extLst>
          </p:cNvPr>
          <p:cNvSpPr txBox="1"/>
          <p:nvPr/>
        </p:nvSpPr>
        <p:spPr>
          <a:xfrm>
            <a:off x="3338772" y="543593"/>
            <a:ext cx="69648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endParaRPr lang="en-GB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Ocean Observations and Data Applications (PI-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27-28 May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-11 June 2021 (</a:t>
            </a:r>
            <a:r>
              <a:rPr lang="en-US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Fiji Time, UTC+12)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036445-1AB9-4417-ABE2-A3DD0D1E25DE}"/>
              </a:ext>
            </a:extLst>
          </p:cNvPr>
          <p:cNvSpPr txBox="1"/>
          <p:nvPr/>
        </p:nvSpPr>
        <p:spPr>
          <a:xfrm>
            <a:off x="1888400" y="2626392"/>
            <a:ext cx="9044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Seafloor measurements :</a:t>
            </a:r>
          </a:p>
          <a:p>
            <a:r>
              <a:rPr lang="en-AU" sz="3600" b="1" dirty="0"/>
              <a:t>Examples </a:t>
            </a:r>
            <a:r>
              <a:rPr lang="en-AU" sz="3600" b="1"/>
              <a:t>from Reef TEMPS </a:t>
            </a:r>
            <a:r>
              <a:rPr lang="en-AU" sz="3600" b="1" dirty="0"/>
              <a:t>and SMART cables </a:t>
            </a:r>
          </a:p>
          <a:p>
            <a:r>
              <a:rPr lang="en-AU" sz="2400" i="1" dirty="0"/>
              <a:t>Presented by: </a:t>
            </a:r>
            <a:r>
              <a:rPr lang="en-AU" sz="2400" i="1" dirty="0" err="1"/>
              <a:t>Jérome</a:t>
            </a:r>
            <a:r>
              <a:rPr lang="en-AU" sz="2400" i="1" dirty="0"/>
              <a:t> Aucan, SPC/PCCOS</a:t>
            </a:r>
          </a:p>
          <a:p>
            <a:r>
              <a:rPr lang="en-AU" sz="2400" i="1" dirty="0" err="1"/>
              <a:t>Email:jeromea@spc.int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60096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torm-tide-runup.gif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747" r="-32747"/>
          <a:stretch>
            <a:fillRect/>
          </a:stretch>
        </p:blipFill>
        <p:spPr>
          <a:xfrm>
            <a:off x="0" y="1599902"/>
            <a:ext cx="10179959" cy="4740903"/>
          </a:xfrm>
        </p:spPr>
      </p:pic>
      <p:sp>
        <p:nvSpPr>
          <p:cNvPr id="5" name="Ellipse 4"/>
          <p:cNvSpPr/>
          <p:nvPr/>
        </p:nvSpPr>
        <p:spPr>
          <a:xfrm>
            <a:off x="8685304" y="1920727"/>
            <a:ext cx="2425011" cy="8918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Measured</a:t>
            </a:r>
            <a:r>
              <a:rPr lang="fr-FR" dirty="0">
                <a:solidFill>
                  <a:schemeClr val="tx2"/>
                </a:solidFill>
              </a:rPr>
              <a:t> by the pressure </a:t>
            </a:r>
            <a:r>
              <a:rPr lang="fr-FR" dirty="0" err="1">
                <a:solidFill>
                  <a:schemeClr val="tx2"/>
                </a:solidFill>
              </a:rPr>
              <a:t>sensor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999939" y="565398"/>
            <a:ext cx="2425011" cy="8918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Measured</a:t>
            </a:r>
            <a:r>
              <a:rPr lang="fr-FR" dirty="0">
                <a:solidFill>
                  <a:schemeClr val="tx2"/>
                </a:solidFill>
              </a:rPr>
              <a:t> by the </a:t>
            </a:r>
            <a:r>
              <a:rPr lang="fr-FR" dirty="0" err="1">
                <a:solidFill>
                  <a:schemeClr val="tx2"/>
                </a:solidFill>
              </a:rPr>
              <a:t>wave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buoy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8209859" y="3906118"/>
            <a:ext cx="2425011" cy="89180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Measured</a:t>
            </a:r>
            <a:r>
              <a:rPr lang="fr-FR" dirty="0">
                <a:solidFill>
                  <a:schemeClr val="tx2"/>
                </a:solidFill>
              </a:rPr>
              <a:t> by the </a:t>
            </a:r>
            <a:r>
              <a:rPr lang="fr-FR" dirty="0" err="1">
                <a:solidFill>
                  <a:schemeClr val="tx2"/>
                </a:solidFill>
              </a:rPr>
              <a:t>tide</a:t>
            </a:r>
            <a:r>
              <a:rPr lang="fr-FR" dirty="0">
                <a:solidFill>
                  <a:schemeClr val="tx2"/>
                </a:solidFill>
              </a:rPr>
              <a:t> gauge</a:t>
            </a:r>
          </a:p>
        </p:txBody>
      </p:sp>
      <p:sp>
        <p:nvSpPr>
          <p:cNvPr id="9" name="Ellipse 8"/>
          <p:cNvSpPr/>
          <p:nvPr/>
        </p:nvSpPr>
        <p:spPr>
          <a:xfrm>
            <a:off x="6443342" y="3206477"/>
            <a:ext cx="899059" cy="49941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892872" y="2261693"/>
            <a:ext cx="899059" cy="49941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294487" y="5008392"/>
            <a:ext cx="899059" cy="49941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212445" y="3809802"/>
            <a:ext cx="899059" cy="49941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592219" y="2454249"/>
            <a:ext cx="1258879" cy="49941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stCxn id="10" idx="6"/>
            <a:endCxn id="5" idx="1"/>
          </p:cNvCxnSpPr>
          <p:nvPr/>
        </p:nvCxnSpPr>
        <p:spPr>
          <a:xfrm flipV="1">
            <a:off x="7791931" y="2051329"/>
            <a:ext cx="1248508" cy="460071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cxnSpLocks/>
            <a:stCxn id="9" idx="7"/>
            <a:endCxn id="5" idx="3"/>
          </p:cNvCxnSpPr>
          <p:nvPr/>
        </p:nvCxnSpPr>
        <p:spPr>
          <a:xfrm flipV="1">
            <a:off x="7210737" y="2681934"/>
            <a:ext cx="1829702" cy="597680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2" idx="6"/>
            <a:endCxn id="15" idx="2"/>
          </p:cNvCxnSpPr>
          <p:nvPr/>
        </p:nvCxnSpPr>
        <p:spPr>
          <a:xfrm>
            <a:off x="7111504" y="4059508"/>
            <a:ext cx="1098355" cy="292514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1" idx="6"/>
            <a:endCxn id="15" idx="3"/>
          </p:cNvCxnSpPr>
          <p:nvPr/>
        </p:nvCxnSpPr>
        <p:spPr>
          <a:xfrm flipV="1">
            <a:off x="8193545" y="4667324"/>
            <a:ext cx="371448" cy="590774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  <a:endCxn id="14" idx="4"/>
          </p:cNvCxnSpPr>
          <p:nvPr/>
        </p:nvCxnSpPr>
        <p:spPr>
          <a:xfrm flipV="1">
            <a:off x="5255586" y="1457207"/>
            <a:ext cx="956859" cy="1000032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4483667" y="3396003"/>
            <a:ext cx="899059" cy="49941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cxnSp>
        <p:nvCxnSpPr>
          <p:cNvPr id="7" name="Connecteur en angle 6"/>
          <p:cNvCxnSpPr>
            <a:cxnSpLocks/>
            <a:endCxn id="5" idx="4"/>
          </p:cNvCxnSpPr>
          <p:nvPr/>
        </p:nvCxnSpPr>
        <p:spPr>
          <a:xfrm flipV="1">
            <a:off x="5382726" y="2812536"/>
            <a:ext cx="4515084" cy="889886"/>
          </a:xfrm>
          <a:prstGeom prst="bentConnector2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2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03F0CA-B6B6-9E40-B8F7-1E30712A7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74" y="2703728"/>
            <a:ext cx="6692052" cy="416462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031FC2A6-EB00-8A48-B5F1-B2A955EFF63F}"/>
              </a:ext>
            </a:extLst>
          </p:cNvPr>
          <p:cNvSpPr txBox="1"/>
          <p:nvPr/>
        </p:nvSpPr>
        <p:spPr>
          <a:xfrm>
            <a:off x="2336162" y="969818"/>
            <a:ext cx="9645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Basic idea 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Telecom + Science</a:t>
            </a:r>
          </a:p>
          <a:p>
            <a:pPr marL="457200" indent="-457200">
              <a:buFont typeface="Arial"/>
              <a:buChar char="•"/>
            </a:pPr>
            <a:r>
              <a:rPr lang="en-US" sz="2000" u="sng" dirty="0"/>
              <a:t>Cable repeaters host sensors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Potential: 20,000 repeaters, typical separation of 50-200km.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Initial sensors : Pressure, temperature and acceleration.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898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grpSp>
        <p:nvGrpSpPr>
          <p:cNvPr id="6" name="Grouper 105">
            <a:extLst>
              <a:ext uri="{FF2B5EF4-FFF2-40B4-BE49-F238E27FC236}">
                <a16:creationId xmlns:a16="http://schemas.microsoft.com/office/drawing/2014/main" id="{E92E3883-AA89-4943-B45E-4B1662442578}"/>
              </a:ext>
            </a:extLst>
          </p:cNvPr>
          <p:cNvGrpSpPr/>
          <p:nvPr/>
        </p:nvGrpSpPr>
        <p:grpSpPr>
          <a:xfrm>
            <a:off x="1662369" y="1673359"/>
            <a:ext cx="8867261" cy="5184641"/>
            <a:chOff x="21166" y="836712"/>
            <a:chExt cx="12234335" cy="5693835"/>
          </a:xfrm>
        </p:grpSpPr>
        <p:pic>
          <p:nvPicPr>
            <p:cNvPr id="7" name="Picture 2" descr="DART Buoys">
              <a:extLst>
                <a:ext uri="{FF2B5EF4-FFF2-40B4-BE49-F238E27FC236}">
                  <a16:creationId xmlns:a16="http://schemas.microsoft.com/office/drawing/2014/main" id="{23A8CE61-C42B-B94D-8D71-3063E3611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" y="836712"/>
              <a:ext cx="12170833" cy="5693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736698DC-44BD-9B48-8F9F-D3300A0297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57019">
              <a:off x="4911726" y="4414937"/>
              <a:ext cx="880533" cy="1111251"/>
            </a:xfrm>
            <a:prstGeom prst="ellipse">
              <a:avLst/>
            </a:prstGeom>
            <a:solidFill>
              <a:srgbClr val="FF0000">
                <a:alpha val="10196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08775" tIns="54384" rIns="108775" bIns="54384" anchor="ctr"/>
            <a:lstStyle/>
            <a:p>
              <a:pPr algn="ctr" defTabSz="543350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Oval 20">
              <a:extLst>
                <a:ext uri="{FF2B5EF4-FFF2-40B4-BE49-F238E27FC236}">
                  <a16:creationId xmlns:a16="http://schemas.microsoft.com/office/drawing/2014/main" id="{44F95C1F-ED93-9C43-8E4B-174134F08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8551" y="3480429"/>
              <a:ext cx="287867" cy="211667"/>
            </a:xfrm>
            <a:prstGeom prst="ellipse">
              <a:avLst/>
            </a:prstGeom>
            <a:solidFill>
              <a:srgbClr val="FF0000">
                <a:alpha val="12941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08775" tIns="54384" rIns="108775" bIns="54384" anchor="ctr"/>
            <a:lstStyle/>
            <a:p>
              <a:pPr algn="ctr" defTabSz="543350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3E76EE10-AE96-544E-A3F5-973F6B93E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184" y="3632829"/>
              <a:ext cx="287867" cy="211667"/>
            </a:xfrm>
            <a:prstGeom prst="ellipse">
              <a:avLst/>
            </a:prstGeom>
            <a:solidFill>
              <a:srgbClr val="FF0000">
                <a:alpha val="12941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08775" tIns="54384" rIns="108775" bIns="54384" anchor="ctr"/>
            <a:lstStyle/>
            <a:p>
              <a:pPr algn="ctr" defTabSz="543350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81CAFD6F-BE6C-A544-8137-6C9CEAD952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789646">
              <a:off x="1883835" y="4415996"/>
              <a:ext cx="1047749" cy="298449"/>
            </a:xfrm>
            <a:prstGeom prst="ellipse">
              <a:avLst/>
            </a:prstGeom>
            <a:solidFill>
              <a:srgbClr val="FF0000">
                <a:alpha val="10196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08775" tIns="54384" rIns="108775" bIns="54384" anchor="ctr"/>
            <a:lstStyle/>
            <a:p>
              <a:pPr algn="ctr" defTabSz="543350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23">
              <a:extLst>
                <a:ext uri="{FF2B5EF4-FFF2-40B4-BE49-F238E27FC236}">
                  <a16:creationId xmlns:a16="http://schemas.microsoft.com/office/drawing/2014/main" id="{63D3D072-CCF2-9A4D-8D12-DBADB82DE8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82848">
              <a:off x="11330518" y="3143880"/>
              <a:ext cx="924983" cy="476249"/>
            </a:xfrm>
            <a:prstGeom prst="ellipse">
              <a:avLst/>
            </a:prstGeom>
            <a:solidFill>
              <a:srgbClr val="FF0000">
                <a:alpha val="10196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08775" tIns="54384" rIns="108775" bIns="54384" anchor="ctr"/>
            <a:lstStyle/>
            <a:p>
              <a:pPr algn="ctr" defTabSz="543350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8A985D29-49E0-9A48-86B7-472721B42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932" y="5201279"/>
              <a:ext cx="1879600" cy="79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775" tIns="54384" rIns="108775" bIns="54384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333" dirty="0">
                  <a:solidFill>
                    <a:srgbClr val="000000"/>
                  </a:solidFill>
                </a:rPr>
                <a:t>Lack of Observations</a:t>
              </a:r>
            </a:p>
            <a:p>
              <a:pPr eaLnBrk="1" hangingPunct="1"/>
              <a:r>
                <a:rPr lang="en-US" altLang="en-US" sz="1333" dirty="0">
                  <a:solidFill>
                    <a:srgbClr val="000000"/>
                  </a:solidFill>
                </a:rPr>
                <a:t>High threat</a:t>
              </a:r>
            </a:p>
          </p:txBody>
        </p:sp>
        <p:cxnSp>
          <p:nvCxnSpPr>
            <p:cNvPr id="14" name="Straight Arrow Connector 27">
              <a:extLst>
                <a:ext uri="{FF2B5EF4-FFF2-40B4-BE49-F238E27FC236}">
                  <a16:creationId xmlns:a16="http://schemas.microsoft.com/office/drawing/2014/main" id="{D91CB36B-63CE-FE49-B412-07E2EA6939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591733" y="4667879"/>
              <a:ext cx="654051" cy="5334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A5AFD74D-E358-104A-9C62-9EBE42D2F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2134" y="5470095"/>
              <a:ext cx="1877484" cy="79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775" tIns="54384" rIns="108775" bIns="54384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333" dirty="0">
                  <a:solidFill>
                    <a:srgbClr val="000000"/>
                  </a:solidFill>
                </a:rPr>
                <a:t>Expensive O&amp;M and</a:t>
              </a:r>
            </a:p>
            <a:p>
              <a:pPr eaLnBrk="1" hangingPunct="1"/>
              <a:r>
                <a:rPr lang="en-US" altLang="en-US" sz="1333" dirty="0">
                  <a:solidFill>
                    <a:srgbClr val="000000"/>
                  </a:solidFill>
                </a:rPr>
                <a:t>High Vandalism</a:t>
              </a:r>
            </a:p>
          </p:txBody>
        </p:sp>
        <p:sp>
          <p:nvSpPr>
            <p:cNvPr id="16" name="Oval 29">
              <a:extLst>
                <a:ext uri="{FF2B5EF4-FFF2-40B4-BE49-F238E27FC236}">
                  <a16:creationId xmlns:a16="http://schemas.microsoft.com/office/drawing/2014/main" id="{599D78C1-AEFF-E14C-A1C3-4FF08B5B2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184" y="4824513"/>
              <a:ext cx="287867" cy="213783"/>
            </a:xfrm>
            <a:prstGeom prst="ellipse">
              <a:avLst/>
            </a:prstGeom>
            <a:solidFill>
              <a:srgbClr val="FF0000">
                <a:alpha val="12941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08775" tIns="54384" rIns="108775" bIns="54384" anchor="ctr"/>
            <a:lstStyle/>
            <a:p>
              <a:pPr algn="ctr" defTabSz="543350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30">
              <a:extLst>
                <a:ext uri="{FF2B5EF4-FFF2-40B4-BE49-F238E27FC236}">
                  <a16:creationId xmlns:a16="http://schemas.microsoft.com/office/drawing/2014/main" id="{8BF2028A-D7BB-EC40-9568-1FEF94E5FEBF}"/>
                </a:ext>
              </a:extLst>
            </p:cNvPr>
            <p:cNvCxnSpPr>
              <a:cxnSpLocks noChangeShapeType="1"/>
              <a:endCxn id="22" idx="4"/>
            </p:cNvCxnSpPr>
            <p:nvPr/>
          </p:nvCxnSpPr>
          <p:spPr bwMode="auto">
            <a:xfrm flipV="1">
              <a:off x="7939618" y="5038297"/>
              <a:ext cx="444500" cy="70061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31">
              <a:extLst>
                <a:ext uri="{FF2B5EF4-FFF2-40B4-BE49-F238E27FC236}">
                  <a16:creationId xmlns:a16="http://schemas.microsoft.com/office/drawing/2014/main" id="{E55D9473-5797-1847-8F1E-FD769385CD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712885" y="5336747"/>
              <a:ext cx="349249" cy="40216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FC9AB6A3-6F3B-6442-960D-83A78A589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8151" y="3683630"/>
              <a:ext cx="1356783" cy="57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775" tIns="54384" rIns="108775" bIns="54384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8143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333" dirty="0">
                  <a:solidFill>
                    <a:srgbClr val="000000"/>
                  </a:solidFill>
                </a:rPr>
                <a:t>High currents</a:t>
              </a:r>
            </a:p>
          </p:txBody>
        </p:sp>
        <p:cxnSp>
          <p:nvCxnSpPr>
            <p:cNvPr id="20" name="Straight Arrow Connector 33">
              <a:extLst>
                <a:ext uri="{FF2B5EF4-FFF2-40B4-BE49-F238E27FC236}">
                  <a16:creationId xmlns:a16="http://schemas.microsoft.com/office/drawing/2014/main" id="{509DF873-FE78-CB49-948B-F62FDD5D18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006418" y="3586262"/>
              <a:ext cx="321733" cy="24553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34">
              <a:extLst>
                <a:ext uri="{FF2B5EF4-FFF2-40B4-BE49-F238E27FC236}">
                  <a16:creationId xmlns:a16="http://schemas.microsoft.com/office/drawing/2014/main" id="{2416FCC0-0830-D940-A152-AFD7EA0711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528051" y="3738663"/>
              <a:ext cx="800100" cy="10583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D3036D2F-3907-2046-83DF-79AD03352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9668" y="2690913"/>
              <a:ext cx="2284591" cy="34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775" tIns="54384" rIns="108775" bIns="54384">
              <a:spAutoFit/>
            </a:bodyPr>
            <a:lstStyle>
              <a:lvl1pPr defTabSz="4064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defTabSz="4064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defTabSz="4064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defTabSz="4064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defTabSz="406400" eaLnBrk="0" hangingPunct="0"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333" dirty="0">
                  <a:solidFill>
                    <a:srgbClr val="000000"/>
                  </a:solidFill>
                </a:rPr>
                <a:t>Lack of Observations</a:t>
              </a:r>
            </a:p>
          </p:txBody>
        </p:sp>
        <p:cxnSp>
          <p:nvCxnSpPr>
            <p:cNvPr id="23" name="Straight Arrow Connector 40">
              <a:extLst>
                <a:ext uri="{FF2B5EF4-FFF2-40B4-BE49-F238E27FC236}">
                  <a16:creationId xmlns:a16="http://schemas.microsoft.com/office/drawing/2014/main" id="{7DBFF698-923A-DD49-B5E9-91534E168F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439400" y="3006296"/>
              <a:ext cx="838200" cy="29421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1">
              <a:extLst>
                <a:ext uri="{FF2B5EF4-FFF2-40B4-BE49-F238E27FC236}">
                  <a16:creationId xmlns:a16="http://schemas.microsoft.com/office/drawing/2014/main" id="{DDB79535-9E51-B947-809C-B4D2BF156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7051" y="4610729"/>
              <a:ext cx="287867" cy="213784"/>
            </a:xfrm>
            <a:prstGeom prst="ellipse">
              <a:avLst/>
            </a:prstGeom>
            <a:solidFill>
              <a:srgbClr val="FF0000">
                <a:alpha val="12941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08775" tIns="54384" rIns="108775" bIns="54384" anchor="ctr"/>
            <a:lstStyle/>
            <a:p>
              <a:pPr algn="ctr" defTabSz="543350"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Arrow Connector 42">
              <a:extLst>
                <a:ext uri="{FF2B5EF4-FFF2-40B4-BE49-F238E27FC236}">
                  <a16:creationId xmlns:a16="http://schemas.microsoft.com/office/drawing/2014/main" id="{BCF09EDD-36B6-5243-A181-CBC569B87A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999818" y="4824513"/>
              <a:ext cx="21167" cy="64558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Titre 1">
            <a:extLst>
              <a:ext uri="{FF2B5EF4-FFF2-40B4-BE49-F238E27FC236}">
                <a16:creationId xmlns:a16="http://schemas.microsoft.com/office/drawing/2014/main" id="{6FDBDA62-416A-F542-A503-323DEAD0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611" y="658807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dirty="0" err="1"/>
              <a:t>Improvement</a:t>
            </a:r>
            <a:r>
              <a:rPr lang="fr-FR" sz="3200" dirty="0"/>
              <a:t> of tsunami warning and </a:t>
            </a:r>
            <a:r>
              <a:rPr lang="fr-FR" sz="3200" dirty="0" err="1"/>
              <a:t>detection</a:t>
            </a:r>
            <a:r>
              <a:rPr lang="fr-FR" sz="3200" dirty="0"/>
              <a:t> </a:t>
            </a:r>
            <a:r>
              <a:rPr lang="fr-FR" sz="3200" dirty="0" err="1"/>
              <a:t>systems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9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A5EB64-C6B7-0B4C-AD65-7EBE37F2F0EF}"/>
              </a:ext>
            </a:extLst>
          </p:cNvPr>
          <p:cNvSpPr txBox="1">
            <a:spLocks/>
          </p:cNvSpPr>
          <p:nvPr/>
        </p:nvSpPr>
        <p:spPr>
          <a:xfrm>
            <a:off x="4867835" y="2097741"/>
            <a:ext cx="7324165" cy="486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"/>
                <a:cs typeface="Arial"/>
              </a:rPr>
              <a:t>JTF,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120 Members from 80 organizations, and </a:t>
            </a:r>
            <a:r>
              <a:rPr lang="en-US" altLang="en-US" sz="2000" dirty="0">
                <a:latin typeface="Arial"/>
                <a:cs typeface="Arial"/>
              </a:rPr>
              <a:t>3</a:t>
            </a:r>
            <a:r>
              <a:rPr lang="en-US" sz="2000" dirty="0">
                <a:latin typeface="Arial"/>
                <a:cs typeface="Arial"/>
              </a:rPr>
              <a:t> UN sponsoring agencies</a:t>
            </a:r>
            <a:endParaRPr lang="en-US" altLang="en-US" sz="2000" dirty="0"/>
          </a:p>
          <a:p>
            <a:endParaRPr lang="en-CA" sz="2000" dirty="0">
              <a:latin typeface="Arial"/>
              <a:cs typeface="Arial"/>
            </a:endParaRPr>
          </a:p>
          <a:p>
            <a:r>
              <a:rPr lang="en-CA" sz="2000" dirty="0">
                <a:latin typeface="Arial"/>
                <a:cs typeface="Arial"/>
              </a:rPr>
              <a:t>Helping raise awareness and advocate for the SMART subsea cable systems.</a:t>
            </a:r>
          </a:p>
          <a:p>
            <a:r>
              <a:rPr lang="en-CA" sz="2000" dirty="0">
                <a:latin typeface="Arial"/>
                <a:cs typeface="Arial"/>
              </a:rPr>
              <a:t>Linking key stakeholders: ocean observing community, disaster management organisations, cable owners, operators and suppliers… </a:t>
            </a:r>
          </a:p>
          <a:p>
            <a:r>
              <a:rPr lang="en-CA" sz="2000" dirty="0">
                <a:latin typeface="Arial"/>
                <a:cs typeface="Arial"/>
              </a:rPr>
              <a:t>Working with scientific observatories, industry, countries and sponsors to deploy a SMART Cable Wet Demonstrator.</a:t>
            </a:r>
            <a:endParaRPr lang="en-US" sz="2000" dirty="0"/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BBDC9B8D-2E48-C74F-94EB-220C95B6A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4" y="2650640"/>
            <a:ext cx="3983416" cy="2094543"/>
          </a:xfrm>
          <a:prstGeom prst="rect">
            <a:avLst/>
          </a:prstGeom>
        </p:spPr>
      </p:pic>
      <p:sp>
        <p:nvSpPr>
          <p:cNvPr id="29" name="Title 6">
            <a:extLst>
              <a:ext uri="{FF2B5EF4-FFF2-40B4-BE49-F238E27FC236}">
                <a16:creationId xmlns:a16="http://schemas.microsoft.com/office/drawing/2014/main" id="{1291FABE-9F17-CB4F-9832-3833B08F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4" y="969818"/>
            <a:ext cx="11896165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SMART Cables Facilitation by ITU-WMO-UNESCO/IOC </a:t>
            </a:r>
            <a:br>
              <a:rPr lang="en-US" sz="3200" dirty="0"/>
            </a:br>
            <a:r>
              <a:rPr lang="en-US" sz="3200" dirty="0"/>
              <a:t>Joint Task Force (JTF)</a:t>
            </a:r>
          </a:p>
        </p:txBody>
      </p:sp>
    </p:spTree>
    <p:extLst>
      <p:ext uri="{BB962C8B-B14F-4D97-AF65-F5344CB8AC3E}">
        <p14:creationId xmlns:p14="http://schemas.microsoft.com/office/powerpoint/2010/main" val="174483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34FEB3-0497-9C4E-A6CA-B9E0D91900FD}"/>
              </a:ext>
            </a:extLst>
          </p:cNvPr>
          <p:cNvSpPr txBox="1"/>
          <p:nvPr/>
        </p:nvSpPr>
        <p:spPr>
          <a:xfrm>
            <a:off x="3617259" y="2528047"/>
            <a:ext cx="549984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45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408685" y="969818"/>
            <a:ext cx="113746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0297B5-784F-2541-BBFC-FB8C635F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6" y="96355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0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5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B00B7-C555-434A-BC8C-32A45749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8AD75-D151-544E-8553-883ED65F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0D29A87-C432-8347-B95A-0E9D1C2A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7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408685" y="969818"/>
            <a:ext cx="113746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C1AA92-5C50-124E-83E0-A790B30EDC6B}"/>
              </a:ext>
            </a:extLst>
          </p:cNvPr>
          <p:cNvSpPr txBox="1"/>
          <p:nvPr/>
        </p:nvSpPr>
        <p:spPr>
          <a:xfrm>
            <a:off x="228600" y="880798"/>
            <a:ext cx="10986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Seafloor measurements :</a:t>
            </a:r>
          </a:p>
          <a:p>
            <a:endParaRPr lang="en-US" sz="2400" dirty="0"/>
          </a:p>
          <a:p>
            <a:r>
              <a:rPr lang="en-US" sz="2400" dirty="0"/>
              <a:t>-Mounted on the seafloor (from reef-flat to abyssal plains)</a:t>
            </a:r>
          </a:p>
          <a:p>
            <a:r>
              <a:rPr lang="en-US" sz="2400" dirty="0"/>
              <a:t>-Autonomous or wired.</a:t>
            </a:r>
          </a:p>
          <a:p>
            <a:r>
              <a:rPr lang="en-US" sz="2400" dirty="0"/>
              <a:t>-Multiple variables measured (Most common are temperature and pressure)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1029CBD9-448C-2040-83E5-EA3457409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52289"/>
              </p:ext>
            </p:extLst>
          </p:nvPr>
        </p:nvGraphicFramePr>
        <p:xfrm>
          <a:off x="687294" y="3190274"/>
          <a:ext cx="10707638" cy="286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819">
                  <a:extLst>
                    <a:ext uri="{9D8B030D-6E8A-4147-A177-3AD203B41FA5}">
                      <a16:colId xmlns:a16="http://schemas.microsoft.com/office/drawing/2014/main" val="4273045482"/>
                    </a:ext>
                  </a:extLst>
                </a:gridCol>
                <a:gridCol w="5353819">
                  <a:extLst>
                    <a:ext uri="{9D8B030D-6E8A-4147-A177-3AD203B41FA5}">
                      <a16:colId xmlns:a16="http://schemas.microsoft.com/office/drawing/2014/main" val="1778497153"/>
                    </a:ext>
                  </a:extLst>
                </a:gridCol>
              </a:tblGrid>
              <a:tr h="521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Benefits 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532054"/>
                  </a:ext>
                </a:extLst>
              </a:tr>
              <a:tr h="2220608">
                <a:tc>
                  <a:txBody>
                    <a:bodyPr/>
                    <a:lstStyle/>
                    <a:p>
                      <a:r>
                        <a:rPr lang="en-US" sz="1800" dirty="0"/>
                        <a:t>-High resilience in exposed area.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-Multiple parameters possible.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-High frequency data possible.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-Relative cost.</a:t>
                      </a:r>
                    </a:p>
                    <a:p>
                      <a:r>
                        <a:rPr lang="en-US" sz="1800" dirty="0"/>
                        <a:t>-Relative ease of deployment.</a:t>
                      </a:r>
                    </a:p>
                    <a:p>
                      <a:r>
                        <a:rPr lang="en-US" sz="1800" dirty="0"/>
                        <a:t>-Relative protection against vandalism.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-Not real-time (unless cabled to shore)</a:t>
                      </a:r>
                    </a:p>
                    <a:p>
                      <a:r>
                        <a:rPr lang="en-US" dirty="0"/>
                        <a:t>-Scuba operations can be required.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1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03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7B949-17B7-40D1-A5F9-828A5EC2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63" y="20205"/>
            <a:ext cx="12108873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358DD8C-3563-4E23-A5FA-786740BC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C8A4C6C-E621-FC41-B2F8-EDB76AD95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4058" y="2109944"/>
            <a:ext cx="4576483" cy="4346614"/>
          </a:xfrm>
          <a:prstGeom prst="rect">
            <a:avLst/>
          </a:prstGeom>
        </p:spPr>
      </p:pic>
      <p:pic>
        <p:nvPicPr>
          <p:cNvPr id="8" name="Image 7" descr="IMG_0556.jpg">
            <a:extLst>
              <a:ext uri="{FF2B5EF4-FFF2-40B4-BE49-F238E27FC236}">
                <a16:creationId xmlns:a16="http://schemas.microsoft.com/office/drawing/2014/main" id="{21988238-9E08-514B-9926-39003A18E6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859" y="2313032"/>
            <a:ext cx="4518027" cy="33885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C5DBA7A-1CB2-3146-8E36-0351613FA508}"/>
              </a:ext>
            </a:extLst>
          </p:cNvPr>
          <p:cNvSpPr txBox="1"/>
          <p:nvPr/>
        </p:nvSpPr>
        <p:spPr>
          <a:xfrm>
            <a:off x="874059" y="1553078"/>
            <a:ext cx="460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tide deployment in the inter-tidal area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42B4DD-5A07-284B-A9E9-822FC612BA18}"/>
              </a:ext>
            </a:extLst>
          </p:cNvPr>
          <p:cNvSpPr txBox="1"/>
          <p:nvPr/>
        </p:nvSpPr>
        <p:spPr>
          <a:xfrm>
            <a:off x="6512859" y="1737744"/>
            <a:ext cx="460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Scuba deployment in the surf zone area</a:t>
            </a:r>
          </a:p>
        </p:txBody>
      </p:sp>
    </p:spTree>
    <p:extLst>
      <p:ext uri="{BB962C8B-B14F-4D97-AF65-F5344CB8AC3E}">
        <p14:creationId xmlns:p14="http://schemas.microsoft.com/office/powerpoint/2010/main" val="303651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408685" y="969818"/>
            <a:ext cx="1137462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C1AA92-5C50-124E-83E0-A790B30EDC6B}"/>
              </a:ext>
            </a:extLst>
          </p:cNvPr>
          <p:cNvSpPr txBox="1"/>
          <p:nvPr/>
        </p:nvSpPr>
        <p:spPr>
          <a:xfrm>
            <a:off x="1471448" y="2133600"/>
            <a:ext cx="9743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-Pressure : </a:t>
            </a:r>
          </a:p>
          <a:p>
            <a:r>
              <a:rPr lang="en-US" sz="2400" dirty="0"/>
              <a:t>Able to measure both swell and wind waves, </a:t>
            </a:r>
            <a:r>
              <a:rPr lang="en-US" sz="2400" dirty="0" err="1"/>
              <a:t>infragravity</a:t>
            </a:r>
            <a:r>
              <a:rPr lang="en-US" sz="2400" dirty="0"/>
              <a:t> waves, tsunamis and tides…</a:t>
            </a:r>
          </a:p>
          <a:p>
            <a:r>
              <a:rPr lang="en-US" sz="2400" dirty="0"/>
              <a:t>In exposed areas (compared to tide gauges), in the surf (compared to wave buoys). In many case, the only way to capture these processes.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-Temperature : more relevant than SST. More continuous than ship based. In area where moored buoys would </a:t>
            </a:r>
            <a:r>
              <a:rPr lang="en-US" sz="2400"/>
              <a:t>not survive.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060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8F6EE3-38BE-154D-9322-F5CB7E590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689" y="1865761"/>
            <a:ext cx="7676239" cy="4403877"/>
          </a:xfrm>
          <a:prstGeom prst="rect">
            <a:avLst/>
          </a:prstGeom>
        </p:spPr>
      </p:pic>
      <p:pic>
        <p:nvPicPr>
          <p:cNvPr id="1026" name="Picture 2" descr="ReefTEMPS Portal">
            <a:extLst>
              <a:ext uri="{FF2B5EF4-FFF2-40B4-BE49-F238E27FC236}">
                <a16:creationId xmlns:a16="http://schemas.microsoft.com/office/drawing/2014/main" id="{C0795C56-5D5D-9843-9072-2B4C6928B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3" y="969818"/>
            <a:ext cx="4649526" cy="27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D7ECD8B-BFF8-D049-9884-CC62079AEEDA}"/>
              </a:ext>
            </a:extLst>
          </p:cNvPr>
          <p:cNvSpPr txBox="1"/>
          <p:nvPr/>
        </p:nvSpPr>
        <p:spPr>
          <a:xfrm>
            <a:off x="119220" y="4266111"/>
            <a:ext cx="5015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http://reeftemps.science</a:t>
            </a:r>
            <a:endParaRPr lang="en-US" dirty="0"/>
          </a:p>
          <a:p>
            <a:r>
              <a:rPr lang="en-US" dirty="0"/>
              <a:t>-FAIR data principles</a:t>
            </a:r>
          </a:p>
          <a:p>
            <a:r>
              <a:rPr lang="en-US" dirty="0"/>
              <a:t>-</a:t>
            </a:r>
            <a:r>
              <a:rPr lang="en-US" dirty="0" err="1"/>
              <a:t>Oceansites</a:t>
            </a:r>
            <a:r>
              <a:rPr lang="en-US" dirty="0"/>
              <a:t> </a:t>
            </a:r>
            <a:r>
              <a:rPr lang="en-US" dirty="0" err="1"/>
              <a:t>Netcdf</a:t>
            </a:r>
            <a:r>
              <a:rPr lang="en-US" dirty="0"/>
              <a:t> convention. </a:t>
            </a:r>
          </a:p>
          <a:p>
            <a:r>
              <a:rPr lang="en-US" dirty="0"/>
              <a:t>-OGC SOS (Sensor Observation Service) Standard.</a:t>
            </a:r>
          </a:p>
          <a:p>
            <a:r>
              <a:rPr lang="en-US" dirty="0"/>
              <a:t>-Inclusion into OIH in discussion.</a:t>
            </a:r>
          </a:p>
        </p:txBody>
      </p:sp>
    </p:spTree>
    <p:extLst>
      <p:ext uri="{BB962C8B-B14F-4D97-AF65-F5344CB8AC3E}">
        <p14:creationId xmlns:p14="http://schemas.microsoft.com/office/powerpoint/2010/main" val="316513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46AB1-9FCB-46DD-99D1-74584D97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2192000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D99DF85-839D-45C0-8ED8-672F4B27F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" y="20205"/>
            <a:ext cx="860593" cy="860593"/>
          </a:xfrm>
          <a:prstGeom prst="rect">
            <a:avLst/>
          </a:prstGeom>
        </p:spPr>
      </p:pic>
      <p:pic>
        <p:nvPicPr>
          <p:cNvPr id="8" name="Image 3" descr="Weektempmax_uitoe_prony.png">
            <a:extLst>
              <a:ext uri="{FF2B5EF4-FFF2-40B4-BE49-F238E27FC236}">
                <a16:creationId xmlns:a16="http://schemas.microsoft.com/office/drawing/2014/main" id="{5B4D5E08-04C2-B84C-BF98-FD77D4FC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9" y="1364248"/>
            <a:ext cx="5868677" cy="423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252B429-DBE5-C649-AA4A-1F9415AF4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953" y="3159856"/>
            <a:ext cx="173195" cy="1121519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>
                <a:alpha val="96861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A43750B-C7AD-204B-9A8D-4B8C0121A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483" y="1558527"/>
            <a:ext cx="171661" cy="1122990"/>
          </a:xfrm>
          <a:prstGeom prst="ellipse">
            <a:avLst/>
          </a:prstGeom>
          <a:solidFill>
            <a:srgbClr val="558ED5">
              <a:alpha val="36078"/>
            </a:srgbClr>
          </a:solidFill>
          <a:ln w="9525">
            <a:solidFill>
              <a:schemeClr val="tx1">
                <a:alpha val="96861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67ADC58-7B5A-9045-86E5-99FF0AC7B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980" y="1739559"/>
            <a:ext cx="171661" cy="1121519"/>
          </a:xfrm>
          <a:prstGeom prst="ellipse">
            <a:avLst/>
          </a:prstGeom>
          <a:solidFill>
            <a:srgbClr val="558ED5">
              <a:alpha val="36078"/>
            </a:srgbClr>
          </a:solidFill>
          <a:ln w="9525">
            <a:solidFill>
              <a:schemeClr val="tx1">
                <a:alpha val="96861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2F7D879-47AB-F94F-B2A3-6CA183FB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292" y="2036865"/>
            <a:ext cx="171661" cy="1122991"/>
          </a:xfrm>
          <a:prstGeom prst="ellipse">
            <a:avLst/>
          </a:prstGeom>
          <a:solidFill>
            <a:srgbClr val="558ED5">
              <a:alpha val="36078"/>
            </a:srgbClr>
          </a:solidFill>
          <a:ln w="9525">
            <a:solidFill>
              <a:schemeClr val="tx1">
                <a:alpha val="96861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B549F3F-5C41-FC44-B535-99D051BD9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773" y="2485767"/>
            <a:ext cx="173195" cy="1122990"/>
          </a:xfrm>
          <a:prstGeom prst="ellipse">
            <a:avLst/>
          </a:prstGeom>
          <a:solidFill>
            <a:srgbClr val="558ED5">
              <a:alpha val="36078"/>
            </a:srgbClr>
          </a:solidFill>
          <a:ln w="9525">
            <a:solidFill>
              <a:schemeClr val="tx1">
                <a:alpha val="96861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150A906-5489-AE4A-A1AD-3DCD815AB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318" y="3344347"/>
            <a:ext cx="171661" cy="1121519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>
                <a:alpha val="96861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9AE728A-90CE-104A-B698-77511743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3723" y="3046526"/>
            <a:ext cx="171661" cy="1122991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>
                <a:alpha val="96861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3C650C2-C0E3-7F40-87A7-5E15353C7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0873" y="2681517"/>
            <a:ext cx="171661" cy="1121519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>
                <a:alpha val="96861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BBA6349-4FD9-B645-931E-50509B895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307" y="1714539"/>
            <a:ext cx="171661" cy="112299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>
                <a:alpha val="96861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1AD6E61-28B4-E04B-B64F-0CE8AFD83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885" y="2113941"/>
            <a:ext cx="171661" cy="1122991"/>
          </a:xfrm>
          <a:prstGeom prst="ellipse">
            <a:avLst/>
          </a:prstGeom>
          <a:solidFill>
            <a:srgbClr val="558ED5">
              <a:alpha val="36078"/>
            </a:srgbClr>
          </a:solidFill>
          <a:ln w="9525">
            <a:solidFill>
              <a:schemeClr val="tx1">
                <a:alpha val="96861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ZoneTexte 21">
            <a:extLst>
              <a:ext uri="{FF2B5EF4-FFF2-40B4-BE49-F238E27FC236}">
                <a16:creationId xmlns:a16="http://schemas.microsoft.com/office/drawing/2014/main" id="{66B89E2A-8780-DC4F-9D88-C4C0AEABF15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769249" y="2932470"/>
            <a:ext cx="1768726" cy="34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dirty="0"/>
              <a:t>La Nina</a:t>
            </a:r>
          </a:p>
        </p:txBody>
      </p:sp>
      <p:sp>
        <p:nvSpPr>
          <p:cNvPr id="20" name="ZoneTexte 23">
            <a:extLst>
              <a:ext uri="{FF2B5EF4-FFF2-40B4-BE49-F238E27FC236}">
                <a16:creationId xmlns:a16="http://schemas.microsoft.com/office/drawing/2014/main" id="{818DF477-CDF6-7F48-8B08-D06E050C5EE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831029" y="4110645"/>
            <a:ext cx="1662971" cy="3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dirty="0"/>
              <a:t>El Nino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0E78D69-53F3-F84E-98EA-D3640E1B57C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01484" y="3449802"/>
            <a:ext cx="0" cy="254770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0210F63-27FE-644F-9332-358540EC83E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28549" y="3449802"/>
            <a:ext cx="0" cy="254770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ZoneTexte 28">
            <a:extLst>
              <a:ext uri="{FF2B5EF4-FFF2-40B4-BE49-F238E27FC236}">
                <a16:creationId xmlns:a16="http://schemas.microsoft.com/office/drawing/2014/main" id="{EBF4913D-F6BF-EE4C-B9EB-59723F229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980" y="5731107"/>
            <a:ext cx="3960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dirty="0" err="1">
                <a:solidFill>
                  <a:schemeClr val="accent2"/>
                </a:solidFill>
              </a:rPr>
              <a:t>Bleaching</a:t>
            </a:r>
            <a:r>
              <a:rPr lang="fr-FR" altLang="fr-FR" sz="1800" dirty="0">
                <a:solidFill>
                  <a:schemeClr val="accent2"/>
                </a:solidFill>
              </a:rPr>
              <a:t> </a:t>
            </a:r>
            <a:r>
              <a:rPr lang="fr-FR" altLang="fr-FR" sz="1800" dirty="0" err="1">
                <a:solidFill>
                  <a:schemeClr val="accent2"/>
                </a:solidFill>
              </a:rPr>
              <a:t>observed</a:t>
            </a:r>
            <a:r>
              <a:rPr lang="fr-FR" altLang="fr-FR" sz="1800" dirty="0">
                <a:solidFill>
                  <a:schemeClr val="accent2"/>
                </a:solidFill>
              </a:rPr>
              <a:t> in New </a:t>
            </a:r>
            <a:r>
              <a:rPr lang="fr-FR" altLang="fr-FR" sz="1800" dirty="0" err="1">
                <a:solidFill>
                  <a:schemeClr val="accent2"/>
                </a:solidFill>
              </a:rPr>
              <a:t>Caledonia</a:t>
            </a:r>
            <a:endParaRPr lang="fr-FR" altLang="fr-FR" sz="1800" dirty="0">
              <a:solidFill>
                <a:schemeClr val="accent2"/>
              </a:solidFill>
            </a:endParaRPr>
          </a:p>
        </p:txBody>
      </p:sp>
      <p:pic>
        <p:nvPicPr>
          <p:cNvPr id="25" name="Image 4" descr="location_map.jpg">
            <a:extLst>
              <a:ext uri="{FF2B5EF4-FFF2-40B4-BE49-F238E27FC236}">
                <a16:creationId xmlns:a16="http://schemas.microsoft.com/office/drawing/2014/main" id="{351467B2-5DFF-3E4D-BCDD-FEAFA820D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00" y="2649658"/>
            <a:ext cx="5995991" cy="380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59C9C18C-867F-6C4A-8A5C-4FC17682A572}"/>
              </a:ext>
            </a:extLst>
          </p:cNvPr>
          <p:cNvSpPr/>
          <p:nvPr/>
        </p:nvSpPr>
        <p:spPr>
          <a:xfrm>
            <a:off x="6285998" y="3820101"/>
            <a:ext cx="1000461" cy="1052847"/>
          </a:xfrm>
          <a:prstGeom prst="ellipse">
            <a:avLst/>
          </a:prstGeom>
          <a:solidFill>
            <a:srgbClr val="FFFF00">
              <a:alpha val="20522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C950F6A-B46D-8E48-A636-3B5110D351AD}"/>
              </a:ext>
            </a:extLst>
          </p:cNvPr>
          <p:cNvSpPr/>
          <p:nvPr/>
        </p:nvSpPr>
        <p:spPr>
          <a:xfrm>
            <a:off x="8949808" y="3449463"/>
            <a:ext cx="1000461" cy="1052847"/>
          </a:xfrm>
          <a:prstGeom prst="ellipse">
            <a:avLst/>
          </a:prstGeom>
          <a:solidFill>
            <a:srgbClr val="FFFF00">
              <a:alpha val="20522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EDFFDD4-68A8-3140-812F-EBAA2E787DE2}"/>
              </a:ext>
            </a:extLst>
          </p:cNvPr>
          <p:cNvSpPr txBox="1"/>
          <p:nvPr/>
        </p:nvSpPr>
        <p:spPr>
          <a:xfrm>
            <a:off x="6551406" y="1739559"/>
            <a:ext cx="171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bleaching</a:t>
            </a:r>
          </a:p>
          <a:p>
            <a:endParaRPr lang="en-US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6EFA7E2-58CE-9648-A2D6-9FA7A21B892F}"/>
              </a:ext>
            </a:extLst>
          </p:cNvPr>
          <p:cNvSpPr txBox="1"/>
          <p:nvPr/>
        </p:nvSpPr>
        <p:spPr>
          <a:xfrm>
            <a:off x="9811657" y="1915886"/>
            <a:ext cx="197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bleaching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9FC18A4-A7B5-9F45-8BFE-F9FA06806EA7}"/>
              </a:ext>
            </a:extLst>
          </p:cNvPr>
          <p:cNvCxnSpPr>
            <a:stCxn id="30" idx="2"/>
            <a:endCxn id="26" idx="0"/>
          </p:cNvCxnSpPr>
          <p:nvPr/>
        </p:nvCxnSpPr>
        <p:spPr>
          <a:xfrm flipH="1">
            <a:off x="6786229" y="2385890"/>
            <a:ext cx="623054" cy="14342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344D09E-E31A-4148-A62F-0B75DF5146C1}"/>
              </a:ext>
            </a:extLst>
          </p:cNvPr>
          <p:cNvCxnSpPr>
            <a:stCxn id="32" idx="1"/>
            <a:endCxn id="28" idx="0"/>
          </p:cNvCxnSpPr>
          <p:nvPr/>
        </p:nvCxnSpPr>
        <p:spPr>
          <a:xfrm flipH="1">
            <a:off x="9450039" y="2100552"/>
            <a:ext cx="361618" cy="13489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0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4D4CEEA5-A6D7-C245-90C0-67D839BF5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38" y="1203949"/>
            <a:ext cx="8559039" cy="53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7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25A7C76-FB1F-C140-AC34-B994489C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82" y="751562"/>
            <a:ext cx="8141917" cy="61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4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979812" y="969818"/>
            <a:ext cx="89183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/>
              <a:t>Recall First DBCP PI workshop in Palau in May 2015 :</a:t>
            </a:r>
          </a:p>
          <a:p>
            <a:endParaRPr lang="en-GB" sz="2800"/>
          </a:p>
          <a:p>
            <a:r>
              <a:rPr lang="fr-FR" sz="2800"/>
              <a:t>A plan for </a:t>
            </a:r>
            <a:r>
              <a:rPr lang="fr-FR" sz="2800" b="1"/>
              <a:t>multihazard coastal vulnerability monitoring system for the Pacific Islands.</a:t>
            </a:r>
          </a:p>
          <a:p>
            <a:endParaRPr lang="fr-FR" sz="2800" b="1"/>
          </a:p>
          <a:p>
            <a:r>
              <a:rPr lang="fr-FR" sz="2800" b="1"/>
              <a:t>Requirements for observations are :</a:t>
            </a:r>
          </a:p>
          <a:p>
            <a:r>
              <a:rPr lang="fr-FR" sz="2800" b="1"/>
              <a:t>	-Tide gauges </a:t>
            </a:r>
          </a:p>
          <a:p>
            <a:r>
              <a:rPr lang="fr-FR" sz="2800" b="1"/>
              <a:t>	-Wave buoy</a:t>
            </a:r>
          </a:p>
          <a:p>
            <a:r>
              <a:rPr lang="fr-FR" sz="2800" b="1"/>
              <a:t>	-Seafloor pressure sensors </a:t>
            </a:r>
          </a:p>
          <a:p>
            <a:endParaRPr lang="en-GB" sz="2800"/>
          </a:p>
          <a:p>
            <a:endParaRPr lang="en-GB" sz="280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46867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635875425349B3265EFAC3D0A1F0" ma:contentTypeVersion="13" ma:contentTypeDescription="Create a new document." ma:contentTypeScope="" ma:versionID="3d6997ac2ab690854c8faa20de8be7f6">
  <xsd:schema xmlns:xsd="http://www.w3.org/2001/XMLSchema" xmlns:xs="http://www.w3.org/2001/XMLSchema" xmlns:p="http://schemas.microsoft.com/office/2006/metadata/properties" xmlns:ns3="8ec0b821-9e03-4938-aec6-1dcf2ecf3e10" xmlns:ns4="5e341866-7c71-43e7-8f34-3402d2b4f504" targetNamespace="http://schemas.microsoft.com/office/2006/metadata/properties" ma:root="true" ma:fieldsID="98ed515a40b18afe455038d746da1722" ns3:_="" ns4:_="">
    <xsd:import namespace="8ec0b821-9e03-4938-aec6-1dcf2ecf3e10"/>
    <xsd:import namespace="5e341866-7c71-43e7-8f34-3402d2b4f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821-9e03-4938-aec6-1dcf2ecf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41866-7c71-43e7-8f34-3402d2b4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B99CB6-075A-4259-B2F5-C50D3F9A5026}">
  <ds:schemaRefs>
    <ds:schemaRef ds:uri="http://purl.org/dc/dcmitype/"/>
    <ds:schemaRef ds:uri="http://www.w3.org/XML/1998/namespace"/>
    <ds:schemaRef ds:uri="5e341866-7c71-43e7-8f34-3402d2b4f504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ec0b821-9e03-4938-aec6-1dcf2ecf3e10"/>
  </ds:schemaRefs>
</ds:datastoreItem>
</file>

<file path=customXml/itemProps2.xml><?xml version="1.0" encoding="utf-8"?>
<ds:datastoreItem xmlns:ds="http://schemas.openxmlformats.org/officeDocument/2006/customXml" ds:itemID="{4BD10733-0502-4FF2-BFA4-0894096C0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0b821-9e03-4938-aec6-1dcf2ecf3e10"/>
    <ds:schemaRef ds:uri="5e341866-7c71-43e7-8f34-3402d2b4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284D69-EB04-46DD-B9B4-F1ACC35085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13270</TotalTime>
  <Words>517</Words>
  <Application>Microsoft Office PowerPoint</Application>
  <PresentationFormat>Widescreen</PresentationFormat>
  <Paragraphs>107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Improvement of tsunami warning and detection systems.</vt:lpstr>
      <vt:lpstr>SMART Cables Facilitation by ITU-WMO-UNESCO/IOC  Joint Task Force (JTF)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Zulfikar Begg</dc:creator>
  <cp:lastModifiedBy>Long Jiang</cp:lastModifiedBy>
  <cp:revision>14</cp:revision>
  <dcterms:created xsi:type="dcterms:W3CDTF">2021-04-29T23:16:29Z</dcterms:created>
  <dcterms:modified xsi:type="dcterms:W3CDTF">2021-06-10T00:29:38Z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0x0101009CFC635875425349B3265EFAC3D0A1F0</vt:lpwstr>
  </property>
</Properties>
</file>