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Lst>
  <p:notesMasterIdLst>
    <p:notesMasterId r:id="rId19"/>
  </p:notesMasterIdLst>
  <p:sldIdLst>
    <p:sldId id="258" r:id="rId3"/>
    <p:sldId id="259" r:id="rId4"/>
    <p:sldId id="267" r:id="rId5"/>
    <p:sldId id="279" r:id="rId6"/>
    <p:sldId id="268" r:id="rId7"/>
    <p:sldId id="261" r:id="rId8"/>
    <p:sldId id="280" r:id="rId9"/>
    <p:sldId id="376" r:id="rId10"/>
    <p:sldId id="374" r:id="rId11"/>
    <p:sldId id="373" r:id="rId12"/>
    <p:sldId id="378" r:id="rId13"/>
    <p:sldId id="375" r:id="rId14"/>
    <p:sldId id="382" r:id="rId15"/>
    <p:sldId id="379" r:id="rId16"/>
    <p:sldId id="380" r:id="rId17"/>
    <p:sldId id="3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EABCD-1D61-4BEB-897A-65D70945BCBF}" v="12" dt="2021-06-07T12:56:03.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75793" autoAdjust="0"/>
  </p:normalViewPr>
  <p:slideViewPr>
    <p:cSldViewPr snapToGrid="0">
      <p:cViewPr varScale="1">
        <p:scale>
          <a:sx n="86" d="100"/>
          <a:sy n="86"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Aquilina" userId="0a050053-002e-4998-97eb-0eff0e668b71" providerId="ADAL" clId="{10CD26CB-C882-44F0-BB46-F2ECEE131474}"/>
    <pc:docChg chg="custSel addSld modSld sldOrd">
      <pc:chgData name="Jeff Aquilina" userId="0a050053-002e-4998-97eb-0eff0e668b71" providerId="ADAL" clId="{10CD26CB-C882-44F0-BB46-F2ECEE131474}" dt="2021-06-07T13:11:57.901" v="92" actId="20577"/>
      <pc:docMkLst>
        <pc:docMk/>
      </pc:docMkLst>
      <pc:sldChg chg="modSp mod">
        <pc:chgData name="Jeff Aquilina" userId="0a050053-002e-4998-97eb-0eff0e668b71" providerId="ADAL" clId="{10CD26CB-C882-44F0-BB46-F2ECEE131474}" dt="2021-06-07T13:11:57.901" v="92" actId="20577"/>
        <pc:sldMkLst>
          <pc:docMk/>
          <pc:sldMk cId="3992197983" sldId="374"/>
        </pc:sldMkLst>
        <pc:spChg chg="mod">
          <ac:chgData name="Jeff Aquilina" userId="0a050053-002e-4998-97eb-0eff0e668b71" providerId="ADAL" clId="{10CD26CB-C882-44F0-BB46-F2ECEE131474}" dt="2021-06-07T13:11:57.901" v="92" actId="20577"/>
          <ac:spMkLst>
            <pc:docMk/>
            <pc:sldMk cId="3992197983" sldId="374"/>
            <ac:spMk id="16" creationId="{B89633CA-6D95-4E99-AE91-1C991910A4AE}"/>
          </ac:spMkLst>
        </pc:spChg>
      </pc:sldChg>
      <pc:sldChg chg="modSp mod">
        <pc:chgData name="Jeff Aquilina" userId="0a050053-002e-4998-97eb-0eff0e668b71" providerId="ADAL" clId="{10CD26CB-C882-44F0-BB46-F2ECEE131474}" dt="2021-06-07T13:11:39.978" v="78" actId="20577"/>
        <pc:sldMkLst>
          <pc:docMk/>
          <pc:sldMk cId="902027584" sldId="376"/>
        </pc:sldMkLst>
        <pc:spChg chg="mod">
          <ac:chgData name="Jeff Aquilina" userId="0a050053-002e-4998-97eb-0eff0e668b71" providerId="ADAL" clId="{10CD26CB-C882-44F0-BB46-F2ECEE131474}" dt="2021-06-07T13:11:39.978" v="78" actId="20577"/>
          <ac:spMkLst>
            <pc:docMk/>
            <pc:sldMk cId="902027584" sldId="376"/>
            <ac:spMk id="7" creationId="{97B708AD-3CCE-4736-87C3-F58EC3FE10CF}"/>
          </ac:spMkLst>
        </pc:spChg>
      </pc:sldChg>
      <pc:sldChg chg="modSp add mod ord">
        <pc:chgData name="Jeff Aquilina" userId="0a050053-002e-4998-97eb-0eff0e668b71" providerId="ADAL" clId="{10CD26CB-C882-44F0-BB46-F2ECEE131474}" dt="2021-06-07T13:10:12.792" v="26" actId="1076"/>
        <pc:sldMkLst>
          <pc:docMk/>
          <pc:sldMk cId="110223142" sldId="383"/>
        </pc:sldMkLst>
        <pc:spChg chg="mod">
          <ac:chgData name="Jeff Aquilina" userId="0a050053-002e-4998-97eb-0eff0e668b71" providerId="ADAL" clId="{10CD26CB-C882-44F0-BB46-F2ECEE131474}" dt="2021-06-07T13:10:07.470" v="25" actId="1076"/>
          <ac:spMkLst>
            <pc:docMk/>
            <pc:sldMk cId="110223142" sldId="383"/>
            <ac:spMk id="2" creationId="{00000000-0000-0000-0000-000000000000}"/>
          </ac:spMkLst>
        </pc:spChg>
        <pc:spChg chg="mod">
          <ac:chgData name="Jeff Aquilina" userId="0a050053-002e-4998-97eb-0eff0e668b71" providerId="ADAL" clId="{10CD26CB-C882-44F0-BB46-F2ECEE131474}" dt="2021-06-07T13:10:12.792" v="26" actId="1076"/>
          <ac:spMkLst>
            <pc:docMk/>
            <pc:sldMk cId="110223142" sldId="383"/>
            <ac:spMk id="3" creationId="{00000000-0000-0000-0000-000000000000}"/>
          </ac:spMkLst>
        </pc:spChg>
      </pc:sldChg>
    </pc:docChg>
  </pc:docChgLst>
  <pc:docChgLst>
    <pc:chgData name="Jeff Aquilina" userId="0a050053-002e-4998-97eb-0eff0e668b71" providerId="ADAL" clId="{FDBEABCD-1D61-4BEB-897A-65D70945BCBF}"/>
    <pc:docChg chg="undo custSel delSld modSld delMainMaster">
      <pc:chgData name="Jeff Aquilina" userId="0a050053-002e-4998-97eb-0eff0e668b71" providerId="ADAL" clId="{FDBEABCD-1D61-4BEB-897A-65D70945BCBF}" dt="2021-06-07T12:58:10.158" v="731" actId="2696"/>
      <pc:docMkLst>
        <pc:docMk/>
      </pc:docMkLst>
      <pc:sldChg chg="del">
        <pc:chgData name="Jeff Aquilina" userId="0a050053-002e-4998-97eb-0eff0e668b71" providerId="ADAL" clId="{FDBEABCD-1D61-4BEB-897A-65D70945BCBF}" dt="2021-06-07T12:58:10.158" v="731" actId="2696"/>
        <pc:sldMkLst>
          <pc:docMk/>
          <pc:sldMk cId="2527822207" sldId="256"/>
        </pc:sldMkLst>
      </pc:sldChg>
      <pc:sldChg chg="modSp mod">
        <pc:chgData name="Jeff Aquilina" userId="0a050053-002e-4998-97eb-0eff0e668b71" providerId="ADAL" clId="{FDBEABCD-1D61-4BEB-897A-65D70945BCBF}" dt="2021-06-07T12:45:53.188" v="608" actId="14100"/>
        <pc:sldMkLst>
          <pc:docMk/>
          <pc:sldMk cId="3226006287" sldId="258"/>
        </pc:sldMkLst>
        <pc:spChg chg="mod">
          <ac:chgData name="Jeff Aquilina" userId="0a050053-002e-4998-97eb-0eff0e668b71" providerId="ADAL" clId="{FDBEABCD-1D61-4BEB-897A-65D70945BCBF}" dt="2021-06-07T12:45:53.188" v="608" actId="14100"/>
          <ac:spMkLst>
            <pc:docMk/>
            <pc:sldMk cId="3226006287" sldId="258"/>
            <ac:spMk id="3" creationId="{00000000-0000-0000-0000-000000000000}"/>
          </ac:spMkLst>
        </pc:spChg>
      </pc:sldChg>
      <pc:sldChg chg="modSp mod">
        <pc:chgData name="Jeff Aquilina" userId="0a050053-002e-4998-97eb-0eff0e668b71" providerId="ADAL" clId="{FDBEABCD-1D61-4BEB-897A-65D70945BCBF}" dt="2021-06-07T12:11:50.342" v="24" actId="6549"/>
        <pc:sldMkLst>
          <pc:docMk/>
          <pc:sldMk cId="3932336272" sldId="267"/>
        </pc:sldMkLst>
        <pc:spChg chg="mod">
          <ac:chgData name="Jeff Aquilina" userId="0a050053-002e-4998-97eb-0eff0e668b71" providerId="ADAL" clId="{FDBEABCD-1D61-4BEB-897A-65D70945BCBF}" dt="2021-06-07T12:11:50.342" v="24" actId="6549"/>
          <ac:spMkLst>
            <pc:docMk/>
            <pc:sldMk cId="3932336272" sldId="267"/>
            <ac:spMk id="7" creationId="{00000000-0000-0000-0000-000000000000}"/>
          </ac:spMkLst>
        </pc:spChg>
      </pc:sldChg>
      <pc:sldChg chg="modNotesTx">
        <pc:chgData name="Jeff Aquilina" userId="0a050053-002e-4998-97eb-0eff0e668b71" providerId="ADAL" clId="{FDBEABCD-1D61-4BEB-897A-65D70945BCBF}" dt="2021-06-07T12:13:28.461" v="25" actId="6549"/>
        <pc:sldMkLst>
          <pc:docMk/>
          <pc:sldMk cId="2047354651" sldId="280"/>
        </pc:sldMkLst>
      </pc:sldChg>
      <pc:sldChg chg="addSp modSp mod">
        <pc:chgData name="Jeff Aquilina" userId="0a050053-002e-4998-97eb-0eff0e668b71" providerId="ADAL" clId="{FDBEABCD-1D61-4BEB-897A-65D70945BCBF}" dt="2021-06-07T12:40:38.785" v="558" actId="1076"/>
        <pc:sldMkLst>
          <pc:docMk/>
          <pc:sldMk cId="3992197983" sldId="374"/>
        </pc:sldMkLst>
        <pc:spChg chg="mod">
          <ac:chgData name="Jeff Aquilina" userId="0a050053-002e-4998-97eb-0eff0e668b71" providerId="ADAL" clId="{FDBEABCD-1D61-4BEB-897A-65D70945BCBF}" dt="2021-06-07T12:40:24.544" v="555" actId="1076"/>
          <ac:spMkLst>
            <pc:docMk/>
            <pc:sldMk cId="3992197983" sldId="374"/>
            <ac:spMk id="16" creationId="{B89633CA-6D95-4E99-AE91-1C991910A4AE}"/>
          </ac:spMkLst>
        </pc:spChg>
        <pc:picChg chg="add mod">
          <ac:chgData name="Jeff Aquilina" userId="0a050053-002e-4998-97eb-0eff0e668b71" providerId="ADAL" clId="{FDBEABCD-1D61-4BEB-897A-65D70945BCBF}" dt="2021-06-07T12:40:38.785" v="558" actId="1076"/>
          <ac:picMkLst>
            <pc:docMk/>
            <pc:sldMk cId="3992197983" sldId="374"/>
            <ac:picMk id="1026" creationId="{15EFBC91-0292-4824-A542-1B8B00DCA487}"/>
          </ac:picMkLst>
        </pc:picChg>
      </pc:sldChg>
      <pc:sldChg chg="addSp delSp modSp mod">
        <pc:chgData name="Jeff Aquilina" userId="0a050053-002e-4998-97eb-0eff0e668b71" providerId="ADAL" clId="{FDBEABCD-1D61-4BEB-897A-65D70945BCBF}" dt="2021-06-07T12:49:58.859" v="621" actId="1076"/>
        <pc:sldMkLst>
          <pc:docMk/>
          <pc:sldMk cId="902027584" sldId="376"/>
        </pc:sldMkLst>
        <pc:spChg chg="mod">
          <ac:chgData name="Jeff Aquilina" userId="0a050053-002e-4998-97eb-0eff0e668b71" providerId="ADAL" clId="{FDBEABCD-1D61-4BEB-897A-65D70945BCBF}" dt="2021-06-07T12:41:46.881" v="559" actId="1076"/>
          <ac:spMkLst>
            <pc:docMk/>
            <pc:sldMk cId="902027584" sldId="376"/>
            <ac:spMk id="7" creationId="{97B708AD-3CCE-4736-87C3-F58EC3FE10CF}"/>
          </ac:spMkLst>
        </pc:spChg>
        <pc:picChg chg="add mod">
          <ac:chgData name="Jeff Aquilina" userId="0a050053-002e-4998-97eb-0eff0e668b71" providerId="ADAL" clId="{FDBEABCD-1D61-4BEB-897A-65D70945BCBF}" dt="2021-06-07T12:49:58.859" v="621" actId="1076"/>
          <ac:picMkLst>
            <pc:docMk/>
            <pc:sldMk cId="902027584" sldId="376"/>
            <ac:picMk id="9" creationId="{18AC02CC-9506-4F9C-AC36-A7832753A4BC}"/>
          </ac:picMkLst>
        </pc:picChg>
        <pc:picChg chg="add del mod">
          <ac:chgData name="Jeff Aquilina" userId="0a050053-002e-4998-97eb-0eff0e668b71" providerId="ADAL" clId="{FDBEABCD-1D61-4BEB-897A-65D70945BCBF}" dt="2021-06-07T12:49:39.133" v="616" actId="21"/>
          <ac:picMkLst>
            <pc:docMk/>
            <pc:sldMk cId="902027584" sldId="376"/>
            <ac:picMk id="11" creationId="{54125539-7306-47D6-8B12-722BD91ED1FB}"/>
          </ac:picMkLst>
        </pc:picChg>
        <pc:picChg chg="add mod">
          <ac:chgData name="Jeff Aquilina" userId="0a050053-002e-4998-97eb-0eff0e668b71" providerId="ADAL" clId="{FDBEABCD-1D61-4BEB-897A-65D70945BCBF}" dt="2021-06-07T12:49:47.653" v="618" actId="1076"/>
          <ac:picMkLst>
            <pc:docMk/>
            <pc:sldMk cId="902027584" sldId="376"/>
            <ac:picMk id="13" creationId="{20FA4B4F-F859-459A-AE0A-FD29ABAB416C}"/>
          </ac:picMkLst>
        </pc:picChg>
      </pc:sldChg>
      <pc:sldChg chg="addSp modSp mod">
        <pc:chgData name="Jeff Aquilina" userId="0a050053-002e-4998-97eb-0eff0e668b71" providerId="ADAL" clId="{FDBEABCD-1D61-4BEB-897A-65D70945BCBF}" dt="2021-06-07T12:57:02.375" v="682"/>
        <pc:sldMkLst>
          <pc:docMk/>
          <pc:sldMk cId="2189163345" sldId="379"/>
        </pc:sldMkLst>
        <pc:spChg chg="mod">
          <ac:chgData name="Jeff Aquilina" userId="0a050053-002e-4998-97eb-0eff0e668b71" providerId="ADAL" clId="{FDBEABCD-1D61-4BEB-897A-65D70945BCBF}" dt="2021-06-07T12:27:30.219" v="255" actId="1076"/>
          <ac:spMkLst>
            <pc:docMk/>
            <pc:sldMk cId="2189163345" sldId="379"/>
            <ac:spMk id="5" creationId="{027016A7-0C56-42CA-ABDC-13A24BCAB361}"/>
          </ac:spMkLst>
        </pc:spChg>
        <pc:spChg chg="add mod">
          <ac:chgData name="Jeff Aquilina" userId="0a050053-002e-4998-97eb-0eff0e668b71" providerId="ADAL" clId="{FDBEABCD-1D61-4BEB-897A-65D70945BCBF}" dt="2021-06-07T12:57:02.375" v="682"/>
          <ac:spMkLst>
            <pc:docMk/>
            <pc:sldMk cId="2189163345" sldId="379"/>
            <ac:spMk id="8" creationId="{6A5D9423-7779-4B8C-8673-A6BD06654B29}"/>
          </ac:spMkLst>
        </pc:spChg>
      </pc:sldChg>
      <pc:sldChg chg="addSp delSp modSp mod">
        <pc:chgData name="Jeff Aquilina" userId="0a050053-002e-4998-97eb-0eff0e668b71" providerId="ADAL" clId="{FDBEABCD-1D61-4BEB-897A-65D70945BCBF}" dt="2021-06-07T12:57:29.785" v="730" actId="1076"/>
        <pc:sldMkLst>
          <pc:docMk/>
          <pc:sldMk cId="302265875" sldId="380"/>
        </pc:sldMkLst>
        <pc:spChg chg="del mod">
          <ac:chgData name="Jeff Aquilina" userId="0a050053-002e-4998-97eb-0eff0e668b71" providerId="ADAL" clId="{FDBEABCD-1D61-4BEB-897A-65D70945BCBF}" dt="2021-06-07T12:55:10.022" v="626" actId="21"/>
          <ac:spMkLst>
            <pc:docMk/>
            <pc:sldMk cId="302265875" sldId="380"/>
            <ac:spMk id="5" creationId="{027016A7-0C56-42CA-ABDC-13A24BCAB361}"/>
          </ac:spMkLst>
        </pc:spChg>
        <pc:spChg chg="add mod">
          <ac:chgData name="Jeff Aquilina" userId="0a050053-002e-4998-97eb-0eff0e668b71" providerId="ADAL" clId="{FDBEABCD-1D61-4BEB-897A-65D70945BCBF}" dt="2021-06-07T12:55:20.128" v="627"/>
          <ac:spMkLst>
            <pc:docMk/>
            <pc:sldMk cId="302265875" sldId="380"/>
            <ac:spMk id="7" creationId="{41E56448-72D9-4E05-9042-4DBA4FFA7FCF}"/>
          </ac:spMkLst>
        </pc:spChg>
        <pc:spChg chg="add mod">
          <ac:chgData name="Jeff Aquilina" userId="0a050053-002e-4998-97eb-0eff0e668b71" providerId="ADAL" clId="{FDBEABCD-1D61-4BEB-897A-65D70945BCBF}" dt="2021-06-07T12:57:29.785" v="730" actId="1076"/>
          <ac:spMkLst>
            <pc:docMk/>
            <pc:sldMk cId="302265875" sldId="380"/>
            <ac:spMk id="8" creationId="{B0A79990-40AE-4BD9-9EC1-FC6E1EB584A0}"/>
          </ac:spMkLst>
        </pc:spChg>
        <pc:picChg chg="add mod">
          <ac:chgData name="Jeff Aquilina" userId="0a050053-002e-4998-97eb-0eff0e668b71" providerId="ADAL" clId="{FDBEABCD-1D61-4BEB-897A-65D70945BCBF}" dt="2021-06-07T12:55:36.734" v="629" actId="1076"/>
          <ac:picMkLst>
            <pc:docMk/>
            <pc:sldMk cId="302265875" sldId="380"/>
            <ac:picMk id="3" creationId="{720C0E57-B6E8-42F1-AD89-94AC3F0607FF}"/>
          </ac:picMkLst>
        </pc:picChg>
      </pc:sldChg>
      <pc:sldChg chg="del">
        <pc:chgData name="Jeff Aquilina" userId="0a050053-002e-4998-97eb-0eff0e668b71" providerId="ADAL" clId="{FDBEABCD-1D61-4BEB-897A-65D70945BCBF}" dt="2021-06-07T12:20:08.295" v="26" actId="47"/>
        <pc:sldMkLst>
          <pc:docMk/>
          <pc:sldMk cId="137391491" sldId="381"/>
        </pc:sldMkLst>
      </pc:sldChg>
      <pc:sldMasterChg chg="del delSldLayout">
        <pc:chgData name="Jeff Aquilina" userId="0a050053-002e-4998-97eb-0eff0e668b71" providerId="ADAL" clId="{FDBEABCD-1D61-4BEB-897A-65D70945BCBF}" dt="2021-06-07T12:58:10.158" v="731" actId="2696"/>
        <pc:sldMasterMkLst>
          <pc:docMk/>
          <pc:sldMasterMk cId="601435956" sldId="2147483648"/>
        </pc:sldMasterMkLst>
        <pc:sldLayoutChg chg="del">
          <pc:chgData name="Jeff Aquilina" userId="0a050053-002e-4998-97eb-0eff0e668b71" providerId="ADAL" clId="{FDBEABCD-1D61-4BEB-897A-65D70945BCBF}" dt="2021-06-07T12:58:10.158" v="731" actId="2696"/>
          <pc:sldLayoutMkLst>
            <pc:docMk/>
            <pc:sldMasterMk cId="601435956" sldId="2147483648"/>
            <pc:sldLayoutMk cId="3080340953" sldId="2147483649"/>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157937707" sldId="2147483650"/>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1385406915" sldId="2147483651"/>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2248664023" sldId="2147483652"/>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3533055845" sldId="2147483653"/>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3280610644" sldId="2147483654"/>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2676583883" sldId="2147483655"/>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646907053" sldId="2147483656"/>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189892621" sldId="2147483657"/>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2410463647" sldId="2147483658"/>
          </pc:sldLayoutMkLst>
        </pc:sldLayoutChg>
        <pc:sldLayoutChg chg="del">
          <pc:chgData name="Jeff Aquilina" userId="0a050053-002e-4998-97eb-0eff0e668b71" providerId="ADAL" clId="{FDBEABCD-1D61-4BEB-897A-65D70945BCBF}" dt="2021-06-07T12:58:10.158" v="731" actId="2696"/>
          <pc:sldLayoutMkLst>
            <pc:docMk/>
            <pc:sldMasterMk cId="601435956" sldId="2147483648"/>
            <pc:sldLayoutMk cId="85809017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64B8A-7F34-4AC4-8E49-5051A747CF8A}" type="datetimeFigureOut">
              <a:rPr lang="en-AU" smtClean="0"/>
              <a:t>7/06/2021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02372-81C2-4F42-9D7F-25F41806D025}" type="slidenum">
              <a:rPr lang="en-AU" smtClean="0"/>
              <a:t>‹#›</a:t>
            </a:fld>
            <a:endParaRPr lang="en-AU"/>
          </a:p>
        </p:txBody>
      </p:sp>
    </p:spTree>
    <p:extLst>
      <p:ext uri="{BB962C8B-B14F-4D97-AF65-F5344CB8AC3E}">
        <p14:creationId xmlns:p14="http://schemas.microsoft.com/office/powerpoint/2010/main" val="226980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4D42A-5261-42C9-944B-9A7E62652DBF}"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83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70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046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544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69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35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94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4D42A-5261-42C9-944B-9A7E62652DBF}"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51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849086" y="4422320"/>
            <a:ext cx="5486400" cy="4405993"/>
          </a:xfrm>
        </p:spPr>
        <p:txBody>
          <a:bodyPr/>
          <a:lstStyle/>
          <a:p>
            <a:pPr marL="171450" indent="-171450" algn="just">
              <a:lnSpc>
                <a:spcPct val="114000"/>
              </a:lnSpc>
              <a:spcBef>
                <a:spcPts val="600"/>
              </a:spcBef>
              <a:spcAft>
                <a:spcPts val="600"/>
              </a:spcAft>
              <a:buFont typeface="Arial" panose="020B0604020202020204" pitchFamily="34" charset="0"/>
              <a:buChar char="•"/>
            </a:pPr>
            <a:r>
              <a:rPr lang="en-AU" sz="1200" dirty="0">
                <a:solidFill>
                  <a:srgbClr val="34657F"/>
                </a:solidFill>
              </a:rPr>
              <a:t>Australia funds a range of climate related programs through the Department of Foreign Affairs and Trade's (DFAT), bilateral and regional programs and through other agencies including the Department of Industry, Innovation and Science, The Bureau of Meteorology (BoM) and Geoscience Australia (GA).</a:t>
            </a:r>
          </a:p>
          <a:p>
            <a:pPr marL="171450" indent="-171450" algn="just">
              <a:lnSpc>
                <a:spcPct val="114000"/>
              </a:lnSpc>
              <a:spcBef>
                <a:spcPts val="600"/>
              </a:spcBef>
              <a:spcAft>
                <a:spcPts val="600"/>
              </a:spcAft>
              <a:buFont typeface="Arial" panose="020B0604020202020204" pitchFamily="34" charset="0"/>
              <a:buChar char="•"/>
            </a:pPr>
            <a:r>
              <a:rPr lang="en-AU" dirty="0">
                <a:solidFill>
                  <a:srgbClr val="34657F"/>
                </a:solidFill>
              </a:rPr>
              <a:t>COSPPac is a major component of Australia's contribution to minimising the impacts of climate variability and change in the Pacific and to meeting the Australian Government's climate change aid objectives. </a:t>
            </a:r>
          </a:p>
          <a:p>
            <a:pPr marL="171450" indent="-171450" algn="just">
              <a:lnSpc>
                <a:spcPct val="114000"/>
              </a:lnSpc>
              <a:spcBef>
                <a:spcPts val="600"/>
              </a:spcBef>
              <a:spcAft>
                <a:spcPts val="600"/>
              </a:spcAft>
              <a:buFont typeface="Arial" panose="020B0604020202020204" pitchFamily="34" charset="0"/>
              <a:buChar char="•"/>
            </a:pPr>
            <a:r>
              <a:rPr lang="en-US" altLang="en-US" dirty="0">
                <a:solidFill>
                  <a:srgbClr val="34657F"/>
                </a:solidFill>
              </a:rPr>
              <a:t>Program budget: AU$39.3 Million over 6 years: June 2012- June 2018 </a:t>
            </a:r>
            <a:endParaRPr lang="en-AU" dirty="0">
              <a:solidFill>
                <a:srgbClr val="34657F"/>
              </a:solidFill>
            </a:endParaRPr>
          </a:p>
          <a:p>
            <a:pPr marL="171450" indent="-171450" algn="just">
              <a:lnSpc>
                <a:spcPct val="114000"/>
              </a:lnSpc>
              <a:spcBef>
                <a:spcPts val="600"/>
              </a:spcBef>
              <a:spcAft>
                <a:spcPts val="600"/>
              </a:spcAft>
              <a:buFont typeface="Arial" panose="020B0604020202020204" pitchFamily="34" charset="0"/>
              <a:buChar char="•"/>
            </a:pPr>
            <a:r>
              <a:rPr lang="en-AU" dirty="0">
                <a:solidFill>
                  <a:srgbClr val="34657F"/>
                </a:solidFill>
              </a:rPr>
              <a:t>The </a:t>
            </a:r>
            <a:r>
              <a:rPr lang="en-AU" sz="1200" dirty="0">
                <a:solidFill>
                  <a:srgbClr val="34657F"/>
                </a:solidFill>
              </a:rPr>
              <a:t>priority leading to the close of the Program is the transition of </a:t>
            </a:r>
            <a:r>
              <a:rPr lang="en-AU" sz="1200" dirty="0" err="1">
                <a:solidFill>
                  <a:srgbClr val="34657F"/>
                </a:solidFill>
              </a:rPr>
              <a:t>COSPPac’s</a:t>
            </a:r>
            <a:r>
              <a:rPr lang="en-AU" sz="1200" dirty="0">
                <a:solidFill>
                  <a:srgbClr val="34657F"/>
                </a:solidFill>
              </a:rPr>
              <a:t> products and services to the Pacific regional partners where appropriate.</a:t>
            </a:r>
          </a:p>
          <a:p>
            <a:pPr marL="171450" indent="-171450" algn="just">
              <a:lnSpc>
                <a:spcPct val="114000"/>
              </a:lnSpc>
              <a:spcBef>
                <a:spcPts val="600"/>
              </a:spcBef>
              <a:spcAft>
                <a:spcPts val="600"/>
              </a:spcAft>
              <a:buFont typeface="Arial" panose="020B0604020202020204" pitchFamily="34" charset="0"/>
              <a:buChar char="•"/>
            </a:pPr>
            <a:r>
              <a:rPr lang="en-AU" dirty="0">
                <a:solidFill>
                  <a:srgbClr val="34657F"/>
                </a:solidFill>
              </a:rPr>
              <a:t>Current DELIVERY PARTNERS ARE: </a:t>
            </a:r>
          </a:p>
          <a:p>
            <a:pPr marL="685800" lvl="1" indent="-228600" algn="just">
              <a:buFont typeface="+mj-lt"/>
              <a:buAutoNum type="arabicPeriod"/>
            </a:pPr>
            <a:r>
              <a:rPr lang="en-AU" dirty="0">
                <a:solidFill>
                  <a:srgbClr val="34657F"/>
                </a:solidFill>
              </a:rPr>
              <a:t>Bureau of Meteorology (BoM) Aust</a:t>
            </a:r>
          </a:p>
          <a:p>
            <a:pPr marL="685800" marR="0" lvl="1"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srgbClr val="34657F"/>
                </a:solidFill>
              </a:rPr>
              <a:t>Geoscience Australia (GA)</a:t>
            </a:r>
          </a:p>
          <a:p>
            <a:pPr marL="685800" marR="0" lvl="1"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srgbClr val="34657F"/>
                </a:solidFill>
              </a:rPr>
              <a:t>Pacific Community (SPC)</a:t>
            </a:r>
          </a:p>
          <a:p>
            <a:pPr marL="685800" lvl="1" indent="-228600" algn="just">
              <a:buFont typeface="+mj-lt"/>
              <a:buAutoNum type="arabicPeriod"/>
            </a:pPr>
            <a:r>
              <a:rPr lang="en-AU" dirty="0">
                <a:solidFill>
                  <a:srgbClr val="34657F"/>
                </a:solidFill>
              </a:rPr>
              <a:t>Secretariat of the Pacific Regional Environment Programme (SPREP)</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789B7-B7E4-4345-ABEA-5DE49D6C5AD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55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Pacific Sea Level Monitoring Project (PSLMP) continues the work of the </a:t>
            </a:r>
          </a:p>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South Pacific Sea Level and Climate Monitoring Project (SPSLCMP), which started</a:t>
            </a:r>
            <a:r>
              <a:rPr lang="en-AU" sz="1200" kern="1200" baseline="0" dirty="0">
                <a:solidFill>
                  <a:schemeClr val="tx1"/>
                </a:solidFill>
                <a:effectLst/>
                <a:latin typeface="+mn-lt"/>
                <a:ea typeface="+mn-ea"/>
                <a:cs typeface="+mn-cs"/>
              </a:rPr>
              <a:t> in the early 1990's and operates</a:t>
            </a:r>
            <a:r>
              <a:rPr lang="en-AU" sz="1200" kern="1200" dirty="0">
                <a:solidFill>
                  <a:schemeClr val="tx1"/>
                </a:solidFill>
                <a:effectLst/>
                <a:latin typeface="+mn-lt"/>
                <a:ea typeface="+mn-ea"/>
                <a:cs typeface="+mn-cs"/>
              </a:rPr>
              <a:t> under the wider Climate and Oceans Support Program in the Pacific (</a:t>
            </a:r>
            <a:r>
              <a:rPr lang="en-AU" sz="1200" kern="1200" dirty="0" err="1">
                <a:solidFill>
                  <a:schemeClr val="tx1"/>
                </a:solidFill>
                <a:effectLst/>
                <a:latin typeface="+mn-lt"/>
                <a:ea typeface="+mn-ea"/>
                <a:cs typeface="+mn-cs"/>
              </a:rPr>
              <a:t>COSPPac</a:t>
            </a:r>
            <a:r>
              <a:rPr lang="en-AU" sz="1200" kern="1200" dirty="0">
                <a:solidFill>
                  <a:schemeClr val="tx1"/>
                </a:solidFill>
                <a:effectLst/>
                <a:latin typeface="+mn-lt"/>
                <a:ea typeface="+mn-ea"/>
                <a:cs typeface="+mn-cs"/>
              </a:rPr>
              <a:t>) initiative which began in 2012 by the Australian Government. </a:t>
            </a:r>
          </a:p>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Project was originally developed as a Australian response to concerns raised by the member countries of the South Pacific Forum over the potential impacts of global warming on climate and sea levels in the Pacific with the principal objective of ‘the provision of an accurate long term record of sea level in the South Pacific for partner countries and the international scientific community which enables them to respond to and manage related impacts’.</a:t>
            </a:r>
          </a:p>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 </a:t>
            </a:r>
          </a:p>
          <a:p>
            <a:pPr marL="171450" indent="-171450" algn="just">
              <a:lnSpc>
                <a:spcPct val="114000"/>
              </a:lnSpc>
              <a:spcBef>
                <a:spcPts val="600"/>
              </a:spcBef>
              <a:spcAft>
                <a:spcPts val="600"/>
              </a:spcAft>
              <a:buFont typeface="Arial" panose="020B0604020202020204" pitchFamily="34" charset="0"/>
              <a:buChar char="•"/>
            </a:pPr>
            <a:r>
              <a:rPr lang="en-AU" sz="1200" dirty="0">
                <a:solidFill>
                  <a:srgbClr val="34657F"/>
                </a:solidFill>
              </a:rPr>
              <a:t>Australia funds a range of climate related programs through the Department of Foreign Affairs and Trade's (DFAT), bilateral and regional programs and through other agencies including the Department of Industry, Innovation and Science, The Bureau of Meteorology (BoM) and Geoscience Australia (GA).</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4D42A-5261-42C9-944B-9A7E62652DB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70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Pacific Sea Level Monitoring Project (PSLMP) continues the work of the </a:t>
            </a:r>
          </a:p>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South Pacific Sea Level and Climate Monitoring Project (SPSLCMP), which started</a:t>
            </a:r>
            <a:r>
              <a:rPr lang="en-AU" sz="1200" kern="1200" baseline="0" dirty="0">
                <a:solidFill>
                  <a:schemeClr val="tx1"/>
                </a:solidFill>
                <a:effectLst/>
                <a:latin typeface="+mn-lt"/>
                <a:ea typeface="+mn-ea"/>
                <a:cs typeface="+mn-cs"/>
              </a:rPr>
              <a:t> in the early 1990's and operates</a:t>
            </a:r>
            <a:r>
              <a:rPr lang="en-AU" sz="1200" kern="1200" dirty="0">
                <a:solidFill>
                  <a:schemeClr val="tx1"/>
                </a:solidFill>
                <a:effectLst/>
                <a:latin typeface="+mn-lt"/>
                <a:ea typeface="+mn-ea"/>
                <a:cs typeface="+mn-cs"/>
              </a:rPr>
              <a:t> under the wider Climate and Oceans Support Program in the Pacific (</a:t>
            </a:r>
            <a:r>
              <a:rPr lang="en-AU" sz="1200" kern="1200" dirty="0" err="1">
                <a:solidFill>
                  <a:schemeClr val="tx1"/>
                </a:solidFill>
                <a:effectLst/>
                <a:latin typeface="+mn-lt"/>
                <a:ea typeface="+mn-ea"/>
                <a:cs typeface="+mn-cs"/>
              </a:rPr>
              <a:t>COSPPac</a:t>
            </a:r>
            <a:r>
              <a:rPr lang="en-AU" sz="1200" kern="1200" dirty="0">
                <a:solidFill>
                  <a:schemeClr val="tx1"/>
                </a:solidFill>
                <a:effectLst/>
                <a:latin typeface="+mn-lt"/>
                <a:ea typeface="+mn-ea"/>
                <a:cs typeface="+mn-cs"/>
              </a:rPr>
              <a:t>) initiative which began in 2012 by the Australian Government. </a:t>
            </a:r>
          </a:p>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Project was originally developed as a Australian response to concerns raised by the member countries of the South Pacific Forum over the potential impacts of global warming on climate and sea levels in the Pacific with the principal objective of ‘the provision of an accurate long term record of sea level in the South Pacific for partner countries and the international scientific community which enables them to respond to and manage related impacts’.</a:t>
            </a:r>
          </a:p>
          <a:p>
            <a:pPr marL="171450" marR="0" indent="-171450" algn="just"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 </a:t>
            </a:r>
          </a:p>
          <a:p>
            <a:pPr marL="171450" indent="-171450" algn="just">
              <a:lnSpc>
                <a:spcPct val="114000"/>
              </a:lnSpc>
              <a:spcBef>
                <a:spcPts val="600"/>
              </a:spcBef>
              <a:spcAft>
                <a:spcPts val="600"/>
              </a:spcAft>
              <a:buFont typeface="Arial" panose="020B0604020202020204" pitchFamily="34" charset="0"/>
              <a:buChar char="•"/>
            </a:pPr>
            <a:r>
              <a:rPr lang="en-AU" sz="1200" dirty="0">
                <a:solidFill>
                  <a:srgbClr val="34657F"/>
                </a:solidFill>
              </a:rPr>
              <a:t>Australia funds a range of climate related programs through the Department of Foreign Affairs and Trade's (DFAT), bilateral and regional programs and through other agencies including the Department of Industry, Innovation and Science, The Bureau of Meteorology (BoM) and Geoscience Australia (GA).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4D42A-5261-42C9-944B-9A7E62652DB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70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After the Indonesian Tsunami in 2004, the Australian Government invested in a Tsunami Warning Network covering Australia and the South Pacific region. As a result of these measures and due to the age of the existing Pacific network approaching nearly twenty years,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an upgraded project in 2010 was started to improve communications to real-time satellite communications, new data-loggers and additional Vega radar sea level sensors added to the suite of sensors.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dirty="0"/>
              <a:t>Australian</a:t>
            </a:r>
            <a:r>
              <a:rPr lang="en-US" baseline="0" dirty="0"/>
              <a:t> Tsunami network has a total of 45 stations, where 28 are datum controlled every 18 months. The other 17 are currently only used for monitoring tsunami's and storm surges and have not been designed to have efficient datum controls established, but in saying that, we are working to remedy this. </a:t>
            </a:r>
            <a:r>
              <a:rPr lang="en-US" dirty="0"/>
              <a:t>The 14 Pacific Sea</a:t>
            </a:r>
            <a:r>
              <a:rPr lang="en-US" baseline="0" dirty="0"/>
              <a:t> Level Monitoring stations are combined with 14 Australian Sea Level Monitoring stations, to make-up this Australian Tsunami Network.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 my team maintains 28 Sea Level Monitoring stations, with </a:t>
            </a:r>
            <a:r>
              <a:rPr lang="en-AU" sz="1200" kern="1200" dirty="0">
                <a:solidFill>
                  <a:schemeClr val="tx1"/>
                </a:solidFill>
                <a:effectLst/>
                <a:latin typeface="+mn-lt"/>
                <a:ea typeface="+mn-ea"/>
                <a:cs typeface="+mn-cs"/>
              </a:rPr>
              <a:t>a further 4 early warning tsunami tide gauges located in pacific</a:t>
            </a:r>
            <a:r>
              <a:rPr lang="en-AU" sz="1200" kern="1200" baseline="0" dirty="0">
                <a:solidFill>
                  <a:schemeClr val="tx1"/>
                </a:solidFill>
                <a:effectLst/>
                <a:latin typeface="+mn-lt"/>
                <a:ea typeface="+mn-ea"/>
                <a:cs typeface="+mn-cs"/>
              </a:rPr>
              <a:t> that have a</a:t>
            </a:r>
            <a:r>
              <a:rPr lang="en-AU" sz="1200" kern="1200" dirty="0">
                <a:solidFill>
                  <a:schemeClr val="tx1"/>
                </a:solidFill>
                <a:effectLst/>
                <a:latin typeface="+mn-lt"/>
                <a:ea typeface="+mn-ea"/>
                <a:cs typeface="+mn-cs"/>
              </a:rPr>
              <a:t> radar as the primary sensor.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4D42A-5261-42C9-944B-9A7E62652DB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9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849086" y="4422320"/>
            <a:ext cx="5486400" cy="4405993"/>
          </a:xfrm>
        </p:spPr>
        <p:txBody>
          <a:bodyPr/>
          <a:lstStyle/>
          <a:p>
            <a:r>
              <a:rPr lang="en-US" baseline="0" dirty="0"/>
              <a:t>In 2012 the equipment hut at Cook Is tide station had to be relocated and a security fence installed, due to the local development on the wharf area.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2014, we completed a major infrastructure upgrade at our </a:t>
            </a:r>
            <a:r>
              <a:rPr lang="en-US" dirty="0"/>
              <a:t>Kiribati tide station</a:t>
            </a:r>
            <a:r>
              <a:rPr lang="en-US" baseline="0" dirty="0"/>
              <a:t>. Costing around $200K</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789B7-B7E4-4345-ABEA-5DE49D6C5AD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20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849086" y="4422320"/>
            <a:ext cx="5486400" cy="4405993"/>
          </a:xfrm>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789B7-B7E4-4345-ABEA-5DE49D6C5AD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715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20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291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7"/>
          <p:cNvSpPr/>
          <p:nvPr userDrawn="1"/>
        </p:nvSpPr>
        <p:spPr>
          <a:xfrm>
            <a:off x="1930400" y="622301"/>
            <a:ext cx="3454400" cy="369332"/>
          </a:xfrm>
          <a:prstGeom prst="rect">
            <a:avLst/>
          </a:prstGeom>
        </p:spPr>
        <p:txBody>
          <a:bodyPr>
            <a:spAutoFit/>
          </a:bodyPr>
          <a:lstStyle/>
          <a:p>
            <a:pPr fontAlgn="auto">
              <a:spcBef>
                <a:spcPts val="0"/>
              </a:spcBef>
              <a:spcAft>
                <a:spcPts val="0"/>
              </a:spcAft>
              <a:defRPr/>
            </a:pPr>
            <a:r>
              <a:rPr lang="en-AU" sz="900" dirty="0">
                <a:solidFill>
                  <a:srgbClr val="34657F"/>
                </a:solidFill>
                <a:latin typeface="+mn-lt"/>
                <a:ea typeface="MS PGothic" pitchFamily="34" charset="-128"/>
              </a:rPr>
              <a:t>Climate and Oceans Support </a:t>
            </a:r>
            <a:br>
              <a:rPr lang="en-AU" sz="900" dirty="0">
                <a:solidFill>
                  <a:srgbClr val="34657F"/>
                </a:solidFill>
                <a:latin typeface="+mn-lt"/>
                <a:ea typeface="MS PGothic" pitchFamily="34" charset="-128"/>
              </a:rPr>
            </a:br>
            <a:r>
              <a:rPr lang="en-AU" sz="900" dirty="0">
                <a:solidFill>
                  <a:srgbClr val="34657F"/>
                </a:solidFill>
                <a:latin typeface="+mn-lt"/>
                <a:ea typeface="MS PGothic" pitchFamily="34" charset="-128"/>
              </a:rPr>
              <a:t>Program in the Pacific</a:t>
            </a:r>
            <a:endParaRPr lang="en-US" sz="900" dirty="0">
              <a:solidFill>
                <a:srgbClr val="34657F"/>
              </a:solidFill>
              <a:latin typeface="+mn-lt"/>
            </a:endParaRPr>
          </a:p>
        </p:txBody>
      </p:sp>
      <p:sp>
        <p:nvSpPr>
          <p:cNvPr id="2" name="Title 1"/>
          <p:cNvSpPr>
            <a:spLocks noGrp="1"/>
          </p:cNvSpPr>
          <p:nvPr>
            <p:ph type="ctrTitle"/>
          </p:nvPr>
        </p:nvSpPr>
        <p:spPr>
          <a:xfrm>
            <a:off x="914400" y="2268567"/>
            <a:ext cx="10363200" cy="1470025"/>
          </a:xfrm>
        </p:spPr>
        <p:txBody>
          <a:bodyPr>
            <a:normAutofit/>
          </a:bodyPr>
          <a:lstStyle>
            <a:lvl1pPr algn="l">
              <a:defRPr sz="2700" baseline="0">
                <a:solidFill>
                  <a:srgbClr val="34657F"/>
                </a:solidFill>
              </a:defRPr>
            </a:lvl1pPr>
          </a:lstStyle>
          <a:p>
            <a:r>
              <a:rPr lang="en-US" dirty="0"/>
              <a:t>Click to edit Master title style</a:t>
            </a:r>
          </a:p>
        </p:txBody>
      </p:sp>
      <p:sp>
        <p:nvSpPr>
          <p:cNvPr id="3" name="Subtitle 2"/>
          <p:cNvSpPr>
            <a:spLocks noGrp="1"/>
          </p:cNvSpPr>
          <p:nvPr>
            <p:ph type="subTitle" idx="1"/>
          </p:nvPr>
        </p:nvSpPr>
        <p:spPr>
          <a:xfrm>
            <a:off x="951733" y="4176889"/>
            <a:ext cx="8534400" cy="449630"/>
          </a:xfrm>
        </p:spPr>
        <p:txBody>
          <a:bodyPr>
            <a:normAutofit/>
          </a:bodyPr>
          <a:lstStyle>
            <a:lvl1pPr marL="0" indent="0" algn="l">
              <a:buNone/>
              <a:defRPr sz="1500" b="1" baseline="0">
                <a:solidFill>
                  <a:srgbClr val="34657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Text Placeholder 11"/>
          <p:cNvSpPr>
            <a:spLocks noGrp="1"/>
          </p:cNvSpPr>
          <p:nvPr>
            <p:ph type="body" sz="quarter" idx="11"/>
          </p:nvPr>
        </p:nvSpPr>
        <p:spPr>
          <a:xfrm>
            <a:off x="941488" y="4743924"/>
            <a:ext cx="8541233" cy="478332"/>
          </a:xfrm>
        </p:spPr>
        <p:txBody>
          <a:bodyPr>
            <a:normAutofit/>
          </a:bodyPr>
          <a:lstStyle>
            <a:lvl1pPr marL="0" indent="0" algn="l">
              <a:buFontTx/>
              <a:buNone/>
              <a:defRPr sz="1500">
                <a:solidFill>
                  <a:srgbClr val="34657F"/>
                </a:solidFill>
              </a:defRPr>
            </a:lvl1pPr>
          </a:lstStyle>
          <a:p>
            <a:pPr lvl="0"/>
            <a:r>
              <a:rPr lang="en-US" dirty="0"/>
              <a:t>Click to edit Master text styles</a:t>
            </a:r>
          </a:p>
        </p:txBody>
      </p:sp>
    </p:spTree>
    <p:extLst>
      <p:ext uri="{BB962C8B-B14F-4D97-AF65-F5344CB8AC3E}">
        <p14:creationId xmlns:p14="http://schemas.microsoft.com/office/powerpoint/2010/main" val="37913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7"/>
          <p:cNvSpPr/>
          <p:nvPr userDrawn="1"/>
        </p:nvSpPr>
        <p:spPr>
          <a:xfrm>
            <a:off x="1930400" y="622301"/>
            <a:ext cx="3454400" cy="461963"/>
          </a:xfrm>
          <a:prstGeom prst="rect">
            <a:avLst/>
          </a:prstGeom>
        </p:spPr>
        <p:txBody>
          <a:bodyPr>
            <a:spAutoFit/>
          </a:bodyPr>
          <a:lstStyle/>
          <a:p>
            <a:pPr fontAlgn="auto">
              <a:spcBef>
                <a:spcPts val="0"/>
              </a:spcBef>
              <a:spcAft>
                <a:spcPts val="0"/>
              </a:spcAft>
              <a:defRPr/>
            </a:pPr>
            <a:r>
              <a:rPr lang="en-AU" sz="1200" dirty="0">
                <a:solidFill>
                  <a:srgbClr val="34657F"/>
                </a:solidFill>
                <a:latin typeface="Arial"/>
                <a:ea typeface="MS PGothic" pitchFamily="34" charset="-128"/>
              </a:rPr>
              <a:t>Climate and Oceans Support </a:t>
            </a:r>
            <a:br>
              <a:rPr lang="en-AU" sz="1200" dirty="0">
                <a:solidFill>
                  <a:srgbClr val="34657F"/>
                </a:solidFill>
                <a:latin typeface="Arial"/>
                <a:ea typeface="MS PGothic" pitchFamily="34" charset="-128"/>
              </a:rPr>
            </a:br>
            <a:r>
              <a:rPr lang="en-AU" sz="1200" dirty="0">
                <a:solidFill>
                  <a:srgbClr val="34657F"/>
                </a:solidFill>
                <a:latin typeface="Arial"/>
                <a:ea typeface="MS PGothic" pitchFamily="34" charset="-128"/>
              </a:rPr>
              <a:t>Program in the Pacific</a:t>
            </a:r>
            <a:endParaRPr lang="en-US" sz="1200" dirty="0">
              <a:solidFill>
                <a:srgbClr val="34657F"/>
              </a:solidFill>
              <a:latin typeface="Arial"/>
            </a:endParaRPr>
          </a:p>
        </p:txBody>
      </p:sp>
      <p:sp>
        <p:nvSpPr>
          <p:cNvPr id="2" name="Title 1"/>
          <p:cNvSpPr>
            <a:spLocks noGrp="1"/>
          </p:cNvSpPr>
          <p:nvPr>
            <p:ph type="ctrTitle"/>
          </p:nvPr>
        </p:nvSpPr>
        <p:spPr>
          <a:xfrm>
            <a:off x="914400" y="2268565"/>
            <a:ext cx="10363200" cy="1470025"/>
          </a:xfrm>
        </p:spPr>
        <p:txBody>
          <a:bodyPr>
            <a:normAutofit/>
          </a:bodyPr>
          <a:lstStyle>
            <a:lvl1pPr algn="l">
              <a:defRPr sz="3600" baseline="0">
                <a:solidFill>
                  <a:srgbClr val="34657F"/>
                </a:solidFill>
              </a:defRPr>
            </a:lvl1pPr>
          </a:lstStyle>
          <a:p>
            <a:r>
              <a:rPr lang="en-US" dirty="0"/>
              <a:t>Click to edit Master title style</a:t>
            </a:r>
          </a:p>
        </p:txBody>
      </p:sp>
      <p:sp>
        <p:nvSpPr>
          <p:cNvPr id="3" name="Subtitle 2"/>
          <p:cNvSpPr>
            <a:spLocks noGrp="1"/>
          </p:cNvSpPr>
          <p:nvPr>
            <p:ph type="subTitle" idx="1"/>
          </p:nvPr>
        </p:nvSpPr>
        <p:spPr>
          <a:xfrm>
            <a:off x="951733" y="4176889"/>
            <a:ext cx="8534400" cy="449630"/>
          </a:xfrm>
        </p:spPr>
        <p:txBody>
          <a:bodyPr>
            <a:normAutofit/>
          </a:bodyPr>
          <a:lstStyle>
            <a:lvl1pPr marL="0" indent="0" algn="l">
              <a:buNone/>
              <a:defRPr sz="2000" b="1" baseline="0">
                <a:solidFill>
                  <a:srgbClr val="3465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11"/>
          <p:cNvSpPr>
            <a:spLocks noGrp="1"/>
          </p:cNvSpPr>
          <p:nvPr>
            <p:ph type="body" sz="quarter" idx="11"/>
          </p:nvPr>
        </p:nvSpPr>
        <p:spPr>
          <a:xfrm>
            <a:off x="941486" y="4743924"/>
            <a:ext cx="8541233" cy="478332"/>
          </a:xfrm>
        </p:spPr>
        <p:txBody>
          <a:bodyPr>
            <a:normAutofit/>
          </a:bodyPr>
          <a:lstStyle>
            <a:lvl1pPr marL="0" indent="0" algn="l">
              <a:buFontTx/>
              <a:buNone/>
              <a:defRPr sz="2000">
                <a:solidFill>
                  <a:srgbClr val="34657F"/>
                </a:solidFill>
              </a:defRPr>
            </a:lvl1pPr>
          </a:lstStyle>
          <a:p>
            <a:pPr lvl="0"/>
            <a:r>
              <a:rPr lang="en-US" dirty="0"/>
              <a:t>Click to edit Master text styles</a:t>
            </a:r>
          </a:p>
        </p:txBody>
      </p:sp>
    </p:spTree>
    <p:extLst>
      <p:ext uri="{BB962C8B-B14F-4D97-AF65-F5344CB8AC3E}">
        <p14:creationId xmlns:p14="http://schemas.microsoft.com/office/powerpoint/2010/main" val="214333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a:stretch>
            <a:fillRect/>
          </a:stretch>
        </p:blipFill>
        <p:spPr bwMode="auto">
          <a:xfrm>
            <a:off x="0" y="1558926"/>
            <a:ext cx="12200467" cy="5299075"/>
          </a:xfrm>
          <a:prstGeom prst="rect">
            <a:avLst/>
          </a:prstGeom>
          <a:noFill/>
          <a:ln w="9525">
            <a:noFill/>
            <a:miter lim="800000"/>
            <a:headEnd/>
            <a:tailEnd/>
          </a:ln>
        </p:spPr>
      </p:pic>
      <p:pic>
        <p:nvPicPr>
          <p:cNvPr id="5" name="Picture 5" descr="Description: COSSPAC (coral) 2"/>
          <p:cNvPicPr>
            <a:picLocks noChangeAspect="1" noChangeArrowheads="1"/>
          </p:cNvPicPr>
          <p:nvPr userDrawn="1"/>
        </p:nvPicPr>
        <p:blipFill>
          <a:blip r:embed="rId3"/>
          <a:srcRect/>
          <a:stretch>
            <a:fillRect/>
          </a:stretch>
        </p:blipFill>
        <p:spPr bwMode="auto">
          <a:xfrm>
            <a:off x="605367" y="484189"/>
            <a:ext cx="1231900" cy="866775"/>
          </a:xfrm>
          <a:prstGeom prst="rect">
            <a:avLst/>
          </a:prstGeom>
          <a:noFill/>
          <a:ln w="9525">
            <a:noFill/>
            <a:miter lim="800000"/>
            <a:headEnd/>
            <a:tailEnd/>
          </a:ln>
        </p:spPr>
      </p:pic>
      <p:sp>
        <p:nvSpPr>
          <p:cNvPr id="2" name="Title 1"/>
          <p:cNvSpPr>
            <a:spLocks noGrp="1"/>
          </p:cNvSpPr>
          <p:nvPr>
            <p:ph type="title"/>
          </p:nvPr>
        </p:nvSpPr>
        <p:spPr>
          <a:xfrm>
            <a:off x="4978400" y="274638"/>
            <a:ext cx="6604000" cy="1143000"/>
          </a:xfrm>
        </p:spPr>
        <p:txBody>
          <a:bodyPr/>
          <a:lstStyle>
            <a:lvl1pPr algn="l">
              <a:defRPr baseline="0">
                <a:solidFill>
                  <a:srgbClr val="34657F"/>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11715"/>
            <a:ext cx="10972800" cy="4468403"/>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9334500" y="6475414"/>
            <a:ext cx="2844800" cy="365125"/>
          </a:xfrm>
        </p:spPr>
        <p:txBody>
          <a:bodyPr/>
          <a:lstStyle>
            <a:lvl1pPr>
              <a:defRPr>
                <a:solidFill>
                  <a:prstClr val="white"/>
                </a:solidFill>
              </a:defRPr>
            </a:lvl1pPr>
          </a:lstStyle>
          <a:p>
            <a:pPr>
              <a:defRPr/>
            </a:pPr>
            <a:fld id="{E54CFD3D-94CE-4401-87AC-3FD3D950FE0D}" type="slidenum">
              <a:rPr lang="en-AU"/>
              <a:pPr>
                <a:defRPr/>
              </a:pPr>
              <a:t>‹#›</a:t>
            </a:fld>
            <a:endParaRPr lang="en-US" dirty="0"/>
          </a:p>
        </p:txBody>
      </p:sp>
    </p:spTree>
    <p:extLst>
      <p:ext uri="{BB962C8B-B14F-4D97-AF65-F5344CB8AC3E}">
        <p14:creationId xmlns:p14="http://schemas.microsoft.com/office/powerpoint/2010/main" val="175675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6779"/>
            <a:ext cx="10972800" cy="4152648"/>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4"/>
          </p:nvPr>
        </p:nvSpPr>
        <p:spPr>
          <a:xfrm>
            <a:off x="588109" y="5837628"/>
            <a:ext cx="10986476" cy="441583"/>
          </a:xfrm>
        </p:spPr>
        <p:txBody>
          <a:bodyPr>
            <a:normAutofit/>
          </a:bodyPr>
          <a:lstStyle>
            <a:lvl1pPr marL="0" indent="0">
              <a:buFontTx/>
              <a:buNone/>
              <a:defRPr sz="1100" baseline="0">
                <a:solidFill>
                  <a:srgbClr val="7A7A7A"/>
                </a:solidFill>
              </a:defRPr>
            </a:lvl1pPr>
          </a:lstStyle>
          <a:p>
            <a:pPr lvl="0"/>
            <a:r>
              <a:rPr lang="en-US" dirty="0"/>
              <a:t>Click to edit Master text styles</a:t>
            </a:r>
          </a:p>
        </p:txBody>
      </p:sp>
      <p:sp>
        <p:nvSpPr>
          <p:cNvPr id="5" name="Slide Number Placeholder 5"/>
          <p:cNvSpPr>
            <a:spLocks noGrp="1"/>
          </p:cNvSpPr>
          <p:nvPr>
            <p:ph type="sldNum" sz="quarter" idx="15"/>
          </p:nvPr>
        </p:nvSpPr>
        <p:spPr>
          <a:xfrm>
            <a:off x="9334500" y="6475414"/>
            <a:ext cx="2844800" cy="365125"/>
          </a:xfrm>
        </p:spPr>
        <p:txBody>
          <a:bodyPr/>
          <a:lstStyle>
            <a:lvl1pPr>
              <a:defRPr>
                <a:solidFill>
                  <a:prstClr val="white"/>
                </a:solidFill>
              </a:defRPr>
            </a:lvl1pPr>
          </a:lstStyle>
          <a:p>
            <a:pPr>
              <a:defRPr/>
            </a:pPr>
            <a:fld id="{4D77D0B4-5321-406C-9B39-9C1EE3AAFFE5}" type="slidenum">
              <a:rPr lang="en-AU"/>
              <a:pPr>
                <a:defRPr/>
              </a:pPr>
              <a:t>‹#›</a:t>
            </a:fld>
            <a:endParaRPr lang="en-US" dirty="0"/>
          </a:p>
        </p:txBody>
      </p:sp>
    </p:spTree>
    <p:extLst>
      <p:ext uri="{BB962C8B-B14F-4D97-AF65-F5344CB8AC3E}">
        <p14:creationId xmlns:p14="http://schemas.microsoft.com/office/powerpoint/2010/main" val="1664944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2"/>
            <a:ext cx="5392616" cy="4525963"/>
          </a:xfrm>
        </p:spPr>
        <p:txBody>
          <a:bodyPr/>
          <a:lstStyle>
            <a:lvl1pPr>
              <a:buClr>
                <a:srgbClr val="0C9FCD"/>
              </a:buClr>
              <a:defRPr sz="2800"/>
            </a:lvl1pPr>
            <a:lvl2pPr>
              <a:buClr>
                <a:srgbClr val="0C9FCD"/>
              </a:buClr>
              <a:defRPr sz="2400"/>
            </a:lvl2pPr>
            <a:lvl3pPr>
              <a:buClr>
                <a:srgbClr val="0C9FCD"/>
              </a:buClr>
              <a:defRPr sz="2000"/>
            </a:lvl3pPr>
            <a:lvl4pPr>
              <a:buClr>
                <a:srgbClr val="0C9FCD"/>
              </a:buClr>
              <a:defRPr sz="1800"/>
            </a:lvl4pPr>
            <a:lvl5pPr>
              <a:buClr>
                <a:srgbClr val="0C9FC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9784" y="1600202"/>
            <a:ext cx="5392616" cy="4525963"/>
          </a:xfrm>
        </p:spPr>
        <p:txBody>
          <a:bodyPr/>
          <a:lstStyle>
            <a:lvl1pPr>
              <a:buClr>
                <a:srgbClr val="0C9FCD"/>
              </a:buClr>
              <a:defRPr sz="2800"/>
            </a:lvl1pPr>
            <a:lvl2pPr>
              <a:buClr>
                <a:srgbClr val="0C9FCD"/>
              </a:buClr>
              <a:defRPr sz="2400"/>
            </a:lvl2pPr>
            <a:lvl3pPr>
              <a:buClr>
                <a:srgbClr val="0C9FCD"/>
              </a:buClr>
              <a:defRPr sz="2000"/>
            </a:lvl3pPr>
            <a:lvl4pPr>
              <a:buClr>
                <a:srgbClr val="0C9FCD"/>
              </a:buClr>
              <a:defRPr sz="1800"/>
            </a:lvl4pPr>
            <a:lvl5pPr>
              <a:buClr>
                <a:srgbClr val="0C9FC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9334500" y="6475414"/>
            <a:ext cx="2844800" cy="365125"/>
          </a:xfrm>
        </p:spPr>
        <p:txBody>
          <a:bodyPr/>
          <a:lstStyle>
            <a:lvl1pPr>
              <a:defRPr>
                <a:solidFill>
                  <a:prstClr val="white"/>
                </a:solidFill>
              </a:defRPr>
            </a:lvl1pPr>
          </a:lstStyle>
          <a:p>
            <a:pPr>
              <a:defRPr/>
            </a:pPr>
            <a:fld id="{509EB90F-8066-43BE-8FF2-AE695DAD0546}" type="slidenum">
              <a:rPr lang="en-AU"/>
              <a:pPr>
                <a:defRPr/>
              </a:pPr>
              <a:t>‹#›</a:t>
            </a:fld>
            <a:endParaRPr lang="en-US" dirty="0"/>
          </a:p>
        </p:txBody>
      </p:sp>
    </p:spTree>
    <p:extLst>
      <p:ext uri="{BB962C8B-B14F-4D97-AF65-F5344CB8AC3E}">
        <p14:creationId xmlns:p14="http://schemas.microsoft.com/office/powerpoint/2010/main" val="16949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endParaRPr lang="en-US" dirty="0"/>
          </a:p>
        </p:txBody>
      </p:sp>
      <p:sp>
        <p:nvSpPr>
          <p:cNvPr id="8" name="Picture Placeholder 7"/>
          <p:cNvSpPr>
            <a:spLocks noGrp="1"/>
          </p:cNvSpPr>
          <p:nvPr>
            <p:ph type="pic" sz="quarter" idx="13"/>
          </p:nvPr>
        </p:nvSpPr>
        <p:spPr>
          <a:xfrm>
            <a:off x="619564" y="1593251"/>
            <a:ext cx="10977432" cy="4426044"/>
          </a:xfrm>
        </p:spPr>
        <p:txBody>
          <a:bodyPr rtlCol="0">
            <a:normAutofit/>
          </a:bodyPr>
          <a:lstStyle>
            <a:lvl1pPr marL="0" indent="0">
              <a:buFontTx/>
              <a:buNone/>
              <a:defRPr/>
            </a:lvl1pPr>
          </a:lstStyle>
          <a:p>
            <a:pPr lvl="0"/>
            <a:r>
              <a:rPr lang="en-US" noProof="0"/>
              <a:t>Click icon to add picture</a:t>
            </a:r>
            <a:endParaRPr lang="en-US" noProof="0" dirty="0"/>
          </a:p>
        </p:txBody>
      </p:sp>
      <p:sp>
        <p:nvSpPr>
          <p:cNvPr id="4" name="Slide Number Placeholder 5"/>
          <p:cNvSpPr>
            <a:spLocks noGrp="1"/>
          </p:cNvSpPr>
          <p:nvPr>
            <p:ph type="sldNum" sz="quarter" idx="14"/>
          </p:nvPr>
        </p:nvSpPr>
        <p:spPr>
          <a:xfrm>
            <a:off x="9334500" y="6475414"/>
            <a:ext cx="2844800" cy="365125"/>
          </a:xfrm>
        </p:spPr>
        <p:txBody>
          <a:bodyPr/>
          <a:lstStyle>
            <a:lvl1pPr>
              <a:defRPr>
                <a:solidFill>
                  <a:prstClr val="white"/>
                </a:solidFill>
              </a:defRPr>
            </a:lvl1pPr>
          </a:lstStyle>
          <a:p>
            <a:pPr>
              <a:defRPr/>
            </a:pPr>
            <a:fld id="{D5D5B81C-F6B0-4D34-964E-C1C40EFC6593}" type="slidenum">
              <a:rPr lang="en-AU"/>
              <a:pPr>
                <a:defRPr/>
              </a:pPr>
              <a:t>‹#›</a:t>
            </a:fld>
            <a:endParaRPr lang="en-US" dirty="0"/>
          </a:p>
        </p:txBody>
      </p:sp>
    </p:spTree>
    <p:extLst>
      <p:ext uri="{BB962C8B-B14F-4D97-AF65-F5344CB8AC3E}">
        <p14:creationId xmlns:p14="http://schemas.microsoft.com/office/powerpoint/2010/main" val="1183248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a:xfrm>
            <a:off x="9334500" y="6475414"/>
            <a:ext cx="2844800" cy="365125"/>
          </a:xfrm>
        </p:spPr>
        <p:txBody>
          <a:bodyPr/>
          <a:lstStyle>
            <a:lvl1pPr>
              <a:defRPr>
                <a:solidFill>
                  <a:prstClr val="white"/>
                </a:solidFill>
              </a:defRPr>
            </a:lvl1pPr>
          </a:lstStyle>
          <a:p>
            <a:pPr>
              <a:defRPr/>
            </a:pPr>
            <a:fld id="{EEB17E03-D45C-4B00-AC68-748C6BEDF999}" type="slidenum">
              <a:rPr lang="en-AU"/>
              <a:pPr>
                <a:defRPr/>
              </a:pPr>
              <a:t>‹#›</a:t>
            </a:fld>
            <a:endParaRPr lang="en-US" dirty="0"/>
          </a:p>
        </p:txBody>
      </p:sp>
    </p:spTree>
    <p:extLst>
      <p:ext uri="{BB962C8B-B14F-4D97-AF65-F5344CB8AC3E}">
        <p14:creationId xmlns:p14="http://schemas.microsoft.com/office/powerpoint/2010/main" val="591729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9334500" y="6475414"/>
            <a:ext cx="2844800" cy="365125"/>
          </a:xfrm>
        </p:spPr>
        <p:txBody>
          <a:bodyPr/>
          <a:lstStyle>
            <a:lvl1pPr>
              <a:defRPr>
                <a:solidFill>
                  <a:prstClr val="white"/>
                </a:solidFill>
              </a:defRPr>
            </a:lvl1pPr>
          </a:lstStyle>
          <a:p>
            <a:pPr>
              <a:defRPr/>
            </a:pPr>
            <a:fld id="{E1D6DCE5-0662-401D-AF0A-79F2E61268BD}" type="slidenum">
              <a:rPr lang="en-AU"/>
              <a:pPr>
                <a:defRPr/>
              </a:pPr>
              <a:t>‹#›</a:t>
            </a:fld>
            <a:endParaRPr lang="en-US" dirty="0"/>
          </a:p>
        </p:txBody>
      </p:sp>
    </p:spTree>
    <p:extLst>
      <p:ext uri="{BB962C8B-B14F-4D97-AF65-F5344CB8AC3E}">
        <p14:creationId xmlns:p14="http://schemas.microsoft.com/office/powerpoint/2010/main" val="3840061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8"/>
          <p:cNvSpPr/>
          <p:nvPr userDrawn="1"/>
        </p:nvSpPr>
        <p:spPr>
          <a:xfrm>
            <a:off x="1930400" y="622301"/>
            <a:ext cx="3454400" cy="461963"/>
          </a:xfrm>
          <a:prstGeom prst="rect">
            <a:avLst/>
          </a:prstGeom>
        </p:spPr>
        <p:txBody>
          <a:bodyPr>
            <a:spAutoFit/>
          </a:bodyPr>
          <a:lstStyle/>
          <a:p>
            <a:pPr fontAlgn="auto">
              <a:spcBef>
                <a:spcPts val="0"/>
              </a:spcBef>
              <a:spcAft>
                <a:spcPts val="0"/>
              </a:spcAft>
              <a:defRPr/>
            </a:pPr>
            <a:r>
              <a:rPr lang="en-AU" sz="1200" dirty="0">
                <a:solidFill>
                  <a:srgbClr val="34657F"/>
                </a:solidFill>
                <a:latin typeface="Arial"/>
                <a:ea typeface="MS PGothic" pitchFamily="34" charset="-128"/>
              </a:rPr>
              <a:t>Climate and Oceans Support </a:t>
            </a:r>
            <a:br>
              <a:rPr lang="en-AU" sz="1200" dirty="0">
                <a:solidFill>
                  <a:srgbClr val="34657F"/>
                </a:solidFill>
                <a:latin typeface="Arial"/>
                <a:ea typeface="MS PGothic" pitchFamily="34" charset="-128"/>
              </a:rPr>
            </a:br>
            <a:r>
              <a:rPr lang="en-AU" sz="1200" dirty="0">
                <a:solidFill>
                  <a:srgbClr val="34657F"/>
                </a:solidFill>
                <a:latin typeface="Arial"/>
                <a:ea typeface="MS PGothic" pitchFamily="34" charset="-128"/>
              </a:rPr>
              <a:t>Program in the Pacific</a:t>
            </a:r>
            <a:endParaRPr lang="en-US" sz="1200" dirty="0">
              <a:solidFill>
                <a:srgbClr val="34657F"/>
              </a:solidFill>
              <a:latin typeface="Arial"/>
            </a:endParaRPr>
          </a:p>
        </p:txBody>
      </p:sp>
      <p:sp>
        <p:nvSpPr>
          <p:cNvPr id="2" name="Title 1"/>
          <p:cNvSpPr>
            <a:spLocks noGrp="1"/>
          </p:cNvSpPr>
          <p:nvPr>
            <p:ph type="ctrTitle"/>
          </p:nvPr>
        </p:nvSpPr>
        <p:spPr>
          <a:xfrm>
            <a:off x="914400" y="2268565"/>
            <a:ext cx="10363200" cy="1470025"/>
          </a:xfrm>
        </p:spPr>
        <p:txBody>
          <a:bodyPr>
            <a:normAutofit/>
          </a:bodyPr>
          <a:lstStyle>
            <a:lvl1pPr algn="l">
              <a:defRPr sz="3600" baseline="0">
                <a:solidFill>
                  <a:srgbClr val="34657F"/>
                </a:solidFill>
              </a:defRPr>
            </a:lvl1pPr>
          </a:lstStyle>
          <a:p>
            <a:r>
              <a:rPr lang="en-US" dirty="0"/>
              <a:t>Click to edit Master title style</a:t>
            </a:r>
          </a:p>
        </p:txBody>
      </p:sp>
      <p:sp>
        <p:nvSpPr>
          <p:cNvPr id="3" name="Subtitle 2"/>
          <p:cNvSpPr>
            <a:spLocks noGrp="1"/>
          </p:cNvSpPr>
          <p:nvPr>
            <p:ph type="subTitle" idx="1"/>
          </p:nvPr>
        </p:nvSpPr>
        <p:spPr>
          <a:xfrm>
            <a:off x="951733" y="3801943"/>
            <a:ext cx="8534400" cy="449630"/>
          </a:xfrm>
        </p:spPr>
        <p:txBody>
          <a:bodyPr>
            <a:normAutofit/>
          </a:bodyPr>
          <a:lstStyle>
            <a:lvl1pPr marL="0" indent="0" algn="l">
              <a:buNone/>
              <a:defRPr sz="2000" b="1" baseline="0">
                <a:solidFill>
                  <a:srgbClr val="3465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11"/>
          <p:cNvSpPr>
            <a:spLocks noGrp="1"/>
          </p:cNvSpPr>
          <p:nvPr>
            <p:ph type="body" sz="quarter" idx="11"/>
          </p:nvPr>
        </p:nvSpPr>
        <p:spPr>
          <a:xfrm>
            <a:off x="941486" y="4368978"/>
            <a:ext cx="8541233" cy="478332"/>
          </a:xfrm>
        </p:spPr>
        <p:txBody>
          <a:bodyPr>
            <a:normAutofit/>
          </a:bodyPr>
          <a:lstStyle>
            <a:lvl1pPr marL="0" indent="0" algn="l">
              <a:buFontTx/>
              <a:buNone/>
              <a:defRPr sz="2000">
                <a:solidFill>
                  <a:srgbClr val="34657F"/>
                </a:solidFill>
              </a:defRPr>
            </a:lvl1pPr>
          </a:lstStyle>
          <a:p>
            <a:pPr lvl="0"/>
            <a:r>
              <a:rPr lang="en-US" dirty="0"/>
              <a:t>Click to edit Master text styles</a:t>
            </a:r>
          </a:p>
        </p:txBody>
      </p:sp>
      <p:sp>
        <p:nvSpPr>
          <p:cNvPr id="8" name="Text Placeholder 11"/>
          <p:cNvSpPr>
            <a:spLocks noGrp="1"/>
          </p:cNvSpPr>
          <p:nvPr>
            <p:ph type="body" sz="quarter" idx="12"/>
          </p:nvPr>
        </p:nvSpPr>
        <p:spPr>
          <a:xfrm>
            <a:off x="934177" y="4968710"/>
            <a:ext cx="8541233" cy="478332"/>
          </a:xfrm>
        </p:spPr>
        <p:txBody>
          <a:bodyPr>
            <a:normAutofit/>
          </a:bodyPr>
          <a:lstStyle>
            <a:lvl1pPr marL="0" indent="0" algn="l">
              <a:buFontTx/>
              <a:buNone/>
              <a:defRPr sz="2000">
                <a:solidFill>
                  <a:srgbClr val="34657F"/>
                </a:solidFill>
              </a:defRPr>
            </a:lvl1pPr>
          </a:lstStyle>
          <a:p>
            <a:pPr lvl="0"/>
            <a:r>
              <a:rPr lang="en-US" dirty="0"/>
              <a:t>Click to edit Master text styles</a:t>
            </a:r>
          </a:p>
        </p:txBody>
      </p:sp>
    </p:spTree>
    <p:extLst>
      <p:ext uri="{BB962C8B-B14F-4D97-AF65-F5344CB8AC3E}">
        <p14:creationId xmlns:p14="http://schemas.microsoft.com/office/powerpoint/2010/main" val="26380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1D8ED5-C557-49AD-A6E3-4379BC0EFD10}" type="datetime1">
              <a:rPr lang="en-US"/>
              <a:pPr>
                <a:defRPr/>
              </a:pPr>
              <a:t>6/7/2021</a:t>
            </a:fld>
            <a:endParaRPr lang="en-US"/>
          </a:p>
        </p:txBody>
      </p:sp>
      <p:sp>
        <p:nvSpPr>
          <p:cNvPr id="3" name="Slide Number Placeholder 5"/>
          <p:cNvSpPr>
            <a:spLocks noGrp="1"/>
          </p:cNvSpPr>
          <p:nvPr>
            <p:ph type="sldNum" sz="quarter" idx="11"/>
          </p:nvPr>
        </p:nvSpPr>
        <p:spPr/>
        <p:txBody>
          <a:bodyPr/>
          <a:lstStyle>
            <a:lvl1pPr>
              <a:defRPr/>
            </a:lvl1pPr>
          </a:lstStyle>
          <a:p>
            <a:pPr>
              <a:defRPr/>
            </a:pPr>
            <a:fld id="{72F8700C-0C09-43B2-96A0-CA6002626F2E}" type="slidenum">
              <a:rPr lang="en-AU"/>
              <a:pPr>
                <a:defRPr/>
              </a:pPr>
              <a:t>‹#›</a:t>
            </a:fld>
            <a:endParaRPr lang="en-US" dirty="0"/>
          </a:p>
        </p:txBody>
      </p:sp>
    </p:spTree>
    <p:extLst>
      <p:ext uri="{BB962C8B-B14F-4D97-AF65-F5344CB8AC3E}">
        <p14:creationId xmlns:p14="http://schemas.microsoft.com/office/powerpoint/2010/main" val="134983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srcRect/>
          <a:stretch>
            <a:fillRect/>
          </a:stretch>
        </p:blipFill>
        <p:spPr bwMode="auto">
          <a:xfrm>
            <a:off x="1" y="1558928"/>
            <a:ext cx="12200467" cy="5299075"/>
          </a:xfrm>
          <a:prstGeom prst="rect">
            <a:avLst/>
          </a:prstGeom>
          <a:noFill/>
          <a:ln w="9525">
            <a:noFill/>
            <a:miter lim="800000"/>
            <a:headEnd/>
            <a:tailEnd/>
          </a:ln>
        </p:spPr>
      </p:pic>
      <p:pic>
        <p:nvPicPr>
          <p:cNvPr id="5" name="Picture 5" descr="Description: COSSPAC (coral) 2"/>
          <p:cNvPicPr>
            <a:picLocks noChangeAspect="1" noChangeArrowheads="1"/>
          </p:cNvPicPr>
          <p:nvPr userDrawn="1"/>
        </p:nvPicPr>
        <p:blipFill>
          <a:blip r:embed="rId3" cstate="print"/>
          <a:srcRect/>
          <a:stretch>
            <a:fillRect/>
          </a:stretch>
        </p:blipFill>
        <p:spPr bwMode="auto">
          <a:xfrm>
            <a:off x="605367" y="484191"/>
            <a:ext cx="1231900" cy="866775"/>
          </a:xfrm>
          <a:prstGeom prst="rect">
            <a:avLst/>
          </a:prstGeom>
          <a:noFill/>
          <a:ln w="9525">
            <a:noFill/>
            <a:miter lim="800000"/>
            <a:headEnd/>
            <a:tailEnd/>
          </a:ln>
        </p:spPr>
      </p:pic>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11717"/>
            <a:ext cx="10972800" cy="4468403"/>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9334500" y="6475416"/>
            <a:ext cx="2844800" cy="365125"/>
          </a:xfrm>
        </p:spPr>
        <p:txBody>
          <a:bodyPr/>
          <a:lstStyle>
            <a:lvl1pPr>
              <a:defRPr>
                <a:solidFill>
                  <a:schemeClr val="bg1"/>
                </a:solidFill>
              </a:defRPr>
            </a:lvl1pPr>
          </a:lstStyle>
          <a:p>
            <a:pPr>
              <a:defRPr/>
            </a:pPr>
            <a:fld id="{B3A2F8AA-9ED4-4708-9270-6BC127764EC0}" type="slidenum">
              <a:rPr lang="en-AU"/>
              <a:pPr>
                <a:defRPr/>
              </a:pPr>
              <a:t>‹#›</a:t>
            </a:fld>
            <a:endParaRPr lang="en-US" dirty="0"/>
          </a:p>
        </p:txBody>
      </p:sp>
    </p:spTree>
    <p:extLst>
      <p:ext uri="{BB962C8B-B14F-4D97-AF65-F5344CB8AC3E}">
        <p14:creationId xmlns:p14="http://schemas.microsoft.com/office/powerpoint/2010/main" val="60798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6779"/>
            <a:ext cx="10972800" cy="4152648"/>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4"/>
          </p:nvPr>
        </p:nvSpPr>
        <p:spPr>
          <a:xfrm>
            <a:off x="588110" y="5837630"/>
            <a:ext cx="10986476" cy="441583"/>
          </a:xfrm>
        </p:spPr>
        <p:txBody>
          <a:bodyPr>
            <a:normAutofit/>
          </a:bodyPr>
          <a:lstStyle>
            <a:lvl1pPr marL="0" indent="0">
              <a:buFontTx/>
              <a:buNone/>
              <a:defRPr sz="825" baseline="0">
                <a:solidFill>
                  <a:srgbClr val="7A7A7A"/>
                </a:solidFill>
              </a:defRPr>
            </a:lvl1pPr>
          </a:lstStyle>
          <a:p>
            <a:pPr lvl="0"/>
            <a:r>
              <a:rPr lang="en-US" dirty="0"/>
              <a:t>Click to edit Master text styles</a:t>
            </a:r>
          </a:p>
        </p:txBody>
      </p:sp>
      <p:sp>
        <p:nvSpPr>
          <p:cNvPr id="5" name="Slide Number Placeholder 5"/>
          <p:cNvSpPr>
            <a:spLocks noGrp="1"/>
          </p:cNvSpPr>
          <p:nvPr>
            <p:ph type="sldNum" sz="quarter" idx="15"/>
          </p:nvPr>
        </p:nvSpPr>
        <p:spPr>
          <a:xfrm>
            <a:off x="9334500" y="6475416"/>
            <a:ext cx="2844800" cy="365125"/>
          </a:xfrm>
        </p:spPr>
        <p:txBody>
          <a:bodyPr/>
          <a:lstStyle>
            <a:lvl1pPr>
              <a:defRPr>
                <a:solidFill>
                  <a:schemeClr val="bg1"/>
                </a:solidFill>
              </a:defRPr>
            </a:lvl1pPr>
          </a:lstStyle>
          <a:p>
            <a:pPr>
              <a:defRPr/>
            </a:pPr>
            <a:fld id="{4CFCD4FC-64C9-4B13-A244-7E1BFD654A35}" type="slidenum">
              <a:rPr lang="en-AU"/>
              <a:pPr>
                <a:defRPr/>
              </a:pPr>
              <a:t>‹#›</a:t>
            </a:fld>
            <a:endParaRPr lang="en-US" dirty="0"/>
          </a:p>
        </p:txBody>
      </p:sp>
    </p:spTree>
    <p:extLst>
      <p:ext uri="{BB962C8B-B14F-4D97-AF65-F5344CB8AC3E}">
        <p14:creationId xmlns:p14="http://schemas.microsoft.com/office/powerpoint/2010/main" val="9659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4"/>
            <a:ext cx="5392616" cy="4525963"/>
          </a:xfrm>
        </p:spPr>
        <p:txBody>
          <a:bodyPr/>
          <a:lstStyle>
            <a:lvl1pPr>
              <a:buClr>
                <a:srgbClr val="0C9FCD"/>
              </a:buClr>
              <a:defRPr sz="2100"/>
            </a:lvl1pPr>
            <a:lvl2pPr>
              <a:buClr>
                <a:srgbClr val="0C9FCD"/>
              </a:buClr>
              <a:defRPr sz="1800"/>
            </a:lvl2pPr>
            <a:lvl3pPr>
              <a:buClr>
                <a:srgbClr val="0C9FCD"/>
              </a:buClr>
              <a:defRPr sz="1500"/>
            </a:lvl3pPr>
            <a:lvl4pPr>
              <a:buClr>
                <a:srgbClr val="0C9FCD"/>
              </a:buClr>
              <a:defRPr sz="1350"/>
            </a:lvl4pPr>
            <a:lvl5pPr>
              <a:buClr>
                <a:srgbClr val="0C9FCD"/>
              </a:buCl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9784" y="1600204"/>
            <a:ext cx="5392616" cy="4525963"/>
          </a:xfrm>
        </p:spPr>
        <p:txBody>
          <a:bodyPr/>
          <a:lstStyle>
            <a:lvl1pPr>
              <a:buClr>
                <a:srgbClr val="0C9FCD"/>
              </a:buClr>
              <a:defRPr sz="2100"/>
            </a:lvl1pPr>
            <a:lvl2pPr>
              <a:buClr>
                <a:srgbClr val="0C9FCD"/>
              </a:buClr>
              <a:defRPr sz="1800"/>
            </a:lvl2pPr>
            <a:lvl3pPr>
              <a:buClr>
                <a:srgbClr val="0C9FCD"/>
              </a:buClr>
              <a:defRPr sz="1500"/>
            </a:lvl3pPr>
            <a:lvl4pPr>
              <a:buClr>
                <a:srgbClr val="0C9FCD"/>
              </a:buClr>
              <a:defRPr sz="1350"/>
            </a:lvl4pPr>
            <a:lvl5pPr>
              <a:buClr>
                <a:srgbClr val="0C9FCD"/>
              </a:buCl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9334500" y="6475416"/>
            <a:ext cx="2844800" cy="365125"/>
          </a:xfrm>
        </p:spPr>
        <p:txBody>
          <a:bodyPr/>
          <a:lstStyle>
            <a:lvl1pPr>
              <a:defRPr>
                <a:solidFill>
                  <a:schemeClr val="bg1"/>
                </a:solidFill>
              </a:defRPr>
            </a:lvl1pPr>
          </a:lstStyle>
          <a:p>
            <a:pPr>
              <a:defRPr/>
            </a:pPr>
            <a:fld id="{363C233A-DA47-405C-B29E-F7387F0ADFA1}" type="slidenum">
              <a:rPr lang="en-AU"/>
              <a:pPr>
                <a:defRPr/>
              </a:pPr>
              <a:t>‹#›</a:t>
            </a:fld>
            <a:endParaRPr lang="en-US" dirty="0"/>
          </a:p>
        </p:txBody>
      </p:sp>
    </p:spTree>
    <p:extLst>
      <p:ext uri="{BB962C8B-B14F-4D97-AF65-F5344CB8AC3E}">
        <p14:creationId xmlns:p14="http://schemas.microsoft.com/office/powerpoint/2010/main" val="395799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endParaRPr lang="en-US" dirty="0"/>
          </a:p>
        </p:txBody>
      </p:sp>
      <p:sp>
        <p:nvSpPr>
          <p:cNvPr id="8" name="Picture Placeholder 7"/>
          <p:cNvSpPr>
            <a:spLocks noGrp="1"/>
          </p:cNvSpPr>
          <p:nvPr>
            <p:ph type="pic" sz="quarter" idx="13"/>
          </p:nvPr>
        </p:nvSpPr>
        <p:spPr>
          <a:xfrm>
            <a:off x="619564" y="1593251"/>
            <a:ext cx="10977432" cy="4426044"/>
          </a:xfrm>
        </p:spPr>
        <p:txBody>
          <a:bodyPr rtlCol="0">
            <a:normAutofit/>
          </a:bodyPr>
          <a:lstStyle>
            <a:lvl1pPr marL="0" indent="0">
              <a:buFontTx/>
              <a:buNone/>
              <a:defRPr/>
            </a:lvl1pPr>
          </a:lstStyle>
          <a:p>
            <a:pPr lvl="0"/>
            <a:r>
              <a:rPr lang="en-US" noProof="0" dirty="0"/>
              <a:t>Click icon to add picture</a:t>
            </a:r>
          </a:p>
        </p:txBody>
      </p:sp>
      <p:sp>
        <p:nvSpPr>
          <p:cNvPr id="4" name="Slide Number Placeholder 5"/>
          <p:cNvSpPr>
            <a:spLocks noGrp="1"/>
          </p:cNvSpPr>
          <p:nvPr>
            <p:ph type="sldNum" sz="quarter" idx="14"/>
          </p:nvPr>
        </p:nvSpPr>
        <p:spPr>
          <a:xfrm>
            <a:off x="9334500" y="6475416"/>
            <a:ext cx="2844800" cy="365125"/>
          </a:xfrm>
        </p:spPr>
        <p:txBody>
          <a:bodyPr/>
          <a:lstStyle>
            <a:lvl1pPr>
              <a:defRPr>
                <a:solidFill>
                  <a:schemeClr val="bg1"/>
                </a:solidFill>
              </a:defRPr>
            </a:lvl1pPr>
          </a:lstStyle>
          <a:p>
            <a:pPr>
              <a:defRPr/>
            </a:pPr>
            <a:fld id="{CCC222DD-36BF-4C4C-AD29-DAAF2123E799}" type="slidenum">
              <a:rPr lang="en-AU"/>
              <a:pPr>
                <a:defRPr/>
              </a:pPr>
              <a:t>‹#›</a:t>
            </a:fld>
            <a:endParaRPr lang="en-US" dirty="0"/>
          </a:p>
        </p:txBody>
      </p:sp>
    </p:spTree>
    <p:extLst>
      <p:ext uri="{BB962C8B-B14F-4D97-AF65-F5344CB8AC3E}">
        <p14:creationId xmlns:p14="http://schemas.microsoft.com/office/powerpoint/2010/main" val="386002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a:xfrm>
            <a:off x="9334500" y="6475416"/>
            <a:ext cx="2844800" cy="365125"/>
          </a:xfrm>
        </p:spPr>
        <p:txBody>
          <a:bodyPr/>
          <a:lstStyle>
            <a:lvl1pPr>
              <a:defRPr>
                <a:solidFill>
                  <a:schemeClr val="bg1"/>
                </a:solidFill>
              </a:defRPr>
            </a:lvl1pPr>
          </a:lstStyle>
          <a:p>
            <a:pPr>
              <a:defRPr/>
            </a:pPr>
            <a:fld id="{AAFE3AD6-F6A4-46B2-A329-F670594C7815}" type="slidenum">
              <a:rPr lang="en-AU"/>
              <a:pPr>
                <a:defRPr/>
              </a:pPr>
              <a:t>‹#›</a:t>
            </a:fld>
            <a:endParaRPr lang="en-US" dirty="0"/>
          </a:p>
        </p:txBody>
      </p:sp>
    </p:spTree>
    <p:extLst>
      <p:ext uri="{BB962C8B-B14F-4D97-AF65-F5344CB8AC3E}">
        <p14:creationId xmlns:p14="http://schemas.microsoft.com/office/powerpoint/2010/main" val="10379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9334500" y="6475416"/>
            <a:ext cx="2844800" cy="365125"/>
          </a:xfrm>
        </p:spPr>
        <p:txBody>
          <a:bodyPr/>
          <a:lstStyle>
            <a:lvl1pPr>
              <a:defRPr>
                <a:solidFill>
                  <a:schemeClr val="bg1"/>
                </a:solidFill>
              </a:defRPr>
            </a:lvl1pPr>
          </a:lstStyle>
          <a:p>
            <a:pPr>
              <a:defRPr/>
            </a:pPr>
            <a:fld id="{7F1C8894-6114-4F69-9474-903669D0A251}" type="slidenum">
              <a:rPr lang="en-AU"/>
              <a:pPr>
                <a:defRPr/>
              </a:pPr>
              <a:t>‹#›</a:t>
            </a:fld>
            <a:endParaRPr lang="en-US" dirty="0"/>
          </a:p>
        </p:txBody>
      </p:sp>
    </p:spTree>
    <p:extLst>
      <p:ext uri="{BB962C8B-B14F-4D97-AF65-F5344CB8AC3E}">
        <p14:creationId xmlns:p14="http://schemas.microsoft.com/office/powerpoint/2010/main" val="25811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8"/>
          <p:cNvSpPr/>
          <p:nvPr userDrawn="1"/>
        </p:nvSpPr>
        <p:spPr>
          <a:xfrm>
            <a:off x="1930400" y="622301"/>
            <a:ext cx="3454400" cy="369332"/>
          </a:xfrm>
          <a:prstGeom prst="rect">
            <a:avLst/>
          </a:prstGeom>
        </p:spPr>
        <p:txBody>
          <a:bodyPr>
            <a:spAutoFit/>
          </a:bodyPr>
          <a:lstStyle/>
          <a:p>
            <a:pPr fontAlgn="auto">
              <a:spcBef>
                <a:spcPts val="0"/>
              </a:spcBef>
              <a:spcAft>
                <a:spcPts val="0"/>
              </a:spcAft>
              <a:defRPr/>
            </a:pPr>
            <a:r>
              <a:rPr lang="en-AU" sz="900" dirty="0">
                <a:solidFill>
                  <a:srgbClr val="34657F"/>
                </a:solidFill>
                <a:latin typeface="+mn-lt"/>
                <a:ea typeface="MS PGothic" pitchFamily="34" charset="-128"/>
              </a:rPr>
              <a:t>Climate and Oceans Support </a:t>
            </a:r>
            <a:br>
              <a:rPr lang="en-AU" sz="900" dirty="0">
                <a:solidFill>
                  <a:srgbClr val="34657F"/>
                </a:solidFill>
                <a:latin typeface="+mn-lt"/>
                <a:ea typeface="MS PGothic" pitchFamily="34" charset="-128"/>
              </a:rPr>
            </a:br>
            <a:r>
              <a:rPr lang="en-AU" sz="900" dirty="0">
                <a:solidFill>
                  <a:srgbClr val="34657F"/>
                </a:solidFill>
                <a:latin typeface="+mn-lt"/>
                <a:ea typeface="MS PGothic" pitchFamily="34" charset="-128"/>
              </a:rPr>
              <a:t>Program in the Pacific</a:t>
            </a:r>
            <a:endParaRPr lang="en-US" sz="900" dirty="0">
              <a:solidFill>
                <a:srgbClr val="34657F"/>
              </a:solidFill>
              <a:latin typeface="+mn-lt"/>
            </a:endParaRPr>
          </a:p>
        </p:txBody>
      </p:sp>
      <p:sp>
        <p:nvSpPr>
          <p:cNvPr id="2" name="Title 1"/>
          <p:cNvSpPr>
            <a:spLocks noGrp="1"/>
          </p:cNvSpPr>
          <p:nvPr>
            <p:ph type="ctrTitle"/>
          </p:nvPr>
        </p:nvSpPr>
        <p:spPr>
          <a:xfrm>
            <a:off x="914400" y="2268567"/>
            <a:ext cx="10363200" cy="1470025"/>
          </a:xfrm>
        </p:spPr>
        <p:txBody>
          <a:bodyPr>
            <a:normAutofit/>
          </a:bodyPr>
          <a:lstStyle>
            <a:lvl1pPr algn="l">
              <a:defRPr sz="2700" baseline="0">
                <a:solidFill>
                  <a:srgbClr val="34657F"/>
                </a:solidFill>
              </a:defRPr>
            </a:lvl1pPr>
          </a:lstStyle>
          <a:p>
            <a:r>
              <a:rPr lang="en-US" dirty="0"/>
              <a:t>Click to edit Master title style</a:t>
            </a:r>
          </a:p>
        </p:txBody>
      </p:sp>
      <p:sp>
        <p:nvSpPr>
          <p:cNvPr id="3" name="Subtitle 2"/>
          <p:cNvSpPr>
            <a:spLocks noGrp="1"/>
          </p:cNvSpPr>
          <p:nvPr>
            <p:ph type="subTitle" idx="1"/>
          </p:nvPr>
        </p:nvSpPr>
        <p:spPr>
          <a:xfrm>
            <a:off x="951733" y="3801943"/>
            <a:ext cx="8534400" cy="449630"/>
          </a:xfrm>
        </p:spPr>
        <p:txBody>
          <a:bodyPr>
            <a:normAutofit/>
          </a:bodyPr>
          <a:lstStyle>
            <a:lvl1pPr marL="0" indent="0" algn="l">
              <a:buNone/>
              <a:defRPr sz="1500" b="1" baseline="0">
                <a:solidFill>
                  <a:srgbClr val="34657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Text Placeholder 11"/>
          <p:cNvSpPr>
            <a:spLocks noGrp="1"/>
          </p:cNvSpPr>
          <p:nvPr>
            <p:ph type="body" sz="quarter" idx="11"/>
          </p:nvPr>
        </p:nvSpPr>
        <p:spPr>
          <a:xfrm>
            <a:off x="941488" y="4368978"/>
            <a:ext cx="8541233" cy="478332"/>
          </a:xfrm>
        </p:spPr>
        <p:txBody>
          <a:bodyPr>
            <a:normAutofit/>
          </a:bodyPr>
          <a:lstStyle>
            <a:lvl1pPr marL="0" indent="0" algn="l">
              <a:buFontTx/>
              <a:buNone/>
              <a:defRPr sz="1500">
                <a:solidFill>
                  <a:srgbClr val="34657F"/>
                </a:solidFill>
              </a:defRPr>
            </a:lvl1pPr>
          </a:lstStyle>
          <a:p>
            <a:pPr lvl="0"/>
            <a:r>
              <a:rPr lang="en-US" dirty="0"/>
              <a:t>Click to edit Master text styles</a:t>
            </a:r>
          </a:p>
        </p:txBody>
      </p:sp>
      <p:sp>
        <p:nvSpPr>
          <p:cNvPr id="8" name="Text Placeholder 11"/>
          <p:cNvSpPr>
            <a:spLocks noGrp="1"/>
          </p:cNvSpPr>
          <p:nvPr>
            <p:ph type="body" sz="quarter" idx="12"/>
          </p:nvPr>
        </p:nvSpPr>
        <p:spPr>
          <a:xfrm>
            <a:off x="934178" y="4968710"/>
            <a:ext cx="8541233" cy="478332"/>
          </a:xfrm>
        </p:spPr>
        <p:txBody>
          <a:bodyPr>
            <a:normAutofit/>
          </a:bodyPr>
          <a:lstStyle>
            <a:lvl1pPr marL="0" indent="0" algn="l">
              <a:buFontTx/>
              <a:buNone/>
              <a:defRPr sz="1500">
                <a:solidFill>
                  <a:srgbClr val="34657F"/>
                </a:solidFill>
              </a:defRPr>
            </a:lvl1pPr>
          </a:lstStyle>
          <a:p>
            <a:pPr lvl="0"/>
            <a:r>
              <a:rPr lang="en-US" dirty="0"/>
              <a:t>Click to edit Master text styles</a:t>
            </a:r>
          </a:p>
        </p:txBody>
      </p:sp>
    </p:spTree>
    <p:extLst>
      <p:ext uri="{BB962C8B-B14F-4D97-AF65-F5344CB8AC3E}">
        <p14:creationId xmlns:p14="http://schemas.microsoft.com/office/powerpoint/2010/main" val="381567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330EA5-5AF8-4451-8C53-C3CC5249C262}" type="datetime1">
              <a:rPr lang="en-US"/>
              <a:pPr>
                <a:defRPr/>
              </a:pPr>
              <a:t>6/7/2021</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429279CD-A3DE-4CE9-976D-24319EE59E31}" type="slidenum">
              <a:rPr lang="en-AU"/>
              <a:pPr>
                <a:defRPr/>
              </a:pPr>
              <a:t>‹#›</a:t>
            </a:fld>
            <a:endParaRPr lang="en-US" dirty="0"/>
          </a:p>
        </p:txBody>
      </p:sp>
    </p:spTree>
    <p:extLst>
      <p:ext uri="{BB962C8B-B14F-4D97-AF65-F5344CB8AC3E}">
        <p14:creationId xmlns:p14="http://schemas.microsoft.com/office/powerpoint/2010/main" val="292411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11" cstate="print"/>
          <a:srcRect/>
          <a:stretch>
            <a:fillRect/>
          </a:stretch>
        </p:blipFill>
        <p:spPr bwMode="auto">
          <a:xfrm>
            <a:off x="1" y="1558928"/>
            <a:ext cx="12200467" cy="5299075"/>
          </a:xfrm>
          <a:prstGeom prst="rect">
            <a:avLst/>
          </a:prstGeom>
          <a:noFill/>
          <a:ln w="9525">
            <a:noFill/>
            <a:miter lim="800000"/>
            <a:headEnd/>
            <a:tailEnd/>
          </a:ln>
        </p:spPr>
      </p:pic>
      <p:pic>
        <p:nvPicPr>
          <p:cNvPr id="1027" name="Picture 5" descr="Description: COSSPAC (coral) 2"/>
          <p:cNvPicPr>
            <a:picLocks noChangeAspect="1" noChangeArrowheads="1"/>
          </p:cNvPicPr>
          <p:nvPr userDrawn="1"/>
        </p:nvPicPr>
        <p:blipFill>
          <a:blip r:embed="rId12" cstate="print"/>
          <a:srcRect/>
          <a:stretch>
            <a:fillRect/>
          </a:stretch>
        </p:blipFill>
        <p:spPr bwMode="auto">
          <a:xfrm>
            <a:off x="605367" y="484191"/>
            <a:ext cx="1231900" cy="866775"/>
          </a:xfrm>
          <a:prstGeom prst="rect">
            <a:avLst/>
          </a:prstGeom>
          <a:noFill/>
          <a:ln w="9525">
            <a:noFill/>
            <a:miter lim="800000"/>
            <a:headEnd/>
            <a:tailEnd/>
          </a:ln>
        </p:spPr>
      </p:pic>
      <p:sp>
        <p:nvSpPr>
          <p:cNvPr id="1028" name="Title Placeholder 1"/>
          <p:cNvSpPr>
            <a:spLocks noGrp="1"/>
          </p:cNvSpPr>
          <p:nvPr>
            <p:ph type="title"/>
          </p:nvPr>
        </p:nvSpPr>
        <p:spPr bwMode="auto">
          <a:xfrm>
            <a:off x="2044702" y="274638"/>
            <a:ext cx="953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611313"/>
            <a:ext cx="10972800" cy="446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fld id="{8C301A64-0307-406A-8BDF-AFF5381EAA16}" type="datetime1">
              <a:rPr lang="en-US"/>
              <a:pPr>
                <a:defRPr/>
              </a:pPr>
              <a:t>6/7/2021</a:t>
            </a:fld>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a:defRPr/>
            </a:pPr>
            <a:fld id="{B7152E2B-6DF1-4C88-856B-2DD53C705328}" type="slidenum">
              <a:rPr lang="en-AU"/>
              <a:pPr>
                <a:defRPr/>
              </a:pPr>
              <a:t>‹#›</a:t>
            </a:fld>
            <a:endParaRPr lang="en-US" dirty="0"/>
          </a:p>
        </p:txBody>
      </p:sp>
      <p:pic>
        <p:nvPicPr>
          <p:cNvPr id="1032" name="Picture 7"/>
          <p:cNvPicPr>
            <a:picLocks noChangeAspect="1" noChangeArrowheads="1"/>
          </p:cNvPicPr>
          <p:nvPr userDrawn="1"/>
        </p:nvPicPr>
        <p:blipFill>
          <a:blip r:embed="rId13" cstate="print"/>
          <a:srcRect/>
          <a:stretch>
            <a:fillRect/>
          </a:stretch>
        </p:blipFill>
        <p:spPr bwMode="auto">
          <a:xfrm>
            <a:off x="-8467" y="5348288"/>
            <a:ext cx="12208933" cy="1522412"/>
          </a:xfrm>
          <a:prstGeom prst="rect">
            <a:avLst/>
          </a:prstGeom>
          <a:noFill/>
          <a:ln w="9525">
            <a:noFill/>
            <a:miter lim="800000"/>
            <a:headEnd/>
            <a:tailEnd/>
          </a:ln>
        </p:spPr>
      </p:pic>
    </p:spTree>
    <p:extLst>
      <p:ext uri="{BB962C8B-B14F-4D97-AF65-F5344CB8AC3E}">
        <p14:creationId xmlns:p14="http://schemas.microsoft.com/office/powerpoint/2010/main" val="76329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algn="l" rtl="0" eaLnBrk="0" fontAlgn="base" hangingPunct="0">
        <a:spcBef>
          <a:spcPct val="0"/>
        </a:spcBef>
        <a:spcAft>
          <a:spcPct val="0"/>
        </a:spcAft>
        <a:defRPr sz="2700" kern="1200">
          <a:solidFill>
            <a:srgbClr val="34657F"/>
          </a:solidFill>
          <a:latin typeface="+mj-lt"/>
          <a:ea typeface="+mj-ea"/>
          <a:cs typeface="+mj-cs"/>
        </a:defRPr>
      </a:lvl1pPr>
      <a:lvl2pPr algn="l" rtl="0" eaLnBrk="0" fontAlgn="base" hangingPunct="0">
        <a:spcBef>
          <a:spcPct val="0"/>
        </a:spcBef>
        <a:spcAft>
          <a:spcPct val="0"/>
        </a:spcAft>
        <a:defRPr sz="2700">
          <a:solidFill>
            <a:srgbClr val="34657F"/>
          </a:solidFill>
          <a:latin typeface="Arial" charset="0"/>
        </a:defRPr>
      </a:lvl2pPr>
      <a:lvl3pPr algn="l" rtl="0" eaLnBrk="0" fontAlgn="base" hangingPunct="0">
        <a:spcBef>
          <a:spcPct val="0"/>
        </a:spcBef>
        <a:spcAft>
          <a:spcPct val="0"/>
        </a:spcAft>
        <a:defRPr sz="2700">
          <a:solidFill>
            <a:srgbClr val="34657F"/>
          </a:solidFill>
          <a:latin typeface="Arial" charset="0"/>
        </a:defRPr>
      </a:lvl3pPr>
      <a:lvl4pPr algn="l" rtl="0" eaLnBrk="0" fontAlgn="base" hangingPunct="0">
        <a:spcBef>
          <a:spcPct val="0"/>
        </a:spcBef>
        <a:spcAft>
          <a:spcPct val="0"/>
        </a:spcAft>
        <a:defRPr sz="2700">
          <a:solidFill>
            <a:srgbClr val="34657F"/>
          </a:solidFill>
          <a:latin typeface="Arial" charset="0"/>
        </a:defRPr>
      </a:lvl4pPr>
      <a:lvl5pPr algn="l" rtl="0" eaLnBrk="0" fontAlgn="base" hangingPunct="0">
        <a:spcBef>
          <a:spcPct val="0"/>
        </a:spcBef>
        <a:spcAft>
          <a:spcPct val="0"/>
        </a:spcAft>
        <a:defRPr sz="2700">
          <a:solidFill>
            <a:srgbClr val="34657F"/>
          </a:solidFill>
          <a:latin typeface="Arial" charset="0"/>
        </a:defRPr>
      </a:lvl5pPr>
      <a:lvl6pPr marL="342900" algn="l" rtl="0" fontAlgn="base">
        <a:spcBef>
          <a:spcPct val="0"/>
        </a:spcBef>
        <a:spcAft>
          <a:spcPct val="0"/>
        </a:spcAft>
        <a:defRPr sz="2700">
          <a:solidFill>
            <a:srgbClr val="34657F"/>
          </a:solidFill>
          <a:latin typeface="Arial" charset="0"/>
        </a:defRPr>
      </a:lvl6pPr>
      <a:lvl7pPr marL="685800" algn="l" rtl="0" fontAlgn="base">
        <a:spcBef>
          <a:spcPct val="0"/>
        </a:spcBef>
        <a:spcAft>
          <a:spcPct val="0"/>
        </a:spcAft>
        <a:defRPr sz="2700">
          <a:solidFill>
            <a:srgbClr val="34657F"/>
          </a:solidFill>
          <a:latin typeface="Arial" charset="0"/>
        </a:defRPr>
      </a:lvl7pPr>
      <a:lvl8pPr marL="1028700" algn="l" rtl="0" fontAlgn="base">
        <a:spcBef>
          <a:spcPct val="0"/>
        </a:spcBef>
        <a:spcAft>
          <a:spcPct val="0"/>
        </a:spcAft>
        <a:defRPr sz="2700">
          <a:solidFill>
            <a:srgbClr val="34657F"/>
          </a:solidFill>
          <a:latin typeface="Arial" charset="0"/>
        </a:defRPr>
      </a:lvl8pPr>
      <a:lvl9pPr marL="1371600" algn="l" rtl="0" fontAlgn="base">
        <a:spcBef>
          <a:spcPct val="0"/>
        </a:spcBef>
        <a:spcAft>
          <a:spcPct val="0"/>
        </a:spcAft>
        <a:defRPr sz="2700">
          <a:solidFill>
            <a:srgbClr val="34657F"/>
          </a:solidFill>
          <a:latin typeface="Arial" charset="0"/>
        </a:defRPr>
      </a:lvl9pPr>
    </p:titleStyle>
    <p:bodyStyle>
      <a:lvl1pPr marL="257175" indent="-257175" algn="l" rtl="0" eaLnBrk="0" fontAlgn="base" hangingPunct="0">
        <a:spcBef>
          <a:spcPct val="20000"/>
        </a:spcBef>
        <a:spcAft>
          <a:spcPct val="0"/>
        </a:spcAft>
        <a:buClr>
          <a:srgbClr val="34657F"/>
        </a:buClr>
        <a:buFont typeface="Arial" charset="0"/>
        <a:buChar char="•"/>
        <a:defRPr sz="2400" kern="1200">
          <a:solidFill>
            <a:srgbClr val="7A7A7A"/>
          </a:solidFill>
          <a:latin typeface="+mn-lt"/>
          <a:ea typeface="+mn-ea"/>
          <a:cs typeface="+mn-cs"/>
        </a:defRPr>
      </a:lvl1pPr>
      <a:lvl2pPr marL="557213" indent="-214313" algn="l" rtl="0" eaLnBrk="0" fontAlgn="base" hangingPunct="0">
        <a:spcBef>
          <a:spcPct val="20000"/>
        </a:spcBef>
        <a:spcAft>
          <a:spcPct val="0"/>
        </a:spcAft>
        <a:buClr>
          <a:srgbClr val="34657F"/>
        </a:buClr>
        <a:buFont typeface="Arial" charset="0"/>
        <a:buChar char="–"/>
        <a:defRPr sz="2100" kern="1200">
          <a:solidFill>
            <a:srgbClr val="7A7A7A"/>
          </a:solidFill>
          <a:latin typeface="+mn-lt"/>
          <a:ea typeface="+mn-ea"/>
          <a:cs typeface="+mn-cs"/>
        </a:defRPr>
      </a:lvl2pPr>
      <a:lvl3pPr marL="857250" indent="-171450" algn="l" rtl="0" eaLnBrk="0" fontAlgn="base" hangingPunct="0">
        <a:spcBef>
          <a:spcPct val="20000"/>
        </a:spcBef>
        <a:spcAft>
          <a:spcPct val="0"/>
        </a:spcAft>
        <a:buClr>
          <a:srgbClr val="34657F"/>
        </a:buClr>
        <a:buFont typeface="Arial" charset="0"/>
        <a:buChar char="•"/>
        <a:defRPr sz="1800" kern="1200">
          <a:solidFill>
            <a:srgbClr val="7A7A7A"/>
          </a:solidFill>
          <a:latin typeface="+mn-lt"/>
          <a:ea typeface="+mn-ea"/>
          <a:cs typeface="+mn-cs"/>
        </a:defRPr>
      </a:lvl3pPr>
      <a:lvl4pPr marL="1200150" indent="-171450" algn="l" rtl="0" eaLnBrk="0" fontAlgn="base" hangingPunct="0">
        <a:spcBef>
          <a:spcPct val="20000"/>
        </a:spcBef>
        <a:spcAft>
          <a:spcPct val="0"/>
        </a:spcAft>
        <a:buClr>
          <a:srgbClr val="34657F"/>
        </a:buClr>
        <a:buFont typeface="Arial" charset="0"/>
        <a:buChar char="–"/>
        <a:defRPr sz="1500" kern="1200">
          <a:solidFill>
            <a:srgbClr val="7A7A7A"/>
          </a:solidFill>
          <a:latin typeface="+mn-lt"/>
          <a:ea typeface="+mn-ea"/>
          <a:cs typeface="+mn-cs"/>
        </a:defRPr>
      </a:lvl4pPr>
      <a:lvl5pPr marL="1543050" indent="-171450" algn="l" rtl="0" eaLnBrk="0" fontAlgn="base" hangingPunct="0">
        <a:spcBef>
          <a:spcPct val="20000"/>
        </a:spcBef>
        <a:spcAft>
          <a:spcPct val="0"/>
        </a:spcAft>
        <a:buClr>
          <a:srgbClr val="34657F"/>
        </a:buClr>
        <a:buFont typeface="Arial" charset="0"/>
        <a:buChar char="»"/>
        <a:defRPr sz="1500" kern="1200">
          <a:solidFill>
            <a:srgbClr val="7A7A7A"/>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42" name="Picture 4"/>
          <p:cNvPicPr>
            <a:picLocks noChangeAspect="1"/>
          </p:cNvPicPr>
          <p:nvPr userDrawn="1"/>
        </p:nvPicPr>
        <p:blipFill>
          <a:blip r:embed="rId11"/>
          <a:srcRect/>
          <a:stretch>
            <a:fillRect/>
          </a:stretch>
        </p:blipFill>
        <p:spPr bwMode="auto">
          <a:xfrm>
            <a:off x="0" y="1558926"/>
            <a:ext cx="12200467" cy="5299075"/>
          </a:xfrm>
          <a:prstGeom prst="rect">
            <a:avLst/>
          </a:prstGeom>
          <a:noFill/>
          <a:ln w="9525">
            <a:noFill/>
            <a:miter lim="800000"/>
            <a:headEnd/>
            <a:tailEnd/>
          </a:ln>
        </p:spPr>
      </p:pic>
      <p:pic>
        <p:nvPicPr>
          <p:cNvPr id="10243" name="Picture 5" descr="Description: COSSPAC (coral) 2"/>
          <p:cNvPicPr>
            <a:picLocks noChangeAspect="1" noChangeArrowheads="1"/>
          </p:cNvPicPr>
          <p:nvPr userDrawn="1"/>
        </p:nvPicPr>
        <p:blipFill>
          <a:blip r:embed="rId12"/>
          <a:srcRect/>
          <a:stretch>
            <a:fillRect/>
          </a:stretch>
        </p:blipFill>
        <p:spPr bwMode="auto">
          <a:xfrm>
            <a:off x="605367" y="484189"/>
            <a:ext cx="1231900" cy="866775"/>
          </a:xfrm>
          <a:prstGeom prst="rect">
            <a:avLst/>
          </a:prstGeom>
          <a:noFill/>
          <a:ln w="9525">
            <a:noFill/>
            <a:miter lim="800000"/>
            <a:headEnd/>
            <a:tailEnd/>
          </a:ln>
        </p:spPr>
      </p:pic>
      <p:sp>
        <p:nvSpPr>
          <p:cNvPr id="10244" name="Title Placeholder 1"/>
          <p:cNvSpPr>
            <a:spLocks noGrp="1"/>
          </p:cNvSpPr>
          <p:nvPr>
            <p:ph type="title"/>
          </p:nvPr>
        </p:nvSpPr>
        <p:spPr bwMode="auto">
          <a:xfrm>
            <a:off x="2044701" y="274638"/>
            <a:ext cx="953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5" name="Text Placeholder 2"/>
          <p:cNvSpPr>
            <a:spLocks noGrp="1"/>
          </p:cNvSpPr>
          <p:nvPr>
            <p:ph type="body" idx="1"/>
          </p:nvPr>
        </p:nvSpPr>
        <p:spPr bwMode="auto">
          <a:xfrm>
            <a:off x="609600" y="1611313"/>
            <a:ext cx="10972800" cy="446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F2938A8-3DCB-4EE3-ACFA-FC45D5A43273}" type="datetime1">
              <a:rPr lang="en-US"/>
              <a:pPr>
                <a:defRPr/>
              </a:pPr>
              <a:t>6/7/2021</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A134D2D8-09BF-4BA5-9C2C-B78654CC156D}" type="slidenum">
              <a:rPr lang="en-AU"/>
              <a:pPr>
                <a:defRPr/>
              </a:pPr>
              <a:t>‹#›</a:t>
            </a:fld>
            <a:endParaRPr lang="en-US" dirty="0"/>
          </a:p>
        </p:txBody>
      </p:sp>
      <p:pic>
        <p:nvPicPr>
          <p:cNvPr id="10248" name="Picture 7"/>
          <p:cNvPicPr>
            <a:picLocks noChangeAspect="1" noChangeArrowheads="1"/>
          </p:cNvPicPr>
          <p:nvPr userDrawn="1"/>
        </p:nvPicPr>
        <p:blipFill>
          <a:blip r:embed="rId13"/>
          <a:srcRect/>
          <a:stretch>
            <a:fillRect/>
          </a:stretch>
        </p:blipFill>
        <p:spPr bwMode="auto">
          <a:xfrm>
            <a:off x="-8467" y="5348288"/>
            <a:ext cx="12208933" cy="1522412"/>
          </a:xfrm>
          <a:prstGeom prst="rect">
            <a:avLst/>
          </a:prstGeom>
          <a:noFill/>
          <a:ln w="9525">
            <a:noFill/>
            <a:miter lim="800000"/>
            <a:headEnd/>
            <a:tailEnd/>
          </a:ln>
        </p:spPr>
      </p:pic>
    </p:spTree>
    <p:extLst>
      <p:ext uri="{BB962C8B-B14F-4D97-AF65-F5344CB8AC3E}">
        <p14:creationId xmlns:p14="http://schemas.microsoft.com/office/powerpoint/2010/main" val="162880258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dt="0"/>
  <p:txStyles>
    <p:titleStyle>
      <a:lvl1pPr algn="l" rtl="0" eaLnBrk="0" fontAlgn="base" hangingPunct="0">
        <a:spcBef>
          <a:spcPct val="0"/>
        </a:spcBef>
        <a:spcAft>
          <a:spcPct val="0"/>
        </a:spcAft>
        <a:defRPr sz="3600" kern="1200">
          <a:solidFill>
            <a:srgbClr val="34657F"/>
          </a:solidFill>
          <a:latin typeface="+mj-lt"/>
          <a:ea typeface="+mj-ea"/>
          <a:cs typeface="+mj-cs"/>
        </a:defRPr>
      </a:lvl1pPr>
      <a:lvl2pPr algn="l" rtl="0" eaLnBrk="0" fontAlgn="base" hangingPunct="0">
        <a:spcBef>
          <a:spcPct val="0"/>
        </a:spcBef>
        <a:spcAft>
          <a:spcPct val="0"/>
        </a:spcAft>
        <a:defRPr sz="3600">
          <a:solidFill>
            <a:srgbClr val="34657F"/>
          </a:solidFill>
          <a:latin typeface="Arial" charset="0"/>
        </a:defRPr>
      </a:lvl2pPr>
      <a:lvl3pPr algn="l" rtl="0" eaLnBrk="0" fontAlgn="base" hangingPunct="0">
        <a:spcBef>
          <a:spcPct val="0"/>
        </a:spcBef>
        <a:spcAft>
          <a:spcPct val="0"/>
        </a:spcAft>
        <a:defRPr sz="3600">
          <a:solidFill>
            <a:srgbClr val="34657F"/>
          </a:solidFill>
          <a:latin typeface="Arial" charset="0"/>
        </a:defRPr>
      </a:lvl3pPr>
      <a:lvl4pPr algn="l" rtl="0" eaLnBrk="0" fontAlgn="base" hangingPunct="0">
        <a:spcBef>
          <a:spcPct val="0"/>
        </a:spcBef>
        <a:spcAft>
          <a:spcPct val="0"/>
        </a:spcAft>
        <a:defRPr sz="3600">
          <a:solidFill>
            <a:srgbClr val="34657F"/>
          </a:solidFill>
          <a:latin typeface="Arial" charset="0"/>
        </a:defRPr>
      </a:lvl4pPr>
      <a:lvl5pPr algn="l" rtl="0" eaLnBrk="0" fontAlgn="base" hangingPunct="0">
        <a:spcBef>
          <a:spcPct val="0"/>
        </a:spcBef>
        <a:spcAft>
          <a:spcPct val="0"/>
        </a:spcAft>
        <a:defRPr sz="3600">
          <a:solidFill>
            <a:srgbClr val="34657F"/>
          </a:solidFill>
          <a:latin typeface="Arial" charset="0"/>
        </a:defRPr>
      </a:lvl5pPr>
      <a:lvl6pPr marL="457200" algn="l" rtl="0" fontAlgn="base">
        <a:spcBef>
          <a:spcPct val="0"/>
        </a:spcBef>
        <a:spcAft>
          <a:spcPct val="0"/>
        </a:spcAft>
        <a:defRPr sz="3600">
          <a:solidFill>
            <a:srgbClr val="34657F"/>
          </a:solidFill>
          <a:latin typeface="Arial" charset="0"/>
        </a:defRPr>
      </a:lvl6pPr>
      <a:lvl7pPr marL="914400" algn="l" rtl="0" fontAlgn="base">
        <a:spcBef>
          <a:spcPct val="0"/>
        </a:spcBef>
        <a:spcAft>
          <a:spcPct val="0"/>
        </a:spcAft>
        <a:defRPr sz="3600">
          <a:solidFill>
            <a:srgbClr val="34657F"/>
          </a:solidFill>
          <a:latin typeface="Arial" charset="0"/>
        </a:defRPr>
      </a:lvl7pPr>
      <a:lvl8pPr marL="1371600" algn="l" rtl="0" fontAlgn="base">
        <a:spcBef>
          <a:spcPct val="0"/>
        </a:spcBef>
        <a:spcAft>
          <a:spcPct val="0"/>
        </a:spcAft>
        <a:defRPr sz="3600">
          <a:solidFill>
            <a:srgbClr val="34657F"/>
          </a:solidFill>
          <a:latin typeface="Arial" charset="0"/>
        </a:defRPr>
      </a:lvl8pPr>
      <a:lvl9pPr marL="1828800" algn="l" rtl="0" fontAlgn="base">
        <a:spcBef>
          <a:spcPct val="0"/>
        </a:spcBef>
        <a:spcAft>
          <a:spcPct val="0"/>
        </a:spcAft>
        <a:defRPr sz="3600">
          <a:solidFill>
            <a:srgbClr val="34657F"/>
          </a:solidFill>
          <a:latin typeface="Arial" charset="0"/>
        </a:defRPr>
      </a:lvl9pPr>
    </p:titleStyle>
    <p:bodyStyle>
      <a:lvl1pPr marL="342900" indent="-342900" algn="l" rtl="0" eaLnBrk="0" fontAlgn="base" hangingPunct="0">
        <a:spcBef>
          <a:spcPct val="20000"/>
        </a:spcBef>
        <a:spcAft>
          <a:spcPct val="0"/>
        </a:spcAft>
        <a:buClr>
          <a:srgbClr val="34657F"/>
        </a:buClr>
        <a:buFont typeface="Arial" charset="0"/>
        <a:buChar char="•"/>
        <a:defRPr sz="3200" kern="1200">
          <a:solidFill>
            <a:srgbClr val="7A7A7A"/>
          </a:solidFill>
          <a:latin typeface="+mn-lt"/>
          <a:ea typeface="+mn-ea"/>
          <a:cs typeface="+mn-cs"/>
        </a:defRPr>
      </a:lvl1pPr>
      <a:lvl2pPr marL="742950" indent="-285750" algn="l" rtl="0" eaLnBrk="0" fontAlgn="base" hangingPunct="0">
        <a:spcBef>
          <a:spcPct val="20000"/>
        </a:spcBef>
        <a:spcAft>
          <a:spcPct val="0"/>
        </a:spcAft>
        <a:buClr>
          <a:srgbClr val="34657F"/>
        </a:buClr>
        <a:buFont typeface="Arial" charset="0"/>
        <a:buChar char="–"/>
        <a:defRPr sz="2800" kern="1200">
          <a:solidFill>
            <a:srgbClr val="7A7A7A"/>
          </a:solidFill>
          <a:latin typeface="+mn-lt"/>
          <a:ea typeface="+mn-ea"/>
          <a:cs typeface="+mn-cs"/>
        </a:defRPr>
      </a:lvl2pPr>
      <a:lvl3pPr marL="1143000" indent="-228600" algn="l" rtl="0" eaLnBrk="0" fontAlgn="base" hangingPunct="0">
        <a:spcBef>
          <a:spcPct val="20000"/>
        </a:spcBef>
        <a:spcAft>
          <a:spcPct val="0"/>
        </a:spcAft>
        <a:buClr>
          <a:srgbClr val="34657F"/>
        </a:buClr>
        <a:buFont typeface="Arial" charset="0"/>
        <a:buChar char="•"/>
        <a:defRPr sz="2400" kern="1200">
          <a:solidFill>
            <a:srgbClr val="7A7A7A"/>
          </a:solidFill>
          <a:latin typeface="+mn-lt"/>
          <a:ea typeface="+mn-ea"/>
          <a:cs typeface="+mn-cs"/>
        </a:defRPr>
      </a:lvl3pPr>
      <a:lvl4pPr marL="1600200" indent="-228600" algn="l" rtl="0" eaLnBrk="0" fontAlgn="base" hangingPunct="0">
        <a:spcBef>
          <a:spcPct val="20000"/>
        </a:spcBef>
        <a:spcAft>
          <a:spcPct val="0"/>
        </a:spcAft>
        <a:buClr>
          <a:srgbClr val="34657F"/>
        </a:buClr>
        <a:buFont typeface="Arial" charset="0"/>
        <a:buChar char="–"/>
        <a:defRPr sz="2000" kern="1200">
          <a:solidFill>
            <a:srgbClr val="7A7A7A"/>
          </a:solidFill>
          <a:latin typeface="+mn-lt"/>
          <a:ea typeface="+mn-ea"/>
          <a:cs typeface="+mn-cs"/>
        </a:defRPr>
      </a:lvl4pPr>
      <a:lvl5pPr marL="2057400" indent="-228600" algn="l" rtl="0" eaLnBrk="0" fontAlgn="base" hangingPunct="0">
        <a:spcBef>
          <a:spcPct val="20000"/>
        </a:spcBef>
        <a:spcAft>
          <a:spcPct val="0"/>
        </a:spcAft>
        <a:buClr>
          <a:srgbClr val="34657F"/>
        </a:buClr>
        <a:buFont typeface="Arial" charset="0"/>
        <a:buChar char="»"/>
        <a:defRPr sz="2000" kern="1200">
          <a:solidFill>
            <a:srgbClr val="7A7A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352" y="1770077"/>
            <a:ext cx="8885494" cy="2881517"/>
          </a:xfrm>
        </p:spPr>
        <p:txBody>
          <a:bodyPr>
            <a:normAutofit fontScale="90000"/>
          </a:bodyPr>
          <a:lstStyle/>
          <a:p>
            <a:pPr algn="ctr"/>
            <a:r>
              <a:rPr lang="en-AU" sz="4400" dirty="0">
                <a:latin typeface="Arial" panose="020B0604020202020204" pitchFamily="34" charset="0"/>
                <a:cs typeface="Arial" panose="020B0604020202020204" pitchFamily="34" charset="0"/>
              </a:rPr>
              <a:t>Tide Gauges and GNSS Observations</a:t>
            </a:r>
            <a:br>
              <a:rPr lang="en-AU" sz="4400" dirty="0">
                <a:latin typeface="Arial" panose="020B0604020202020204" pitchFamily="34" charset="0"/>
                <a:cs typeface="Arial" panose="020B0604020202020204" pitchFamily="34" charset="0"/>
              </a:rPr>
            </a:br>
            <a:r>
              <a:rPr lang="en-AU" sz="4000" dirty="0">
                <a:latin typeface="Arial" panose="020B0604020202020204" pitchFamily="34" charset="0"/>
                <a:cs typeface="Arial" panose="020B0604020202020204" pitchFamily="34" charset="0"/>
              </a:rPr>
              <a:t>within</a:t>
            </a:r>
            <a:r>
              <a:rPr lang="en-AU" sz="4400" dirty="0">
                <a:latin typeface="Arial" panose="020B0604020202020204" pitchFamily="34" charset="0"/>
                <a:cs typeface="Arial" panose="020B0604020202020204" pitchFamily="34" charset="0"/>
              </a:rPr>
              <a:t> </a:t>
            </a:r>
            <a:br>
              <a:rPr lang="en-AU" sz="3600" dirty="0">
                <a:latin typeface="Arial" panose="020B0604020202020204" pitchFamily="34" charset="0"/>
                <a:cs typeface="Arial" panose="020B0604020202020204" pitchFamily="34" charset="0"/>
              </a:rPr>
            </a:br>
            <a:r>
              <a:rPr lang="en-AU" sz="3600" dirty="0">
                <a:latin typeface="Arial" panose="020B0604020202020204" pitchFamily="34" charset="0"/>
                <a:cs typeface="Arial" panose="020B0604020202020204" pitchFamily="34" charset="0"/>
              </a:rPr>
              <a:t>Climate and Oceans Support Program in the Pacific </a:t>
            </a:r>
            <a:br>
              <a:rPr lang="en-AU" sz="3600" dirty="0">
                <a:latin typeface="Arial" panose="020B0604020202020204" pitchFamily="34" charset="0"/>
                <a:cs typeface="Arial" panose="020B0604020202020204" pitchFamily="34" charset="0"/>
              </a:rPr>
            </a:br>
            <a:r>
              <a:rPr lang="en-AU" sz="3600" dirty="0">
                <a:latin typeface="Arial" panose="020B0604020202020204" pitchFamily="34" charset="0"/>
                <a:cs typeface="Arial" panose="020B0604020202020204" pitchFamily="34" charset="0"/>
              </a:rPr>
              <a:t>(COSPPac)</a:t>
            </a:r>
            <a:br>
              <a:rPr lang="en-AU" sz="1800" b="1" dirty="0">
                <a:latin typeface="Arial" panose="020B0604020202020204" pitchFamily="34" charset="0"/>
                <a:cs typeface="Arial" panose="020B0604020202020204" pitchFamily="34" charset="0"/>
              </a:rPr>
            </a:br>
            <a:endParaRPr lang="en-AU" sz="1800" dirty="0"/>
          </a:p>
        </p:txBody>
      </p:sp>
      <p:sp>
        <p:nvSpPr>
          <p:cNvPr id="3" name="Subtitle 2"/>
          <p:cNvSpPr>
            <a:spLocks noGrp="1"/>
          </p:cNvSpPr>
          <p:nvPr>
            <p:ph type="subTitle" idx="1"/>
          </p:nvPr>
        </p:nvSpPr>
        <p:spPr>
          <a:xfrm>
            <a:off x="1409352" y="4651594"/>
            <a:ext cx="3285311" cy="337223"/>
          </a:xfrm>
        </p:spPr>
        <p:txBody>
          <a:bodyPr>
            <a:noAutofit/>
          </a:bodyPr>
          <a:lstStyle/>
          <a:p>
            <a:r>
              <a:rPr lang="en-US" sz="1800" dirty="0"/>
              <a:t>Jeff Aquilina</a:t>
            </a:r>
          </a:p>
          <a:p>
            <a:r>
              <a:rPr lang="en-US" sz="1800" dirty="0"/>
              <a:t>jeff.aquilina@bom.gov.au</a:t>
            </a:r>
            <a:endParaRPr lang="en-AU" sz="1800" dirty="0"/>
          </a:p>
        </p:txBody>
      </p:sp>
    </p:spTree>
    <p:extLst>
      <p:ext uri="{BB962C8B-B14F-4D97-AF65-F5344CB8AC3E}">
        <p14:creationId xmlns:p14="http://schemas.microsoft.com/office/powerpoint/2010/main" val="322600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525384" y="1761975"/>
            <a:ext cx="7746380" cy="914318"/>
          </a:xfrm>
        </p:spPr>
        <p:txBody>
          <a:bodyPr/>
          <a:lstStyle/>
          <a:p>
            <a:pPr marL="0" indent="0">
              <a:buNone/>
            </a:pPr>
            <a:r>
              <a:rPr lang="en-AU" sz="1400" dirty="0">
                <a:solidFill>
                  <a:schemeClr val="tx1"/>
                </a:solidFill>
              </a:rPr>
              <a:t>       </a:t>
            </a:r>
            <a:endParaRPr lang="en-AU" sz="1400" b="1" dirty="0">
              <a:solidFill>
                <a:schemeClr val="tx1"/>
              </a:solidFill>
            </a:endParaRPr>
          </a:p>
        </p:txBody>
      </p:sp>
      <p:sp>
        <p:nvSpPr>
          <p:cNvPr id="4" name="Slide Number Placeholder 3"/>
          <p:cNvSpPr>
            <a:spLocks noGrp="1"/>
          </p:cNvSpPr>
          <p:nvPr>
            <p:ph type="sldNum" sz="quarter" idx="10"/>
          </p:nvPr>
        </p:nvSpPr>
        <p:spPr/>
        <p:txBody>
          <a:bodyPr/>
          <a:lstStyle/>
          <a:p>
            <a:pPr>
              <a:defRPr/>
            </a:pPr>
            <a:fld id="{42BA34F4-4158-4C7F-B4DC-E86F321B2E9C}" type="slidenum">
              <a:rPr lang="en-AU">
                <a:latin typeface="Arial"/>
              </a:rPr>
              <a:pPr>
                <a:defRPr/>
              </a:pPr>
              <a:t>10</a:t>
            </a:fld>
            <a:endParaRPr lang="en-US" dirty="0">
              <a:latin typeface="Arial"/>
            </a:endParaRPr>
          </a:p>
        </p:txBody>
      </p:sp>
      <p:sp>
        <p:nvSpPr>
          <p:cNvPr id="5" name="TextBox 4">
            <a:extLst>
              <a:ext uri="{FF2B5EF4-FFF2-40B4-BE49-F238E27FC236}">
                <a16:creationId xmlns:a16="http://schemas.microsoft.com/office/drawing/2014/main" id="{027016A7-0C56-42CA-ABDC-13A24BCAB361}"/>
              </a:ext>
            </a:extLst>
          </p:cNvPr>
          <p:cNvSpPr txBox="1"/>
          <p:nvPr/>
        </p:nvSpPr>
        <p:spPr>
          <a:xfrm>
            <a:off x="2525384" y="239435"/>
            <a:ext cx="7399201" cy="1061829"/>
          </a:xfrm>
          <a:prstGeom prst="rect">
            <a:avLst/>
          </a:prstGeom>
          <a:noFill/>
        </p:spPr>
        <p:txBody>
          <a:bodyPr wrap="square">
            <a:spAutoFit/>
          </a:bodyPr>
          <a:lstStyle/>
          <a:p>
            <a:pPr algn="ctr" fontAlgn="base">
              <a:spcBef>
                <a:spcPts val="1800"/>
              </a:spcBef>
            </a:pPr>
            <a:r>
              <a:rPr lang="en-AU" sz="2400" b="1" dirty="0">
                <a:solidFill>
                  <a:srgbClr val="34657F"/>
                </a:solidFill>
                <a:latin typeface="Arial" panose="020B0604020202020204" pitchFamily="34" charset="0"/>
              </a:rPr>
              <a:t>Network collaborations between </a:t>
            </a:r>
          </a:p>
          <a:p>
            <a:pPr algn="ctr" fontAlgn="base">
              <a:spcBef>
                <a:spcPts val="1800"/>
              </a:spcBef>
            </a:pPr>
            <a:r>
              <a:rPr lang="en-AU" sz="2400" b="1" dirty="0">
                <a:solidFill>
                  <a:srgbClr val="34657F"/>
                </a:solidFill>
                <a:latin typeface="Arial" panose="020B0604020202020204" pitchFamily="34" charset="0"/>
              </a:rPr>
              <a:t>Project, Met Services and Lands Departments. </a:t>
            </a:r>
          </a:p>
        </p:txBody>
      </p:sp>
      <p:pic>
        <p:nvPicPr>
          <p:cNvPr id="6" name="Picture 5" descr="A close up of a logo&#10;&#10;Description automatically generated">
            <a:extLst>
              <a:ext uri="{FF2B5EF4-FFF2-40B4-BE49-F238E27FC236}">
                <a16:creationId xmlns:a16="http://schemas.microsoft.com/office/drawing/2014/main" id="{8948C8A8-9BC2-4987-998A-30CE5FD7F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28" y="1902381"/>
            <a:ext cx="2784037" cy="3927092"/>
          </a:xfrm>
          <a:prstGeom prst="rect">
            <a:avLst/>
          </a:prstGeom>
        </p:spPr>
      </p:pic>
      <p:pic>
        <p:nvPicPr>
          <p:cNvPr id="8" name="Picture 7">
            <a:extLst>
              <a:ext uri="{FF2B5EF4-FFF2-40B4-BE49-F238E27FC236}">
                <a16:creationId xmlns:a16="http://schemas.microsoft.com/office/drawing/2014/main" id="{ADB49128-AE1D-4C66-883C-3405717F1681}"/>
              </a:ext>
            </a:extLst>
          </p:cNvPr>
          <p:cNvPicPr>
            <a:picLocks noChangeAspect="1"/>
          </p:cNvPicPr>
          <p:nvPr/>
        </p:nvPicPr>
        <p:blipFill>
          <a:blip r:embed="rId4"/>
          <a:stretch>
            <a:fillRect/>
          </a:stretch>
        </p:blipFill>
        <p:spPr>
          <a:xfrm>
            <a:off x="3082779" y="1929942"/>
            <a:ext cx="3013221" cy="3916717"/>
          </a:xfrm>
          <a:prstGeom prst="rect">
            <a:avLst/>
          </a:prstGeom>
        </p:spPr>
      </p:pic>
      <p:pic>
        <p:nvPicPr>
          <p:cNvPr id="2" name="Picture 1">
            <a:extLst>
              <a:ext uri="{FF2B5EF4-FFF2-40B4-BE49-F238E27FC236}">
                <a16:creationId xmlns:a16="http://schemas.microsoft.com/office/drawing/2014/main" id="{9BC59CFA-D09F-4F16-80FF-E8230B7A3D93}"/>
              </a:ext>
            </a:extLst>
          </p:cNvPr>
          <p:cNvPicPr>
            <a:picLocks noChangeAspect="1"/>
          </p:cNvPicPr>
          <p:nvPr/>
        </p:nvPicPr>
        <p:blipFill>
          <a:blip r:embed="rId5"/>
          <a:stretch>
            <a:fillRect/>
          </a:stretch>
        </p:blipFill>
        <p:spPr>
          <a:xfrm>
            <a:off x="6291614" y="1936208"/>
            <a:ext cx="5742551" cy="3910451"/>
          </a:xfrm>
          <a:prstGeom prst="rect">
            <a:avLst/>
          </a:prstGeom>
        </p:spPr>
      </p:pic>
    </p:spTree>
    <p:extLst>
      <p:ext uri="{BB962C8B-B14F-4D97-AF65-F5344CB8AC3E}">
        <p14:creationId xmlns:p14="http://schemas.microsoft.com/office/powerpoint/2010/main" val="119076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525384" y="1761975"/>
            <a:ext cx="7746380" cy="914318"/>
          </a:xfrm>
        </p:spPr>
        <p:txBody>
          <a:bodyPr/>
          <a:lstStyle/>
          <a:p>
            <a:pPr marL="0" indent="0">
              <a:buNone/>
            </a:pPr>
            <a:r>
              <a:rPr lang="en-AU" sz="1400" dirty="0">
                <a:solidFill>
                  <a:schemeClr val="tx1"/>
                </a:solidFill>
              </a:rPr>
              <a:t>       </a:t>
            </a:r>
            <a:endParaRPr lang="en-AU" sz="1400" b="1" dirty="0">
              <a:solidFill>
                <a:schemeClr val="tx1"/>
              </a:solidFill>
            </a:endParaRPr>
          </a:p>
        </p:txBody>
      </p:sp>
      <p:sp>
        <p:nvSpPr>
          <p:cNvPr id="4" name="Slide Number Placeholder 3"/>
          <p:cNvSpPr>
            <a:spLocks noGrp="1"/>
          </p:cNvSpPr>
          <p:nvPr>
            <p:ph type="sldNum" sz="quarter" idx="10"/>
          </p:nvPr>
        </p:nvSpPr>
        <p:spPr/>
        <p:txBody>
          <a:bodyPr/>
          <a:lstStyle/>
          <a:p>
            <a:pPr>
              <a:defRPr/>
            </a:pPr>
            <a:fld id="{42BA34F4-4158-4C7F-B4DC-E86F321B2E9C}" type="slidenum">
              <a:rPr lang="en-AU">
                <a:latin typeface="Arial"/>
              </a:rPr>
              <a:pPr>
                <a:defRPr/>
              </a:pPr>
              <a:t>11</a:t>
            </a:fld>
            <a:endParaRPr lang="en-US" dirty="0">
              <a:latin typeface="Arial"/>
            </a:endParaRPr>
          </a:p>
        </p:txBody>
      </p:sp>
      <p:sp>
        <p:nvSpPr>
          <p:cNvPr id="5" name="TextBox 4">
            <a:extLst>
              <a:ext uri="{FF2B5EF4-FFF2-40B4-BE49-F238E27FC236}">
                <a16:creationId xmlns:a16="http://schemas.microsoft.com/office/drawing/2014/main" id="{027016A7-0C56-42CA-ABDC-13A24BCAB361}"/>
              </a:ext>
            </a:extLst>
          </p:cNvPr>
          <p:cNvSpPr txBox="1"/>
          <p:nvPr/>
        </p:nvSpPr>
        <p:spPr>
          <a:xfrm>
            <a:off x="2525384" y="239435"/>
            <a:ext cx="7399201" cy="1061829"/>
          </a:xfrm>
          <a:prstGeom prst="rect">
            <a:avLst/>
          </a:prstGeom>
          <a:noFill/>
        </p:spPr>
        <p:txBody>
          <a:bodyPr wrap="square">
            <a:spAutoFit/>
          </a:bodyPr>
          <a:lstStyle/>
          <a:p>
            <a:pPr algn="ctr" fontAlgn="base">
              <a:spcBef>
                <a:spcPts val="1800"/>
              </a:spcBef>
            </a:pPr>
            <a:r>
              <a:rPr lang="en-AU" sz="2400" b="1" dirty="0">
                <a:solidFill>
                  <a:srgbClr val="34657F"/>
                </a:solidFill>
                <a:latin typeface="Arial" panose="020B0604020202020204" pitchFamily="34" charset="0"/>
              </a:rPr>
              <a:t>Network collaborations between </a:t>
            </a:r>
          </a:p>
          <a:p>
            <a:pPr algn="ctr" fontAlgn="base">
              <a:spcBef>
                <a:spcPts val="1800"/>
              </a:spcBef>
            </a:pPr>
            <a:r>
              <a:rPr lang="en-AU" sz="2400" b="1" dirty="0">
                <a:solidFill>
                  <a:srgbClr val="34657F"/>
                </a:solidFill>
                <a:latin typeface="Arial" panose="020B0604020202020204" pitchFamily="34" charset="0"/>
              </a:rPr>
              <a:t>Project, Met Services and Lands Departments. </a:t>
            </a:r>
          </a:p>
        </p:txBody>
      </p:sp>
      <p:pic>
        <p:nvPicPr>
          <p:cNvPr id="6" name="Picture 5">
            <a:extLst>
              <a:ext uri="{FF2B5EF4-FFF2-40B4-BE49-F238E27FC236}">
                <a16:creationId xmlns:a16="http://schemas.microsoft.com/office/drawing/2014/main" id="{EDBF72B9-FC91-4428-9811-9B791553F70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98995" y="1599327"/>
            <a:ext cx="5530344" cy="2424762"/>
          </a:xfrm>
          <a:prstGeom prst="rect">
            <a:avLst/>
          </a:prstGeom>
        </p:spPr>
      </p:pic>
      <p:pic>
        <p:nvPicPr>
          <p:cNvPr id="7" name="Picture 6">
            <a:extLst>
              <a:ext uri="{FF2B5EF4-FFF2-40B4-BE49-F238E27FC236}">
                <a16:creationId xmlns:a16="http://schemas.microsoft.com/office/drawing/2014/main" id="{4ECD0F26-5D93-40E9-8990-5F157158FB6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98995" y="4199514"/>
            <a:ext cx="5530345" cy="2537982"/>
          </a:xfrm>
          <a:prstGeom prst="rect">
            <a:avLst/>
          </a:prstGeom>
        </p:spPr>
      </p:pic>
      <p:pic>
        <p:nvPicPr>
          <p:cNvPr id="3" name="Picture 2">
            <a:extLst>
              <a:ext uri="{FF2B5EF4-FFF2-40B4-BE49-F238E27FC236}">
                <a16:creationId xmlns:a16="http://schemas.microsoft.com/office/drawing/2014/main" id="{337C1FE7-882F-4E4A-B4E3-27F80585D299}"/>
              </a:ext>
            </a:extLst>
          </p:cNvPr>
          <p:cNvPicPr>
            <a:picLocks noChangeAspect="1"/>
          </p:cNvPicPr>
          <p:nvPr/>
        </p:nvPicPr>
        <p:blipFill>
          <a:blip r:embed="rId5"/>
          <a:stretch>
            <a:fillRect/>
          </a:stretch>
        </p:blipFill>
        <p:spPr>
          <a:xfrm>
            <a:off x="854853" y="1601280"/>
            <a:ext cx="4246576" cy="5196468"/>
          </a:xfrm>
          <a:prstGeom prst="rect">
            <a:avLst/>
          </a:prstGeom>
        </p:spPr>
      </p:pic>
    </p:spTree>
    <p:extLst>
      <p:ext uri="{BB962C8B-B14F-4D97-AF65-F5344CB8AC3E}">
        <p14:creationId xmlns:p14="http://schemas.microsoft.com/office/powerpoint/2010/main" val="36580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525384" y="1761975"/>
            <a:ext cx="7746380" cy="914318"/>
          </a:xfrm>
        </p:spPr>
        <p:txBody>
          <a:bodyPr/>
          <a:lstStyle/>
          <a:p>
            <a:pPr marL="0" indent="0">
              <a:buNone/>
            </a:pPr>
            <a:r>
              <a:rPr lang="en-AU" sz="1400" dirty="0">
                <a:solidFill>
                  <a:schemeClr val="tx1"/>
                </a:solidFill>
              </a:rPr>
              <a:t>       </a:t>
            </a:r>
            <a:endParaRPr lang="en-AU" sz="1400" b="1" dirty="0">
              <a:solidFill>
                <a:schemeClr val="tx1"/>
              </a:solidFill>
            </a:endParaRPr>
          </a:p>
        </p:txBody>
      </p:sp>
      <p:sp>
        <p:nvSpPr>
          <p:cNvPr id="4" name="Slide Number Placeholder 3"/>
          <p:cNvSpPr>
            <a:spLocks noGrp="1"/>
          </p:cNvSpPr>
          <p:nvPr>
            <p:ph type="sldNum" sz="quarter" idx="10"/>
          </p:nvPr>
        </p:nvSpPr>
        <p:spPr/>
        <p:txBody>
          <a:bodyPr/>
          <a:lstStyle/>
          <a:p>
            <a:pPr>
              <a:defRPr/>
            </a:pPr>
            <a:fld id="{42BA34F4-4158-4C7F-B4DC-E86F321B2E9C}" type="slidenum">
              <a:rPr lang="en-AU">
                <a:latin typeface="Arial"/>
              </a:rPr>
              <a:pPr>
                <a:defRPr/>
              </a:pPr>
              <a:t>12</a:t>
            </a:fld>
            <a:endParaRPr lang="en-US" dirty="0">
              <a:latin typeface="Arial"/>
            </a:endParaRPr>
          </a:p>
        </p:txBody>
      </p:sp>
      <p:pic>
        <p:nvPicPr>
          <p:cNvPr id="6" name="Picture 4" descr="Severe TC Harold now a Category 5 – FBC News">
            <a:extLst>
              <a:ext uri="{FF2B5EF4-FFF2-40B4-BE49-F238E27FC236}">
                <a16:creationId xmlns:a16="http://schemas.microsoft.com/office/drawing/2014/main" id="{0D82AA89-D72A-44E0-8394-9C07D3D0C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4586"/>
          <a:stretch/>
        </p:blipFill>
        <p:spPr bwMode="auto">
          <a:xfrm rot="21480000">
            <a:off x="1986078" y="2223968"/>
            <a:ext cx="8149440" cy="39154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DD30EA-0306-483B-837B-CE7C57BB1F58}"/>
              </a:ext>
            </a:extLst>
          </p:cNvPr>
          <p:cNvSpPr txBox="1"/>
          <p:nvPr/>
        </p:nvSpPr>
        <p:spPr>
          <a:xfrm>
            <a:off x="4092498" y="577540"/>
            <a:ext cx="3624146" cy="461665"/>
          </a:xfrm>
          <a:prstGeom prst="rect">
            <a:avLst/>
          </a:prstGeom>
          <a:noFill/>
        </p:spPr>
        <p:txBody>
          <a:bodyPr wrap="square" rtlCol="0">
            <a:spAutoFit/>
          </a:bodyPr>
          <a:lstStyle/>
          <a:p>
            <a:r>
              <a:rPr lang="en-AU" sz="2400" b="1" dirty="0">
                <a:solidFill>
                  <a:schemeClr val="accent1"/>
                </a:solidFill>
              </a:rPr>
              <a:t>TC Harold April 2020</a:t>
            </a:r>
          </a:p>
        </p:txBody>
      </p:sp>
    </p:spTree>
    <p:extLst>
      <p:ext uri="{BB962C8B-B14F-4D97-AF65-F5344CB8AC3E}">
        <p14:creationId xmlns:p14="http://schemas.microsoft.com/office/powerpoint/2010/main" val="117997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525384" y="1761975"/>
            <a:ext cx="7746380" cy="914318"/>
          </a:xfrm>
        </p:spPr>
        <p:txBody>
          <a:bodyPr/>
          <a:lstStyle/>
          <a:p>
            <a:pPr marL="0" indent="0">
              <a:buNone/>
            </a:pPr>
            <a:r>
              <a:rPr lang="en-AU" sz="1400" dirty="0">
                <a:solidFill>
                  <a:schemeClr val="tx1"/>
                </a:solidFill>
              </a:rPr>
              <a:t>       </a:t>
            </a:r>
            <a:endParaRPr lang="en-AU" sz="1400" b="1" dirty="0">
              <a:solidFill>
                <a:schemeClr val="tx1"/>
              </a:solidFill>
            </a:endParaRPr>
          </a:p>
        </p:txBody>
      </p:sp>
      <p:sp>
        <p:nvSpPr>
          <p:cNvPr id="4" name="Slide Number Placeholder 3"/>
          <p:cNvSpPr>
            <a:spLocks noGrp="1"/>
          </p:cNvSpPr>
          <p:nvPr>
            <p:ph type="sldNum" sz="quarter" idx="10"/>
          </p:nvPr>
        </p:nvSpPr>
        <p:spPr/>
        <p:txBody>
          <a:bodyPr/>
          <a:lstStyle/>
          <a:p>
            <a:pPr>
              <a:defRPr/>
            </a:pPr>
            <a:fld id="{42BA34F4-4158-4C7F-B4DC-E86F321B2E9C}" type="slidenum">
              <a:rPr lang="en-AU">
                <a:latin typeface="Arial"/>
              </a:rPr>
              <a:pPr>
                <a:defRPr/>
              </a:pPr>
              <a:t>13</a:t>
            </a:fld>
            <a:endParaRPr lang="en-US" dirty="0">
              <a:latin typeface="Arial"/>
            </a:endParaRPr>
          </a:p>
        </p:txBody>
      </p:sp>
      <p:sp>
        <p:nvSpPr>
          <p:cNvPr id="2" name="TextBox 1">
            <a:extLst>
              <a:ext uri="{FF2B5EF4-FFF2-40B4-BE49-F238E27FC236}">
                <a16:creationId xmlns:a16="http://schemas.microsoft.com/office/drawing/2014/main" id="{D3DD30EA-0306-483B-837B-CE7C57BB1F58}"/>
              </a:ext>
            </a:extLst>
          </p:cNvPr>
          <p:cNvSpPr txBox="1"/>
          <p:nvPr/>
        </p:nvSpPr>
        <p:spPr>
          <a:xfrm>
            <a:off x="4092498" y="577540"/>
            <a:ext cx="3624146" cy="461665"/>
          </a:xfrm>
          <a:prstGeom prst="rect">
            <a:avLst/>
          </a:prstGeom>
          <a:noFill/>
        </p:spPr>
        <p:txBody>
          <a:bodyPr wrap="square" rtlCol="0">
            <a:spAutoFit/>
          </a:bodyPr>
          <a:lstStyle/>
          <a:p>
            <a:r>
              <a:rPr lang="en-AU" sz="2400" b="1" dirty="0">
                <a:solidFill>
                  <a:schemeClr val="accent1"/>
                </a:solidFill>
              </a:rPr>
              <a:t>TC Harold April 2020</a:t>
            </a:r>
          </a:p>
        </p:txBody>
      </p:sp>
      <p:pic>
        <p:nvPicPr>
          <p:cNvPr id="7" name="Picture 6" descr="A close up of a map&#10;&#10;Description automatically generated">
            <a:extLst>
              <a:ext uri="{FF2B5EF4-FFF2-40B4-BE49-F238E27FC236}">
                <a16:creationId xmlns:a16="http://schemas.microsoft.com/office/drawing/2014/main" id="{CFBF73D5-C2BD-439C-94A2-FC39067D7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7" y="1869962"/>
            <a:ext cx="5918250" cy="3950432"/>
          </a:xfrm>
          <a:prstGeom prst="rect">
            <a:avLst/>
          </a:prstGeom>
        </p:spPr>
      </p:pic>
      <p:pic>
        <p:nvPicPr>
          <p:cNvPr id="8" name="Picture 7" descr="A close up of a map&#10;&#10;Description automatically generated">
            <a:extLst>
              <a:ext uri="{FF2B5EF4-FFF2-40B4-BE49-F238E27FC236}">
                <a16:creationId xmlns:a16="http://schemas.microsoft.com/office/drawing/2014/main" id="{68E70EDB-B10C-4F81-A32F-53D0C83AB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443" y="1869962"/>
            <a:ext cx="5918250" cy="3950432"/>
          </a:xfrm>
          <a:prstGeom prst="rect">
            <a:avLst/>
          </a:prstGeom>
        </p:spPr>
      </p:pic>
    </p:spTree>
    <p:extLst>
      <p:ext uri="{BB962C8B-B14F-4D97-AF65-F5344CB8AC3E}">
        <p14:creationId xmlns:p14="http://schemas.microsoft.com/office/powerpoint/2010/main" val="230050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525384" y="1761975"/>
            <a:ext cx="7746380" cy="914318"/>
          </a:xfrm>
        </p:spPr>
        <p:txBody>
          <a:bodyPr/>
          <a:lstStyle/>
          <a:p>
            <a:pPr marL="0" indent="0">
              <a:buNone/>
            </a:pPr>
            <a:r>
              <a:rPr lang="en-AU" sz="1400" dirty="0">
                <a:solidFill>
                  <a:schemeClr val="tx1"/>
                </a:solidFill>
              </a:rPr>
              <a:t>       </a:t>
            </a:r>
            <a:endParaRPr lang="en-AU" sz="1400" b="1" dirty="0">
              <a:solidFill>
                <a:schemeClr val="tx1"/>
              </a:solidFill>
            </a:endParaRPr>
          </a:p>
        </p:txBody>
      </p:sp>
      <p:sp>
        <p:nvSpPr>
          <p:cNvPr id="4" name="Slide Number Placeholder 3"/>
          <p:cNvSpPr>
            <a:spLocks noGrp="1"/>
          </p:cNvSpPr>
          <p:nvPr>
            <p:ph type="sldNum" sz="quarter" idx="10"/>
          </p:nvPr>
        </p:nvSpPr>
        <p:spPr/>
        <p:txBody>
          <a:bodyPr/>
          <a:lstStyle/>
          <a:p>
            <a:pPr>
              <a:defRPr/>
            </a:pPr>
            <a:fld id="{42BA34F4-4158-4C7F-B4DC-E86F321B2E9C}" type="slidenum">
              <a:rPr lang="en-AU">
                <a:latin typeface="Arial"/>
              </a:rPr>
              <a:pPr>
                <a:defRPr/>
              </a:pPr>
              <a:t>14</a:t>
            </a:fld>
            <a:endParaRPr lang="en-US" dirty="0">
              <a:latin typeface="Arial"/>
            </a:endParaRPr>
          </a:p>
        </p:txBody>
      </p:sp>
      <p:sp>
        <p:nvSpPr>
          <p:cNvPr id="5" name="TextBox 4">
            <a:extLst>
              <a:ext uri="{FF2B5EF4-FFF2-40B4-BE49-F238E27FC236}">
                <a16:creationId xmlns:a16="http://schemas.microsoft.com/office/drawing/2014/main" id="{027016A7-0C56-42CA-ABDC-13A24BCAB361}"/>
              </a:ext>
            </a:extLst>
          </p:cNvPr>
          <p:cNvSpPr txBox="1"/>
          <p:nvPr/>
        </p:nvSpPr>
        <p:spPr>
          <a:xfrm>
            <a:off x="2396399" y="355942"/>
            <a:ext cx="7399201" cy="461665"/>
          </a:xfrm>
          <a:prstGeom prst="rect">
            <a:avLst/>
          </a:prstGeom>
          <a:noFill/>
        </p:spPr>
        <p:txBody>
          <a:bodyPr wrap="square">
            <a:spAutoFit/>
          </a:bodyPr>
          <a:lstStyle/>
          <a:p>
            <a:pPr algn="ctr" fontAlgn="base">
              <a:spcBef>
                <a:spcPts val="1800"/>
              </a:spcBef>
            </a:pPr>
            <a:r>
              <a:rPr lang="en-AU" sz="2400" b="1" dirty="0">
                <a:solidFill>
                  <a:srgbClr val="34657F"/>
                </a:solidFill>
                <a:latin typeface="Arial" panose="020B0604020202020204" pitchFamily="34" charset="0"/>
              </a:rPr>
              <a:t>GLOSS Network via the GTS system </a:t>
            </a:r>
          </a:p>
        </p:txBody>
      </p:sp>
      <p:pic>
        <p:nvPicPr>
          <p:cNvPr id="3" name="Picture 2">
            <a:extLst>
              <a:ext uri="{FF2B5EF4-FFF2-40B4-BE49-F238E27FC236}">
                <a16:creationId xmlns:a16="http://schemas.microsoft.com/office/drawing/2014/main" id="{7615FD6E-80BB-4C80-BD2F-3978A7DCAE3F}"/>
              </a:ext>
            </a:extLst>
          </p:cNvPr>
          <p:cNvPicPr>
            <a:picLocks noChangeAspect="1"/>
          </p:cNvPicPr>
          <p:nvPr/>
        </p:nvPicPr>
        <p:blipFill>
          <a:blip r:embed="rId3"/>
          <a:stretch>
            <a:fillRect/>
          </a:stretch>
        </p:blipFill>
        <p:spPr>
          <a:xfrm>
            <a:off x="1555934" y="1682206"/>
            <a:ext cx="9338100" cy="5158333"/>
          </a:xfrm>
          <a:prstGeom prst="rect">
            <a:avLst/>
          </a:prstGeom>
        </p:spPr>
      </p:pic>
      <p:sp>
        <p:nvSpPr>
          <p:cNvPr id="8" name="TextBox 7">
            <a:extLst>
              <a:ext uri="{FF2B5EF4-FFF2-40B4-BE49-F238E27FC236}">
                <a16:creationId xmlns:a16="http://schemas.microsoft.com/office/drawing/2014/main" id="{6A5D9423-7779-4B8C-8673-A6BD06654B29}"/>
              </a:ext>
            </a:extLst>
          </p:cNvPr>
          <p:cNvSpPr txBox="1"/>
          <p:nvPr/>
        </p:nvSpPr>
        <p:spPr>
          <a:xfrm>
            <a:off x="3695884" y="1088324"/>
            <a:ext cx="4924009" cy="369332"/>
          </a:xfrm>
          <a:prstGeom prst="rect">
            <a:avLst/>
          </a:prstGeom>
          <a:noFill/>
        </p:spPr>
        <p:txBody>
          <a:bodyPr wrap="square">
            <a:spAutoFit/>
          </a:bodyPr>
          <a:lstStyle/>
          <a:p>
            <a:r>
              <a:rPr lang="en-AU" dirty="0">
                <a:solidFill>
                  <a:schemeClr val="accent1"/>
                </a:solidFill>
              </a:rPr>
              <a:t>http://www.ioc-sealevelmonitoring.org/map.php</a:t>
            </a:r>
          </a:p>
        </p:txBody>
      </p:sp>
    </p:spTree>
    <p:extLst>
      <p:ext uri="{BB962C8B-B14F-4D97-AF65-F5344CB8AC3E}">
        <p14:creationId xmlns:p14="http://schemas.microsoft.com/office/powerpoint/2010/main" val="218916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525384" y="1761975"/>
            <a:ext cx="7746380" cy="914318"/>
          </a:xfrm>
        </p:spPr>
        <p:txBody>
          <a:bodyPr/>
          <a:lstStyle/>
          <a:p>
            <a:pPr marL="0" indent="0">
              <a:buNone/>
            </a:pPr>
            <a:r>
              <a:rPr lang="en-AU" sz="1400" dirty="0">
                <a:solidFill>
                  <a:schemeClr val="tx1"/>
                </a:solidFill>
              </a:rPr>
              <a:t>       </a:t>
            </a:r>
            <a:endParaRPr lang="en-AU" sz="1400" b="1" dirty="0">
              <a:solidFill>
                <a:schemeClr val="tx1"/>
              </a:solidFill>
            </a:endParaRPr>
          </a:p>
        </p:txBody>
      </p:sp>
      <p:sp>
        <p:nvSpPr>
          <p:cNvPr id="4" name="Slide Number Placeholder 3"/>
          <p:cNvSpPr>
            <a:spLocks noGrp="1"/>
          </p:cNvSpPr>
          <p:nvPr>
            <p:ph type="sldNum" sz="quarter" idx="10"/>
          </p:nvPr>
        </p:nvSpPr>
        <p:spPr/>
        <p:txBody>
          <a:bodyPr/>
          <a:lstStyle/>
          <a:p>
            <a:pPr>
              <a:defRPr/>
            </a:pPr>
            <a:fld id="{42BA34F4-4158-4C7F-B4DC-E86F321B2E9C}" type="slidenum">
              <a:rPr lang="en-AU">
                <a:latin typeface="Arial"/>
              </a:rPr>
              <a:pPr>
                <a:defRPr/>
              </a:pPr>
              <a:t>15</a:t>
            </a:fld>
            <a:endParaRPr lang="en-US" dirty="0">
              <a:latin typeface="Arial"/>
            </a:endParaRPr>
          </a:p>
        </p:txBody>
      </p:sp>
      <p:pic>
        <p:nvPicPr>
          <p:cNvPr id="3" name="Picture 2">
            <a:extLst>
              <a:ext uri="{FF2B5EF4-FFF2-40B4-BE49-F238E27FC236}">
                <a16:creationId xmlns:a16="http://schemas.microsoft.com/office/drawing/2014/main" id="{720C0E57-B6E8-42F1-AD89-94AC3F0607FF}"/>
              </a:ext>
            </a:extLst>
          </p:cNvPr>
          <p:cNvPicPr>
            <a:picLocks noChangeAspect="1"/>
          </p:cNvPicPr>
          <p:nvPr/>
        </p:nvPicPr>
        <p:blipFill>
          <a:blip r:embed="rId3"/>
          <a:stretch>
            <a:fillRect/>
          </a:stretch>
        </p:blipFill>
        <p:spPr>
          <a:xfrm>
            <a:off x="2222810" y="1663725"/>
            <a:ext cx="7746380" cy="5035966"/>
          </a:xfrm>
          <a:prstGeom prst="rect">
            <a:avLst/>
          </a:prstGeom>
        </p:spPr>
      </p:pic>
      <p:sp>
        <p:nvSpPr>
          <p:cNvPr id="7" name="TextBox 6">
            <a:extLst>
              <a:ext uri="{FF2B5EF4-FFF2-40B4-BE49-F238E27FC236}">
                <a16:creationId xmlns:a16="http://schemas.microsoft.com/office/drawing/2014/main" id="{41E56448-72D9-4E05-9042-4DBA4FFA7FCF}"/>
              </a:ext>
            </a:extLst>
          </p:cNvPr>
          <p:cNvSpPr txBox="1"/>
          <p:nvPr/>
        </p:nvSpPr>
        <p:spPr>
          <a:xfrm>
            <a:off x="2396399" y="355942"/>
            <a:ext cx="7399201" cy="461665"/>
          </a:xfrm>
          <a:prstGeom prst="rect">
            <a:avLst/>
          </a:prstGeom>
          <a:noFill/>
        </p:spPr>
        <p:txBody>
          <a:bodyPr wrap="square">
            <a:spAutoFit/>
          </a:bodyPr>
          <a:lstStyle/>
          <a:p>
            <a:pPr algn="ctr" fontAlgn="base">
              <a:spcBef>
                <a:spcPts val="1800"/>
              </a:spcBef>
            </a:pPr>
            <a:r>
              <a:rPr lang="en-AU" sz="2400" b="1" dirty="0">
                <a:solidFill>
                  <a:srgbClr val="34657F"/>
                </a:solidFill>
                <a:latin typeface="Arial" panose="020B0604020202020204" pitchFamily="34" charset="0"/>
              </a:rPr>
              <a:t>GLOSS Network via the GTS system </a:t>
            </a:r>
          </a:p>
        </p:txBody>
      </p:sp>
      <p:sp>
        <p:nvSpPr>
          <p:cNvPr id="8" name="TextBox 7">
            <a:extLst>
              <a:ext uri="{FF2B5EF4-FFF2-40B4-BE49-F238E27FC236}">
                <a16:creationId xmlns:a16="http://schemas.microsoft.com/office/drawing/2014/main" id="{B0A79990-40AE-4BD9-9EC1-FC6E1EB584A0}"/>
              </a:ext>
            </a:extLst>
          </p:cNvPr>
          <p:cNvSpPr txBox="1"/>
          <p:nvPr/>
        </p:nvSpPr>
        <p:spPr>
          <a:xfrm>
            <a:off x="3172711" y="1056000"/>
            <a:ext cx="6451726" cy="369332"/>
          </a:xfrm>
          <a:prstGeom prst="rect">
            <a:avLst/>
          </a:prstGeom>
          <a:noFill/>
        </p:spPr>
        <p:txBody>
          <a:bodyPr wrap="square">
            <a:spAutoFit/>
          </a:bodyPr>
          <a:lstStyle/>
          <a:p>
            <a:r>
              <a:rPr lang="en-AU" dirty="0">
                <a:solidFill>
                  <a:schemeClr val="accent1"/>
                </a:solidFill>
              </a:rPr>
              <a:t>http://www.ioc-sealevelmonitoring.org/station.php?code=raro</a:t>
            </a:r>
          </a:p>
        </p:txBody>
      </p:sp>
    </p:spTree>
    <p:extLst>
      <p:ext uri="{BB962C8B-B14F-4D97-AF65-F5344CB8AC3E}">
        <p14:creationId xmlns:p14="http://schemas.microsoft.com/office/powerpoint/2010/main" val="302265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3459" y="2206406"/>
            <a:ext cx="4449858" cy="1658923"/>
          </a:xfrm>
        </p:spPr>
        <p:txBody>
          <a:bodyPr>
            <a:normAutofit/>
          </a:bodyPr>
          <a:lstStyle/>
          <a:p>
            <a:pPr algn="ctr"/>
            <a:r>
              <a:rPr lang="en-AU" sz="4400" dirty="0">
                <a:latin typeface="Arial" panose="020B0604020202020204" pitchFamily="34" charset="0"/>
                <a:cs typeface="Arial" panose="020B0604020202020204" pitchFamily="34" charset="0"/>
              </a:rPr>
              <a:t>Thank You</a:t>
            </a:r>
            <a:br>
              <a:rPr lang="en-AU" sz="1800" b="1" dirty="0">
                <a:latin typeface="Arial" panose="020B0604020202020204" pitchFamily="34" charset="0"/>
                <a:cs typeface="Arial" panose="020B0604020202020204" pitchFamily="34" charset="0"/>
              </a:rPr>
            </a:br>
            <a:endParaRPr lang="en-AU" sz="1800" dirty="0"/>
          </a:p>
        </p:txBody>
      </p:sp>
      <p:sp>
        <p:nvSpPr>
          <p:cNvPr id="3" name="Subtitle 2"/>
          <p:cNvSpPr>
            <a:spLocks noGrp="1"/>
          </p:cNvSpPr>
          <p:nvPr>
            <p:ph type="subTitle" idx="1"/>
          </p:nvPr>
        </p:nvSpPr>
        <p:spPr>
          <a:xfrm>
            <a:off x="1391422" y="4113711"/>
            <a:ext cx="3285311" cy="337223"/>
          </a:xfrm>
        </p:spPr>
        <p:txBody>
          <a:bodyPr>
            <a:noAutofit/>
          </a:bodyPr>
          <a:lstStyle/>
          <a:p>
            <a:r>
              <a:rPr lang="en-US" sz="1800" dirty="0"/>
              <a:t>Jeff Aquilina</a:t>
            </a:r>
          </a:p>
          <a:p>
            <a:r>
              <a:rPr lang="en-US" sz="1800" dirty="0"/>
              <a:t>jeff.aquilina@bom.gov.au</a:t>
            </a:r>
            <a:endParaRPr lang="en-AU" sz="1800" dirty="0"/>
          </a:p>
        </p:txBody>
      </p:sp>
    </p:spTree>
    <p:extLst>
      <p:ext uri="{BB962C8B-B14F-4D97-AF65-F5344CB8AC3E}">
        <p14:creationId xmlns:p14="http://schemas.microsoft.com/office/powerpoint/2010/main" val="11022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611" y="266093"/>
            <a:ext cx="4066085" cy="1143000"/>
          </a:xfrm>
        </p:spPr>
        <p:txBody>
          <a:bodyPr/>
          <a:lstStyle/>
          <a:p>
            <a:r>
              <a:rPr lang="en-AU" sz="2800" b="1" dirty="0"/>
              <a:t>COSPPac overview</a:t>
            </a:r>
          </a:p>
        </p:txBody>
      </p:sp>
      <p:sp>
        <p:nvSpPr>
          <p:cNvPr id="4" name="Slide Number Placeholder 3"/>
          <p:cNvSpPr>
            <a:spLocks noGrp="1"/>
          </p:cNvSpPr>
          <p:nvPr>
            <p:ph type="sldNum" sz="quarter" idx="10"/>
          </p:nvPr>
        </p:nvSpPr>
        <p:spPr/>
        <p:txBody>
          <a:bodyPr/>
          <a:lstStyle/>
          <a:p>
            <a:pPr defTabSz="685800">
              <a:defRPr/>
            </a:pPr>
            <a:fld id="{B3A2F8AA-9ED4-4708-9270-6BC127764EC0}" type="slidenum">
              <a:rPr lang="en-AU">
                <a:solidFill>
                  <a:prstClr val="white"/>
                </a:solidFill>
                <a:latin typeface="Arial"/>
              </a:rPr>
              <a:pPr defTabSz="685800">
                <a:defRPr/>
              </a:pPr>
              <a:t>2</a:t>
            </a:fld>
            <a:endParaRPr lang="en-US" dirty="0">
              <a:solidFill>
                <a:prstClr val="white"/>
              </a:solidFill>
              <a:latin typeface="Arial"/>
            </a:endParaRPr>
          </a:p>
        </p:txBody>
      </p:sp>
      <p:sp>
        <p:nvSpPr>
          <p:cNvPr id="6" name="Rectangle 5"/>
          <p:cNvSpPr txBox="1">
            <a:spLocks noChangeArrowheads="1"/>
          </p:cNvSpPr>
          <p:nvPr/>
        </p:nvSpPr>
        <p:spPr bwMode="auto">
          <a:xfrm>
            <a:off x="317493" y="1694470"/>
            <a:ext cx="5040312" cy="4897437"/>
          </a:xfrm>
          <a:prstGeom prst="rect">
            <a:avLst/>
          </a:prstGeom>
          <a:solidFill>
            <a:schemeClr val="bg1"/>
          </a:solid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0C9FCD"/>
              </a:buClr>
              <a:buFont typeface="Arial" charset="0"/>
              <a:buChar char="•"/>
              <a:defRPr sz="2400" kern="1200">
                <a:solidFill>
                  <a:srgbClr val="7A7A7A"/>
                </a:solidFill>
                <a:latin typeface="+mn-lt"/>
                <a:ea typeface="+mn-ea"/>
                <a:cs typeface="+mn-cs"/>
              </a:defRPr>
            </a:lvl1pPr>
            <a:lvl2pPr marL="557213" indent="-214313" algn="l" rtl="0" eaLnBrk="0" fontAlgn="base" hangingPunct="0">
              <a:spcBef>
                <a:spcPct val="20000"/>
              </a:spcBef>
              <a:spcAft>
                <a:spcPct val="0"/>
              </a:spcAft>
              <a:buClr>
                <a:srgbClr val="0C9FCD"/>
              </a:buClr>
              <a:buFont typeface="Arial" charset="0"/>
              <a:buChar char="–"/>
              <a:defRPr sz="2100" kern="1200">
                <a:solidFill>
                  <a:srgbClr val="7A7A7A"/>
                </a:solidFill>
                <a:latin typeface="+mn-lt"/>
                <a:ea typeface="+mn-ea"/>
                <a:cs typeface="+mn-cs"/>
              </a:defRPr>
            </a:lvl2pPr>
            <a:lvl3pPr marL="857250" indent="-171450" algn="l" rtl="0" eaLnBrk="0" fontAlgn="base" hangingPunct="0">
              <a:spcBef>
                <a:spcPct val="20000"/>
              </a:spcBef>
              <a:spcAft>
                <a:spcPct val="0"/>
              </a:spcAft>
              <a:buClr>
                <a:srgbClr val="0C9FCD"/>
              </a:buClr>
              <a:buFont typeface="Arial" charset="0"/>
              <a:buChar char="•"/>
              <a:defRPr sz="1800" kern="1200">
                <a:solidFill>
                  <a:srgbClr val="7A7A7A"/>
                </a:solidFill>
                <a:latin typeface="+mn-lt"/>
                <a:ea typeface="+mn-ea"/>
                <a:cs typeface="+mn-cs"/>
              </a:defRPr>
            </a:lvl3pPr>
            <a:lvl4pPr marL="12001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4pPr>
            <a:lvl5pPr marL="15430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defRPr/>
            </a:pPr>
            <a:r>
              <a:rPr lang="en-AU" sz="1600" dirty="0">
                <a:solidFill>
                  <a:srgbClr val="0E5F7E"/>
                </a:solidFill>
                <a:latin typeface="Arial" panose="020B0604020202020204" pitchFamily="34" charset="0"/>
                <a:ea typeface="MS PGothic" pitchFamily="34" charset="-128"/>
                <a:cs typeface="Arial" panose="020B0604020202020204" pitchFamily="34" charset="0"/>
              </a:rPr>
              <a:t>Continuation of DFAT funded Pacific Islands Climate Prediction Project from 2004 and South Pacific Sea Level and Climate Monitoring Project since the early 1990s</a:t>
            </a:r>
          </a:p>
          <a:p>
            <a:pPr>
              <a:spcAft>
                <a:spcPts val="0"/>
              </a:spcAft>
              <a:defRPr/>
            </a:pPr>
            <a:r>
              <a:rPr lang="en-AU" sz="1600" dirty="0">
                <a:solidFill>
                  <a:srgbClr val="0E5F7E"/>
                </a:solidFill>
                <a:latin typeface="Arial" panose="020B0604020202020204" pitchFamily="34" charset="0"/>
                <a:ea typeface="MS PGothic" pitchFamily="34" charset="-128"/>
                <a:cs typeface="Arial" panose="020B0604020202020204" pitchFamily="34" charset="0"/>
              </a:rPr>
              <a:t>COSPPac 4-year program (July 2012 – June 2016), 2-year extension to June 2018 </a:t>
            </a:r>
          </a:p>
          <a:p>
            <a:pPr>
              <a:spcAft>
                <a:spcPts val="0"/>
              </a:spcAft>
              <a:defRPr/>
            </a:pPr>
            <a:r>
              <a:rPr lang="en-AU" sz="1600" dirty="0">
                <a:solidFill>
                  <a:srgbClr val="0E5F7E"/>
                </a:solidFill>
                <a:latin typeface="Arial" panose="020B0604020202020204" pitchFamily="34" charset="0"/>
                <a:ea typeface="MS PGothic" pitchFamily="34" charset="-128"/>
                <a:cs typeface="Arial" panose="020B0604020202020204" pitchFamily="34" charset="0"/>
              </a:rPr>
              <a:t>$39.3M over 6 years</a:t>
            </a:r>
          </a:p>
          <a:p>
            <a:pPr>
              <a:spcAft>
                <a:spcPts val="0"/>
              </a:spcAft>
              <a:defRPr/>
            </a:pPr>
            <a:r>
              <a:rPr lang="en-AU" sz="1600" dirty="0" err="1">
                <a:solidFill>
                  <a:srgbClr val="0E5F7E"/>
                </a:solidFill>
                <a:latin typeface="Arial" pitchFamily="34" charset="0"/>
                <a:ea typeface="MS PGothic" pitchFamily="34" charset="-128"/>
                <a:cs typeface="Arial" pitchFamily="34" charset="0"/>
              </a:rPr>
              <a:t>COSPPac</a:t>
            </a:r>
            <a:r>
              <a:rPr lang="en-AU" sz="1600" dirty="0">
                <a:solidFill>
                  <a:srgbClr val="0E5F7E"/>
                </a:solidFill>
                <a:latin typeface="Arial" pitchFamily="34" charset="0"/>
                <a:ea typeface="MS PGothic" pitchFamily="34" charset="-128"/>
                <a:cs typeface="Arial" pitchFamily="34" charset="0"/>
              </a:rPr>
              <a:t> Phase II </a:t>
            </a:r>
            <a:r>
              <a:rPr lang="en-US" altLang="en-US" sz="1600" dirty="0">
                <a:solidFill>
                  <a:srgbClr val="34657F"/>
                </a:solidFill>
                <a:latin typeface="Arial" pitchFamily="34" charset="0"/>
                <a:cs typeface="Arial" pitchFamily="34" charset="0"/>
              </a:rPr>
              <a:t>July 2018 to June 2022 </a:t>
            </a:r>
          </a:p>
          <a:p>
            <a:pPr>
              <a:spcAft>
                <a:spcPts val="0"/>
              </a:spcAft>
              <a:defRPr/>
            </a:pPr>
            <a:r>
              <a:rPr lang="en-US" altLang="en-US" sz="1600" dirty="0">
                <a:solidFill>
                  <a:srgbClr val="34657F"/>
                </a:solidFill>
                <a:latin typeface="Arial" pitchFamily="34" charset="0"/>
                <a:cs typeface="Arial" pitchFamily="34" charset="0"/>
              </a:rPr>
              <a:t>$22.6 M over 4 years</a:t>
            </a:r>
            <a:endParaRPr lang="en-AU" sz="1600" dirty="0">
              <a:solidFill>
                <a:schemeClr val="accent1"/>
              </a:solidFill>
              <a:latin typeface="Arial" pitchFamily="34" charset="0"/>
              <a:cs typeface="Arial" pitchFamily="34" charset="0"/>
            </a:endParaRPr>
          </a:p>
          <a:p>
            <a:pPr marL="0" indent="0">
              <a:spcAft>
                <a:spcPts val="0"/>
              </a:spcAft>
              <a:buNone/>
              <a:defRPr/>
            </a:pPr>
            <a:endParaRPr lang="en-AU" sz="1600" dirty="0">
              <a:solidFill>
                <a:srgbClr val="0E5F7E"/>
              </a:solidFill>
              <a:latin typeface="Arial" panose="020B0604020202020204" pitchFamily="34" charset="0"/>
              <a:ea typeface="MS PGothic" pitchFamily="34" charset="-128"/>
              <a:cs typeface="Arial" panose="020B0604020202020204" pitchFamily="34" charset="0"/>
            </a:endParaRPr>
          </a:p>
          <a:p>
            <a:pPr marL="0" indent="0">
              <a:spcAft>
                <a:spcPts val="0"/>
              </a:spcAft>
              <a:buNone/>
              <a:defRPr/>
            </a:pPr>
            <a:r>
              <a:rPr lang="en-AU" sz="1600" b="1" dirty="0">
                <a:solidFill>
                  <a:srgbClr val="0E5F7E"/>
                </a:solidFill>
                <a:latin typeface="Arial" panose="020B0604020202020204" pitchFamily="34" charset="0"/>
                <a:ea typeface="MS PGothic" pitchFamily="34" charset="-128"/>
                <a:cs typeface="Arial" panose="020B0604020202020204" pitchFamily="34" charset="0"/>
              </a:rPr>
              <a:t>Current Delivery partners:</a:t>
            </a:r>
          </a:p>
          <a:p>
            <a:pPr>
              <a:spcAft>
                <a:spcPts val="0"/>
              </a:spcAft>
              <a:defRPr/>
            </a:pPr>
            <a:r>
              <a:rPr lang="en-AU" sz="1600" dirty="0">
                <a:solidFill>
                  <a:srgbClr val="0E5F7E"/>
                </a:solidFill>
                <a:latin typeface="Arial" panose="020B0604020202020204" pitchFamily="34" charset="0"/>
                <a:ea typeface="MS PGothic" pitchFamily="34" charset="-128"/>
                <a:cs typeface="Arial" panose="020B0604020202020204" pitchFamily="34" charset="0"/>
              </a:rPr>
              <a:t>Bureau of Meteorology (BoM), Aust</a:t>
            </a:r>
          </a:p>
          <a:p>
            <a:pPr>
              <a:spcAft>
                <a:spcPts val="0"/>
              </a:spcAft>
              <a:defRPr/>
            </a:pPr>
            <a:r>
              <a:rPr lang="en-AU" sz="1600" dirty="0">
                <a:solidFill>
                  <a:srgbClr val="0E5F7E"/>
                </a:solidFill>
                <a:latin typeface="Arial" panose="020B0604020202020204" pitchFamily="34" charset="0"/>
                <a:ea typeface="MS PGothic" pitchFamily="34" charset="-128"/>
                <a:cs typeface="Arial" panose="020B0604020202020204" pitchFamily="34" charset="0"/>
              </a:rPr>
              <a:t>Geosciences Australia (GA), Aust</a:t>
            </a:r>
          </a:p>
          <a:p>
            <a:pPr>
              <a:spcAft>
                <a:spcPts val="0"/>
              </a:spcAft>
              <a:defRPr/>
            </a:pPr>
            <a:r>
              <a:rPr lang="en-US" sz="1600" dirty="0">
                <a:solidFill>
                  <a:srgbClr val="0E5F7E"/>
                </a:solidFill>
                <a:latin typeface="Arial" panose="020B0604020202020204" pitchFamily="34" charset="0"/>
                <a:ea typeface="MS PGothic" pitchFamily="34" charset="-128"/>
                <a:cs typeface="Arial" panose="020B0604020202020204" pitchFamily="34" charset="0"/>
              </a:rPr>
              <a:t>Pacific Community (</a:t>
            </a:r>
            <a:r>
              <a:rPr lang="en-US" sz="1600" dirty="0" err="1">
                <a:solidFill>
                  <a:srgbClr val="0E5F7E"/>
                </a:solidFill>
                <a:latin typeface="Arial" panose="020B0604020202020204" pitchFamily="34" charset="0"/>
                <a:ea typeface="MS PGothic" pitchFamily="34" charset="-128"/>
                <a:cs typeface="Arial" panose="020B0604020202020204" pitchFamily="34" charset="0"/>
              </a:rPr>
              <a:t>SPC</a:t>
            </a:r>
            <a:r>
              <a:rPr lang="en-US" sz="1600" dirty="0">
                <a:solidFill>
                  <a:srgbClr val="0E5F7E"/>
                </a:solidFill>
                <a:latin typeface="Arial" panose="020B0604020202020204" pitchFamily="34" charset="0"/>
                <a:ea typeface="MS PGothic" pitchFamily="34" charset="-128"/>
                <a:cs typeface="Arial" panose="020B0604020202020204" pitchFamily="34" charset="0"/>
              </a:rPr>
              <a:t>), Suva, Fiji</a:t>
            </a:r>
          </a:p>
          <a:p>
            <a:pPr>
              <a:spcAft>
                <a:spcPts val="0"/>
              </a:spcAft>
              <a:defRPr/>
            </a:pPr>
            <a:r>
              <a:rPr lang="en-US" sz="1600" dirty="0">
                <a:solidFill>
                  <a:srgbClr val="0E5F7E"/>
                </a:solidFill>
                <a:latin typeface="Arial" panose="020B0604020202020204" pitchFamily="34" charset="0"/>
                <a:ea typeface="MS PGothic" pitchFamily="34" charset="-128"/>
                <a:cs typeface="Arial" panose="020B0604020202020204" pitchFamily="34" charset="0"/>
              </a:rPr>
              <a:t>Secretariat of the Pacific Environmental </a:t>
            </a:r>
            <a:r>
              <a:rPr lang="en-US" sz="1600" dirty="0" err="1">
                <a:solidFill>
                  <a:srgbClr val="0E5F7E"/>
                </a:solidFill>
                <a:latin typeface="Arial" panose="020B0604020202020204" pitchFamily="34" charset="0"/>
                <a:ea typeface="MS PGothic" pitchFamily="34" charset="-128"/>
                <a:cs typeface="Arial" panose="020B0604020202020204" pitchFamily="34" charset="0"/>
              </a:rPr>
              <a:t>Programme</a:t>
            </a:r>
            <a:r>
              <a:rPr lang="en-US" sz="1600" dirty="0">
                <a:solidFill>
                  <a:srgbClr val="0E5F7E"/>
                </a:solidFill>
                <a:latin typeface="Arial" panose="020B0604020202020204" pitchFamily="34" charset="0"/>
                <a:ea typeface="MS PGothic" pitchFamily="34" charset="-128"/>
                <a:cs typeface="Arial" panose="020B0604020202020204" pitchFamily="34" charset="0"/>
              </a:rPr>
              <a:t>, (SPREP) Apia, Samoa</a:t>
            </a:r>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197" y="1596024"/>
            <a:ext cx="35702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9660" y="4384909"/>
            <a:ext cx="178435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212" y="4362745"/>
            <a:ext cx="194468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21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223" y="259889"/>
            <a:ext cx="4262590" cy="1143000"/>
          </a:xfrm>
        </p:spPr>
        <p:txBody>
          <a:bodyPr/>
          <a:lstStyle/>
          <a:p>
            <a:r>
              <a:rPr lang="en-AU" sz="2800" b="1" dirty="0"/>
              <a:t>PSLGM overview</a:t>
            </a:r>
            <a:endParaRPr lang="en-AU" sz="2800" dirty="0"/>
          </a:p>
        </p:txBody>
      </p:sp>
      <p:sp>
        <p:nvSpPr>
          <p:cNvPr id="4" name="Slide Number Placeholder 3"/>
          <p:cNvSpPr>
            <a:spLocks noGrp="1"/>
          </p:cNvSpPr>
          <p:nvPr>
            <p:ph type="sldNum" sz="quarter" idx="10"/>
          </p:nvPr>
        </p:nvSpPr>
        <p:spPr/>
        <p:txBody>
          <a:bodyPr/>
          <a:lstStyle/>
          <a:p>
            <a:pPr>
              <a:defRPr/>
            </a:pPr>
            <a:fld id="{B3A2F8AA-9ED4-4708-9270-6BC127764EC0}" type="slidenum">
              <a:rPr lang="en-AU">
                <a:solidFill>
                  <a:prstClr val="white"/>
                </a:solidFill>
                <a:latin typeface="Arial"/>
              </a:rPr>
              <a:pPr>
                <a:defRPr/>
              </a:pPr>
              <a:t>3</a:t>
            </a:fld>
            <a:endParaRPr lang="en-US" dirty="0">
              <a:solidFill>
                <a:prstClr val="white"/>
              </a:solidFill>
              <a:latin typeface="Arial"/>
            </a:endParaRPr>
          </a:p>
        </p:txBody>
      </p:sp>
      <p:pic>
        <p:nvPicPr>
          <p:cNvPr id="5" name="Content Placeholder 4"/>
          <p:cNvPicPr>
            <a:picLocks noGrp="1"/>
          </p:cNvPicPr>
          <p:nvPr>
            <p:ph idx="1"/>
          </p:nvPr>
        </p:nvPicPr>
        <p:blipFill>
          <a:blip r:embed="rId3"/>
          <a:stretch>
            <a:fillRect/>
          </a:stretch>
        </p:blipFill>
        <p:spPr>
          <a:xfrm>
            <a:off x="6361471" y="1884783"/>
            <a:ext cx="4758040" cy="4805948"/>
          </a:xfrm>
          <a:prstGeom prst="rect">
            <a:avLst/>
          </a:prstGeom>
        </p:spPr>
      </p:pic>
      <p:sp>
        <p:nvSpPr>
          <p:cNvPr id="7" name="Rectangle 5"/>
          <p:cNvSpPr txBox="1">
            <a:spLocks noChangeArrowheads="1"/>
          </p:cNvSpPr>
          <p:nvPr/>
        </p:nvSpPr>
        <p:spPr bwMode="auto">
          <a:xfrm>
            <a:off x="367991" y="1884783"/>
            <a:ext cx="5462540" cy="4103421"/>
          </a:xfrm>
          <a:prstGeom prst="rect">
            <a:avLst/>
          </a:prstGeom>
          <a:solidFill>
            <a:schemeClr val="bg1"/>
          </a:solid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0C9FCD"/>
              </a:buClr>
              <a:buFont typeface="Arial" charset="0"/>
              <a:buChar char="•"/>
              <a:defRPr sz="2400" kern="1200">
                <a:solidFill>
                  <a:srgbClr val="7A7A7A"/>
                </a:solidFill>
                <a:latin typeface="+mn-lt"/>
                <a:ea typeface="+mn-ea"/>
                <a:cs typeface="+mn-cs"/>
              </a:defRPr>
            </a:lvl1pPr>
            <a:lvl2pPr marL="557213" indent="-214313" algn="l" rtl="0" eaLnBrk="0" fontAlgn="base" hangingPunct="0">
              <a:spcBef>
                <a:spcPct val="20000"/>
              </a:spcBef>
              <a:spcAft>
                <a:spcPct val="0"/>
              </a:spcAft>
              <a:buClr>
                <a:srgbClr val="0C9FCD"/>
              </a:buClr>
              <a:buFont typeface="Arial" charset="0"/>
              <a:buChar char="–"/>
              <a:defRPr sz="2100" kern="1200">
                <a:solidFill>
                  <a:srgbClr val="7A7A7A"/>
                </a:solidFill>
                <a:latin typeface="+mn-lt"/>
                <a:ea typeface="+mn-ea"/>
                <a:cs typeface="+mn-cs"/>
              </a:defRPr>
            </a:lvl2pPr>
            <a:lvl3pPr marL="857250" indent="-171450" algn="l" rtl="0" eaLnBrk="0" fontAlgn="base" hangingPunct="0">
              <a:spcBef>
                <a:spcPct val="20000"/>
              </a:spcBef>
              <a:spcAft>
                <a:spcPct val="0"/>
              </a:spcAft>
              <a:buClr>
                <a:srgbClr val="0C9FCD"/>
              </a:buClr>
              <a:buFont typeface="Arial" charset="0"/>
              <a:buChar char="•"/>
              <a:defRPr sz="1800" kern="1200">
                <a:solidFill>
                  <a:srgbClr val="7A7A7A"/>
                </a:solidFill>
                <a:latin typeface="+mn-lt"/>
                <a:ea typeface="+mn-ea"/>
                <a:cs typeface="+mn-cs"/>
              </a:defRPr>
            </a:lvl3pPr>
            <a:lvl4pPr marL="12001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4pPr>
            <a:lvl5pPr marL="15430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defRPr/>
            </a:pPr>
            <a:r>
              <a:rPr lang="en-AU" sz="1600" dirty="0">
                <a:solidFill>
                  <a:schemeClr val="accent1"/>
                </a:solidFill>
                <a:latin typeface="Arial"/>
              </a:rPr>
              <a:t>South Pacific Sea Level and Climate Monitoring Project (SPSLCMP) started in the early 1990's in response to concerns of global warning on climate and sea levels in the </a:t>
            </a:r>
            <a:r>
              <a:rPr lang="en-AU" sz="1600" dirty="0" err="1">
                <a:solidFill>
                  <a:schemeClr val="accent1"/>
                </a:solidFill>
                <a:latin typeface="Arial"/>
              </a:rPr>
              <a:t>Pacfic</a:t>
            </a:r>
            <a:r>
              <a:rPr lang="en-AU" sz="1600" dirty="0">
                <a:solidFill>
                  <a:schemeClr val="accent1"/>
                </a:solidFill>
                <a:latin typeface="Arial"/>
              </a:rPr>
              <a:t>.</a:t>
            </a:r>
          </a:p>
          <a:p>
            <a:pPr>
              <a:spcAft>
                <a:spcPts val="0"/>
              </a:spcAft>
              <a:defRPr/>
            </a:pPr>
            <a:endParaRPr lang="en-AU" sz="1600" dirty="0">
              <a:solidFill>
                <a:schemeClr val="accent1"/>
              </a:solidFill>
              <a:latin typeface="Arial"/>
            </a:endParaRPr>
          </a:p>
          <a:p>
            <a:pPr>
              <a:spcAft>
                <a:spcPts val="0"/>
              </a:spcAft>
              <a:defRPr/>
            </a:pPr>
            <a:r>
              <a:rPr lang="en-US" sz="1600" dirty="0">
                <a:solidFill>
                  <a:schemeClr val="accent1"/>
                </a:solidFill>
                <a:latin typeface="Arial"/>
              </a:rPr>
              <a:t>In 2012, </a:t>
            </a:r>
            <a:r>
              <a:rPr lang="en-AU" sz="1600" dirty="0">
                <a:solidFill>
                  <a:schemeClr val="accent1"/>
                </a:solidFill>
                <a:latin typeface="Arial"/>
              </a:rPr>
              <a:t>The Pacific Sea Level and Geodetic Monitoring (PSLGM) continued under the wider Climate and Oceans Support Program in the Pacific (COSPPac).</a:t>
            </a:r>
          </a:p>
          <a:p>
            <a:pPr>
              <a:spcAft>
                <a:spcPts val="0"/>
              </a:spcAft>
              <a:defRPr/>
            </a:pPr>
            <a:endParaRPr lang="en-AU" sz="1600" dirty="0">
              <a:solidFill>
                <a:schemeClr val="accent1"/>
              </a:solidFill>
              <a:latin typeface="Arial"/>
            </a:endParaRPr>
          </a:p>
          <a:p>
            <a:pPr>
              <a:spcAft>
                <a:spcPts val="0"/>
              </a:spcAft>
              <a:defRPr/>
            </a:pPr>
            <a:r>
              <a:rPr lang="en-US" sz="1600" dirty="0">
                <a:solidFill>
                  <a:schemeClr val="accent1"/>
                </a:solidFill>
                <a:latin typeface="Arial"/>
              </a:rPr>
              <a:t>There are 14 sea level monitoring stations, which are datum controlled to a dedicated GNSS station. </a:t>
            </a:r>
          </a:p>
          <a:p>
            <a:pPr>
              <a:spcAft>
                <a:spcPts val="0"/>
              </a:spcAft>
              <a:defRPr/>
            </a:pPr>
            <a:endParaRPr lang="en-AU" sz="1600" dirty="0">
              <a:solidFill>
                <a:prstClr val="black"/>
              </a:solidFill>
              <a:latin typeface="Arial"/>
            </a:endParaRPr>
          </a:p>
          <a:p>
            <a:pPr marL="0" indent="0">
              <a:spcAft>
                <a:spcPts val="0"/>
              </a:spcAft>
              <a:buNone/>
              <a:defRPr/>
            </a:pPr>
            <a:endParaRPr lang="en-AU" sz="1600" dirty="0">
              <a:solidFill>
                <a:srgbClr val="0E5F7E"/>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93233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223" y="259889"/>
            <a:ext cx="4262590" cy="1143000"/>
          </a:xfrm>
        </p:spPr>
        <p:txBody>
          <a:bodyPr/>
          <a:lstStyle/>
          <a:p>
            <a:r>
              <a:rPr lang="en-AU" sz="2800" b="1" dirty="0"/>
              <a:t>PSLGM overview</a:t>
            </a:r>
            <a:endParaRPr lang="en-AU" sz="2800" dirty="0"/>
          </a:p>
        </p:txBody>
      </p:sp>
      <p:sp>
        <p:nvSpPr>
          <p:cNvPr id="4" name="Slide Number Placeholder 3"/>
          <p:cNvSpPr>
            <a:spLocks noGrp="1"/>
          </p:cNvSpPr>
          <p:nvPr>
            <p:ph type="sldNum" sz="quarter" idx="10"/>
          </p:nvPr>
        </p:nvSpPr>
        <p:spPr/>
        <p:txBody>
          <a:bodyPr/>
          <a:lstStyle/>
          <a:p>
            <a:pPr>
              <a:defRPr/>
            </a:pPr>
            <a:fld id="{B3A2F8AA-9ED4-4708-9270-6BC127764EC0}" type="slidenum">
              <a:rPr lang="en-AU">
                <a:solidFill>
                  <a:prstClr val="white"/>
                </a:solidFill>
                <a:latin typeface="Arial"/>
              </a:rPr>
              <a:pPr>
                <a:defRPr/>
              </a:pPr>
              <a:t>4</a:t>
            </a:fld>
            <a:endParaRPr lang="en-US" dirty="0">
              <a:solidFill>
                <a:prstClr val="white"/>
              </a:solidFill>
              <a:latin typeface="Arial"/>
            </a:endParaRPr>
          </a:p>
        </p:txBody>
      </p:sp>
      <p:pic>
        <p:nvPicPr>
          <p:cNvPr id="5" name="Content Placeholder 4"/>
          <p:cNvPicPr>
            <a:picLocks noGrp="1"/>
          </p:cNvPicPr>
          <p:nvPr>
            <p:ph idx="1"/>
          </p:nvPr>
        </p:nvPicPr>
        <p:blipFill>
          <a:blip r:embed="rId3"/>
          <a:stretch>
            <a:fillRect/>
          </a:stretch>
        </p:blipFill>
        <p:spPr>
          <a:xfrm>
            <a:off x="6299028" y="1884784"/>
            <a:ext cx="4673772" cy="4650286"/>
          </a:xfrm>
          <a:prstGeom prst="rect">
            <a:avLst/>
          </a:prstGeom>
        </p:spPr>
      </p:pic>
      <p:sp>
        <p:nvSpPr>
          <p:cNvPr id="7" name="Rectangle 5"/>
          <p:cNvSpPr txBox="1">
            <a:spLocks noChangeArrowheads="1"/>
          </p:cNvSpPr>
          <p:nvPr/>
        </p:nvSpPr>
        <p:spPr bwMode="auto">
          <a:xfrm>
            <a:off x="446049" y="1884784"/>
            <a:ext cx="4594303" cy="4572000"/>
          </a:xfrm>
          <a:prstGeom prst="rect">
            <a:avLst/>
          </a:prstGeom>
          <a:solidFill>
            <a:schemeClr val="bg1"/>
          </a:solid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0C9FCD"/>
              </a:buClr>
              <a:buFont typeface="Arial" charset="0"/>
              <a:buChar char="•"/>
              <a:defRPr sz="2400" kern="1200">
                <a:solidFill>
                  <a:srgbClr val="7A7A7A"/>
                </a:solidFill>
                <a:latin typeface="+mn-lt"/>
                <a:ea typeface="+mn-ea"/>
                <a:cs typeface="+mn-cs"/>
              </a:defRPr>
            </a:lvl1pPr>
            <a:lvl2pPr marL="557213" indent="-214313" algn="l" rtl="0" eaLnBrk="0" fontAlgn="base" hangingPunct="0">
              <a:spcBef>
                <a:spcPct val="20000"/>
              </a:spcBef>
              <a:spcAft>
                <a:spcPct val="0"/>
              </a:spcAft>
              <a:buClr>
                <a:srgbClr val="0C9FCD"/>
              </a:buClr>
              <a:buFont typeface="Arial" charset="0"/>
              <a:buChar char="–"/>
              <a:defRPr sz="2100" kern="1200">
                <a:solidFill>
                  <a:srgbClr val="7A7A7A"/>
                </a:solidFill>
                <a:latin typeface="+mn-lt"/>
                <a:ea typeface="+mn-ea"/>
                <a:cs typeface="+mn-cs"/>
              </a:defRPr>
            </a:lvl2pPr>
            <a:lvl3pPr marL="857250" indent="-171450" algn="l" rtl="0" eaLnBrk="0" fontAlgn="base" hangingPunct="0">
              <a:spcBef>
                <a:spcPct val="20000"/>
              </a:spcBef>
              <a:spcAft>
                <a:spcPct val="0"/>
              </a:spcAft>
              <a:buClr>
                <a:srgbClr val="0C9FCD"/>
              </a:buClr>
              <a:buFont typeface="Arial" charset="0"/>
              <a:buChar char="•"/>
              <a:defRPr sz="1800" kern="1200">
                <a:solidFill>
                  <a:srgbClr val="7A7A7A"/>
                </a:solidFill>
                <a:latin typeface="+mn-lt"/>
                <a:ea typeface="+mn-ea"/>
                <a:cs typeface="+mn-cs"/>
              </a:defRPr>
            </a:lvl3pPr>
            <a:lvl4pPr marL="12001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4pPr>
            <a:lvl5pPr marL="15430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Cook Islands</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Federated States of Micronesia</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Fiji – </a:t>
            </a:r>
            <a:r>
              <a:rPr lang="en-AU" sz="1600" dirty="0" err="1">
                <a:solidFill>
                  <a:srgbClr val="34657F"/>
                </a:solidFill>
                <a:latin typeface="Arial"/>
                <a:ea typeface="MS PGothic" pitchFamily="34" charset="-128"/>
              </a:rPr>
              <a:t>Lautoka</a:t>
            </a:r>
            <a:endParaRPr lang="en-AU" sz="1600" dirty="0">
              <a:solidFill>
                <a:srgbClr val="34657F"/>
              </a:solidFill>
              <a:latin typeface="Arial"/>
              <a:ea typeface="MS PGothic" pitchFamily="34" charset="-128"/>
            </a:endParaRPr>
          </a:p>
          <a:p>
            <a:pPr marL="342900" indent="-342900" defTabSz="685800">
              <a:spcBef>
                <a:spcPts val="300"/>
              </a:spcBef>
              <a:spcAft>
                <a:spcPts val="300"/>
              </a:spcAft>
              <a:buFont typeface="+mj-lt"/>
              <a:buAutoNum type="arabicPeriod"/>
              <a:defRPr/>
            </a:pPr>
            <a:r>
              <a:rPr lang="en-US" sz="1600" dirty="0">
                <a:solidFill>
                  <a:srgbClr val="34657F"/>
                </a:solidFill>
                <a:latin typeface="Arial"/>
                <a:ea typeface="MS PGothic" pitchFamily="34" charset="-128"/>
              </a:rPr>
              <a:t>Fiji - Suva</a:t>
            </a:r>
            <a:endParaRPr lang="en-AU" sz="1600" dirty="0">
              <a:solidFill>
                <a:srgbClr val="34657F"/>
              </a:solidFill>
              <a:latin typeface="Arial"/>
              <a:ea typeface="MS PGothic" pitchFamily="34" charset="-128"/>
            </a:endParaRP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Kiribati</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Marshall Islands</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Niue</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Nauru</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Papua New Guinea</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Samoa</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Solomon Islands</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Tonga</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Tuvalu</a:t>
            </a:r>
          </a:p>
          <a:p>
            <a:pPr marL="342900" indent="-342900" defTabSz="685800">
              <a:spcBef>
                <a:spcPts val="300"/>
              </a:spcBef>
              <a:spcAft>
                <a:spcPts val="300"/>
              </a:spcAft>
              <a:buFont typeface="+mj-lt"/>
              <a:buAutoNum type="arabicPeriod"/>
              <a:defRPr/>
            </a:pPr>
            <a:r>
              <a:rPr lang="en-AU" sz="1600" dirty="0">
                <a:solidFill>
                  <a:srgbClr val="34657F"/>
                </a:solidFill>
                <a:latin typeface="Arial"/>
                <a:ea typeface="MS PGothic" pitchFamily="34" charset="-128"/>
              </a:rPr>
              <a:t>Vanuatu </a:t>
            </a:r>
          </a:p>
        </p:txBody>
      </p:sp>
    </p:spTree>
    <p:extLst>
      <p:ext uri="{BB962C8B-B14F-4D97-AF65-F5344CB8AC3E}">
        <p14:creationId xmlns:p14="http://schemas.microsoft.com/office/powerpoint/2010/main" val="70638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468" y="285789"/>
            <a:ext cx="9537700" cy="1143000"/>
          </a:xfrm>
        </p:spPr>
        <p:txBody>
          <a:bodyPr/>
          <a:lstStyle/>
          <a:p>
            <a:r>
              <a:rPr lang="en-US" dirty="0"/>
              <a:t>     </a:t>
            </a:r>
            <a:r>
              <a:rPr lang="en-US" sz="2800" b="1" dirty="0"/>
              <a:t>Supports the Australian &amp; Pacific Tsunami Network</a:t>
            </a:r>
            <a:endParaRPr lang="en-AU" sz="2800" b="1" dirty="0"/>
          </a:p>
        </p:txBody>
      </p:sp>
      <p:sp>
        <p:nvSpPr>
          <p:cNvPr id="4" name="Slide Number Placeholder 3"/>
          <p:cNvSpPr>
            <a:spLocks noGrp="1"/>
          </p:cNvSpPr>
          <p:nvPr>
            <p:ph type="sldNum" sz="quarter" idx="10"/>
          </p:nvPr>
        </p:nvSpPr>
        <p:spPr/>
        <p:txBody>
          <a:bodyPr/>
          <a:lstStyle/>
          <a:p>
            <a:pPr>
              <a:defRPr/>
            </a:pPr>
            <a:fld id="{B3A2F8AA-9ED4-4708-9270-6BC127764EC0}" type="slidenum">
              <a:rPr lang="en-AU">
                <a:solidFill>
                  <a:prstClr val="white"/>
                </a:solidFill>
                <a:latin typeface="Arial"/>
              </a:rPr>
              <a:pPr>
                <a:defRPr/>
              </a:pPr>
              <a:t>5</a:t>
            </a:fld>
            <a:endParaRPr lang="en-US" dirty="0">
              <a:solidFill>
                <a:prstClr val="white"/>
              </a:solidFill>
              <a:latin typeface="Arial"/>
            </a:endParaRPr>
          </a:p>
        </p:txBody>
      </p:sp>
      <p:pic>
        <p:nvPicPr>
          <p:cNvPr id="5" name="Content Placeholder 4"/>
          <p:cNvPicPr>
            <a:picLocks noGrp="1"/>
          </p:cNvPicPr>
          <p:nvPr>
            <p:ph idx="1"/>
          </p:nvPr>
        </p:nvPicPr>
        <p:blipFill>
          <a:blip r:embed="rId3"/>
          <a:stretch>
            <a:fillRect/>
          </a:stretch>
        </p:blipFill>
        <p:spPr>
          <a:xfrm>
            <a:off x="2064191" y="1891533"/>
            <a:ext cx="8034123" cy="4468812"/>
          </a:xfrm>
          <a:prstGeom prst="rect">
            <a:avLst/>
          </a:prstGeom>
        </p:spPr>
      </p:pic>
    </p:spTree>
    <p:extLst>
      <p:ext uri="{BB962C8B-B14F-4D97-AF65-F5344CB8AC3E}">
        <p14:creationId xmlns:p14="http://schemas.microsoft.com/office/powerpoint/2010/main" val="1256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658" y="363698"/>
            <a:ext cx="5076247" cy="715931"/>
          </a:xfrm>
        </p:spPr>
        <p:txBody>
          <a:bodyPr/>
          <a:lstStyle/>
          <a:p>
            <a:pPr algn="ctr"/>
            <a:r>
              <a:rPr lang="en-US" sz="2800" b="1" dirty="0"/>
              <a:t>Pacific Tide Stations </a:t>
            </a:r>
            <a:endParaRPr lang="en-AU" sz="2800" b="1" dirty="0"/>
          </a:p>
        </p:txBody>
      </p:sp>
      <p:sp>
        <p:nvSpPr>
          <p:cNvPr id="4" name="Slide Number Placeholder 3"/>
          <p:cNvSpPr>
            <a:spLocks noGrp="1"/>
          </p:cNvSpPr>
          <p:nvPr>
            <p:ph type="sldNum" sz="quarter" idx="10"/>
          </p:nvPr>
        </p:nvSpPr>
        <p:spPr/>
        <p:txBody>
          <a:bodyPr/>
          <a:lstStyle/>
          <a:p>
            <a:pPr defTabSz="685800">
              <a:defRPr/>
            </a:pPr>
            <a:fld id="{B3A2F8AA-9ED4-4708-9270-6BC127764EC0}" type="slidenum">
              <a:rPr lang="en-AU">
                <a:solidFill>
                  <a:prstClr val="white"/>
                </a:solidFill>
                <a:latin typeface="Arial"/>
              </a:rPr>
              <a:pPr defTabSz="685800">
                <a:defRPr/>
              </a:pPr>
              <a:t>6</a:t>
            </a:fld>
            <a:endParaRPr lang="en-US" dirty="0">
              <a:solidFill>
                <a:prstClr val="white"/>
              </a:solidFill>
              <a:latin typeface="Arial"/>
            </a:endParaRPr>
          </a:p>
        </p:txBody>
      </p:sp>
      <p:sp>
        <p:nvSpPr>
          <p:cNvPr id="12" name="Content Placeholder 9"/>
          <p:cNvSpPr txBox="1">
            <a:spLocks/>
          </p:cNvSpPr>
          <p:nvPr/>
        </p:nvSpPr>
        <p:spPr bwMode="auto">
          <a:xfrm>
            <a:off x="2177411" y="2239346"/>
            <a:ext cx="3565697" cy="4077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0C9FCD"/>
              </a:buClr>
              <a:buFont typeface="Arial" charset="0"/>
              <a:buChar char="•"/>
              <a:defRPr sz="2400" kern="1200">
                <a:solidFill>
                  <a:srgbClr val="7A7A7A"/>
                </a:solidFill>
                <a:latin typeface="+mn-lt"/>
                <a:ea typeface="+mn-ea"/>
                <a:cs typeface="+mn-cs"/>
              </a:defRPr>
            </a:lvl1pPr>
            <a:lvl2pPr marL="557213" indent="-214313" algn="l" rtl="0" eaLnBrk="0" fontAlgn="base" hangingPunct="0">
              <a:spcBef>
                <a:spcPct val="20000"/>
              </a:spcBef>
              <a:spcAft>
                <a:spcPct val="0"/>
              </a:spcAft>
              <a:buClr>
                <a:srgbClr val="0C9FCD"/>
              </a:buClr>
              <a:buFont typeface="Arial" charset="0"/>
              <a:buChar char="–"/>
              <a:defRPr sz="2100" kern="1200">
                <a:solidFill>
                  <a:srgbClr val="7A7A7A"/>
                </a:solidFill>
                <a:latin typeface="+mn-lt"/>
                <a:ea typeface="+mn-ea"/>
                <a:cs typeface="+mn-cs"/>
              </a:defRPr>
            </a:lvl2pPr>
            <a:lvl3pPr marL="857250" indent="-171450" algn="l" rtl="0" eaLnBrk="0" fontAlgn="base" hangingPunct="0">
              <a:spcBef>
                <a:spcPct val="20000"/>
              </a:spcBef>
              <a:spcAft>
                <a:spcPct val="0"/>
              </a:spcAft>
              <a:buClr>
                <a:srgbClr val="0C9FCD"/>
              </a:buClr>
              <a:buFont typeface="Arial" charset="0"/>
              <a:buChar char="•"/>
              <a:defRPr sz="1800" kern="1200">
                <a:solidFill>
                  <a:srgbClr val="7A7A7A"/>
                </a:solidFill>
                <a:latin typeface="+mn-lt"/>
                <a:ea typeface="+mn-ea"/>
                <a:cs typeface="+mn-cs"/>
              </a:defRPr>
            </a:lvl3pPr>
            <a:lvl4pPr marL="12001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4pPr>
            <a:lvl5pPr marL="15430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buNone/>
            </a:pPr>
            <a:endParaRPr lang="en-AU" sz="1800" dirty="0">
              <a:solidFill>
                <a:srgbClr val="34657F"/>
              </a:solidFill>
              <a:latin typeface="Arial"/>
            </a:endParaRPr>
          </a:p>
        </p:txBody>
      </p:sp>
      <p:pic>
        <p:nvPicPr>
          <p:cNvPr id="3" name="Picture 2" descr="E:\Cook Is\Cook Isl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213" y="2328711"/>
            <a:ext cx="3354090" cy="41655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02046" y="1640233"/>
            <a:ext cx="3116425" cy="523220"/>
          </a:xfrm>
          <a:prstGeom prst="rect">
            <a:avLst/>
          </a:prstGeom>
          <a:noFill/>
        </p:spPr>
        <p:txBody>
          <a:bodyPr wrap="square" rtlCol="0">
            <a:spAutoFit/>
          </a:bodyPr>
          <a:lstStyle/>
          <a:p>
            <a:pPr algn="ctr"/>
            <a:r>
              <a:rPr lang="en-US" sz="2800" b="1" dirty="0">
                <a:solidFill>
                  <a:prstClr val="black"/>
                </a:solidFill>
                <a:latin typeface="Arial"/>
              </a:rPr>
              <a:t>Cook Islands</a:t>
            </a:r>
            <a:endParaRPr lang="en-AU" sz="2800" b="1" dirty="0">
              <a:solidFill>
                <a:prstClr val="black"/>
              </a:solidFill>
              <a:latin typeface="Arial"/>
            </a:endParaRPr>
          </a:p>
        </p:txBody>
      </p:sp>
      <p:pic>
        <p:nvPicPr>
          <p:cNvPr id="1027" name="Picture 3" descr="E:\Kiribati\Small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157" y="2363964"/>
            <a:ext cx="3124192" cy="41655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42620" y="1640233"/>
            <a:ext cx="2519265" cy="523220"/>
          </a:xfrm>
          <a:prstGeom prst="rect">
            <a:avLst/>
          </a:prstGeom>
          <a:noFill/>
        </p:spPr>
        <p:txBody>
          <a:bodyPr wrap="square" rtlCol="0">
            <a:spAutoFit/>
          </a:bodyPr>
          <a:lstStyle/>
          <a:p>
            <a:pPr algn="ctr"/>
            <a:r>
              <a:rPr lang="en-US" sz="2800" b="1" dirty="0">
                <a:solidFill>
                  <a:prstClr val="black"/>
                </a:solidFill>
                <a:latin typeface="Arial"/>
              </a:rPr>
              <a:t>Kiribati</a:t>
            </a:r>
            <a:endParaRPr lang="en-AU" sz="2800" b="1" dirty="0">
              <a:solidFill>
                <a:prstClr val="black"/>
              </a:solidFill>
              <a:latin typeface="Arial"/>
            </a:endParaRPr>
          </a:p>
        </p:txBody>
      </p:sp>
    </p:spTree>
    <p:extLst>
      <p:ext uri="{BB962C8B-B14F-4D97-AF65-F5344CB8AC3E}">
        <p14:creationId xmlns:p14="http://schemas.microsoft.com/office/powerpoint/2010/main" val="174125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670" y="344540"/>
            <a:ext cx="5298569" cy="811051"/>
          </a:xfrm>
        </p:spPr>
        <p:txBody>
          <a:bodyPr/>
          <a:lstStyle/>
          <a:p>
            <a:pPr algn="ctr"/>
            <a:r>
              <a:rPr lang="en-US" sz="2800" b="1" dirty="0"/>
              <a:t>Pacific GNSS Stations </a:t>
            </a:r>
            <a:endParaRPr lang="en-AU" sz="2800" b="1"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A2F8AA-9ED4-4708-9270-6BC127764EC0}" type="slidenum">
              <a:rPr kumimoji="0" lang="en-AU" sz="900" b="0" i="0" u="none" strike="noStrike" kern="1200" cap="none" spc="0" normalizeH="0" baseline="0" noProof="0">
                <a:ln>
                  <a:noFill/>
                </a:ln>
                <a:solidFill>
                  <a:prstClr val="white"/>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Content Placeholder 9"/>
          <p:cNvSpPr txBox="1">
            <a:spLocks/>
          </p:cNvSpPr>
          <p:nvPr/>
        </p:nvSpPr>
        <p:spPr bwMode="auto">
          <a:xfrm>
            <a:off x="2177411" y="2239346"/>
            <a:ext cx="3565697" cy="4077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0C9FCD"/>
              </a:buClr>
              <a:buFont typeface="Arial" charset="0"/>
              <a:buChar char="•"/>
              <a:defRPr sz="2400" kern="1200">
                <a:solidFill>
                  <a:srgbClr val="7A7A7A"/>
                </a:solidFill>
                <a:latin typeface="+mn-lt"/>
                <a:ea typeface="+mn-ea"/>
                <a:cs typeface="+mn-cs"/>
              </a:defRPr>
            </a:lvl1pPr>
            <a:lvl2pPr marL="557213" indent="-214313" algn="l" rtl="0" eaLnBrk="0" fontAlgn="base" hangingPunct="0">
              <a:spcBef>
                <a:spcPct val="20000"/>
              </a:spcBef>
              <a:spcAft>
                <a:spcPct val="0"/>
              </a:spcAft>
              <a:buClr>
                <a:srgbClr val="0C9FCD"/>
              </a:buClr>
              <a:buFont typeface="Arial" charset="0"/>
              <a:buChar char="–"/>
              <a:defRPr sz="2100" kern="1200">
                <a:solidFill>
                  <a:srgbClr val="7A7A7A"/>
                </a:solidFill>
                <a:latin typeface="+mn-lt"/>
                <a:ea typeface="+mn-ea"/>
                <a:cs typeface="+mn-cs"/>
              </a:defRPr>
            </a:lvl2pPr>
            <a:lvl3pPr marL="857250" indent="-171450" algn="l" rtl="0" eaLnBrk="0" fontAlgn="base" hangingPunct="0">
              <a:spcBef>
                <a:spcPct val="20000"/>
              </a:spcBef>
              <a:spcAft>
                <a:spcPct val="0"/>
              </a:spcAft>
              <a:buClr>
                <a:srgbClr val="0C9FCD"/>
              </a:buClr>
              <a:buFont typeface="Arial" charset="0"/>
              <a:buChar char="•"/>
              <a:defRPr sz="1800" kern="1200">
                <a:solidFill>
                  <a:srgbClr val="7A7A7A"/>
                </a:solidFill>
                <a:latin typeface="+mn-lt"/>
                <a:ea typeface="+mn-ea"/>
                <a:cs typeface="+mn-cs"/>
              </a:defRPr>
            </a:lvl3pPr>
            <a:lvl4pPr marL="12001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4pPr>
            <a:lvl5pPr marL="1543050" indent="-171450" algn="l" rtl="0" eaLnBrk="0" fontAlgn="base" hangingPunct="0">
              <a:spcBef>
                <a:spcPct val="20000"/>
              </a:spcBef>
              <a:spcAft>
                <a:spcPct val="0"/>
              </a:spcAft>
              <a:buClr>
                <a:srgbClr val="0C9FCD"/>
              </a:buClr>
              <a:buFont typeface="Arial" charset="0"/>
              <a:buChar char="»"/>
              <a:defRPr sz="1500" kern="1200">
                <a:solidFill>
                  <a:srgbClr val="7A7A7A"/>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
                <a:srgbClr val="0C9FCD"/>
              </a:buClr>
              <a:buSzTx/>
              <a:buFont typeface="Arial" charset="0"/>
              <a:buNone/>
              <a:tabLst/>
              <a:defRPr/>
            </a:pPr>
            <a:endParaRPr kumimoji="0" lang="en-AU" sz="1800" b="0" i="0" u="none" strike="noStrike" kern="1200" cap="none" spc="0" normalizeH="0" baseline="0" noProof="0" dirty="0">
              <a:ln>
                <a:noFill/>
              </a:ln>
              <a:solidFill>
                <a:srgbClr val="34657F"/>
              </a:solidFill>
              <a:effectLst/>
              <a:uLnTx/>
              <a:uFillTx/>
              <a:latin typeface="Arial"/>
              <a:ea typeface="+mn-ea"/>
              <a:cs typeface="+mn-cs"/>
            </a:endParaRPr>
          </a:p>
        </p:txBody>
      </p:sp>
      <p:sp>
        <p:nvSpPr>
          <p:cNvPr id="5" name="TextBox 4"/>
          <p:cNvSpPr txBox="1"/>
          <p:nvPr/>
        </p:nvSpPr>
        <p:spPr>
          <a:xfrm>
            <a:off x="5180248" y="1591767"/>
            <a:ext cx="18315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Tonga</a:t>
            </a:r>
            <a:endParaRPr kumimoji="0" lang="en-AU" sz="2800" b="1"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descr="A picture containing grass, outdoor, fence, tree&#10;&#10;Description automatically generated">
            <a:extLst>
              <a:ext uri="{FF2B5EF4-FFF2-40B4-BE49-F238E27FC236}">
                <a16:creationId xmlns:a16="http://schemas.microsoft.com/office/drawing/2014/main" id="{2DD22FA6-BF8A-49A1-9B06-59052CE26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96" y="2761817"/>
            <a:ext cx="4420623" cy="3315467"/>
          </a:xfrm>
          <a:prstGeom prst="rect">
            <a:avLst/>
          </a:prstGeom>
        </p:spPr>
      </p:pic>
      <p:pic>
        <p:nvPicPr>
          <p:cNvPr id="8" name="Picture 7" descr="A picture containing sky, boat&#10;&#10;Description automatically generated">
            <a:extLst>
              <a:ext uri="{FF2B5EF4-FFF2-40B4-BE49-F238E27FC236}">
                <a16:creationId xmlns:a16="http://schemas.microsoft.com/office/drawing/2014/main" id="{8ED4B84A-4FF3-4CCB-8360-426DD137B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879" y="2210235"/>
            <a:ext cx="3270310" cy="4360413"/>
          </a:xfrm>
          <a:prstGeom prst="rect">
            <a:avLst/>
          </a:prstGeom>
        </p:spPr>
      </p:pic>
      <p:pic>
        <p:nvPicPr>
          <p:cNvPr id="13" name="Picture 12" descr="A picture containing grass, holding, boy, young&#10;&#10;Description automatically generated">
            <a:extLst>
              <a:ext uri="{FF2B5EF4-FFF2-40B4-BE49-F238E27FC236}">
                <a16:creationId xmlns:a16="http://schemas.microsoft.com/office/drawing/2014/main" id="{3C2631BA-AACE-4B22-AFB1-B209EBA58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3634" y="2210235"/>
            <a:ext cx="3115137" cy="4418632"/>
          </a:xfrm>
          <a:prstGeom prst="rect">
            <a:avLst/>
          </a:prstGeom>
        </p:spPr>
      </p:pic>
    </p:spTree>
    <p:extLst>
      <p:ext uri="{BB962C8B-B14F-4D97-AF65-F5344CB8AC3E}">
        <p14:creationId xmlns:p14="http://schemas.microsoft.com/office/powerpoint/2010/main" val="204735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525384" y="1761975"/>
            <a:ext cx="7746380" cy="914318"/>
          </a:xfrm>
        </p:spPr>
        <p:txBody>
          <a:bodyPr/>
          <a:lstStyle/>
          <a:p>
            <a:pPr marL="0" indent="0">
              <a:buNone/>
            </a:pPr>
            <a:r>
              <a:rPr lang="en-AU" sz="1400" dirty="0">
                <a:solidFill>
                  <a:schemeClr val="tx1"/>
                </a:solidFill>
              </a:rPr>
              <a:t>       </a:t>
            </a:r>
            <a:endParaRPr lang="en-AU" sz="1400" b="1" dirty="0">
              <a:solidFill>
                <a:schemeClr val="tx1"/>
              </a:solidFill>
            </a:endParaRPr>
          </a:p>
        </p:txBody>
      </p:sp>
      <p:sp>
        <p:nvSpPr>
          <p:cNvPr id="4" name="Slide Number Placeholder 3"/>
          <p:cNvSpPr>
            <a:spLocks noGrp="1"/>
          </p:cNvSpPr>
          <p:nvPr>
            <p:ph type="sldNum" sz="quarter" idx="10"/>
          </p:nvPr>
        </p:nvSpPr>
        <p:spPr/>
        <p:txBody>
          <a:bodyPr/>
          <a:lstStyle/>
          <a:p>
            <a:pPr>
              <a:defRPr/>
            </a:pPr>
            <a:fld id="{42BA34F4-4158-4C7F-B4DC-E86F321B2E9C}" type="slidenum">
              <a:rPr lang="en-AU">
                <a:latin typeface="Arial"/>
              </a:rPr>
              <a:pPr>
                <a:defRPr/>
              </a:pPr>
              <a:t>8</a:t>
            </a:fld>
            <a:endParaRPr lang="en-US" dirty="0">
              <a:latin typeface="Arial"/>
            </a:endParaRPr>
          </a:p>
        </p:txBody>
      </p:sp>
      <p:pic>
        <p:nvPicPr>
          <p:cNvPr id="3" name="Picture 2">
            <a:extLst>
              <a:ext uri="{FF2B5EF4-FFF2-40B4-BE49-F238E27FC236}">
                <a16:creationId xmlns:a16="http://schemas.microsoft.com/office/drawing/2014/main" id="{201F9E5B-65A5-4090-A6DB-FDE432F60E17}"/>
              </a:ext>
            </a:extLst>
          </p:cNvPr>
          <p:cNvPicPr>
            <a:picLocks noChangeAspect="1"/>
          </p:cNvPicPr>
          <p:nvPr/>
        </p:nvPicPr>
        <p:blipFill>
          <a:blip r:embed="rId3"/>
          <a:stretch>
            <a:fillRect/>
          </a:stretch>
        </p:blipFill>
        <p:spPr>
          <a:xfrm>
            <a:off x="6096000" y="17461"/>
            <a:ext cx="6124318" cy="6858000"/>
          </a:xfrm>
          <a:prstGeom prst="rect">
            <a:avLst/>
          </a:prstGeom>
        </p:spPr>
      </p:pic>
      <p:sp>
        <p:nvSpPr>
          <p:cNvPr id="7" name="TextBox 6">
            <a:extLst>
              <a:ext uri="{FF2B5EF4-FFF2-40B4-BE49-F238E27FC236}">
                <a16:creationId xmlns:a16="http://schemas.microsoft.com/office/drawing/2014/main" id="{97B708AD-3CCE-4736-87C3-F58EC3FE10CF}"/>
              </a:ext>
            </a:extLst>
          </p:cNvPr>
          <p:cNvSpPr txBox="1"/>
          <p:nvPr/>
        </p:nvSpPr>
        <p:spPr>
          <a:xfrm>
            <a:off x="287706" y="1548679"/>
            <a:ext cx="6110868" cy="3416320"/>
          </a:xfrm>
          <a:prstGeom prst="rect">
            <a:avLst/>
          </a:prstGeom>
          <a:noFill/>
        </p:spPr>
        <p:txBody>
          <a:bodyPr wrap="square">
            <a:spAutoFit/>
          </a:bodyPr>
          <a:lstStyle/>
          <a:p>
            <a:r>
              <a:rPr lang="en-AU" b="1" u="sng" dirty="0"/>
              <a:t>Web Details:-</a:t>
            </a:r>
          </a:p>
          <a:p>
            <a:r>
              <a:rPr lang="en-AU" dirty="0"/>
              <a:t>www.bom.gov.au/pacific/projects/pslm/index.shtml</a:t>
            </a:r>
          </a:p>
          <a:p>
            <a:endParaRPr lang="en-AU" dirty="0"/>
          </a:p>
          <a:p>
            <a:r>
              <a:rPr lang="en-AU" b="1" u="sng" dirty="0"/>
              <a:t>Products and Reports</a:t>
            </a:r>
          </a:p>
          <a:p>
            <a:r>
              <a:rPr lang="en-AU" dirty="0"/>
              <a:t>Tidal Prediction Calendars</a:t>
            </a:r>
          </a:p>
          <a:p>
            <a:r>
              <a:rPr lang="en-AU" dirty="0"/>
              <a:t>Monthly Sea Level &amp; Meteorological Statistics</a:t>
            </a:r>
          </a:p>
          <a:p>
            <a:r>
              <a:rPr lang="en-AU" dirty="0"/>
              <a:t>Hourly Sea Level &amp; Meteorological Statistics</a:t>
            </a:r>
          </a:p>
          <a:p>
            <a:r>
              <a:rPr lang="en-AU" dirty="0"/>
              <a:t>Monthly Data Reports for the Pacific Region</a:t>
            </a:r>
          </a:p>
          <a:p>
            <a:endParaRPr lang="en-AU" dirty="0"/>
          </a:p>
          <a:p>
            <a:r>
              <a:rPr lang="en-AU" b="1" u="sng" dirty="0"/>
              <a:t>Real Time Data Display</a:t>
            </a:r>
          </a:p>
          <a:p>
            <a:r>
              <a:rPr lang="en-AU" dirty="0"/>
              <a:t>http://www.bom.gov.au/cosppac/rtdd/q1c7o0hj48yu/?station_number=200855</a:t>
            </a:r>
          </a:p>
        </p:txBody>
      </p:sp>
      <p:sp>
        <p:nvSpPr>
          <p:cNvPr id="6" name="TextBox 5">
            <a:extLst>
              <a:ext uri="{FF2B5EF4-FFF2-40B4-BE49-F238E27FC236}">
                <a16:creationId xmlns:a16="http://schemas.microsoft.com/office/drawing/2014/main" id="{64D48AED-0D9A-4077-84D0-E2ADA421F528}"/>
              </a:ext>
            </a:extLst>
          </p:cNvPr>
          <p:cNvSpPr txBox="1"/>
          <p:nvPr/>
        </p:nvSpPr>
        <p:spPr>
          <a:xfrm>
            <a:off x="1973766" y="401444"/>
            <a:ext cx="3914077" cy="830997"/>
          </a:xfrm>
          <a:prstGeom prst="rect">
            <a:avLst/>
          </a:prstGeom>
          <a:noFill/>
        </p:spPr>
        <p:txBody>
          <a:bodyPr wrap="square" rtlCol="0">
            <a:spAutoFit/>
          </a:bodyPr>
          <a:lstStyle/>
          <a:p>
            <a:pPr algn="ctr"/>
            <a:r>
              <a:rPr lang="en-AU" sz="2400" b="1" dirty="0">
                <a:solidFill>
                  <a:schemeClr val="accent1"/>
                </a:solidFill>
              </a:rPr>
              <a:t>Australian </a:t>
            </a:r>
          </a:p>
          <a:p>
            <a:pPr algn="ctr"/>
            <a:r>
              <a:rPr lang="en-AU" sz="2400" b="1" dirty="0">
                <a:solidFill>
                  <a:schemeClr val="accent1"/>
                </a:solidFill>
              </a:rPr>
              <a:t>Bureau of Meteorology</a:t>
            </a:r>
          </a:p>
        </p:txBody>
      </p:sp>
      <p:pic>
        <p:nvPicPr>
          <p:cNvPr id="9" name="Picture 8">
            <a:extLst>
              <a:ext uri="{FF2B5EF4-FFF2-40B4-BE49-F238E27FC236}">
                <a16:creationId xmlns:a16="http://schemas.microsoft.com/office/drawing/2014/main" id="{18AC02CC-9506-4F9C-AC36-A7832753A4BC}"/>
              </a:ext>
            </a:extLst>
          </p:cNvPr>
          <p:cNvPicPr>
            <a:picLocks noChangeAspect="1"/>
          </p:cNvPicPr>
          <p:nvPr/>
        </p:nvPicPr>
        <p:blipFill>
          <a:blip r:embed="rId4"/>
          <a:stretch>
            <a:fillRect/>
          </a:stretch>
        </p:blipFill>
        <p:spPr>
          <a:xfrm>
            <a:off x="3249628" y="4964999"/>
            <a:ext cx="3029047" cy="1842847"/>
          </a:xfrm>
          <a:prstGeom prst="rect">
            <a:avLst/>
          </a:prstGeom>
        </p:spPr>
      </p:pic>
      <p:pic>
        <p:nvPicPr>
          <p:cNvPr id="13" name="Picture 12">
            <a:extLst>
              <a:ext uri="{FF2B5EF4-FFF2-40B4-BE49-F238E27FC236}">
                <a16:creationId xmlns:a16="http://schemas.microsoft.com/office/drawing/2014/main" id="{20FA4B4F-F859-459A-AE0A-FD29ABAB416C}"/>
              </a:ext>
            </a:extLst>
          </p:cNvPr>
          <p:cNvPicPr>
            <a:picLocks noChangeAspect="1"/>
          </p:cNvPicPr>
          <p:nvPr/>
        </p:nvPicPr>
        <p:blipFill>
          <a:blip r:embed="rId5"/>
          <a:stretch>
            <a:fillRect/>
          </a:stretch>
        </p:blipFill>
        <p:spPr>
          <a:xfrm>
            <a:off x="345481" y="4964999"/>
            <a:ext cx="2846372" cy="1804961"/>
          </a:xfrm>
          <a:prstGeom prst="rect">
            <a:avLst/>
          </a:prstGeom>
        </p:spPr>
      </p:pic>
    </p:spTree>
    <p:extLst>
      <p:ext uri="{BB962C8B-B14F-4D97-AF65-F5344CB8AC3E}">
        <p14:creationId xmlns:p14="http://schemas.microsoft.com/office/powerpoint/2010/main" val="90202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525384" y="1761975"/>
            <a:ext cx="7746380" cy="914318"/>
          </a:xfrm>
        </p:spPr>
        <p:txBody>
          <a:bodyPr/>
          <a:lstStyle/>
          <a:p>
            <a:pPr marL="0" indent="0">
              <a:buNone/>
            </a:pPr>
            <a:r>
              <a:rPr lang="en-AU" sz="1400" dirty="0">
                <a:solidFill>
                  <a:schemeClr val="tx1"/>
                </a:solidFill>
              </a:rPr>
              <a:t>       </a:t>
            </a:r>
            <a:endParaRPr lang="en-AU" sz="1400" b="1" dirty="0">
              <a:solidFill>
                <a:schemeClr val="tx1"/>
              </a:solidFill>
            </a:endParaRPr>
          </a:p>
        </p:txBody>
      </p:sp>
      <p:sp>
        <p:nvSpPr>
          <p:cNvPr id="4" name="Slide Number Placeholder 3"/>
          <p:cNvSpPr>
            <a:spLocks noGrp="1"/>
          </p:cNvSpPr>
          <p:nvPr>
            <p:ph type="sldNum" sz="quarter" idx="10"/>
          </p:nvPr>
        </p:nvSpPr>
        <p:spPr/>
        <p:txBody>
          <a:bodyPr/>
          <a:lstStyle/>
          <a:p>
            <a:pPr>
              <a:defRPr/>
            </a:pPr>
            <a:fld id="{42BA34F4-4158-4C7F-B4DC-E86F321B2E9C}" type="slidenum">
              <a:rPr lang="en-AU">
                <a:latin typeface="Arial"/>
              </a:rPr>
              <a:pPr>
                <a:defRPr/>
              </a:pPr>
              <a:t>9</a:t>
            </a:fld>
            <a:endParaRPr lang="en-US" dirty="0">
              <a:latin typeface="Arial"/>
            </a:endParaRPr>
          </a:p>
        </p:txBody>
      </p:sp>
      <p:pic>
        <p:nvPicPr>
          <p:cNvPr id="12" name="Picture 11">
            <a:extLst>
              <a:ext uri="{FF2B5EF4-FFF2-40B4-BE49-F238E27FC236}">
                <a16:creationId xmlns:a16="http://schemas.microsoft.com/office/drawing/2014/main" id="{2799B571-ED4E-48B0-987F-F690814EF48A}"/>
              </a:ext>
            </a:extLst>
          </p:cNvPr>
          <p:cNvPicPr>
            <a:picLocks noChangeAspect="1"/>
          </p:cNvPicPr>
          <p:nvPr/>
        </p:nvPicPr>
        <p:blipFill>
          <a:blip r:embed="rId3"/>
          <a:stretch>
            <a:fillRect/>
          </a:stretch>
        </p:blipFill>
        <p:spPr>
          <a:xfrm>
            <a:off x="6626225" y="0"/>
            <a:ext cx="5553075" cy="6743700"/>
          </a:xfrm>
          <a:prstGeom prst="rect">
            <a:avLst/>
          </a:prstGeom>
        </p:spPr>
      </p:pic>
      <p:sp>
        <p:nvSpPr>
          <p:cNvPr id="13" name="TextBox 12">
            <a:extLst>
              <a:ext uri="{FF2B5EF4-FFF2-40B4-BE49-F238E27FC236}">
                <a16:creationId xmlns:a16="http://schemas.microsoft.com/office/drawing/2014/main" id="{A2E27BCA-41D8-4D08-B621-797DFB9D9704}"/>
              </a:ext>
            </a:extLst>
          </p:cNvPr>
          <p:cNvSpPr txBox="1"/>
          <p:nvPr/>
        </p:nvSpPr>
        <p:spPr>
          <a:xfrm>
            <a:off x="2252546" y="602166"/>
            <a:ext cx="3313230" cy="461665"/>
          </a:xfrm>
          <a:prstGeom prst="rect">
            <a:avLst/>
          </a:prstGeom>
          <a:noFill/>
        </p:spPr>
        <p:txBody>
          <a:bodyPr wrap="square" rtlCol="0">
            <a:spAutoFit/>
          </a:bodyPr>
          <a:lstStyle/>
          <a:p>
            <a:pPr algn="ctr"/>
            <a:r>
              <a:rPr lang="en-AU" sz="2400" b="1" dirty="0">
                <a:solidFill>
                  <a:schemeClr val="accent1"/>
                </a:solidFill>
              </a:rPr>
              <a:t>Geoscience Australia </a:t>
            </a:r>
          </a:p>
        </p:txBody>
      </p:sp>
      <p:sp>
        <p:nvSpPr>
          <p:cNvPr id="16" name="TextBox 15">
            <a:extLst>
              <a:ext uri="{FF2B5EF4-FFF2-40B4-BE49-F238E27FC236}">
                <a16:creationId xmlns:a16="http://schemas.microsoft.com/office/drawing/2014/main" id="{B89633CA-6D95-4E99-AE91-1C991910A4AE}"/>
              </a:ext>
            </a:extLst>
          </p:cNvPr>
          <p:cNvSpPr txBox="1"/>
          <p:nvPr/>
        </p:nvSpPr>
        <p:spPr>
          <a:xfrm>
            <a:off x="374767" y="1752963"/>
            <a:ext cx="6099716" cy="923330"/>
          </a:xfrm>
          <a:prstGeom prst="rect">
            <a:avLst/>
          </a:prstGeom>
          <a:noFill/>
        </p:spPr>
        <p:txBody>
          <a:bodyPr wrap="square">
            <a:spAutoFit/>
          </a:bodyPr>
          <a:lstStyle/>
          <a:p>
            <a:r>
              <a:rPr lang="en-AU" b="1" u="sng" dirty="0"/>
              <a:t>Web Details:-</a:t>
            </a:r>
            <a:endParaRPr lang="en-AU" dirty="0"/>
          </a:p>
          <a:p>
            <a:r>
              <a:rPr lang="en-AU" dirty="0"/>
              <a:t>www.ga.gov.au/scientific-topics/positioning-navigation/geodesy/pacificsealevel</a:t>
            </a:r>
          </a:p>
        </p:txBody>
      </p:sp>
      <p:pic>
        <p:nvPicPr>
          <p:cNvPr id="1026" name="Picture 2" descr="Due to the complexity of this document and the niche scientific target audience, no alternative description has been provided. Please email Geoscience Australia at clientservices@ga.gov.au for an alternative description.">
            <a:extLst>
              <a:ext uri="{FF2B5EF4-FFF2-40B4-BE49-F238E27FC236}">
                <a16:creationId xmlns:a16="http://schemas.microsoft.com/office/drawing/2014/main" id="{15EFBC91-0292-4824-A542-1B8B00DCA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249" y="3365425"/>
            <a:ext cx="6099716" cy="310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197983"/>
      </p:ext>
    </p:extLst>
  </p:cSld>
  <p:clrMapOvr>
    <a:masterClrMapping/>
  </p:clrMapOvr>
</p:sld>
</file>

<file path=ppt/theme/theme1.xml><?xml version="1.0" encoding="utf-8"?>
<a:theme xmlns:a="http://schemas.openxmlformats.org/drawingml/2006/main" name="BoMPresentationTemplate RPM 20130719 v1-01">
  <a:themeElements>
    <a:clrScheme name="BoM Theme">
      <a:dk1>
        <a:sysClr val="windowText" lastClr="000000"/>
      </a:dk1>
      <a:lt1>
        <a:sysClr val="window" lastClr="FFFFFF"/>
      </a:lt1>
      <a:dk2>
        <a:srgbClr val="34657F"/>
      </a:dk2>
      <a:lt2>
        <a:srgbClr val="EEECE1"/>
      </a:lt2>
      <a:accent1>
        <a:srgbClr val="34657F"/>
      </a:accent1>
      <a:accent2>
        <a:srgbClr val="00AFD7"/>
      </a:accent2>
      <a:accent3>
        <a:srgbClr val="A9C47F"/>
      </a:accent3>
      <a:accent4>
        <a:srgbClr val="703F2A"/>
      </a:accent4>
      <a:accent5>
        <a:srgbClr val="EFDBB2"/>
      </a:accent5>
      <a:accent6>
        <a:srgbClr val="FFA300"/>
      </a:accent6>
      <a:hlink>
        <a:srgbClr val="707372"/>
      </a:hlink>
      <a:folHlink>
        <a:srgbClr val="EF334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oMPresentationTemplate RPM 20130719 v1-01">
  <a:themeElements>
    <a:clrScheme name="BoM Theme">
      <a:dk1>
        <a:sysClr val="windowText" lastClr="000000"/>
      </a:dk1>
      <a:lt1>
        <a:sysClr val="window" lastClr="FFFFFF"/>
      </a:lt1>
      <a:dk2>
        <a:srgbClr val="34657F"/>
      </a:dk2>
      <a:lt2>
        <a:srgbClr val="EEECE1"/>
      </a:lt2>
      <a:accent1>
        <a:srgbClr val="34657F"/>
      </a:accent1>
      <a:accent2>
        <a:srgbClr val="00AFD7"/>
      </a:accent2>
      <a:accent3>
        <a:srgbClr val="A9C47F"/>
      </a:accent3>
      <a:accent4>
        <a:srgbClr val="703F2A"/>
      </a:accent4>
      <a:accent5>
        <a:srgbClr val="EFDBB2"/>
      </a:accent5>
      <a:accent6>
        <a:srgbClr val="FFA300"/>
      </a:accent6>
      <a:hlink>
        <a:srgbClr val="707372"/>
      </a:hlink>
      <a:folHlink>
        <a:srgbClr val="EF3340"/>
      </a:folHlink>
    </a:clrScheme>
    <a:fontScheme name="B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6427</TotalTime>
  <Words>1229</Words>
  <Application>Microsoft Office PowerPoint</Application>
  <PresentationFormat>Widescreen</PresentationFormat>
  <Paragraphs>138</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BoMPresentationTemplate RPM 20130719 v1-01</vt:lpstr>
      <vt:lpstr>1_BoMPresentationTemplate RPM 20130719 v1-01</vt:lpstr>
      <vt:lpstr>Tide Gauges and GNSS Observations within  Climate and Oceans Support Program in the Pacific  (COSPPac) </vt:lpstr>
      <vt:lpstr>COSPPac overview</vt:lpstr>
      <vt:lpstr>PSLGM overview</vt:lpstr>
      <vt:lpstr>PSLGM overview</vt:lpstr>
      <vt:lpstr>     Supports the Australian &amp; Pacific Tsunami Network</vt:lpstr>
      <vt:lpstr>Pacific Tide Stations </vt:lpstr>
      <vt:lpstr>Pacific GNSS Stations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Tide Gauges and GNSS Observations within  Climate and Oceans Support Program in the Pacific  (COSPPac) </dc:title>
  <dc:creator>Jeff Aquilina</dc:creator>
  <cp:lastModifiedBy>Jeff Aquilina</cp:lastModifiedBy>
  <cp:revision>16</cp:revision>
  <dcterms:created xsi:type="dcterms:W3CDTF">2021-06-03T01:53:15Z</dcterms:created>
  <dcterms:modified xsi:type="dcterms:W3CDTF">2021-06-07T13:12:25Z</dcterms:modified>
</cp:coreProperties>
</file>