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46D8E5-5DB7-4691-9154-75254C55FCA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nnnn</a:t>
            </a:r>
          </a:p>
        </p:txBody>
      </p:sp>
      <p:sp>
        <p:nvSpPr>
          <p:cNvPr id="3" name="Date Placeholder 2">
            <a:extLst>
              <a:ext uri="{FF2B5EF4-FFF2-40B4-BE49-F238E27FC236}">
                <a16:creationId xmlns:a16="http://schemas.microsoft.com/office/drawing/2014/main" id="{C8168872-71D1-4EBE-9D85-E43AAD9B886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CACD74-8435-481F-BD5A-6923121F8099}" type="datetimeFigureOut">
              <a:rPr lang="en-GB" smtClean="0"/>
              <a:t>10/06/2021</a:t>
            </a:fld>
            <a:endParaRPr lang="en-GB"/>
          </a:p>
        </p:txBody>
      </p:sp>
      <p:sp>
        <p:nvSpPr>
          <p:cNvPr id="4" name="Footer Placeholder 3">
            <a:extLst>
              <a:ext uri="{FF2B5EF4-FFF2-40B4-BE49-F238E27FC236}">
                <a16:creationId xmlns:a16="http://schemas.microsoft.com/office/drawing/2014/main" id="{4FFBC52A-FB82-46F6-9E6C-F75F743ED7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t>nnnnnnn</a:t>
            </a:r>
          </a:p>
        </p:txBody>
      </p:sp>
      <p:sp>
        <p:nvSpPr>
          <p:cNvPr id="5" name="Slide Number Placeholder 4">
            <a:extLst>
              <a:ext uri="{FF2B5EF4-FFF2-40B4-BE49-F238E27FC236}">
                <a16:creationId xmlns:a16="http://schemas.microsoft.com/office/drawing/2014/main" id="{20E59A8B-A048-44DA-BE1A-6780F68D973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851830-3F58-4DB8-B8BF-40916D4454B4}" type="slidenum">
              <a:rPr lang="en-GB" smtClean="0"/>
              <a:t>‹#›</a:t>
            </a:fld>
            <a:endParaRPr lang="en-GB"/>
          </a:p>
        </p:txBody>
      </p:sp>
    </p:spTree>
    <p:extLst>
      <p:ext uri="{BB962C8B-B14F-4D97-AF65-F5344CB8AC3E}">
        <p14:creationId xmlns:p14="http://schemas.microsoft.com/office/powerpoint/2010/main" val="1700675986"/>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nnnn</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9E8458-60DA-41B6-8709-052DD60FCDC8}"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a:t>nnnnnnn</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61D7FC-94AC-46E9-B982-C16B64E70693}" type="slidenum">
              <a:rPr lang="en-GB" smtClean="0"/>
              <a:t>‹#›</a:t>
            </a:fld>
            <a:endParaRPr lang="en-GB"/>
          </a:p>
        </p:txBody>
      </p:sp>
    </p:spTree>
    <p:extLst>
      <p:ext uri="{BB962C8B-B14F-4D97-AF65-F5344CB8AC3E}">
        <p14:creationId xmlns:p14="http://schemas.microsoft.com/office/powerpoint/2010/main" val="975480613"/>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835DB-395C-4BC6-80BA-DE7CFDA84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32164E0-8BA1-4A38-82E6-DA7A753609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ADE9571-8ED7-45D7-A0FA-D0B2485DE6FE}"/>
              </a:ext>
            </a:extLst>
          </p:cNvPr>
          <p:cNvSpPr>
            <a:spLocks noGrp="1"/>
          </p:cNvSpPr>
          <p:nvPr>
            <p:ph type="dt" sz="half" idx="10"/>
          </p:nvPr>
        </p:nvSpPr>
        <p:spPr/>
        <p:txBody>
          <a:bodyPr/>
          <a:lstStyle/>
          <a:p>
            <a:fld id="{BB7D1BFF-FA0F-4845-9CC6-18ACD9F25796}" type="datetime1">
              <a:rPr lang="en-GB" smtClean="0"/>
              <a:t>10/06/2021</a:t>
            </a:fld>
            <a:endParaRPr lang="en-GB"/>
          </a:p>
        </p:txBody>
      </p:sp>
      <p:sp>
        <p:nvSpPr>
          <p:cNvPr id="5" name="Footer Placeholder 4">
            <a:extLst>
              <a:ext uri="{FF2B5EF4-FFF2-40B4-BE49-F238E27FC236}">
                <a16:creationId xmlns:a16="http://schemas.microsoft.com/office/drawing/2014/main" id="{097BDC51-6B16-4B28-B878-F87BD012C6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37D096-848A-4937-990D-84FF2F339145}"/>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139568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13AC5-FE6D-475F-8720-FB6BDA6F7D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B4C09C-CDB8-4347-8AEF-A8E23B676E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4736CF-9F5E-41D6-B9EA-50FD6FB53A02}"/>
              </a:ext>
            </a:extLst>
          </p:cNvPr>
          <p:cNvSpPr>
            <a:spLocks noGrp="1"/>
          </p:cNvSpPr>
          <p:nvPr>
            <p:ph type="dt" sz="half" idx="10"/>
          </p:nvPr>
        </p:nvSpPr>
        <p:spPr/>
        <p:txBody>
          <a:bodyPr/>
          <a:lstStyle/>
          <a:p>
            <a:fld id="{20DB17BA-ED7F-4BC5-97F4-233CCEDAFEF7}" type="datetime1">
              <a:rPr lang="en-GB" smtClean="0"/>
              <a:t>10/06/2021</a:t>
            </a:fld>
            <a:endParaRPr lang="en-GB"/>
          </a:p>
        </p:txBody>
      </p:sp>
      <p:sp>
        <p:nvSpPr>
          <p:cNvPr id="5" name="Footer Placeholder 4">
            <a:extLst>
              <a:ext uri="{FF2B5EF4-FFF2-40B4-BE49-F238E27FC236}">
                <a16:creationId xmlns:a16="http://schemas.microsoft.com/office/drawing/2014/main" id="{96BB2526-FC64-493C-A2DF-D3E24903BD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880E15-6470-433F-A4D9-357988FC9870}"/>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2629868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A0FB0-3233-4537-A13C-6EB529A3DF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9EB42B-A16B-4F26-BE11-D597FC9471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9C90A2-405D-431D-8A34-4947BE67F580}"/>
              </a:ext>
            </a:extLst>
          </p:cNvPr>
          <p:cNvSpPr>
            <a:spLocks noGrp="1"/>
          </p:cNvSpPr>
          <p:nvPr>
            <p:ph type="dt" sz="half" idx="10"/>
          </p:nvPr>
        </p:nvSpPr>
        <p:spPr/>
        <p:txBody>
          <a:bodyPr/>
          <a:lstStyle/>
          <a:p>
            <a:fld id="{C4077E99-0645-413F-8514-2EAB2E74861A}" type="datetime1">
              <a:rPr lang="en-GB" smtClean="0"/>
              <a:t>10/06/2021</a:t>
            </a:fld>
            <a:endParaRPr lang="en-GB"/>
          </a:p>
        </p:txBody>
      </p:sp>
      <p:sp>
        <p:nvSpPr>
          <p:cNvPr id="5" name="Footer Placeholder 4">
            <a:extLst>
              <a:ext uri="{FF2B5EF4-FFF2-40B4-BE49-F238E27FC236}">
                <a16:creationId xmlns:a16="http://schemas.microsoft.com/office/drawing/2014/main" id="{11BF3975-F22A-4336-A56B-349DF722E8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E00F8-9CE3-4973-AA72-572A01BFE89C}"/>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15905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642FF-D384-41E2-8BDE-020455B80C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56F38F-90A4-49D9-AE7A-85FFB45B38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F1981E-100D-46D4-A881-542983AEE10C}"/>
              </a:ext>
            </a:extLst>
          </p:cNvPr>
          <p:cNvSpPr>
            <a:spLocks noGrp="1"/>
          </p:cNvSpPr>
          <p:nvPr>
            <p:ph type="dt" sz="half" idx="10"/>
          </p:nvPr>
        </p:nvSpPr>
        <p:spPr/>
        <p:txBody>
          <a:bodyPr/>
          <a:lstStyle/>
          <a:p>
            <a:fld id="{645C2688-531E-43C8-AAAA-37E1F733BA82}" type="datetime1">
              <a:rPr lang="en-GB" smtClean="0"/>
              <a:t>10/06/2021</a:t>
            </a:fld>
            <a:endParaRPr lang="en-GB"/>
          </a:p>
        </p:txBody>
      </p:sp>
      <p:sp>
        <p:nvSpPr>
          <p:cNvPr id="5" name="Footer Placeholder 4">
            <a:extLst>
              <a:ext uri="{FF2B5EF4-FFF2-40B4-BE49-F238E27FC236}">
                <a16:creationId xmlns:a16="http://schemas.microsoft.com/office/drawing/2014/main" id="{BBEF8FF8-EE97-48C6-AA1B-5C65EFD297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AF4BA4-DD61-476B-909F-2EF58BFBBB08}"/>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363828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F065D-AC7C-49CB-BF71-3FDFAFDF17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27EF51D-9E4F-40D6-957B-A5BBBCA577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74407B-4D09-41FE-8734-AC480B53446E}"/>
              </a:ext>
            </a:extLst>
          </p:cNvPr>
          <p:cNvSpPr>
            <a:spLocks noGrp="1"/>
          </p:cNvSpPr>
          <p:nvPr>
            <p:ph type="dt" sz="half" idx="10"/>
          </p:nvPr>
        </p:nvSpPr>
        <p:spPr/>
        <p:txBody>
          <a:bodyPr/>
          <a:lstStyle/>
          <a:p>
            <a:fld id="{34140B79-9EDE-4974-87D2-AF152439B2E6}" type="datetime1">
              <a:rPr lang="en-GB" smtClean="0"/>
              <a:t>10/06/2021</a:t>
            </a:fld>
            <a:endParaRPr lang="en-GB"/>
          </a:p>
        </p:txBody>
      </p:sp>
      <p:sp>
        <p:nvSpPr>
          <p:cNvPr id="5" name="Footer Placeholder 4">
            <a:extLst>
              <a:ext uri="{FF2B5EF4-FFF2-40B4-BE49-F238E27FC236}">
                <a16:creationId xmlns:a16="http://schemas.microsoft.com/office/drawing/2014/main" id="{1F2C0A2D-3CE9-4259-9C9B-5E5B1496C3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193607-128B-4E36-96BB-AC45359DC0FC}"/>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183209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DCE3B-C83B-4C96-95F7-4739C798B1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3523C9-D420-4375-A02A-B458C17DFB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BF341D8-FC24-4521-8153-00874C3E18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93DAA-DB91-4E82-A05C-C16CFBCEEBCC}"/>
              </a:ext>
            </a:extLst>
          </p:cNvPr>
          <p:cNvSpPr>
            <a:spLocks noGrp="1"/>
          </p:cNvSpPr>
          <p:nvPr>
            <p:ph type="dt" sz="half" idx="10"/>
          </p:nvPr>
        </p:nvSpPr>
        <p:spPr/>
        <p:txBody>
          <a:bodyPr/>
          <a:lstStyle/>
          <a:p>
            <a:fld id="{6EB18FE5-3566-4673-A016-C47537EACA90}" type="datetime1">
              <a:rPr lang="en-GB" smtClean="0"/>
              <a:t>10/06/2021</a:t>
            </a:fld>
            <a:endParaRPr lang="en-GB"/>
          </a:p>
        </p:txBody>
      </p:sp>
      <p:sp>
        <p:nvSpPr>
          <p:cNvPr id="6" name="Footer Placeholder 5">
            <a:extLst>
              <a:ext uri="{FF2B5EF4-FFF2-40B4-BE49-F238E27FC236}">
                <a16:creationId xmlns:a16="http://schemas.microsoft.com/office/drawing/2014/main" id="{119A5039-9633-4B52-BC18-EA720E9069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E8EADD-CF98-4FF0-BA51-8484B368ACA5}"/>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289680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BFA4A-AFF9-42DB-B574-83EDD4536F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599E94-B56B-4DD2-B441-AA7037ECE9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39E8E2-6A96-444F-A00B-1293277B06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F429FD-08F7-4904-AA00-DBB1089231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350310-940F-43EA-88D1-72437217CD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11BD1F2-1DE3-410D-98ED-8EFFB90919F4}"/>
              </a:ext>
            </a:extLst>
          </p:cNvPr>
          <p:cNvSpPr>
            <a:spLocks noGrp="1"/>
          </p:cNvSpPr>
          <p:nvPr>
            <p:ph type="dt" sz="half" idx="10"/>
          </p:nvPr>
        </p:nvSpPr>
        <p:spPr/>
        <p:txBody>
          <a:bodyPr/>
          <a:lstStyle/>
          <a:p>
            <a:fld id="{BAFE9EF7-CA7E-4A40-8FF2-36A7F1327E9C}" type="datetime1">
              <a:rPr lang="en-GB" smtClean="0"/>
              <a:t>10/06/2021</a:t>
            </a:fld>
            <a:endParaRPr lang="en-GB"/>
          </a:p>
        </p:txBody>
      </p:sp>
      <p:sp>
        <p:nvSpPr>
          <p:cNvPr id="8" name="Footer Placeholder 7">
            <a:extLst>
              <a:ext uri="{FF2B5EF4-FFF2-40B4-BE49-F238E27FC236}">
                <a16:creationId xmlns:a16="http://schemas.microsoft.com/office/drawing/2014/main" id="{391AB069-70BD-4858-8A83-3F5455B302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CD3B0C-F7FC-4925-80A4-9B59A2E22FE6}"/>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378385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FB4A0-671D-45AC-B3DD-17756119DC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CF66E5-BCFA-468A-B354-31976A05732C}"/>
              </a:ext>
            </a:extLst>
          </p:cNvPr>
          <p:cNvSpPr>
            <a:spLocks noGrp="1"/>
          </p:cNvSpPr>
          <p:nvPr>
            <p:ph type="dt" sz="half" idx="10"/>
          </p:nvPr>
        </p:nvSpPr>
        <p:spPr/>
        <p:txBody>
          <a:bodyPr/>
          <a:lstStyle/>
          <a:p>
            <a:fld id="{4D74E55F-5DD7-47DA-870A-B305805680FD}" type="datetime1">
              <a:rPr lang="en-GB" smtClean="0"/>
              <a:t>10/06/2021</a:t>
            </a:fld>
            <a:endParaRPr lang="en-GB"/>
          </a:p>
        </p:txBody>
      </p:sp>
      <p:sp>
        <p:nvSpPr>
          <p:cNvPr id="4" name="Footer Placeholder 3">
            <a:extLst>
              <a:ext uri="{FF2B5EF4-FFF2-40B4-BE49-F238E27FC236}">
                <a16:creationId xmlns:a16="http://schemas.microsoft.com/office/drawing/2014/main" id="{873C644C-FF5E-4FC6-A549-80115E2B3B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2447C1-3E0A-4343-BE36-CD72BEB1E70E}"/>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147848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E9ECA3-33E8-4D83-8A6E-9A209045A887}"/>
              </a:ext>
            </a:extLst>
          </p:cNvPr>
          <p:cNvSpPr>
            <a:spLocks noGrp="1"/>
          </p:cNvSpPr>
          <p:nvPr>
            <p:ph type="dt" sz="half" idx="10"/>
          </p:nvPr>
        </p:nvSpPr>
        <p:spPr/>
        <p:txBody>
          <a:bodyPr/>
          <a:lstStyle/>
          <a:p>
            <a:fld id="{B4AAD597-DE60-47AB-B927-1B935B6D77F2}" type="datetime1">
              <a:rPr lang="en-GB" smtClean="0"/>
              <a:t>10/06/2021</a:t>
            </a:fld>
            <a:endParaRPr lang="en-GB"/>
          </a:p>
        </p:txBody>
      </p:sp>
      <p:sp>
        <p:nvSpPr>
          <p:cNvPr id="3" name="Footer Placeholder 2">
            <a:extLst>
              <a:ext uri="{FF2B5EF4-FFF2-40B4-BE49-F238E27FC236}">
                <a16:creationId xmlns:a16="http://schemas.microsoft.com/office/drawing/2014/main" id="{997335A7-A6AE-4E5F-A140-6A8A1B7193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52B1FD-1268-4A18-A231-96272C85BD80}"/>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290733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8E14A-3A71-473F-BDBC-939096D8D9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0D3925-36B0-448A-A3DC-5B68242D3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CFDC46-7DB6-406F-A7BA-479F189A8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24A32C-9160-4BCF-9E73-B623C91C7C59}"/>
              </a:ext>
            </a:extLst>
          </p:cNvPr>
          <p:cNvSpPr>
            <a:spLocks noGrp="1"/>
          </p:cNvSpPr>
          <p:nvPr>
            <p:ph type="dt" sz="half" idx="10"/>
          </p:nvPr>
        </p:nvSpPr>
        <p:spPr/>
        <p:txBody>
          <a:bodyPr/>
          <a:lstStyle/>
          <a:p>
            <a:fld id="{6875A95D-7F03-4BD2-AAFA-46B038EBE642}" type="datetime1">
              <a:rPr lang="en-GB" smtClean="0"/>
              <a:t>10/06/2021</a:t>
            </a:fld>
            <a:endParaRPr lang="en-GB"/>
          </a:p>
        </p:txBody>
      </p:sp>
      <p:sp>
        <p:nvSpPr>
          <p:cNvPr id="6" name="Footer Placeholder 5">
            <a:extLst>
              <a:ext uri="{FF2B5EF4-FFF2-40B4-BE49-F238E27FC236}">
                <a16:creationId xmlns:a16="http://schemas.microsoft.com/office/drawing/2014/main" id="{9A6C1A8B-F162-48C6-B703-1A2578CE81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7276D3-45FF-460C-B748-82667A97A522}"/>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4108066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16128-DA06-4BB2-A401-61C3F359A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72708A-6160-43D4-9F15-21B66312E3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391751-455B-4F22-9DEF-3E6AE4DC8E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3441A0-9DBD-4EED-9E67-CD57D0A28F45}"/>
              </a:ext>
            </a:extLst>
          </p:cNvPr>
          <p:cNvSpPr>
            <a:spLocks noGrp="1"/>
          </p:cNvSpPr>
          <p:nvPr>
            <p:ph type="dt" sz="half" idx="10"/>
          </p:nvPr>
        </p:nvSpPr>
        <p:spPr/>
        <p:txBody>
          <a:bodyPr/>
          <a:lstStyle/>
          <a:p>
            <a:fld id="{EE1A7AD2-FD49-4AF8-A338-AEC2DF0649DF}" type="datetime1">
              <a:rPr lang="en-GB" smtClean="0"/>
              <a:t>10/06/2021</a:t>
            </a:fld>
            <a:endParaRPr lang="en-GB"/>
          </a:p>
        </p:txBody>
      </p:sp>
      <p:sp>
        <p:nvSpPr>
          <p:cNvPr id="6" name="Footer Placeholder 5">
            <a:extLst>
              <a:ext uri="{FF2B5EF4-FFF2-40B4-BE49-F238E27FC236}">
                <a16:creationId xmlns:a16="http://schemas.microsoft.com/office/drawing/2014/main" id="{21D00B06-ED78-4024-898A-0D17457899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9C5FA3-DEAF-4076-886C-B12D689F95CD}"/>
              </a:ext>
            </a:extLst>
          </p:cNvPr>
          <p:cNvSpPr>
            <a:spLocks noGrp="1"/>
          </p:cNvSpPr>
          <p:nvPr>
            <p:ph type="sldNum" sz="quarter" idx="12"/>
          </p:nvPr>
        </p:nvSpPr>
        <p:spPr/>
        <p:txBody>
          <a:bodyPr/>
          <a:lstStyle/>
          <a:p>
            <a:fld id="{BA69D2F6-784A-4635-AE5C-E31508AFB66E}" type="slidenum">
              <a:rPr lang="en-GB" smtClean="0"/>
              <a:t>‹#›</a:t>
            </a:fld>
            <a:endParaRPr lang="en-GB"/>
          </a:p>
        </p:txBody>
      </p:sp>
    </p:spTree>
    <p:extLst>
      <p:ext uri="{BB962C8B-B14F-4D97-AF65-F5344CB8AC3E}">
        <p14:creationId xmlns:p14="http://schemas.microsoft.com/office/powerpoint/2010/main" val="16773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19E25-86CB-4DE2-8D82-74D7F6A892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4FD790-7A28-4B8E-A71B-AFF4616950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A2585A-B7EB-4D63-AB33-222F91A362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27ADA-799E-4BF9-8E85-8372363E981E}" type="datetime1">
              <a:rPr lang="en-GB" smtClean="0"/>
              <a:t>10/06/2021</a:t>
            </a:fld>
            <a:endParaRPr lang="en-GB"/>
          </a:p>
        </p:txBody>
      </p:sp>
      <p:sp>
        <p:nvSpPr>
          <p:cNvPr id="5" name="Footer Placeholder 4">
            <a:extLst>
              <a:ext uri="{FF2B5EF4-FFF2-40B4-BE49-F238E27FC236}">
                <a16:creationId xmlns:a16="http://schemas.microsoft.com/office/drawing/2014/main" id="{B2F92D82-B2CA-42A7-AE6F-8A098A9942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9E45C8-AF6F-4CC0-8DC8-E0B64E99D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9D2F6-784A-4635-AE5C-E31508AFB66E}" type="slidenum">
              <a:rPr lang="en-GB" smtClean="0"/>
              <a:t>‹#›</a:t>
            </a:fld>
            <a:endParaRPr lang="en-GB"/>
          </a:p>
        </p:txBody>
      </p:sp>
    </p:spTree>
    <p:extLst>
      <p:ext uri="{BB962C8B-B14F-4D97-AF65-F5344CB8AC3E}">
        <p14:creationId xmlns:p14="http://schemas.microsoft.com/office/powerpoint/2010/main" val="404300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f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id="{741C1AF7-F60B-4744-ACA8-50079790DA3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964640" y="5862277"/>
            <a:ext cx="2052736" cy="834463"/>
          </a:xfrm>
          <a:prstGeom prst="rect">
            <a:avLst/>
          </a:prstGeom>
        </p:spPr>
      </p:pic>
      <p:pic>
        <p:nvPicPr>
          <p:cNvPr id="7" name="Picture 6" descr="Logo, company name&#10;&#10;Description automatically generated">
            <a:extLst>
              <a:ext uri="{FF2B5EF4-FFF2-40B4-BE49-F238E27FC236}">
                <a16:creationId xmlns:a16="http://schemas.microsoft.com/office/drawing/2014/main" id="{E1029CFC-154C-46D0-8BDF-63410217B31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825024" y="5952251"/>
            <a:ext cx="2230017" cy="703849"/>
          </a:xfrm>
          <a:prstGeom prst="rect">
            <a:avLst/>
          </a:prstGeom>
        </p:spPr>
      </p:pic>
      <p:pic>
        <p:nvPicPr>
          <p:cNvPr id="9" name="Picture 8" descr="Logo, company name&#10;&#10;Description automatically generated">
            <a:extLst>
              <a:ext uri="{FF2B5EF4-FFF2-40B4-BE49-F238E27FC236}">
                <a16:creationId xmlns:a16="http://schemas.microsoft.com/office/drawing/2014/main" id="{06ACF4F5-4E86-4D58-8C53-F7DAD81DC45C}"/>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t="15753" b="11079"/>
          <a:stretch/>
        </p:blipFill>
        <p:spPr>
          <a:xfrm>
            <a:off x="0" y="5811125"/>
            <a:ext cx="2640563" cy="1087516"/>
          </a:xfrm>
          <a:prstGeom prst="rect">
            <a:avLst/>
          </a:prstGeom>
        </p:spPr>
      </p:pic>
      <p:pic>
        <p:nvPicPr>
          <p:cNvPr id="13" name="Picture 12" descr="A picture containing text, clipart&#10;&#10;Description automatically generated">
            <a:extLst>
              <a:ext uri="{FF2B5EF4-FFF2-40B4-BE49-F238E27FC236}">
                <a16:creationId xmlns:a16="http://schemas.microsoft.com/office/drawing/2014/main" id="{AAA8F96F-F479-4764-A294-61E95E265F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1968" y="5920279"/>
            <a:ext cx="1520890" cy="718458"/>
          </a:xfrm>
          <a:prstGeom prst="rect">
            <a:avLst/>
          </a:prstGeom>
        </p:spPr>
      </p:pic>
      <p:pic>
        <p:nvPicPr>
          <p:cNvPr id="15" name="Picture 14" descr="Logo&#10;&#10;Description automatically generated">
            <a:extLst>
              <a:ext uri="{FF2B5EF4-FFF2-40B4-BE49-F238E27FC236}">
                <a16:creationId xmlns:a16="http://schemas.microsoft.com/office/drawing/2014/main" id="{B6D6F028-BEC0-4F93-8CAD-EA01F4D63E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88400" y="415180"/>
            <a:ext cx="1323439" cy="1323439"/>
          </a:xfrm>
          <a:prstGeom prst="rect">
            <a:avLst/>
          </a:prstGeom>
        </p:spPr>
      </p:pic>
      <p:sp>
        <p:nvSpPr>
          <p:cNvPr id="17" name="TextBox 16">
            <a:extLst>
              <a:ext uri="{FF2B5EF4-FFF2-40B4-BE49-F238E27FC236}">
                <a16:creationId xmlns:a16="http://schemas.microsoft.com/office/drawing/2014/main" id="{DF0402FE-2892-46E0-A1B2-EA676F11AABA}"/>
              </a:ext>
            </a:extLst>
          </p:cNvPr>
          <p:cNvSpPr txBox="1"/>
          <p:nvPr/>
        </p:nvSpPr>
        <p:spPr>
          <a:xfrm>
            <a:off x="3338772" y="543593"/>
            <a:ext cx="6964827" cy="1938992"/>
          </a:xfrm>
          <a:prstGeom prst="rect">
            <a:avLst/>
          </a:prstGeom>
          <a:noFill/>
        </p:spPr>
        <p:txBody>
          <a:bodyPr wrap="square">
            <a:spAutoFit/>
          </a:bodyPr>
          <a:lstStyle/>
          <a:p>
            <a:pPr algn="ctr"/>
            <a:r>
              <a:rPr lang="en-GB" sz="2800" b="1" i="1" dirty="0">
                <a:effectLst/>
                <a:latin typeface="Times New Roman" panose="02020603050405020304" pitchFamily="18" charset="0"/>
                <a:ea typeface="SimSun" panose="02010600030101010101" pitchFamily="2" charset="-122"/>
                <a:cs typeface="Times New Roman" panose="02020603050405020304" pitchFamily="18" charset="0"/>
              </a:rPr>
              <a:t>Fifth </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endParaRPr lang="en-GB" sz="2800" dirty="0">
              <a:effectLst/>
              <a:latin typeface="Calibri" panose="020F0502020204030204" pitchFamily="34" charset="0"/>
              <a:ea typeface="SimSun" panose="02010600030101010101" pitchFamily="2" charset="-122"/>
              <a:cs typeface="Times New Roman" panose="02020603050405020304" pitchFamily="18" charset="0"/>
            </a:endParaRPr>
          </a:p>
          <a:p>
            <a:pPr algn="ctr"/>
            <a:r>
              <a:rPr lang="en-US" sz="2800" b="1" i="1" dirty="0">
                <a:solidFill>
                  <a:srgbClr val="000000"/>
                </a:solidFill>
                <a:effectLst/>
                <a:latin typeface="Times New Roman" panose="02020603050405020304" pitchFamily="18" charset="0"/>
                <a:ea typeface="Times New Roman" panose="02020603050405020304" pitchFamily="18" charset="0"/>
              </a:rPr>
              <a:t>Ocean Observations and Data Applications (PI-</a:t>
            </a:r>
            <a:r>
              <a:rPr lang="en-US" sz="2800" b="1" i="1" dirty="0">
                <a:solidFill>
                  <a:srgbClr val="000000"/>
                </a:solidFill>
                <a:effectLst/>
                <a:latin typeface="Times New Roman" panose="02020603050405020304" pitchFamily="18" charset="0"/>
                <a:ea typeface="SimSun" panose="02010600030101010101" pitchFamily="2" charset="-122"/>
              </a:rPr>
              <a:t>5</a:t>
            </a:r>
            <a:r>
              <a:rPr lang="en-US" sz="2800" b="1" i="1" dirty="0">
                <a:solidFill>
                  <a:srgbClr val="000000"/>
                </a:solidFill>
                <a:effectLst/>
                <a:latin typeface="Times New Roman" panose="02020603050405020304" pitchFamily="18" charset="0"/>
                <a:ea typeface="Times New Roman" panose="02020603050405020304" pitchFamily="18" charset="0"/>
              </a:rPr>
              <a:t>)</a:t>
            </a:r>
          </a:p>
          <a:p>
            <a:pPr algn="ct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27-28 May and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10</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-11 June 2021 (</a:t>
            </a:r>
            <a:r>
              <a:rPr lang="en-US" b="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Fiji Time, UTC+12)</a:t>
            </a:r>
            <a:endParaRPr lang="en-GB" dirty="0">
              <a:effectLst/>
              <a:latin typeface="Calibri" panose="020F0502020204030204" pitchFamily="34" charset="0"/>
              <a:ea typeface="SimSun" panose="02010600030101010101" pitchFamily="2" charset="-122"/>
              <a:cs typeface="Times New Roman" panose="02020603050405020304" pitchFamily="18" charset="0"/>
            </a:endParaRPr>
          </a:p>
          <a:p>
            <a:pPr algn="ctr"/>
            <a:r>
              <a:rPr lang="en-US" sz="1800" b="1" i="1" dirty="0">
                <a:solidFill>
                  <a:srgbClr val="000000"/>
                </a:solidFill>
                <a:effectLst/>
                <a:latin typeface="Times New Roman" panose="02020603050405020304" pitchFamily="18" charset="0"/>
                <a:ea typeface="Times New Roman" panose="02020603050405020304" pitchFamily="18" charset="0"/>
              </a:rPr>
              <a:t> </a:t>
            </a:r>
            <a:endParaRPr lang="en-GB" dirty="0"/>
          </a:p>
        </p:txBody>
      </p:sp>
      <p:sp>
        <p:nvSpPr>
          <p:cNvPr id="18" name="TextBox 17">
            <a:extLst>
              <a:ext uri="{FF2B5EF4-FFF2-40B4-BE49-F238E27FC236}">
                <a16:creationId xmlns:a16="http://schemas.microsoft.com/office/drawing/2014/main" id="{D7036445-1AB9-4417-ABE2-A3DD0D1E25DE}"/>
              </a:ext>
            </a:extLst>
          </p:cNvPr>
          <p:cNvSpPr txBox="1"/>
          <p:nvPr/>
        </p:nvSpPr>
        <p:spPr>
          <a:xfrm>
            <a:off x="3170880" y="3576018"/>
            <a:ext cx="5768321" cy="1323439"/>
          </a:xfrm>
          <a:prstGeom prst="rect">
            <a:avLst/>
          </a:prstGeom>
          <a:noFill/>
          <a:ln>
            <a:solidFill>
              <a:schemeClr val="bg1"/>
            </a:solidFill>
          </a:ln>
        </p:spPr>
        <p:txBody>
          <a:bodyPr wrap="square" rtlCol="0">
            <a:spAutoFit/>
          </a:bodyPr>
          <a:lstStyle/>
          <a:p>
            <a:r>
              <a:rPr lang="en-AU" sz="3200" dirty="0"/>
              <a:t>Country Report: Vanuatu</a:t>
            </a:r>
          </a:p>
          <a:p>
            <a:r>
              <a:rPr lang="en-AU" sz="2400" i="1" dirty="0"/>
              <a:t>Presented by: Ellen Luke</a:t>
            </a:r>
          </a:p>
          <a:p>
            <a:r>
              <a:rPr lang="en-AU" sz="2400" i="1" dirty="0" err="1"/>
              <a:t>Email:eluke@meteo.gov.vu</a:t>
            </a:r>
            <a:endParaRPr lang="en-GB" sz="2400" i="1" dirty="0"/>
          </a:p>
        </p:txBody>
      </p:sp>
    </p:spTree>
    <p:extLst>
      <p:ext uri="{BB962C8B-B14F-4D97-AF65-F5344CB8AC3E}">
        <p14:creationId xmlns:p14="http://schemas.microsoft.com/office/powerpoint/2010/main" val="60096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55B684F-D239-414D-9E36-58766ECF906F}"/>
              </a:ext>
            </a:extLst>
          </p:cNvPr>
          <p:cNvSpPr>
            <a:spLocks noGrp="1"/>
          </p:cNvSpPr>
          <p:nvPr>
            <p:ph type="ftr" sz="quarter" idx="11"/>
          </p:nvPr>
        </p:nvSpPr>
        <p:spPr>
          <a:xfrm>
            <a:off x="0" y="20205"/>
            <a:ext cx="10030691" cy="94961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Fifth </a:t>
            </a:r>
            <a:r>
              <a:rPr kumimoji="0" lang="en-US" sz="18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r>
              <a:rPr kumimoji="0" lang="en-US" sz="18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Ocean Observations and Data Applications (PI-</a:t>
            </a:r>
            <a:r>
              <a:rPr kumimoji="0" lang="en-US" sz="1800" b="1" i="1"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rPr>
              <a:t>5</a:t>
            </a:r>
            <a:r>
              <a:rPr kumimoji="0" lang="en-US" sz="18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p>
          <a:p>
            <a:endParaRPr lang="en-GB" dirty="0"/>
          </a:p>
        </p:txBody>
      </p:sp>
      <p:pic>
        <p:nvPicPr>
          <p:cNvPr id="5" name="Picture 4" descr="Logo&#10;&#10;Description automatically generated">
            <a:extLst>
              <a:ext uri="{FF2B5EF4-FFF2-40B4-BE49-F238E27FC236}">
                <a16:creationId xmlns:a16="http://schemas.microsoft.com/office/drawing/2014/main" id="{B3103838-C186-4990-AE3B-2A65EE918F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20" y="20205"/>
            <a:ext cx="860593" cy="860593"/>
          </a:xfrm>
          <a:prstGeom prst="rect">
            <a:avLst/>
          </a:prstGeom>
        </p:spPr>
      </p:pic>
      <p:sp>
        <p:nvSpPr>
          <p:cNvPr id="7" name="TextBox 6">
            <a:extLst>
              <a:ext uri="{FF2B5EF4-FFF2-40B4-BE49-F238E27FC236}">
                <a16:creationId xmlns:a16="http://schemas.microsoft.com/office/drawing/2014/main" id="{3B360462-3483-456D-9947-35DCD981652F}"/>
              </a:ext>
            </a:extLst>
          </p:cNvPr>
          <p:cNvSpPr txBox="1"/>
          <p:nvPr/>
        </p:nvSpPr>
        <p:spPr>
          <a:xfrm>
            <a:off x="408685" y="969818"/>
            <a:ext cx="11374629" cy="7663636"/>
          </a:xfrm>
          <a:prstGeom prst="rect">
            <a:avLst/>
          </a:prstGeom>
          <a:noFill/>
        </p:spPr>
        <p:txBody>
          <a:bodyPr wrap="square">
            <a:spAutoFit/>
          </a:bodyPr>
          <a:lstStyle/>
          <a:p>
            <a:r>
              <a:rPr lang="en-GB" sz="2400" b="1" i="0" u="sng" dirty="0">
                <a:solidFill>
                  <a:srgbClr val="000000"/>
                </a:solidFill>
                <a:effectLst/>
                <a:latin typeface="Calibri" panose="020F0502020204030204" pitchFamily="34" charset="0"/>
              </a:rPr>
              <a:t>Ocean Stakeholder Engagement:</a:t>
            </a:r>
            <a:r>
              <a:rPr lang="en-GB" sz="2400" b="1" u="sng" dirty="0">
                <a:solidFill>
                  <a:srgbClr val="000000"/>
                </a:solidFill>
                <a:latin typeface="Calibri" panose="020F0502020204030204" pitchFamily="34" charset="0"/>
              </a:rPr>
              <a:t> </a:t>
            </a:r>
            <a:endParaRPr lang="en-GB" sz="2400" b="1" u="sng" dirty="0" smtClean="0">
              <a:solidFill>
                <a:srgbClr val="000000"/>
              </a:solidFill>
              <a:latin typeface="Calibri" panose="020F0502020204030204" pitchFamily="34" charset="0"/>
            </a:endParaRPr>
          </a:p>
          <a:p>
            <a:r>
              <a:rPr lang="en-GB" dirty="0" smtClean="0">
                <a:solidFill>
                  <a:srgbClr val="000000"/>
                </a:solidFill>
                <a:latin typeface="Calibri" panose="020F0502020204030204" pitchFamily="34" charset="0"/>
              </a:rPr>
              <a:t>Maritime</a:t>
            </a:r>
            <a:endParaRPr lang="en-GB" sz="1400" i="1" dirty="0">
              <a:highlight>
                <a:srgbClr val="FFFF00"/>
              </a:highlight>
              <a:latin typeface="Calibri" panose="020F0502020204030204" pitchFamily="34" charset="0"/>
            </a:endParaRPr>
          </a:p>
          <a:p>
            <a:r>
              <a:rPr lang="en-GB" sz="2400" b="1" u="sng" dirty="0">
                <a:latin typeface="Calibri" panose="020F0502020204030204" pitchFamily="34" charset="0"/>
              </a:rPr>
              <a:t>What have you learnt</a:t>
            </a:r>
            <a:r>
              <a:rPr lang="en-GB" sz="2400" b="1" u="sng" dirty="0" smtClean="0">
                <a:latin typeface="Calibri" panose="020F0502020204030204" pitchFamily="34" charset="0"/>
              </a:rPr>
              <a:t>:</a:t>
            </a:r>
          </a:p>
          <a:p>
            <a:r>
              <a:rPr lang="en-GB" dirty="0" smtClean="0">
                <a:latin typeface="Calibri" panose="020F0502020204030204" pitchFamily="34" charset="0"/>
              </a:rPr>
              <a:t>-Regularly checking Vanuatu Meteorology and Geo-Hazard website for any marine warning and post on Maritime Facebook page for ship owners and captains to be aware of it. Some fishing boat owners who are updated with technology are using the Vanuatu Ocean Outlook and other ocean data websites.</a:t>
            </a:r>
          </a:p>
          <a:p>
            <a:endParaRPr lang="en-GB" dirty="0" smtClean="0">
              <a:latin typeface="Calibri" panose="020F0502020204030204" pitchFamily="34" charset="0"/>
            </a:endParaRPr>
          </a:p>
          <a:p>
            <a:r>
              <a:rPr lang="en-GB" dirty="0" smtClean="0">
                <a:latin typeface="Calibri" panose="020F0502020204030204" pitchFamily="34" charset="0"/>
              </a:rPr>
              <a:t>-Daily update of sea temperature and chlorophyll areas will be very help full and even to local fishermen on website, radio and hardcopy</a:t>
            </a:r>
            <a:r>
              <a:rPr lang="en-GB" dirty="0" smtClean="0">
                <a:latin typeface="Calibri" panose="020F0502020204030204" pitchFamily="34" charset="0"/>
              </a:rPr>
              <a:t>. There is opportunity for private sectors to pay </a:t>
            </a:r>
            <a:r>
              <a:rPr lang="en-GB" smtClean="0">
                <a:latin typeface="Calibri" panose="020F0502020204030204" pitchFamily="34" charset="0"/>
              </a:rPr>
              <a:t>for information.</a:t>
            </a:r>
            <a:endParaRPr lang="en-GB" dirty="0" smtClean="0">
              <a:latin typeface="Calibri" panose="020F0502020204030204" pitchFamily="34" charset="0"/>
            </a:endParaRPr>
          </a:p>
          <a:p>
            <a:endParaRPr lang="en-GB" dirty="0" smtClean="0">
              <a:latin typeface="Calibri" panose="020F0502020204030204" pitchFamily="34" charset="0"/>
            </a:endParaRPr>
          </a:p>
          <a:p>
            <a:r>
              <a:rPr lang="en-GB" dirty="0" smtClean="0">
                <a:latin typeface="Calibri" panose="020F0502020204030204" pitchFamily="34" charset="0"/>
              </a:rPr>
              <a:t>-</a:t>
            </a:r>
            <a:r>
              <a:rPr lang="en-GB" dirty="0">
                <a:latin typeface="Calibri" panose="020F0502020204030204" pitchFamily="34" charset="0"/>
              </a:rPr>
              <a:t>L</a:t>
            </a:r>
            <a:r>
              <a:rPr lang="en-GB" dirty="0" smtClean="0">
                <a:latin typeface="Calibri" panose="020F0502020204030204" pitchFamily="34" charset="0"/>
              </a:rPr>
              <a:t>ocal fishing boat owners out who cannot have access to update information they need in terms of sea temperature and chlorophyll areas. Therefore the use of traditional knowledge, experiences and even update on the marine weather through the radio helps support their decision.</a:t>
            </a:r>
            <a:endParaRPr lang="en-GB" dirty="0">
              <a:latin typeface="Calibri" panose="020F0502020204030204" pitchFamily="34" charset="0"/>
            </a:endParaRPr>
          </a:p>
          <a:p>
            <a:endParaRPr lang="en-GB" sz="2400" u="sng" dirty="0">
              <a:latin typeface="Calibri" panose="020F0502020204030204" pitchFamily="34" charset="0"/>
            </a:endParaRPr>
          </a:p>
          <a:p>
            <a:r>
              <a:rPr lang="en-GB" sz="2000" b="1" u="sng" dirty="0" smtClean="0">
                <a:latin typeface="Calibri" panose="020F0502020204030204" pitchFamily="34" charset="0"/>
              </a:rPr>
              <a:t>Next </a:t>
            </a:r>
            <a:r>
              <a:rPr lang="en-GB" sz="2000" b="1" u="sng" dirty="0">
                <a:latin typeface="Calibri" panose="020F0502020204030204" pitchFamily="34" charset="0"/>
              </a:rPr>
              <a:t>Steps/Future Plans</a:t>
            </a:r>
          </a:p>
          <a:p>
            <a:r>
              <a:rPr lang="en-GB" dirty="0" smtClean="0">
                <a:latin typeface="Calibri" panose="020F0502020204030204" pitchFamily="34" charset="0"/>
              </a:rPr>
              <a:t>-Organise awareness or workshop for mariners, fishing boat owners and fishermen: </a:t>
            </a:r>
          </a:p>
          <a:p>
            <a:r>
              <a:rPr lang="en-GB" dirty="0" smtClean="0">
                <a:latin typeface="Calibri" panose="020F0502020204030204" pitchFamily="34" charset="0"/>
              </a:rPr>
              <a:t>update with marine and ocean products available</a:t>
            </a:r>
          </a:p>
          <a:p>
            <a:r>
              <a:rPr lang="en-GB" dirty="0" smtClean="0">
                <a:latin typeface="Calibri" panose="020F0502020204030204" pitchFamily="34" charset="0"/>
              </a:rPr>
              <a:t>how to access these products</a:t>
            </a:r>
          </a:p>
          <a:p>
            <a:r>
              <a:rPr lang="en-GB" dirty="0" smtClean="0">
                <a:latin typeface="Calibri" panose="020F0502020204030204" pitchFamily="34" charset="0"/>
              </a:rPr>
              <a:t>-Provincials climate centres will help in providing Vanuatu </a:t>
            </a:r>
            <a:r>
              <a:rPr lang="en-GB" dirty="0">
                <a:latin typeface="Calibri" panose="020F0502020204030204" pitchFamily="34" charset="0"/>
              </a:rPr>
              <a:t>O</a:t>
            </a:r>
            <a:r>
              <a:rPr lang="en-GB" dirty="0" smtClean="0">
                <a:latin typeface="Calibri" panose="020F0502020204030204" pitchFamily="34" charset="0"/>
              </a:rPr>
              <a:t>cean Outlook to local fishing boat owners in all Vanuatu provinces</a:t>
            </a:r>
            <a:r>
              <a:rPr lang="en-GB" sz="1400" dirty="0" smtClean="0">
                <a:latin typeface="Calibri" panose="020F0502020204030204" pitchFamily="34" charset="0"/>
              </a:rPr>
              <a:t>                                                                                                         </a:t>
            </a:r>
            <a:endParaRPr lang="en-GB" sz="1400" dirty="0">
              <a:latin typeface="Calibri" panose="020F0502020204030204" pitchFamily="34" charset="0"/>
            </a:endParaRPr>
          </a:p>
          <a:p>
            <a:endParaRPr lang="en-GB" sz="2800" dirty="0">
              <a:latin typeface="Calibri" panose="020F0502020204030204" pitchFamily="34" charset="0"/>
            </a:endParaRPr>
          </a:p>
          <a:p>
            <a:endParaRPr lang="en-GB" sz="2800" dirty="0">
              <a:solidFill>
                <a:srgbClr val="000000"/>
              </a:solidFill>
              <a:latin typeface="Calibri" panose="020F0502020204030204" pitchFamily="34" charset="0"/>
            </a:endParaRPr>
          </a:p>
          <a:p>
            <a:endParaRPr lang="en-GB" sz="2800" dirty="0">
              <a:solidFill>
                <a:srgbClr val="000000"/>
              </a:solidFill>
              <a:latin typeface="Calibri" panose="020F0502020204030204" pitchFamily="34" charset="0"/>
            </a:endParaRPr>
          </a:p>
          <a:p>
            <a:endParaRPr lang="en-GB" sz="2800" dirty="0"/>
          </a:p>
        </p:txBody>
      </p:sp>
    </p:spTree>
    <p:extLst>
      <p:ext uri="{BB962C8B-B14F-4D97-AF65-F5344CB8AC3E}">
        <p14:creationId xmlns:p14="http://schemas.microsoft.com/office/powerpoint/2010/main" val="1364037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FC635875425349B3265EFAC3D0A1F0" ma:contentTypeVersion="13" ma:contentTypeDescription="Create a new document." ma:contentTypeScope="" ma:versionID="3d6997ac2ab690854c8faa20de8be7f6">
  <xsd:schema xmlns:xsd="http://www.w3.org/2001/XMLSchema" xmlns:xs="http://www.w3.org/2001/XMLSchema" xmlns:p="http://schemas.microsoft.com/office/2006/metadata/properties" xmlns:ns3="8ec0b821-9e03-4938-aec6-1dcf2ecf3e10" xmlns:ns4="5e341866-7c71-43e7-8f34-3402d2b4f504" targetNamespace="http://schemas.microsoft.com/office/2006/metadata/properties" ma:root="true" ma:fieldsID="98ed515a40b18afe455038d746da1722" ns3:_="" ns4:_="">
    <xsd:import namespace="8ec0b821-9e03-4938-aec6-1dcf2ecf3e10"/>
    <xsd:import namespace="5e341866-7c71-43e7-8f34-3402d2b4f50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c0b821-9e03-4938-aec6-1dcf2ecf3e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341866-7c71-43e7-8f34-3402d2b4f50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B99CB6-075A-4259-B2F5-C50D3F9A5026}">
  <ds:schemaRefs>
    <ds:schemaRef ds:uri="http://schemas.microsoft.com/office/2006/documentManagement/types"/>
    <ds:schemaRef ds:uri="5e341866-7c71-43e7-8f34-3402d2b4f504"/>
    <ds:schemaRef ds:uri="http://www.w3.org/XML/1998/namespace"/>
    <ds:schemaRef ds:uri="http://purl.org/dc/elements/1.1/"/>
    <ds:schemaRef ds:uri="http://purl.org/dc/dcmitype/"/>
    <ds:schemaRef ds:uri="http://schemas.microsoft.com/office/infopath/2007/PartnerControls"/>
    <ds:schemaRef ds:uri="8ec0b821-9e03-4938-aec6-1dcf2ecf3e10"/>
    <ds:schemaRef ds:uri="http://purl.org/dc/term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4BD10733-0502-4FF2-BFA4-0894096C0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c0b821-9e03-4938-aec6-1dcf2ecf3e10"/>
    <ds:schemaRef ds:uri="5e341866-7c71-43e7-8f34-3402d2b4f5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284D69-EB04-46DD-B9B4-F1ACC35085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3405</TotalTime>
  <Words>230</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SimSun</vt:lpstr>
      <vt:lpstr>Arial</vt:lpstr>
      <vt:lpstr>Calibri</vt:lpstr>
      <vt:lpstr>Calibri Light</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Zulfikar Begg</dc:creator>
  <cp:lastModifiedBy>Ellen Luke</cp:lastModifiedBy>
  <cp:revision>29</cp:revision>
  <dcterms:created xsi:type="dcterms:W3CDTF">2021-04-29T23:16:29Z</dcterms:created>
  <dcterms:modified xsi:type="dcterms:W3CDTF">2021-06-09T21:42:03Z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0x0101009CFC635875425349B3265EFAC3D0A1F0</vt:lpwstr>
  </property>
</Properties>
</file>