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46D8E5-5DB7-4691-9154-75254C55FC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8872-71D1-4EBE-9D85-E43AAD9B886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ACD74-8435-481F-BD5A-6923121F8099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BC52A-FB82-46F6-9E6C-F75F743ED7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59A8B-A048-44DA-BE1A-6780F68D97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51830-3F58-4DB8-B8BF-40916D4454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675986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/>
              <a:t>nnnn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E8458-60DA-41B6-8709-052DD60FCDC8}" type="datetimeFigureOut">
              <a:rPr lang="en-GB" smtClean="0"/>
              <a:t>09/06/2021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nnnnnnn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1D7FC-94AC-46E9-B982-C16B64E70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80613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835DB-395C-4BC6-80BA-DE7CFDA84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164E0-8BA1-4A38-82E6-DA7A753609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E9571-8ED7-45D7-A0FA-D0B2485D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D1BFF-FA0F-4845-9CC6-18ACD9F25796}" type="datetime1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BDC51-6B16-4B28-B878-F87BD012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7D096-848A-4937-990D-84FF2F339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8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13AC5-FE6D-475F-8720-FB6BDA6F7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B4C09C-CDB8-4347-8AEF-A8E23B676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736CF-9F5E-41D6-B9EA-50FD6FB5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17BA-ED7F-4BC5-97F4-233CCEDAFEF7}" type="datetime1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B2526-FC64-493C-A2DF-D3E24903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80E15-6470-433F-A4D9-357988FC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86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A0FB0-3233-4537-A13C-6EB529A3D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9EB42B-A16B-4F26-BE11-D597FC94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C90A2-405D-431D-8A34-4947BE67F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77E99-0645-413F-8514-2EAB2E74861A}" type="datetime1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BF3975-F22A-4336-A56B-349DF722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E00F8-9CE3-4973-AA72-572A01BF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5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642FF-D384-41E2-8BDE-020455B8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6F38F-90A4-49D9-AE7A-85FFB45B3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1981E-100D-46D4-A881-542983AEE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2688-531E-43C8-AAAA-37E1F733BA82}" type="datetime1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F8FF8-EE97-48C6-AA1B-5C65EFD2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F4BA4-DD61-476B-909F-2EF58BFBB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28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F065D-AC7C-49CB-BF71-3FDFAFDF1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EF51D-9E4F-40D6-957B-A5BBBCA57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407B-4D09-41FE-8734-AC480B53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40B79-9EDE-4974-87D2-AF152439B2E6}" type="datetime1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C0A2D-3CE9-4259-9C9B-5E5B1496C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93607-128B-4E36-96BB-AC45359DC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9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CE3B-C83B-4C96-95F7-4739C798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523C9-D420-4375-A02A-B458C17DFB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341D8-FC24-4521-8153-00874C3E1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193DAA-DB91-4E82-A05C-C16CFBCEE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18FE5-3566-4673-A016-C47537EACA90}" type="datetime1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A5039-9633-4B52-BC18-EA720E90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8EADD-CF98-4FF0-BA51-8484B368A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0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BFA4A-AFF9-42DB-B574-83EDD453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99E94-B56B-4DD2-B441-AA7037ECE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39E8E2-6A96-444F-A00B-1293277B0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F429FD-08F7-4904-AA00-DBB108923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50310-940F-43EA-88D1-72437217CD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1BD1F2-1DE3-410D-98ED-8EFFB909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E9EF7-CA7E-4A40-8FF2-36A7F1327E9C}" type="datetime1">
              <a:rPr lang="en-GB" smtClean="0"/>
              <a:t>09/06/2021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1AB069-70BD-4858-8A83-3F5455B3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CD3B0C-F7FC-4925-80A4-9B59A2E22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85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FB4A0-671D-45AC-B3DD-17756119D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CF66E5-BCFA-468A-B354-31976A05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4E55F-5DD7-47DA-870A-B305805680FD}" type="datetime1">
              <a:rPr lang="en-GB" smtClean="0"/>
              <a:t>09/06/2021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C644C-FF5E-4FC6-A549-80115E2B3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2447C1-3E0A-4343-BE36-CD72BEB1E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488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E9ECA3-33E8-4D83-8A6E-9A209045A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AD597-DE60-47AB-B927-1B935B6D77F2}" type="datetime1">
              <a:rPr lang="en-GB" smtClean="0"/>
              <a:t>09/06/2021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335A7-A6AE-4E5F-A140-6A8A1B71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2B1FD-1268-4A18-A231-96272C85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3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8E14A-3A71-473F-BDBC-939096D8D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D3925-36B0-448A-A3DC-5B68242D3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FDC46-7DB6-406F-A7BA-479F189A8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4A32C-9160-4BCF-9E73-B623C91C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5A95D-7F03-4BD2-AAFA-46B038EBE642}" type="datetime1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6C1A8B-F162-48C6-B703-1A2578CE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276D3-45FF-460C-B748-82667A97A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06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16128-DA06-4BB2-A401-61C3F359A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72708A-6160-43D4-9F15-21B66312E3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91751-455B-4F22-9DEF-3E6AE4DC8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3441A0-9DBD-4EED-9E67-CD57D0A28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A7AD2-FD49-4AF8-A338-AEC2DF0649DF}" type="datetime1">
              <a:rPr lang="en-GB" smtClean="0"/>
              <a:t>09/06/2021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D00B06-ED78-4024-898A-0D174578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C5FA3-DEAF-4076-886C-B12D689F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3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F19E25-86CB-4DE2-8D82-74D7F6A89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FD790-7A28-4B8E-A71B-AFF4616950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A2585A-B7EB-4D63-AB33-222F91A362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27ADA-799E-4BF9-8E85-8372363E981E}" type="datetime1">
              <a:rPr lang="en-GB" smtClean="0"/>
              <a:t>09/06/2021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F92D82-B2CA-42A7-AE6F-8A098A994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E45C8-AF6F-4CC0-8DC8-E0B64E99D1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D2F6-784A-4635-AE5C-E31508AFB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00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f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741C1AF7-F60B-4744-ACA8-50079790DA3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640" y="5862277"/>
            <a:ext cx="2052736" cy="834463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1029CFC-154C-46D0-8BDF-63410217B31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024" y="5952251"/>
            <a:ext cx="2230017" cy="703849"/>
          </a:xfrm>
          <a:prstGeom prst="rect">
            <a:avLst/>
          </a:prstGeom>
        </p:spPr>
      </p:pic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06ACF4F5-4E86-4D58-8C53-F7DAD81DC45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53" b="11079"/>
          <a:stretch/>
        </p:blipFill>
        <p:spPr>
          <a:xfrm>
            <a:off x="0" y="5811125"/>
            <a:ext cx="2640563" cy="1087516"/>
          </a:xfrm>
          <a:prstGeom prst="rect">
            <a:avLst/>
          </a:prstGeom>
        </p:spPr>
      </p:pic>
      <p:pic>
        <p:nvPicPr>
          <p:cNvPr id="13" name="Picture 1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AA8F96F-F479-4764-A294-61E95E265F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1968" y="5920279"/>
            <a:ext cx="1520890" cy="718458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B6D6F028-BEC0-4F93-8CAD-EA01F4D63E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8400" y="415180"/>
            <a:ext cx="1323439" cy="13234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F0402FE-2892-46E0-A1B2-EA676F11AABA}"/>
              </a:ext>
            </a:extLst>
          </p:cNvPr>
          <p:cNvSpPr txBox="1"/>
          <p:nvPr/>
        </p:nvSpPr>
        <p:spPr>
          <a:xfrm>
            <a:off x="3338772" y="543593"/>
            <a:ext cx="696482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Fifth 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endParaRPr lang="en-GB" sz="2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Ocean Observations and Data Applications (PI-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5</a:t>
            </a:r>
            <a:r>
              <a:rPr lang="en-US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27-28 May and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-11 June 2021 (</a:t>
            </a:r>
            <a:r>
              <a:rPr lang="en-US" b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Fiji Time, UTC+12)</a:t>
            </a:r>
            <a:endParaRPr lang="en-GB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en-US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036445-1AB9-4417-ABE2-A3DD0D1E25DE}"/>
              </a:ext>
            </a:extLst>
          </p:cNvPr>
          <p:cNvSpPr txBox="1"/>
          <p:nvPr/>
        </p:nvSpPr>
        <p:spPr>
          <a:xfrm>
            <a:off x="3170880" y="3576018"/>
            <a:ext cx="57683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dirty="0">
                <a:highlight>
                  <a:srgbClr val="FFFF00"/>
                </a:highlight>
              </a:rPr>
              <a:t>Country Report: </a:t>
            </a:r>
            <a:r>
              <a:rPr lang="en-AU" sz="3200" dirty="0" smtClean="0">
                <a:highlight>
                  <a:srgbClr val="FFFF00"/>
                </a:highlight>
              </a:rPr>
              <a:t>Solomon Islands</a:t>
            </a:r>
            <a:endParaRPr lang="en-AU" sz="3200" dirty="0">
              <a:highlight>
                <a:srgbClr val="FFFF00"/>
              </a:highlight>
            </a:endParaRPr>
          </a:p>
          <a:p>
            <a:r>
              <a:rPr lang="en-AU" sz="2400" i="1" dirty="0">
                <a:highlight>
                  <a:srgbClr val="FFFF00"/>
                </a:highlight>
              </a:rPr>
              <a:t>Presented by</a:t>
            </a:r>
            <a:r>
              <a:rPr lang="en-AU" sz="2400" i="1" dirty="0" smtClean="0">
                <a:highlight>
                  <a:srgbClr val="FFFF00"/>
                </a:highlight>
              </a:rPr>
              <a:t>: Max Sitai</a:t>
            </a:r>
            <a:endParaRPr lang="en-AU" sz="2400" i="1" dirty="0">
              <a:highlight>
                <a:srgbClr val="FFFF00"/>
              </a:highlight>
            </a:endParaRPr>
          </a:p>
          <a:p>
            <a:r>
              <a:rPr lang="en-AU" sz="2400" i="1" dirty="0" err="1" smtClean="0">
                <a:highlight>
                  <a:srgbClr val="FFFF00"/>
                </a:highlight>
              </a:rPr>
              <a:t>Email:m.sitai@met.gov.sb</a:t>
            </a:r>
            <a:endParaRPr lang="en-GB" sz="2400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00966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B684F-D239-414D-9E36-58766ECF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20205"/>
            <a:ext cx="10030691" cy="949613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Fifth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Pacific Islands Training Workshop on 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Ocean Observations and Data Applications (PI-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5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)</a:t>
            </a:r>
          </a:p>
          <a:p>
            <a:endParaRPr lang="en-GB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3103838-C186-4990-AE3B-2A65EE918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20" y="20205"/>
            <a:ext cx="860593" cy="8605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B360462-3483-456D-9947-35DCD981652F}"/>
              </a:ext>
            </a:extLst>
          </p:cNvPr>
          <p:cNvSpPr txBox="1"/>
          <p:nvPr/>
        </p:nvSpPr>
        <p:spPr>
          <a:xfrm>
            <a:off x="408685" y="969818"/>
            <a:ext cx="11374629" cy="52322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Ocean Stakeholder Engagement:</a:t>
            </a:r>
            <a:r>
              <a:rPr lang="en-GB" sz="2800" b="1" u="sng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GB" sz="1400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GB" sz="1600" i="1" dirty="0" smtClean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Tourism Sector</a:t>
            </a:r>
            <a:endParaRPr lang="en-GB" sz="1600" b="1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r>
              <a:rPr lang="en-GB" sz="2800" b="1" u="sng" dirty="0">
                <a:latin typeface="Calibri" panose="020F0502020204030204" pitchFamily="34" charset="0"/>
              </a:rPr>
              <a:t>What have you learnt</a:t>
            </a:r>
            <a:r>
              <a:rPr lang="en-GB" sz="2800" b="1" u="sng" dirty="0" smtClean="0">
                <a:latin typeface="Calibri" panose="020F0502020204030204" pitchFamily="34" charset="0"/>
              </a:rPr>
              <a:t>:</a:t>
            </a:r>
            <a:endParaRPr lang="en-GB" sz="2800" b="1" u="sng" dirty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400" i="1" dirty="0" smtClean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Data </a:t>
            </a:r>
            <a:r>
              <a:rPr lang="en-AU" sz="1600" b="1" i="1" dirty="0">
                <a:highlight>
                  <a:srgbClr val="FFFF00"/>
                </a:highlight>
                <a:latin typeface="Calibri" panose="020F0502020204030204" pitchFamily="34" charset="0"/>
              </a:rPr>
              <a:t>they regularly 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used – wind data taken from online websites.</a:t>
            </a:r>
          </a:p>
          <a:p>
            <a:endParaRPr lang="en-AU" sz="1600" b="1" i="1" dirty="0" smtClean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Purpose: Surfing</a:t>
            </a:r>
            <a:endParaRPr lang="en-AU" sz="1600" b="1" i="1" dirty="0" smtClean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endParaRPr lang="en-AU" sz="1600" b="1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Ocean data needed 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: 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Coastal wave height and Wind.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1600" b="1" i="1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Format type: Pamphlet (Wave height and wind prediction for specific locations).</a:t>
            </a:r>
          </a:p>
          <a:p>
            <a:endParaRPr lang="en-AU" sz="1600" b="1" i="1" dirty="0" smtClean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Traditional Knowledge : </a:t>
            </a:r>
            <a:r>
              <a:rPr lang="en-AU" sz="1600" b="1" i="1" dirty="0">
                <a:highlight>
                  <a:srgbClr val="FFFF00"/>
                </a:highlight>
                <a:latin typeface="Calibri" panose="020F0502020204030204" pitchFamily="34" charset="0"/>
              </a:rPr>
              <a:t>S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easons of the year(wind – </a:t>
            </a:r>
            <a:r>
              <a:rPr lang="en-AU" sz="1600" b="1" i="1" dirty="0" err="1" smtClean="0">
                <a:highlight>
                  <a:srgbClr val="FFFF00"/>
                </a:highlight>
                <a:latin typeface="Calibri" panose="020F0502020204030204" pitchFamily="34" charset="0"/>
              </a:rPr>
              <a:t>Ara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 and </a:t>
            </a:r>
            <a:r>
              <a:rPr lang="en-AU" sz="1600" b="1" i="1" dirty="0" err="1" smtClean="0">
                <a:highlight>
                  <a:srgbClr val="FFFF00"/>
                </a:highlight>
                <a:latin typeface="Calibri" panose="020F0502020204030204" pitchFamily="34" charset="0"/>
              </a:rPr>
              <a:t>Koburu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) and local climate – specific locations</a:t>
            </a:r>
          </a:p>
          <a:p>
            <a:r>
              <a:rPr lang="en-AU" sz="1600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 </a:t>
            </a:r>
            <a:endParaRPr lang="en-GB" sz="1600" b="1" u="sng" dirty="0">
              <a:latin typeface="Calibri" panose="020F0502020204030204" pitchFamily="34" charset="0"/>
            </a:endParaRPr>
          </a:p>
          <a:p>
            <a:r>
              <a:rPr lang="en-GB" sz="2800" u="sng" dirty="0">
                <a:latin typeface="Calibri" panose="020F0502020204030204" pitchFamily="34" charset="0"/>
              </a:rPr>
              <a:t>Next Steps/Future Plans</a:t>
            </a:r>
          </a:p>
          <a:p>
            <a:endParaRPr lang="en-AU" sz="1400" i="1" dirty="0" smtClean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Provide </a:t>
            </a:r>
            <a:r>
              <a:rPr lang="en-AU" sz="1600" b="1" i="1" dirty="0" smtClean="0">
                <a:highlight>
                  <a:srgbClr val="FFFF00"/>
                </a:highlight>
                <a:latin typeface="Calibri" panose="020F0502020204030204" pitchFamily="34" charset="0"/>
              </a:rPr>
              <a:t>Pamphlets for certain locations requested by the Tourism sector. </a:t>
            </a:r>
          </a:p>
          <a:p>
            <a:endParaRPr lang="en-GB" sz="1400" b="1" i="1" dirty="0">
              <a:highlight>
                <a:srgbClr val="FFFF00"/>
              </a:highlight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037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FC635875425349B3265EFAC3D0A1F0" ma:contentTypeVersion="13" ma:contentTypeDescription="Create a new document." ma:contentTypeScope="" ma:versionID="3d6997ac2ab690854c8faa20de8be7f6">
  <xsd:schema xmlns:xsd="http://www.w3.org/2001/XMLSchema" xmlns:xs="http://www.w3.org/2001/XMLSchema" xmlns:p="http://schemas.microsoft.com/office/2006/metadata/properties" xmlns:ns3="8ec0b821-9e03-4938-aec6-1dcf2ecf3e10" xmlns:ns4="5e341866-7c71-43e7-8f34-3402d2b4f504" targetNamespace="http://schemas.microsoft.com/office/2006/metadata/properties" ma:root="true" ma:fieldsID="98ed515a40b18afe455038d746da1722" ns3:_="" ns4:_="">
    <xsd:import namespace="8ec0b821-9e03-4938-aec6-1dcf2ecf3e10"/>
    <xsd:import namespace="5e341866-7c71-43e7-8f34-3402d2b4f50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c0b821-9e03-4938-aec6-1dcf2ecf3e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341866-7c71-43e7-8f34-3402d2b4f50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B99CB6-075A-4259-B2F5-C50D3F9A5026}">
  <ds:schemaRefs>
    <ds:schemaRef ds:uri="5e341866-7c71-43e7-8f34-3402d2b4f504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8ec0b821-9e03-4938-aec6-1dcf2ecf3e10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BD10733-0502-4FF2-BFA4-0894096C0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c0b821-9e03-4938-aec6-1dcf2ecf3e10"/>
    <ds:schemaRef ds:uri="5e341866-7c71-43e7-8f34-3402d2b4f5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D284D69-EB04-46DD-B9B4-F1ACC35085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3601</TotalTime>
  <Words>121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Zulfikar Begg</dc:creator>
  <cp:lastModifiedBy>Windows User</cp:lastModifiedBy>
  <cp:revision>20</cp:revision>
  <dcterms:created xsi:type="dcterms:W3CDTF">2021-04-29T23:16:29Z</dcterms:created>
  <dcterms:modified xsi:type="dcterms:W3CDTF">2021-06-09T04:41:25Z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0x0101009CFC635875425349B3265EFAC3D0A1F0</vt:lpwstr>
  </property>
</Properties>
</file>