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3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084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41C66A-7EE4-4248-93B5-DA75E3C1C070}" type="datetimeFigureOut">
              <a:rPr lang="en-GB" smtClean="0"/>
              <a:pPr/>
              <a:t>04/08/2021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4DDAB-8D54-4665-8494-983F6C0AC75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61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886B5-5F00-4EB7-BDC7-1DC793D5CB0F}" type="datetimeFigureOut">
              <a:rPr lang="en-GB" smtClean="0"/>
              <a:pPr/>
              <a:t>04/08/2021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1DF2E-ABFB-4E81-8A8E-EBBB292FF09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948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11DF2E-ABFB-4E81-8A8E-EBBB292FF09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634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996952"/>
            <a:ext cx="7772400" cy="12241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Country/Agency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27584" y="4509120"/>
            <a:ext cx="7630616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Name of Presenter with e-Mail, Role, Agency, and other Contributors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3F41C9-C6C0-4ED0-97B8-D0500C149A18}"/>
              </a:ext>
            </a:extLst>
          </p:cNvPr>
          <p:cNvSpPr txBox="1"/>
          <p:nvPr userDrawn="1"/>
        </p:nvSpPr>
        <p:spPr>
          <a:xfrm>
            <a:off x="1547664" y="151904"/>
            <a:ext cx="633670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Eleventh Session of the </a:t>
            </a:r>
            <a:br>
              <a:rPr lang="en-US" sz="3600" dirty="0"/>
            </a:br>
            <a:r>
              <a:rPr lang="en-US" sz="4000" b="1" dirty="0"/>
              <a:t>Ship Observations Team</a:t>
            </a:r>
          </a:p>
          <a:p>
            <a:pPr algn="ctr"/>
            <a:r>
              <a:rPr lang="en-US" sz="2800" dirty="0"/>
              <a:t>Online-Meeting, 13-16 September 2021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6E754F-0B81-49DB-87D1-D1570B54F521}"/>
              </a:ext>
            </a:extLst>
          </p:cNvPr>
          <p:cNvSpPr txBox="1"/>
          <p:nvPr userDrawn="1"/>
        </p:nvSpPr>
        <p:spPr>
          <a:xfrm>
            <a:off x="1835696" y="2124145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Agenda Item 2: National Reports</a:t>
            </a:r>
          </a:p>
        </p:txBody>
      </p:sp>
    </p:spTree>
    <p:extLst>
      <p:ext uri="{BB962C8B-B14F-4D97-AF65-F5344CB8AC3E}">
        <p14:creationId xmlns:p14="http://schemas.microsoft.com/office/powerpoint/2010/main" val="296829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15616" y="12779"/>
            <a:ext cx="7128792" cy="895942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r>
              <a:rPr lang="en-US" dirty="0"/>
              <a:t>Click to add Slide </a:t>
            </a:r>
            <a:r>
              <a:rPr lang="en-US" dirty="0" err="1"/>
              <a:t>Titel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196752"/>
            <a:ext cx="8229600" cy="492941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EDFFFA-F72F-4083-8FD0-01BC0514C4F4}"/>
              </a:ext>
            </a:extLst>
          </p:cNvPr>
          <p:cNvSpPr txBox="1"/>
          <p:nvPr userDrawn="1"/>
        </p:nvSpPr>
        <p:spPr>
          <a:xfrm>
            <a:off x="2771800" y="6639253"/>
            <a:ext cx="4464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SOT-11, online Conference, 13 - 16 September 2021</a:t>
            </a:r>
            <a:endParaRPr lang="en-US" dirty="0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24573B8B-F5AF-41B2-AC51-24FA3B5C40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86600" y="6619418"/>
            <a:ext cx="2057400" cy="2258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373E91-1937-46D8-B393-D77320A7F8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103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690D5425-7279-4107-BB9F-66E8D3A8B76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5808" y="13252"/>
            <a:ext cx="692696" cy="692696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9D0A0311-B6C7-495B-B24F-26B81CB1295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4" y="44624"/>
            <a:ext cx="1441184" cy="52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6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BED76-4968-40DB-A6E4-E680C8F4AA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8EC455-955C-4295-9D76-11F52C69EC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28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C0E22-FF76-44D6-A26F-E6B46DDD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</a:t>
            </a:r>
            <a:r>
              <a:rPr lang="en-US" dirty="0" err="1"/>
              <a:t>Organisation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(Met-Ocean Structure)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83C83-0396-49E5-933E-735FFF2E1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VOS responsibilities:</a:t>
            </a:r>
          </a:p>
          <a:p>
            <a:r>
              <a:rPr lang="en-US" dirty="0"/>
              <a:t>SOOP responsibilities:</a:t>
            </a:r>
          </a:p>
          <a:p>
            <a:r>
              <a:rPr lang="en-US" dirty="0"/>
              <a:t>ASAP responsibilities:</a:t>
            </a:r>
          </a:p>
          <a:p>
            <a:r>
              <a:rPr lang="en-US" dirty="0"/>
              <a:t>Institute/staff (PMOs)…: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9EB226-D0A5-4742-AEC4-9483122756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F373E91-1937-46D8-B393-D77320A7F82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99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56EEB-0AB4-4439-AE57-3A4E8C26F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SOT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0009D-B187-40C5-9CA3-716BA138F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4929411"/>
          </a:xfrm>
        </p:spPr>
        <p:txBody>
          <a:bodyPr/>
          <a:lstStyle/>
          <a:p>
            <a:r>
              <a:rPr lang="en-US" dirty="0"/>
              <a:t>Contributions and data (real time and delayed mode) collected for SOT:</a:t>
            </a:r>
          </a:p>
          <a:p>
            <a:pPr lvl="1"/>
            <a:r>
              <a:rPr lang="en-US" dirty="0"/>
              <a:t>VOS (AWS and Manual), ASAP (balloon launches), SOOP (XBTs, CPRs, TSGs):  </a:t>
            </a:r>
            <a:br>
              <a:rPr lang="en-US" dirty="0"/>
            </a:br>
            <a:r>
              <a:rPr lang="en-US" dirty="0"/>
              <a:t>participating ships, statistics/maps, equipment information, recruiting practices, etc.</a:t>
            </a:r>
          </a:p>
          <a:p>
            <a:r>
              <a:rPr lang="en-US" dirty="0"/>
              <a:t>OR: available facilities/resources/motivation of non-active SOT countries</a:t>
            </a:r>
          </a:p>
          <a:p>
            <a:r>
              <a:rPr lang="en-US" dirty="0"/>
              <a:t>Pictures very welcome!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4ABD9-98E0-4009-845F-99F24FC08F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F373E91-1937-46D8-B393-D77320A7F82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622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C0E22-FF76-44D6-A26F-E6B46DDD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initiatives/resources:</a:t>
            </a:r>
            <a:br>
              <a:rPr lang="en-US" dirty="0"/>
            </a:br>
            <a:r>
              <a:rPr lang="en-US" dirty="0"/>
              <a:t>Met and ocean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83C83-0396-49E5-933E-735FFF2E1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9EB226-D0A5-4742-AEC4-9483122756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F373E91-1937-46D8-B393-D77320A7F82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475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C0E22-FF76-44D6-A26F-E6B46DDD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Gaps and Requirements,</a:t>
            </a:r>
            <a:br>
              <a:rPr lang="en-US" dirty="0"/>
            </a:br>
            <a:r>
              <a:rPr lang="en-US" dirty="0"/>
              <a:t>and Covid-19 Impact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83C83-0396-49E5-933E-735FFF2E1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9EB226-D0A5-4742-AEC4-9483122756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F373E91-1937-46D8-B393-D77320A7F82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024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C0E22-FF76-44D6-A26F-E6B46DDD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83C83-0396-49E5-933E-735FFF2E1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9EB226-D0A5-4742-AEC4-9483122756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F373E91-1937-46D8-B393-D77320A7F82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227256"/>
      </p:ext>
    </p:extLst>
  </p:cSld>
  <p:clrMapOvr>
    <a:masterClrMapping/>
  </p:clrMapOvr>
</p:sld>
</file>

<file path=ppt/theme/theme1.xml><?xml version="1.0" encoding="utf-8"?>
<a:theme xmlns:a="http://schemas.openxmlformats.org/drawingml/2006/main" name="SOT-10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SOT-8-Template</Template>
  <TotalTime>1218</TotalTime>
  <Words>115</Words>
  <Application>Microsoft Office PowerPoint</Application>
  <PresentationFormat>On-screen Show (4:3)</PresentationFormat>
  <Paragraphs>19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SOT-10-Template</vt:lpstr>
      <vt:lpstr>PowerPoint Presentation</vt:lpstr>
      <vt:lpstr>About Organisation  (Met-Ocean Structure)</vt:lpstr>
      <vt:lpstr>SOT Activities</vt:lpstr>
      <vt:lpstr>Other initiatives/resources: Met and ocean network</vt:lpstr>
      <vt:lpstr>Gaps and Requirements, and Covid-19 Impact </vt:lpstr>
      <vt:lpstr>Future Plans</vt:lpstr>
    </vt:vector>
  </TitlesOfParts>
  <Company>WMO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Item 5.2 WMO Rolling Review of Requirements (RRR)</dc:title>
  <dc:creator>Etienne Charpentier</dc:creator>
  <cp:lastModifiedBy>Martin KRAMP</cp:lastModifiedBy>
  <cp:revision>32</cp:revision>
  <dcterms:created xsi:type="dcterms:W3CDTF">2015-04-15T06:27:16Z</dcterms:created>
  <dcterms:modified xsi:type="dcterms:W3CDTF">2021-08-04T08:51:18Z</dcterms:modified>
</cp:coreProperties>
</file>