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notesMasterIdLst>
    <p:notesMasterId r:id="rId11"/>
  </p:notesMasterIdLst>
  <p:handoutMasterIdLst>
    <p:handoutMasterId r:id="rId12"/>
  </p:handoutMasterIdLst>
  <p:sldIdLst>
    <p:sldId id="346" r:id="rId2"/>
    <p:sldId id="349" r:id="rId3"/>
    <p:sldId id="350" r:id="rId4"/>
    <p:sldId id="351" r:id="rId5"/>
    <p:sldId id="357" r:id="rId6"/>
    <p:sldId id="352" r:id="rId7"/>
    <p:sldId id="358" r:id="rId8"/>
    <p:sldId id="353" r:id="rId9"/>
    <p:sldId id="343" r:id="rId10"/>
  </p:sldIdLst>
  <p:sldSz cx="6092825" cy="342741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AC3"/>
    <a:srgbClr val="E6E6E6"/>
    <a:srgbClr val="025DA7"/>
    <a:srgbClr val="2A9942"/>
    <a:srgbClr val="C21632"/>
    <a:srgbClr val="D19B06"/>
    <a:srgbClr val="0062AD"/>
    <a:srgbClr val="00A7D9"/>
    <a:srgbClr val="025C6D"/>
    <a:srgbClr val="026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589" autoAdjust="0"/>
    <p:restoredTop sz="94660"/>
  </p:normalViewPr>
  <p:slideViewPr>
    <p:cSldViewPr snapToGrid="0">
      <p:cViewPr varScale="1">
        <p:scale>
          <a:sx n="132" d="100"/>
          <a:sy n="132" d="100"/>
        </p:scale>
        <p:origin x="57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06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EBDD5DB-A9AF-4419-A216-CF879920B4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742DD0A-C490-455A-BC84-8B0CDAE885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DCA99-7FFC-451C-B5D4-6EA44C9D0D76}" type="datetimeFigureOut">
              <a:rPr lang="es-CO" smtClean="0"/>
              <a:t>17/08/2021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2A291F2-8BC6-4FB3-B9A1-8764250D8B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909FCE5-A3A7-4D18-A828-5942C58F45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14A9B-9E04-4DF2-8E1A-1EE3AAD16DA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9359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5C339-8ADD-4A5E-87BA-3AF1F1C1B5DB}" type="datetimeFigureOut">
              <a:rPr lang="es-MX" smtClean="0"/>
              <a:t>17/08/2021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6188" y="857250"/>
            <a:ext cx="41116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4E686-707A-4B8F-A571-9E892415E5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7173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61020" rtl="0" eaLnBrk="1" latinLnBrk="0" hangingPunct="1">
      <a:defRPr sz="867" kern="1200">
        <a:solidFill>
          <a:schemeClr val="tx1"/>
        </a:solidFill>
        <a:latin typeface="+mn-lt"/>
        <a:ea typeface="+mn-ea"/>
        <a:cs typeface="+mn-cs"/>
      </a:defRPr>
    </a:lvl1pPr>
    <a:lvl2pPr marL="330510" algn="l" defTabSz="661020" rtl="0" eaLnBrk="1" latinLnBrk="0" hangingPunct="1">
      <a:defRPr sz="867" kern="1200">
        <a:solidFill>
          <a:schemeClr val="tx1"/>
        </a:solidFill>
        <a:latin typeface="+mn-lt"/>
        <a:ea typeface="+mn-ea"/>
        <a:cs typeface="+mn-cs"/>
      </a:defRPr>
    </a:lvl2pPr>
    <a:lvl3pPr marL="661020" algn="l" defTabSz="661020" rtl="0" eaLnBrk="1" latinLnBrk="0" hangingPunct="1">
      <a:defRPr sz="867" kern="1200">
        <a:solidFill>
          <a:schemeClr val="tx1"/>
        </a:solidFill>
        <a:latin typeface="+mn-lt"/>
        <a:ea typeface="+mn-ea"/>
        <a:cs typeface="+mn-cs"/>
      </a:defRPr>
    </a:lvl3pPr>
    <a:lvl4pPr marL="991530" algn="l" defTabSz="661020" rtl="0" eaLnBrk="1" latinLnBrk="0" hangingPunct="1">
      <a:defRPr sz="867" kern="1200">
        <a:solidFill>
          <a:schemeClr val="tx1"/>
        </a:solidFill>
        <a:latin typeface="+mn-lt"/>
        <a:ea typeface="+mn-ea"/>
        <a:cs typeface="+mn-cs"/>
      </a:defRPr>
    </a:lvl4pPr>
    <a:lvl5pPr marL="1322040" algn="l" defTabSz="661020" rtl="0" eaLnBrk="1" latinLnBrk="0" hangingPunct="1">
      <a:defRPr sz="867" kern="1200">
        <a:solidFill>
          <a:schemeClr val="tx1"/>
        </a:solidFill>
        <a:latin typeface="+mn-lt"/>
        <a:ea typeface="+mn-ea"/>
        <a:cs typeface="+mn-cs"/>
      </a:defRPr>
    </a:lvl5pPr>
    <a:lvl6pPr marL="1652549" algn="l" defTabSz="661020" rtl="0" eaLnBrk="1" latinLnBrk="0" hangingPunct="1">
      <a:defRPr sz="867" kern="1200">
        <a:solidFill>
          <a:schemeClr val="tx1"/>
        </a:solidFill>
        <a:latin typeface="+mn-lt"/>
        <a:ea typeface="+mn-ea"/>
        <a:cs typeface="+mn-cs"/>
      </a:defRPr>
    </a:lvl6pPr>
    <a:lvl7pPr marL="1983059" algn="l" defTabSz="661020" rtl="0" eaLnBrk="1" latinLnBrk="0" hangingPunct="1">
      <a:defRPr sz="867" kern="1200">
        <a:solidFill>
          <a:schemeClr val="tx1"/>
        </a:solidFill>
        <a:latin typeface="+mn-lt"/>
        <a:ea typeface="+mn-ea"/>
        <a:cs typeface="+mn-cs"/>
      </a:defRPr>
    </a:lvl7pPr>
    <a:lvl8pPr marL="2313569" algn="l" defTabSz="661020" rtl="0" eaLnBrk="1" latinLnBrk="0" hangingPunct="1">
      <a:defRPr sz="867" kern="1200">
        <a:solidFill>
          <a:schemeClr val="tx1"/>
        </a:solidFill>
        <a:latin typeface="+mn-lt"/>
        <a:ea typeface="+mn-ea"/>
        <a:cs typeface="+mn-cs"/>
      </a:defRPr>
    </a:lvl8pPr>
    <a:lvl9pPr marL="2644079" algn="l" defTabSz="661020" rtl="0" eaLnBrk="1" latinLnBrk="0" hangingPunct="1">
      <a:defRPr sz="8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oceandecade.org/" TargetMode="External"/><Relationship Id="rId5" Type="http://schemas.openxmlformats.org/officeDocument/2006/relationships/hyperlink" Target="ioc.unesco.org" TargetMode="External"/><Relationship Id="rId4" Type="http://schemas.openxmlformats.org/officeDocument/2006/relationships/hyperlink" Target="iocaribe.ioc-unesco.org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iocaribe.ioc-unesco.org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hyperlink" Target="http://www.oceandecade.org/" TargetMode="External"/><Relationship Id="rId4" Type="http://schemas.openxmlformats.org/officeDocument/2006/relationships/hyperlink" Target="ioc.unesco.org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ioc.unesco.org" TargetMode="External"/><Relationship Id="rId2" Type="http://schemas.openxmlformats.org/officeDocument/2006/relationships/hyperlink" Target="iocaribe.ioc-unesco.org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oceandecade.org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Marcador de texto 49">
            <a:extLst>
              <a:ext uri="{FF2B5EF4-FFF2-40B4-BE49-F238E27FC236}">
                <a16:creationId xmlns:a16="http://schemas.microsoft.com/office/drawing/2014/main" id="{55749A09-2A56-4DFB-BA47-78FBBBB2EA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0079" y="1142756"/>
            <a:ext cx="4812666" cy="41507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 b="1" cap="small" baseline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228463" indent="0">
              <a:buFontTx/>
              <a:buNone/>
              <a:defRPr/>
            </a:lvl2pPr>
            <a:lvl3pPr marL="456926" indent="0">
              <a:buFontTx/>
              <a:buNone/>
              <a:defRPr/>
            </a:lvl3pPr>
            <a:lvl4pPr marL="685389" indent="0">
              <a:buFontTx/>
              <a:buNone/>
              <a:defRPr/>
            </a:lvl4pPr>
            <a:lvl5pPr marL="913852" indent="0">
              <a:buFontTx/>
              <a:buNone/>
              <a:defRPr/>
            </a:lvl5pPr>
          </a:lstStyle>
          <a:p>
            <a:pPr lvl="0"/>
            <a:r>
              <a:rPr lang="es-MX" dirty="0"/>
              <a:t>Tema - </a:t>
            </a:r>
            <a:r>
              <a:rPr lang="es-MX" dirty="0" err="1"/>
              <a:t>Theme</a:t>
            </a:r>
            <a:endParaRPr lang="es-MX" dirty="0"/>
          </a:p>
        </p:txBody>
      </p:sp>
      <p:sp>
        <p:nvSpPr>
          <p:cNvPr id="33" name="Marcador de texto 49">
            <a:extLst>
              <a:ext uri="{FF2B5EF4-FFF2-40B4-BE49-F238E27FC236}">
                <a16:creationId xmlns:a16="http://schemas.microsoft.com/office/drawing/2014/main" id="{77FB4AD2-1CDC-4EFA-BFFF-0485D757B8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0079" y="1686754"/>
            <a:ext cx="4812666" cy="41507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b="1" cap="small" baseline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228463" indent="0">
              <a:buFontTx/>
              <a:buNone/>
              <a:defRPr/>
            </a:lvl2pPr>
            <a:lvl3pPr marL="456926" indent="0">
              <a:buFontTx/>
              <a:buNone/>
              <a:defRPr/>
            </a:lvl3pPr>
            <a:lvl4pPr marL="685389" indent="0">
              <a:buFontTx/>
              <a:buNone/>
              <a:defRPr/>
            </a:lvl4pPr>
            <a:lvl5pPr marL="913852" indent="0">
              <a:buFontTx/>
              <a:buNone/>
              <a:defRPr/>
            </a:lvl5pPr>
          </a:lstStyle>
          <a:p>
            <a:pPr lvl="0"/>
            <a:r>
              <a:rPr lang="es-MX" dirty="0"/>
              <a:t>Nombre del presentador y/o moderador - </a:t>
            </a:r>
            <a:r>
              <a:rPr lang="en-US" dirty="0"/>
              <a:t>Name of Presenter and/or Moderator</a:t>
            </a:r>
            <a:endParaRPr lang="es-ES" dirty="0"/>
          </a:p>
        </p:txBody>
      </p:sp>
      <p:sp>
        <p:nvSpPr>
          <p:cNvPr id="32" name="TextBox 4">
            <a:extLst>
              <a:ext uri="{FF2B5EF4-FFF2-40B4-BE49-F238E27FC236}">
                <a16:creationId xmlns:a16="http://schemas.microsoft.com/office/drawing/2014/main" id="{3AA72091-902A-478D-980B-D839C5037E9C}"/>
              </a:ext>
            </a:extLst>
          </p:cNvPr>
          <p:cNvSpPr txBox="1"/>
          <p:nvPr userDrawn="1"/>
        </p:nvSpPr>
        <p:spPr>
          <a:xfrm>
            <a:off x="2434233" y="2799477"/>
            <a:ext cx="3662053" cy="21544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900" b="1">
                <a:solidFill>
                  <a:srgbClr val="0286D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fr-FR" sz="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Planet, One Ocean / Un Planeta, Un Océano / Une planète, un océan</a:t>
            </a:r>
          </a:p>
        </p:txBody>
      </p: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BA477833-AC97-4EFB-943C-A537F9362BB7}"/>
              </a:ext>
            </a:extLst>
          </p:cNvPr>
          <p:cNvCxnSpPr>
            <a:cxnSpLocks/>
          </p:cNvCxnSpPr>
          <p:nvPr userDrawn="1"/>
        </p:nvCxnSpPr>
        <p:spPr>
          <a:xfrm>
            <a:off x="0" y="691436"/>
            <a:ext cx="61026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Rectángulo 37">
            <a:extLst>
              <a:ext uri="{FF2B5EF4-FFF2-40B4-BE49-F238E27FC236}">
                <a16:creationId xmlns:a16="http://schemas.microsoft.com/office/drawing/2014/main" id="{0F338DDB-B269-4562-B205-ED0972EE764F}"/>
              </a:ext>
            </a:extLst>
          </p:cNvPr>
          <p:cNvSpPr/>
          <p:nvPr userDrawn="1"/>
        </p:nvSpPr>
        <p:spPr>
          <a:xfrm>
            <a:off x="-4" y="-2"/>
            <a:ext cx="6096289" cy="645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6239E61D-D183-4B24-B66B-D00AC67E1B4F}"/>
              </a:ext>
            </a:extLst>
          </p:cNvPr>
          <p:cNvSpPr/>
          <p:nvPr userDrawn="1"/>
        </p:nvSpPr>
        <p:spPr>
          <a:xfrm>
            <a:off x="3079019" y="24159"/>
            <a:ext cx="292909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kern="1200" dirty="0">
                <a:solidFill>
                  <a:srgbClr val="017AC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WESTERN TROPICAL ATLANTIC REGION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00" b="1" kern="1200" dirty="0">
              <a:solidFill>
                <a:srgbClr val="017AC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l"/>
            <a:r>
              <a:rPr lang="es-CO" sz="900" b="1" dirty="0">
                <a:solidFill>
                  <a:srgbClr val="017AC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REGIÓN ATLÁNTICO TROPICAL OCCIDENTAL</a:t>
            </a:r>
          </a:p>
          <a:p>
            <a:pPr algn="l"/>
            <a:endParaRPr lang="es-CO" sz="300" b="1" dirty="0">
              <a:solidFill>
                <a:srgbClr val="017AC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kern="1200" dirty="0">
                <a:solidFill>
                  <a:srgbClr val="017AC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RÉGION ATLANTIQUE TROPICALE OCCIDENTALE</a:t>
            </a:r>
            <a:endParaRPr lang="es-CO" sz="900" b="1" dirty="0">
              <a:solidFill>
                <a:srgbClr val="0073B4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9407AC1A-37B9-4DA5-B5B1-17B1798A5B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52" y="30379"/>
            <a:ext cx="1715306" cy="574994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9C48675D-02C9-4813-8B20-928BB17880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233" y="35242"/>
            <a:ext cx="556618" cy="555226"/>
          </a:xfrm>
          <a:prstGeom prst="rect">
            <a:avLst/>
          </a:prstGeom>
        </p:spPr>
      </p:pic>
      <p:sp>
        <p:nvSpPr>
          <p:cNvPr id="26" name="Rectángulo 25">
            <a:extLst>
              <a:ext uri="{FF2B5EF4-FFF2-40B4-BE49-F238E27FC236}">
                <a16:creationId xmlns:a16="http://schemas.microsoft.com/office/drawing/2014/main" id="{DB754437-758A-4F52-A1CE-783C29702E8F}"/>
              </a:ext>
            </a:extLst>
          </p:cNvPr>
          <p:cNvSpPr/>
          <p:nvPr userDrawn="1"/>
        </p:nvSpPr>
        <p:spPr>
          <a:xfrm>
            <a:off x="-4" y="3073191"/>
            <a:ext cx="6096289" cy="354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A05F843F-E4B9-4CF7-891E-9D6F4366DBB9}"/>
              </a:ext>
            </a:extLst>
          </p:cNvPr>
          <p:cNvCxnSpPr>
            <a:cxnSpLocks/>
          </p:cNvCxnSpPr>
          <p:nvPr userDrawn="1"/>
        </p:nvCxnSpPr>
        <p:spPr>
          <a:xfrm>
            <a:off x="-6350" y="3029467"/>
            <a:ext cx="6102636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2">
            <a:extLst>
              <a:ext uri="{FF2B5EF4-FFF2-40B4-BE49-F238E27FC236}">
                <a16:creationId xmlns:a16="http://schemas.microsoft.com/office/drawing/2014/main" id="{850AC7F1-D3FD-4611-BDA0-D5697153012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09809" y="3075719"/>
            <a:ext cx="1616711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sz="1000" b="1" i="0" u="sng" dirty="0">
                <a:solidFill>
                  <a:srgbClr val="017AC3"/>
                </a:solidFill>
                <a:latin typeface="+mn-lt"/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iocaribe.ioc-unesco.org</a:t>
            </a:r>
            <a:endParaRPr lang="en-US" altLang="es-ES" sz="1000" b="1" i="0" u="sng" dirty="0">
              <a:solidFill>
                <a:srgbClr val="017AC3"/>
              </a:solidFill>
              <a:latin typeface="+mn-lt"/>
            </a:endParaRPr>
          </a:p>
        </p:txBody>
      </p:sp>
      <p:grpSp>
        <p:nvGrpSpPr>
          <p:cNvPr id="34" name="Google Shape;9000;p92">
            <a:extLst>
              <a:ext uri="{FF2B5EF4-FFF2-40B4-BE49-F238E27FC236}">
                <a16:creationId xmlns:a16="http://schemas.microsoft.com/office/drawing/2014/main" id="{E086E105-08D4-4737-A583-CFBAEB34F4EC}"/>
              </a:ext>
            </a:extLst>
          </p:cNvPr>
          <p:cNvGrpSpPr/>
          <p:nvPr userDrawn="1"/>
        </p:nvGrpSpPr>
        <p:grpSpPr>
          <a:xfrm>
            <a:off x="5181824" y="3134543"/>
            <a:ext cx="190242" cy="177427"/>
            <a:chOff x="266768" y="1721375"/>
            <a:chExt cx="397907" cy="397887"/>
          </a:xfrm>
          <a:solidFill>
            <a:srgbClr val="017AC3"/>
          </a:solidFill>
        </p:grpSpPr>
        <p:sp>
          <p:nvSpPr>
            <p:cNvPr id="35" name="Google Shape;9001;p92">
              <a:extLst>
                <a:ext uri="{FF2B5EF4-FFF2-40B4-BE49-F238E27FC236}">
                  <a16:creationId xmlns:a16="http://schemas.microsoft.com/office/drawing/2014/main" id="{61CA4358-C178-43F5-85E4-06C815A556AC}"/>
                </a:ext>
              </a:extLst>
            </p:cNvPr>
            <p:cNvSpPr/>
            <p:nvPr/>
          </p:nvSpPr>
          <p:spPr>
            <a:xfrm>
              <a:off x="454843" y="1791037"/>
              <a:ext cx="136218" cy="328222"/>
            </a:xfrm>
            <a:custGeom>
              <a:avLst/>
              <a:gdLst/>
              <a:ahLst/>
              <a:cxnLst/>
              <a:rect l="l" t="t" r="r" b="b"/>
              <a:pathLst>
                <a:path w="6527" h="15727" extrusionOk="0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25C6D"/>
                </a:solidFill>
              </a:endParaRPr>
            </a:p>
          </p:txBody>
        </p:sp>
        <p:sp>
          <p:nvSpPr>
            <p:cNvPr id="37" name="Google Shape;9002;p92">
              <a:extLst>
                <a:ext uri="{FF2B5EF4-FFF2-40B4-BE49-F238E27FC236}">
                  <a16:creationId xmlns:a16="http://schemas.microsoft.com/office/drawing/2014/main" id="{D4A592B2-A5B5-465D-8824-ED828DB21E03}"/>
                </a:ext>
              </a:extLst>
            </p:cNvPr>
            <p:cNvSpPr/>
            <p:nvPr/>
          </p:nvSpPr>
          <p:spPr>
            <a:xfrm>
              <a:off x="266768" y="1721375"/>
              <a:ext cx="397907" cy="397887"/>
            </a:xfrm>
            <a:custGeom>
              <a:avLst/>
              <a:gdLst/>
              <a:ahLst/>
              <a:cxnLst/>
              <a:rect l="l" t="t" r="r" b="b"/>
              <a:pathLst>
                <a:path w="19066" h="19065" extrusionOk="0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25C6D"/>
                </a:solidFill>
              </a:endParaRPr>
            </a:p>
          </p:txBody>
        </p:sp>
      </p:grpSp>
      <p:grpSp>
        <p:nvGrpSpPr>
          <p:cNvPr id="41" name="Google Shape;9003;p92">
            <a:extLst>
              <a:ext uri="{FF2B5EF4-FFF2-40B4-BE49-F238E27FC236}">
                <a16:creationId xmlns:a16="http://schemas.microsoft.com/office/drawing/2014/main" id="{ED88E4B1-6B6F-44F6-B76C-39473B5C1F26}"/>
              </a:ext>
            </a:extLst>
          </p:cNvPr>
          <p:cNvGrpSpPr/>
          <p:nvPr userDrawn="1"/>
        </p:nvGrpSpPr>
        <p:grpSpPr>
          <a:xfrm>
            <a:off x="5606968" y="3132328"/>
            <a:ext cx="184232" cy="173772"/>
            <a:chOff x="864491" y="1723250"/>
            <a:chExt cx="397866" cy="397887"/>
          </a:xfrm>
          <a:solidFill>
            <a:srgbClr val="017AC3"/>
          </a:solidFill>
        </p:grpSpPr>
        <p:sp>
          <p:nvSpPr>
            <p:cNvPr id="42" name="Google Shape;9004;p92">
              <a:extLst>
                <a:ext uri="{FF2B5EF4-FFF2-40B4-BE49-F238E27FC236}">
                  <a16:creationId xmlns:a16="http://schemas.microsoft.com/office/drawing/2014/main" id="{CF778503-8788-4B39-864A-105DBEA540A9}"/>
                </a:ext>
              </a:extLst>
            </p:cNvPr>
            <p:cNvSpPr/>
            <p:nvPr/>
          </p:nvSpPr>
          <p:spPr>
            <a:xfrm>
              <a:off x="935197" y="1793977"/>
              <a:ext cx="256451" cy="256430"/>
            </a:xfrm>
            <a:custGeom>
              <a:avLst/>
              <a:gdLst/>
              <a:ahLst/>
              <a:cxnLst/>
              <a:rect l="l" t="t" r="r" b="b"/>
              <a:pathLst>
                <a:path w="12288" h="12287" extrusionOk="0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25C6D"/>
                </a:solidFill>
              </a:endParaRPr>
            </a:p>
          </p:txBody>
        </p:sp>
        <p:sp>
          <p:nvSpPr>
            <p:cNvPr id="43" name="Google Shape;9005;p92">
              <a:extLst>
                <a:ext uri="{FF2B5EF4-FFF2-40B4-BE49-F238E27FC236}">
                  <a16:creationId xmlns:a16="http://schemas.microsoft.com/office/drawing/2014/main" id="{DC0A6F35-3CB4-4DAE-A80E-3E64105FA108}"/>
                </a:ext>
              </a:extLst>
            </p:cNvPr>
            <p:cNvSpPr/>
            <p:nvPr/>
          </p:nvSpPr>
          <p:spPr>
            <a:xfrm>
              <a:off x="1005109" y="1863910"/>
              <a:ext cx="116622" cy="116559"/>
            </a:xfrm>
            <a:custGeom>
              <a:avLst/>
              <a:gdLst/>
              <a:ahLst/>
              <a:cxnLst/>
              <a:rect l="l" t="t" r="r" b="b"/>
              <a:pathLst>
                <a:path w="5588" h="5585" extrusionOk="0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25C6D"/>
                </a:solidFill>
              </a:endParaRPr>
            </a:p>
          </p:txBody>
        </p:sp>
        <p:sp>
          <p:nvSpPr>
            <p:cNvPr id="44" name="Google Shape;9006;p92">
              <a:extLst>
                <a:ext uri="{FF2B5EF4-FFF2-40B4-BE49-F238E27FC236}">
                  <a16:creationId xmlns:a16="http://schemas.microsoft.com/office/drawing/2014/main" id="{1CC1BAFD-DE7D-450D-A3E6-6D98A4434BF5}"/>
                </a:ext>
              </a:extLst>
            </p:cNvPr>
            <p:cNvSpPr/>
            <p:nvPr/>
          </p:nvSpPr>
          <p:spPr>
            <a:xfrm>
              <a:off x="864491" y="1723250"/>
              <a:ext cx="397866" cy="397887"/>
            </a:xfrm>
            <a:custGeom>
              <a:avLst/>
              <a:gdLst/>
              <a:ahLst/>
              <a:cxnLst/>
              <a:rect l="l" t="t" r="r" b="b"/>
              <a:pathLst>
                <a:path w="19064" h="19065" extrusionOk="0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25C6D"/>
                </a:solidFill>
              </a:endParaRPr>
            </a:p>
          </p:txBody>
        </p:sp>
      </p:grpSp>
      <p:sp>
        <p:nvSpPr>
          <p:cNvPr id="45" name="Google Shape;9007;p92">
            <a:extLst>
              <a:ext uri="{FF2B5EF4-FFF2-40B4-BE49-F238E27FC236}">
                <a16:creationId xmlns:a16="http://schemas.microsoft.com/office/drawing/2014/main" id="{157EA376-18A0-45B5-B589-F54A35BC0DB9}"/>
              </a:ext>
            </a:extLst>
          </p:cNvPr>
          <p:cNvSpPr/>
          <p:nvPr userDrawn="1"/>
        </p:nvSpPr>
        <p:spPr>
          <a:xfrm>
            <a:off x="5397855" y="3134543"/>
            <a:ext cx="190242" cy="166164"/>
          </a:xfrm>
          <a:custGeom>
            <a:avLst/>
            <a:gdLst/>
            <a:ahLst/>
            <a:cxnLst/>
            <a:rect l="l" t="t" r="r" b="b"/>
            <a:pathLst>
              <a:path w="19122" h="15596" extrusionOk="0">
                <a:moveTo>
                  <a:pt x="12981" y="0"/>
                </a:moveTo>
                <a:cubicBezTo>
                  <a:pt x="12091" y="0"/>
                  <a:pt x="10821" y="352"/>
                  <a:pt x="9915" y="1352"/>
                </a:cubicBezTo>
                <a:cubicBezTo>
                  <a:pt x="9203" y="2141"/>
                  <a:pt x="8847" y="3174"/>
                  <a:pt x="8856" y="4430"/>
                </a:cubicBezTo>
                <a:cubicBezTo>
                  <a:pt x="6243" y="4110"/>
                  <a:pt x="4101" y="2933"/>
                  <a:pt x="2323" y="846"/>
                </a:cubicBezTo>
                <a:cubicBezTo>
                  <a:pt x="2216" y="723"/>
                  <a:pt x="2064" y="650"/>
                  <a:pt x="1902" y="650"/>
                </a:cubicBezTo>
                <a:cubicBezTo>
                  <a:pt x="1875" y="650"/>
                  <a:pt x="1848" y="652"/>
                  <a:pt x="1820" y="656"/>
                </a:cubicBezTo>
                <a:cubicBezTo>
                  <a:pt x="1631" y="683"/>
                  <a:pt x="1468" y="805"/>
                  <a:pt x="1391" y="977"/>
                </a:cubicBezTo>
                <a:cubicBezTo>
                  <a:pt x="695" y="2512"/>
                  <a:pt x="701" y="3895"/>
                  <a:pt x="1403" y="5113"/>
                </a:cubicBezTo>
                <a:cubicBezTo>
                  <a:pt x="1389" y="5111"/>
                  <a:pt x="1374" y="5111"/>
                  <a:pt x="1360" y="5111"/>
                </a:cubicBezTo>
                <a:cubicBezTo>
                  <a:pt x="1076" y="5111"/>
                  <a:pt x="803" y="5375"/>
                  <a:pt x="824" y="5707"/>
                </a:cubicBezTo>
                <a:cubicBezTo>
                  <a:pt x="916" y="7101"/>
                  <a:pt x="1428" y="8182"/>
                  <a:pt x="2351" y="8934"/>
                </a:cubicBezTo>
                <a:cubicBezTo>
                  <a:pt x="2176" y="9073"/>
                  <a:pt x="2102" y="9307"/>
                  <a:pt x="2164" y="9524"/>
                </a:cubicBezTo>
                <a:cubicBezTo>
                  <a:pt x="2456" y="10535"/>
                  <a:pt x="3310" y="11633"/>
                  <a:pt x="4615" y="12155"/>
                </a:cubicBezTo>
                <a:cubicBezTo>
                  <a:pt x="3657" y="12655"/>
                  <a:pt x="2516" y="12903"/>
                  <a:pt x="1345" y="12903"/>
                </a:cubicBezTo>
                <a:cubicBezTo>
                  <a:pt x="1111" y="12903"/>
                  <a:pt x="876" y="12893"/>
                  <a:pt x="641" y="12873"/>
                </a:cubicBezTo>
                <a:cubicBezTo>
                  <a:pt x="628" y="12872"/>
                  <a:pt x="615" y="12872"/>
                  <a:pt x="603" y="12872"/>
                </a:cubicBezTo>
                <a:cubicBezTo>
                  <a:pt x="362" y="12872"/>
                  <a:pt x="155" y="13031"/>
                  <a:pt x="78" y="13266"/>
                </a:cubicBezTo>
                <a:cubicBezTo>
                  <a:pt x="0" y="13512"/>
                  <a:pt x="113" y="13788"/>
                  <a:pt x="334" y="13922"/>
                </a:cubicBezTo>
                <a:cubicBezTo>
                  <a:pt x="1162" y="14423"/>
                  <a:pt x="3243" y="15596"/>
                  <a:pt x="6294" y="15596"/>
                </a:cubicBezTo>
                <a:cubicBezTo>
                  <a:pt x="14568" y="15596"/>
                  <a:pt x="17244" y="8279"/>
                  <a:pt x="17244" y="4736"/>
                </a:cubicBezTo>
                <a:cubicBezTo>
                  <a:pt x="17241" y="4515"/>
                  <a:pt x="17243" y="4541"/>
                  <a:pt x="17230" y="4426"/>
                </a:cubicBezTo>
                <a:cubicBezTo>
                  <a:pt x="17250" y="4403"/>
                  <a:pt x="17326" y="4347"/>
                  <a:pt x="17386" y="4301"/>
                </a:cubicBezTo>
                <a:cubicBezTo>
                  <a:pt x="17696" y="4067"/>
                  <a:pt x="18237" y="3680"/>
                  <a:pt x="18983" y="2590"/>
                </a:cubicBezTo>
                <a:cubicBezTo>
                  <a:pt x="19121" y="2386"/>
                  <a:pt x="19111" y="2118"/>
                  <a:pt x="18957" y="1925"/>
                </a:cubicBezTo>
                <a:cubicBezTo>
                  <a:pt x="18840" y="1779"/>
                  <a:pt x="18708" y="1722"/>
                  <a:pt x="18558" y="1722"/>
                </a:cubicBezTo>
                <a:cubicBezTo>
                  <a:pt x="18451" y="1722"/>
                  <a:pt x="18336" y="1751"/>
                  <a:pt x="18212" y="1799"/>
                </a:cubicBezTo>
                <a:cubicBezTo>
                  <a:pt x="18352" y="1553"/>
                  <a:pt x="18467" y="1291"/>
                  <a:pt x="18559" y="1014"/>
                </a:cubicBezTo>
                <a:cubicBezTo>
                  <a:pt x="18631" y="800"/>
                  <a:pt x="18553" y="614"/>
                  <a:pt x="18382" y="465"/>
                </a:cubicBezTo>
                <a:cubicBezTo>
                  <a:pt x="18282" y="379"/>
                  <a:pt x="18151" y="335"/>
                  <a:pt x="18020" y="335"/>
                </a:cubicBezTo>
                <a:cubicBezTo>
                  <a:pt x="17928" y="335"/>
                  <a:pt x="17837" y="356"/>
                  <a:pt x="17754" y="398"/>
                </a:cubicBezTo>
                <a:cubicBezTo>
                  <a:pt x="16848" y="856"/>
                  <a:pt x="16172" y="1054"/>
                  <a:pt x="15873" y="1113"/>
                </a:cubicBezTo>
                <a:cubicBezTo>
                  <a:pt x="15090" y="395"/>
                  <a:pt x="14251" y="0"/>
                  <a:pt x="12981" y="0"/>
                </a:cubicBezTo>
                <a:close/>
              </a:path>
            </a:pathLst>
          </a:custGeom>
          <a:solidFill>
            <a:srgbClr val="017A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25C6D"/>
              </a:solidFill>
            </a:endParaRP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1E6ACD4F-996E-498B-A1FD-9EC61E8D03DE}"/>
              </a:ext>
            </a:extLst>
          </p:cNvPr>
          <p:cNvSpPr/>
          <p:nvPr userDrawn="1"/>
        </p:nvSpPr>
        <p:spPr>
          <a:xfrm>
            <a:off x="1" y="3253642"/>
            <a:ext cx="4883150" cy="173772"/>
          </a:xfrm>
          <a:prstGeom prst="rect">
            <a:avLst/>
          </a:prstGeom>
          <a:solidFill>
            <a:srgbClr val="017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0" name="Rectangle 1">
            <a:extLst>
              <a:ext uri="{FF2B5EF4-FFF2-40B4-BE49-F238E27FC236}">
                <a16:creationId xmlns:a16="http://schemas.microsoft.com/office/drawing/2014/main" id="{CD79258E-4388-41A6-B99E-D544F3214720}"/>
              </a:ext>
            </a:extLst>
          </p:cNvPr>
          <p:cNvSpPr/>
          <p:nvPr userDrawn="1"/>
        </p:nvSpPr>
        <p:spPr>
          <a:xfrm>
            <a:off x="1030367" y="3253642"/>
            <a:ext cx="2822418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es-ES" sz="1000" b="1" dirty="0">
                <a:solidFill>
                  <a:schemeClr val="bg1"/>
                </a:solidFill>
                <a:latin typeface="+mn-lt"/>
                <a:hlinkClick r:id="rId5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ioc.unesco.org</a:t>
            </a:r>
            <a:r>
              <a:rPr lang="en-US" altLang="es-ES" sz="1000" b="1" dirty="0">
                <a:solidFill>
                  <a:schemeClr val="bg1"/>
                </a:solidFill>
                <a:latin typeface="+mn-lt"/>
              </a:rPr>
              <a:t>   -    </a:t>
            </a:r>
            <a:r>
              <a:rPr lang="en-US" sz="1000" b="1" i="0" dirty="0">
                <a:solidFill>
                  <a:schemeClr val="bg1"/>
                </a:solidFill>
                <a:latin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www.oceandecade.org</a:t>
            </a:r>
            <a:endParaRPr lang="en-US" altLang="es-ES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AA925F7E-0F89-4202-977A-4C180450B779}"/>
              </a:ext>
            </a:extLst>
          </p:cNvPr>
          <p:cNvSpPr txBox="1"/>
          <p:nvPr userDrawn="1"/>
        </p:nvSpPr>
        <p:spPr>
          <a:xfrm>
            <a:off x="5093587" y="3317886"/>
            <a:ext cx="77654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" b="1" dirty="0">
                <a:solidFill>
                  <a:srgbClr val="017AC3"/>
                </a:solidFill>
                <a:latin typeface="Montserrat Black" panose="020B0604020202020204" charset="0"/>
              </a:rPr>
              <a:t>@IOCARIBEOCEAN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5A747F3E-5D0C-4609-A6D4-38AB3DCC6328}"/>
              </a:ext>
            </a:extLst>
          </p:cNvPr>
          <p:cNvCxnSpPr>
            <a:cxnSpLocks/>
          </p:cNvCxnSpPr>
          <p:nvPr userDrawn="1"/>
        </p:nvCxnSpPr>
        <p:spPr>
          <a:xfrm>
            <a:off x="3175673" y="226033"/>
            <a:ext cx="2919820" cy="0"/>
          </a:xfrm>
          <a:prstGeom prst="line">
            <a:avLst/>
          </a:prstGeom>
          <a:ln w="28575">
            <a:solidFill>
              <a:srgbClr val="017A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4C50107A-AC66-4C21-A034-13C58F4CB52A}"/>
              </a:ext>
            </a:extLst>
          </p:cNvPr>
          <p:cNvCxnSpPr>
            <a:cxnSpLocks/>
          </p:cNvCxnSpPr>
          <p:nvPr userDrawn="1"/>
        </p:nvCxnSpPr>
        <p:spPr>
          <a:xfrm>
            <a:off x="3178058" y="409386"/>
            <a:ext cx="2919820" cy="0"/>
          </a:xfrm>
          <a:prstGeom prst="line">
            <a:avLst/>
          </a:prstGeom>
          <a:ln w="28575">
            <a:solidFill>
              <a:srgbClr val="017A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815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ángulo 46">
            <a:extLst>
              <a:ext uri="{FF2B5EF4-FFF2-40B4-BE49-F238E27FC236}">
                <a16:creationId xmlns:a16="http://schemas.microsoft.com/office/drawing/2014/main" id="{6BA1EDEA-FC3D-472B-BB41-482CB518612E}"/>
              </a:ext>
            </a:extLst>
          </p:cNvPr>
          <p:cNvSpPr/>
          <p:nvPr userDrawn="1"/>
        </p:nvSpPr>
        <p:spPr>
          <a:xfrm>
            <a:off x="0" y="-2115"/>
            <a:ext cx="1137859" cy="3429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304630F-ECFD-4EB7-8334-FABEDFCBA8DF}"/>
              </a:ext>
            </a:extLst>
          </p:cNvPr>
          <p:cNvSpPr/>
          <p:nvPr userDrawn="1"/>
        </p:nvSpPr>
        <p:spPr>
          <a:xfrm>
            <a:off x="1283094" y="857945"/>
            <a:ext cx="4811257" cy="2087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>
              <a:solidFill>
                <a:srgbClr val="017AC3"/>
              </a:solidFill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72E94852-0893-4843-9FFE-36268212E3C1}"/>
              </a:ext>
            </a:extLst>
          </p:cNvPr>
          <p:cNvSpPr/>
          <p:nvPr userDrawn="1"/>
        </p:nvSpPr>
        <p:spPr>
          <a:xfrm>
            <a:off x="1094045" y="-2129"/>
            <a:ext cx="4998780" cy="531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17AC3"/>
              </a:solidFill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9BAA4F6F-CCE5-4C8B-81A6-ED0174B5591A}"/>
              </a:ext>
            </a:extLst>
          </p:cNvPr>
          <p:cNvSpPr/>
          <p:nvPr userDrawn="1"/>
        </p:nvSpPr>
        <p:spPr>
          <a:xfrm>
            <a:off x="1299919" y="16937"/>
            <a:ext cx="479481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MX" sz="1000" b="1" dirty="0">
                <a:solidFill>
                  <a:srgbClr val="017AC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WESTERN TROPICAL ATLANTIC REGION</a:t>
            </a:r>
          </a:p>
          <a:p>
            <a:pPr algn="ctr"/>
            <a:endParaRPr lang="es-MX" sz="100" b="1" dirty="0">
              <a:solidFill>
                <a:srgbClr val="017AC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r>
              <a:rPr lang="es-MX" sz="1000" b="1" dirty="0">
                <a:solidFill>
                  <a:srgbClr val="017AC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REGIÓN ATLÁNTICO TROPICAL OCCIDENTAL</a:t>
            </a:r>
          </a:p>
          <a:p>
            <a:pPr algn="ctr"/>
            <a:endParaRPr lang="es-MX" sz="100" b="1" dirty="0">
              <a:solidFill>
                <a:srgbClr val="017AC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r>
              <a:rPr lang="es-MX" sz="1000" b="1" dirty="0">
                <a:solidFill>
                  <a:srgbClr val="017AC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RÉGION ATLANTIQUE TROPICALE OCCIDENTALE</a:t>
            </a:r>
          </a:p>
        </p:txBody>
      </p: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65068B2C-293A-48C4-8FBF-14FD9F988661}"/>
              </a:ext>
            </a:extLst>
          </p:cNvPr>
          <p:cNvCxnSpPr>
            <a:cxnSpLocks/>
          </p:cNvCxnSpPr>
          <p:nvPr userDrawn="1"/>
        </p:nvCxnSpPr>
        <p:spPr>
          <a:xfrm>
            <a:off x="1137859" y="569955"/>
            <a:ext cx="495814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Marcador de texto 49">
            <a:extLst>
              <a:ext uri="{FF2B5EF4-FFF2-40B4-BE49-F238E27FC236}">
                <a16:creationId xmlns:a16="http://schemas.microsoft.com/office/drawing/2014/main" id="{EEA1E9FE-E20F-4612-B074-B31793DD6D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14269" y="2073532"/>
            <a:ext cx="3595375" cy="235316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200" cap="small" baseline="0">
                <a:solidFill>
                  <a:srgbClr val="017AC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228463" indent="0">
              <a:buFontTx/>
              <a:buNone/>
              <a:defRPr/>
            </a:lvl2pPr>
            <a:lvl3pPr marL="456926" indent="0">
              <a:buFontTx/>
              <a:buNone/>
              <a:defRPr/>
            </a:lvl3pPr>
            <a:lvl4pPr marL="685389" indent="0">
              <a:buFontTx/>
              <a:buNone/>
              <a:defRPr/>
            </a:lvl4pPr>
            <a:lvl5pPr marL="913852" indent="0">
              <a:buFontTx/>
              <a:buNone/>
              <a:defRPr/>
            </a:lvl5pPr>
          </a:lstStyle>
          <a:p>
            <a:pPr lvl="0"/>
            <a:r>
              <a:rPr lang="en-US" dirty="0" err="1"/>
              <a:t>Nombre</a:t>
            </a:r>
            <a:r>
              <a:rPr lang="en-US" dirty="0"/>
              <a:t> del </a:t>
            </a:r>
            <a:r>
              <a:rPr lang="en-US" dirty="0" err="1"/>
              <a:t>presentador</a:t>
            </a:r>
            <a:r>
              <a:rPr lang="en-US" dirty="0"/>
              <a:t> y/o </a:t>
            </a:r>
            <a:r>
              <a:rPr lang="en-US" dirty="0" err="1"/>
              <a:t>moderador</a:t>
            </a:r>
            <a:r>
              <a:rPr lang="en-US" dirty="0"/>
              <a:t> - Name of Presenter and/or Moderator</a:t>
            </a:r>
          </a:p>
          <a:p>
            <a:pPr lvl="0"/>
            <a:endParaRPr lang="es-ES" dirty="0"/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655DE51E-78B1-43D6-AB21-33CFF7DD33A0}"/>
              </a:ext>
            </a:extLst>
          </p:cNvPr>
          <p:cNvSpPr txBox="1"/>
          <p:nvPr userDrawn="1"/>
        </p:nvSpPr>
        <p:spPr>
          <a:xfrm>
            <a:off x="95979" y="1957203"/>
            <a:ext cx="891485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r">
              <a:defRPr sz="900" b="1">
                <a:solidFill>
                  <a:srgbClr val="0286D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algn="ctr"/>
            <a:r>
              <a:rPr lang="en-GB" sz="700" i="1" dirty="0">
                <a:solidFill>
                  <a:srgbClr val="017AC3"/>
                </a:solidFill>
                <a:effectLst/>
              </a:rPr>
              <a:t>One Planet, One Ocean</a:t>
            </a:r>
          </a:p>
          <a:p>
            <a:pPr lvl="0" algn="ctr"/>
            <a:r>
              <a:rPr lang="en-GB" sz="300" i="1" dirty="0">
                <a:solidFill>
                  <a:srgbClr val="017AC3"/>
                </a:solidFill>
                <a:effectLst/>
              </a:rPr>
              <a:t>***********************************************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i="1" dirty="0">
                <a:solidFill>
                  <a:srgbClr val="017AC3"/>
                </a:solidFill>
                <a:effectLst/>
              </a:rPr>
              <a:t>Un Planeta, Un Océano</a:t>
            </a:r>
          </a:p>
          <a:p>
            <a:pPr lvl="0" algn="ctr"/>
            <a:r>
              <a:rPr lang="en-GB" sz="300" i="1" dirty="0">
                <a:solidFill>
                  <a:srgbClr val="017AC3"/>
                </a:solidFill>
                <a:effectLst/>
              </a:rPr>
              <a:t>**********************************************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i="1" dirty="0">
                <a:solidFill>
                  <a:srgbClr val="017AC3"/>
                </a:solidFill>
                <a:effectLst/>
              </a:rPr>
              <a:t>Une planète, un océan</a:t>
            </a:r>
          </a:p>
        </p:txBody>
      </p:sp>
      <p:sp>
        <p:nvSpPr>
          <p:cNvPr id="17" name="Marcador de texto 49">
            <a:extLst>
              <a:ext uri="{FF2B5EF4-FFF2-40B4-BE49-F238E27FC236}">
                <a16:creationId xmlns:a16="http://schemas.microsoft.com/office/drawing/2014/main" id="{D066A769-6CC5-483A-BEEF-51EFFC0070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14269" y="1239900"/>
            <a:ext cx="3595375" cy="235316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000" b="1" cap="small" baseline="0">
                <a:solidFill>
                  <a:srgbClr val="017AC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228463" indent="0">
              <a:buFontTx/>
              <a:buNone/>
              <a:defRPr/>
            </a:lvl2pPr>
            <a:lvl3pPr marL="456926" indent="0">
              <a:buFontTx/>
              <a:buNone/>
              <a:defRPr/>
            </a:lvl3pPr>
            <a:lvl4pPr marL="685389" indent="0">
              <a:buFontTx/>
              <a:buNone/>
              <a:defRPr/>
            </a:lvl4pPr>
            <a:lvl5pPr marL="913852" indent="0">
              <a:buFontTx/>
              <a:buNone/>
              <a:defRPr/>
            </a:lvl5pPr>
          </a:lstStyle>
          <a:p>
            <a:pPr lvl="0"/>
            <a:r>
              <a:rPr lang="en-US" dirty="0" err="1"/>
              <a:t>Nombre</a:t>
            </a:r>
            <a:r>
              <a:rPr lang="en-US" dirty="0"/>
              <a:t> de la </a:t>
            </a:r>
            <a:r>
              <a:rPr lang="en-US" dirty="0" err="1"/>
              <a:t>sección</a:t>
            </a:r>
            <a:r>
              <a:rPr lang="en-US" dirty="0"/>
              <a:t> - Section name</a:t>
            </a:r>
          </a:p>
          <a:p>
            <a:pPr lvl="0"/>
            <a:endParaRPr lang="es-ES" dirty="0"/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964D7F67-630A-49CF-B7D2-448089C507AB}"/>
              </a:ext>
            </a:extLst>
          </p:cNvPr>
          <p:cNvSpPr/>
          <p:nvPr userDrawn="1"/>
        </p:nvSpPr>
        <p:spPr>
          <a:xfrm>
            <a:off x="1094045" y="3259747"/>
            <a:ext cx="5008306" cy="169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17AC3"/>
              </a:solidFill>
            </a:endParaRPr>
          </a:p>
        </p:txBody>
      </p:sp>
      <p:pic>
        <p:nvPicPr>
          <p:cNvPr id="37" name="Picture 19">
            <a:extLst>
              <a:ext uri="{FF2B5EF4-FFF2-40B4-BE49-F238E27FC236}">
                <a16:creationId xmlns:a16="http://schemas.microsoft.com/office/drawing/2014/main" id="{31DAD107-AAD9-4B83-8504-F328DA61B4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2271"/>
          <a:stretch/>
        </p:blipFill>
        <p:spPr>
          <a:xfrm>
            <a:off x="73996" y="156092"/>
            <a:ext cx="948263" cy="461999"/>
          </a:xfrm>
          <a:prstGeom prst="rect">
            <a:avLst/>
          </a:prstGeom>
        </p:spPr>
      </p:pic>
      <p:sp>
        <p:nvSpPr>
          <p:cNvPr id="34" name="Rectangle 1">
            <a:extLst>
              <a:ext uri="{FF2B5EF4-FFF2-40B4-BE49-F238E27FC236}">
                <a16:creationId xmlns:a16="http://schemas.microsoft.com/office/drawing/2014/main" id="{05B4073E-C4ED-4C51-A0CC-480A11294C62}"/>
              </a:ext>
            </a:extLst>
          </p:cNvPr>
          <p:cNvSpPr/>
          <p:nvPr userDrawn="1"/>
        </p:nvSpPr>
        <p:spPr>
          <a:xfrm>
            <a:off x="1630957" y="3268957"/>
            <a:ext cx="4131534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i="0" u="none" dirty="0">
                <a:solidFill>
                  <a:srgbClr val="017AC3"/>
                </a:solidFill>
                <a:latin typeface="+mn-lt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iocaribe.ioc-unesco.org</a:t>
            </a:r>
            <a:r>
              <a:rPr lang="en-US" sz="900" b="1" i="0" u="none" dirty="0">
                <a:solidFill>
                  <a:srgbClr val="017AC3"/>
                </a:solidFill>
                <a:latin typeface="+mn-lt"/>
              </a:rPr>
              <a:t> / </a:t>
            </a:r>
            <a:r>
              <a:rPr lang="en-US" altLang="es-ES" sz="900" b="1" dirty="0">
                <a:solidFill>
                  <a:srgbClr val="017AC3"/>
                </a:solidFill>
                <a:latin typeface="+mn-lt"/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ioc.unesco.org</a:t>
            </a:r>
            <a:r>
              <a:rPr lang="en-US" altLang="es-ES" sz="900" b="1" dirty="0">
                <a:solidFill>
                  <a:srgbClr val="017AC3"/>
                </a:solidFill>
                <a:latin typeface="+mn-lt"/>
              </a:rPr>
              <a:t> / </a:t>
            </a:r>
            <a:r>
              <a:rPr lang="en-US" sz="900" b="1" i="0" dirty="0">
                <a:solidFill>
                  <a:srgbClr val="017AC3"/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www.oceandecade.org</a:t>
            </a:r>
            <a:endParaRPr lang="en-US" altLang="es-ES" sz="900" b="1" dirty="0">
              <a:solidFill>
                <a:srgbClr val="017AC3"/>
              </a:solidFill>
              <a:latin typeface="+mn-lt"/>
            </a:endParaRPr>
          </a:p>
        </p:txBody>
      </p: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A0559C66-BDF8-4E87-8341-5730D0470FF9}"/>
              </a:ext>
            </a:extLst>
          </p:cNvPr>
          <p:cNvCxnSpPr>
            <a:cxnSpLocks/>
          </p:cNvCxnSpPr>
          <p:nvPr userDrawn="1"/>
        </p:nvCxnSpPr>
        <p:spPr>
          <a:xfrm>
            <a:off x="1137859" y="167665"/>
            <a:ext cx="4958141" cy="0"/>
          </a:xfrm>
          <a:prstGeom prst="line">
            <a:avLst/>
          </a:prstGeom>
          <a:ln>
            <a:solidFill>
              <a:srgbClr val="0073B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9D10856A-AD7B-403B-8434-D6D2305AD5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5845" y="721374"/>
            <a:ext cx="844974" cy="525560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9AE25CDE-8499-495D-918E-8F9051769E4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77" y="1342929"/>
            <a:ext cx="526877" cy="525560"/>
          </a:xfrm>
          <a:prstGeom prst="rect">
            <a:avLst/>
          </a:prstGeom>
        </p:spPr>
      </p:pic>
      <p:grpSp>
        <p:nvGrpSpPr>
          <p:cNvPr id="45" name="Google Shape;9000;p92">
            <a:extLst>
              <a:ext uri="{FF2B5EF4-FFF2-40B4-BE49-F238E27FC236}">
                <a16:creationId xmlns:a16="http://schemas.microsoft.com/office/drawing/2014/main" id="{10F755E3-8626-4EB7-99EE-320DACB43823}"/>
              </a:ext>
            </a:extLst>
          </p:cNvPr>
          <p:cNvGrpSpPr/>
          <p:nvPr userDrawn="1"/>
        </p:nvGrpSpPr>
        <p:grpSpPr>
          <a:xfrm>
            <a:off x="181537" y="2940156"/>
            <a:ext cx="237150" cy="239638"/>
            <a:chOff x="266768" y="1721375"/>
            <a:chExt cx="397907" cy="397887"/>
          </a:xfrm>
          <a:solidFill>
            <a:srgbClr val="017AC3"/>
          </a:solidFill>
        </p:grpSpPr>
        <p:sp>
          <p:nvSpPr>
            <p:cNvPr id="46" name="Google Shape;9001;p92">
              <a:extLst>
                <a:ext uri="{FF2B5EF4-FFF2-40B4-BE49-F238E27FC236}">
                  <a16:creationId xmlns:a16="http://schemas.microsoft.com/office/drawing/2014/main" id="{ABC4B814-97FB-4079-8F33-42A1EFEEC90D}"/>
                </a:ext>
              </a:extLst>
            </p:cNvPr>
            <p:cNvSpPr/>
            <p:nvPr/>
          </p:nvSpPr>
          <p:spPr>
            <a:xfrm>
              <a:off x="454843" y="1791037"/>
              <a:ext cx="136218" cy="328222"/>
            </a:xfrm>
            <a:custGeom>
              <a:avLst/>
              <a:gdLst/>
              <a:ahLst/>
              <a:cxnLst/>
              <a:rect l="l" t="t" r="r" b="b"/>
              <a:pathLst>
                <a:path w="6527" h="15727" extrusionOk="0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25C6D"/>
                </a:solidFill>
              </a:endParaRPr>
            </a:p>
          </p:txBody>
        </p:sp>
        <p:sp>
          <p:nvSpPr>
            <p:cNvPr id="48" name="Google Shape;9002;p92">
              <a:extLst>
                <a:ext uri="{FF2B5EF4-FFF2-40B4-BE49-F238E27FC236}">
                  <a16:creationId xmlns:a16="http://schemas.microsoft.com/office/drawing/2014/main" id="{D16D4DF0-4B0B-4CE0-AD17-72AFC03A20A2}"/>
                </a:ext>
              </a:extLst>
            </p:cNvPr>
            <p:cNvSpPr/>
            <p:nvPr/>
          </p:nvSpPr>
          <p:spPr>
            <a:xfrm>
              <a:off x="266768" y="1721375"/>
              <a:ext cx="397907" cy="397887"/>
            </a:xfrm>
            <a:custGeom>
              <a:avLst/>
              <a:gdLst/>
              <a:ahLst/>
              <a:cxnLst/>
              <a:rect l="l" t="t" r="r" b="b"/>
              <a:pathLst>
                <a:path w="19066" h="19065" extrusionOk="0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25C6D"/>
                </a:solidFill>
              </a:endParaRPr>
            </a:p>
          </p:txBody>
        </p:sp>
      </p:grpSp>
      <p:grpSp>
        <p:nvGrpSpPr>
          <p:cNvPr id="49" name="Google Shape;9003;p92">
            <a:extLst>
              <a:ext uri="{FF2B5EF4-FFF2-40B4-BE49-F238E27FC236}">
                <a16:creationId xmlns:a16="http://schemas.microsoft.com/office/drawing/2014/main" id="{87EEA514-021D-4458-9059-07747D1B0E0C}"/>
              </a:ext>
            </a:extLst>
          </p:cNvPr>
          <p:cNvGrpSpPr/>
          <p:nvPr userDrawn="1"/>
        </p:nvGrpSpPr>
        <p:grpSpPr>
          <a:xfrm>
            <a:off x="706107" y="2940156"/>
            <a:ext cx="229658" cy="234701"/>
            <a:chOff x="864491" y="1723250"/>
            <a:chExt cx="397866" cy="397887"/>
          </a:xfrm>
          <a:solidFill>
            <a:srgbClr val="017AC3"/>
          </a:solidFill>
        </p:grpSpPr>
        <p:sp>
          <p:nvSpPr>
            <p:cNvPr id="52" name="Google Shape;9004;p92">
              <a:extLst>
                <a:ext uri="{FF2B5EF4-FFF2-40B4-BE49-F238E27FC236}">
                  <a16:creationId xmlns:a16="http://schemas.microsoft.com/office/drawing/2014/main" id="{D8BD9711-9164-4634-AE49-8256F8439981}"/>
                </a:ext>
              </a:extLst>
            </p:cNvPr>
            <p:cNvSpPr/>
            <p:nvPr/>
          </p:nvSpPr>
          <p:spPr>
            <a:xfrm>
              <a:off x="935197" y="1793977"/>
              <a:ext cx="256451" cy="256430"/>
            </a:xfrm>
            <a:custGeom>
              <a:avLst/>
              <a:gdLst/>
              <a:ahLst/>
              <a:cxnLst/>
              <a:rect l="l" t="t" r="r" b="b"/>
              <a:pathLst>
                <a:path w="12288" h="12287" extrusionOk="0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25C6D"/>
                </a:solidFill>
              </a:endParaRPr>
            </a:p>
          </p:txBody>
        </p:sp>
        <p:sp>
          <p:nvSpPr>
            <p:cNvPr id="53" name="Google Shape;9005;p92">
              <a:extLst>
                <a:ext uri="{FF2B5EF4-FFF2-40B4-BE49-F238E27FC236}">
                  <a16:creationId xmlns:a16="http://schemas.microsoft.com/office/drawing/2014/main" id="{B33915D5-8B56-4E86-B391-ACD46BB876D1}"/>
                </a:ext>
              </a:extLst>
            </p:cNvPr>
            <p:cNvSpPr/>
            <p:nvPr/>
          </p:nvSpPr>
          <p:spPr>
            <a:xfrm>
              <a:off x="1005109" y="1863910"/>
              <a:ext cx="116622" cy="116559"/>
            </a:xfrm>
            <a:custGeom>
              <a:avLst/>
              <a:gdLst/>
              <a:ahLst/>
              <a:cxnLst/>
              <a:rect l="l" t="t" r="r" b="b"/>
              <a:pathLst>
                <a:path w="5588" h="5585" extrusionOk="0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25C6D"/>
                </a:solidFill>
              </a:endParaRPr>
            </a:p>
          </p:txBody>
        </p:sp>
        <p:sp>
          <p:nvSpPr>
            <p:cNvPr id="54" name="Google Shape;9006;p92">
              <a:extLst>
                <a:ext uri="{FF2B5EF4-FFF2-40B4-BE49-F238E27FC236}">
                  <a16:creationId xmlns:a16="http://schemas.microsoft.com/office/drawing/2014/main" id="{5514F4E1-A03C-41E5-BFE5-25A942CB1B2C}"/>
                </a:ext>
              </a:extLst>
            </p:cNvPr>
            <p:cNvSpPr/>
            <p:nvPr/>
          </p:nvSpPr>
          <p:spPr>
            <a:xfrm>
              <a:off x="864491" y="1723250"/>
              <a:ext cx="397866" cy="397887"/>
            </a:xfrm>
            <a:custGeom>
              <a:avLst/>
              <a:gdLst/>
              <a:ahLst/>
              <a:cxnLst/>
              <a:rect l="l" t="t" r="r" b="b"/>
              <a:pathLst>
                <a:path w="19064" h="19065" extrusionOk="0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25C6D"/>
                </a:solidFill>
              </a:endParaRPr>
            </a:p>
          </p:txBody>
        </p:sp>
      </p:grpSp>
      <p:sp>
        <p:nvSpPr>
          <p:cNvPr id="55" name="Google Shape;9007;p92">
            <a:extLst>
              <a:ext uri="{FF2B5EF4-FFF2-40B4-BE49-F238E27FC236}">
                <a16:creationId xmlns:a16="http://schemas.microsoft.com/office/drawing/2014/main" id="{8A664E8F-C65A-47AB-B164-8D7FA9BE73E1}"/>
              </a:ext>
            </a:extLst>
          </p:cNvPr>
          <p:cNvSpPr/>
          <p:nvPr userDrawn="1"/>
        </p:nvSpPr>
        <p:spPr>
          <a:xfrm>
            <a:off x="449475" y="2955369"/>
            <a:ext cx="237150" cy="224425"/>
          </a:xfrm>
          <a:custGeom>
            <a:avLst/>
            <a:gdLst/>
            <a:ahLst/>
            <a:cxnLst/>
            <a:rect l="l" t="t" r="r" b="b"/>
            <a:pathLst>
              <a:path w="19122" h="15596" extrusionOk="0">
                <a:moveTo>
                  <a:pt x="12981" y="0"/>
                </a:moveTo>
                <a:cubicBezTo>
                  <a:pt x="12091" y="0"/>
                  <a:pt x="10821" y="352"/>
                  <a:pt x="9915" y="1352"/>
                </a:cubicBezTo>
                <a:cubicBezTo>
                  <a:pt x="9203" y="2141"/>
                  <a:pt x="8847" y="3174"/>
                  <a:pt x="8856" y="4430"/>
                </a:cubicBezTo>
                <a:cubicBezTo>
                  <a:pt x="6243" y="4110"/>
                  <a:pt x="4101" y="2933"/>
                  <a:pt x="2323" y="846"/>
                </a:cubicBezTo>
                <a:cubicBezTo>
                  <a:pt x="2216" y="723"/>
                  <a:pt x="2064" y="650"/>
                  <a:pt x="1902" y="650"/>
                </a:cubicBezTo>
                <a:cubicBezTo>
                  <a:pt x="1875" y="650"/>
                  <a:pt x="1848" y="652"/>
                  <a:pt x="1820" y="656"/>
                </a:cubicBezTo>
                <a:cubicBezTo>
                  <a:pt x="1631" y="683"/>
                  <a:pt x="1468" y="805"/>
                  <a:pt x="1391" y="977"/>
                </a:cubicBezTo>
                <a:cubicBezTo>
                  <a:pt x="695" y="2512"/>
                  <a:pt x="701" y="3895"/>
                  <a:pt x="1403" y="5113"/>
                </a:cubicBezTo>
                <a:cubicBezTo>
                  <a:pt x="1389" y="5111"/>
                  <a:pt x="1374" y="5111"/>
                  <a:pt x="1360" y="5111"/>
                </a:cubicBezTo>
                <a:cubicBezTo>
                  <a:pt x="1076" y="5111"/>
                  <a:pt x="803" y="5375"/>
                  <a:pt x="824" y="5707"/>
                </a:cubicBezTo>
                <a:cubicBezTo>
                  <a:pt x="916" y="7101"/>
                  <a:pt x="1428" y="8182"/>
                  <a:pt x="2351" y="8934"/>
                </a:cubicBezTo>
                <a:cubicBezTo>
                  <a:pt x="2176" y="9073"/>
                  <a:pt x="2102" y="9307"/>
                  <a:pt x="2164" y="9524"/>
                </a:cubicBezTo>
                <a:cubicBezTo>
                  <a:pt x="2456" y="10535"/>
                  <a:pt x="3310" y="11633"/>
                  <a:pt x="4615" y="12155"/>
                </a:cubicBezTo>
                <a:cubicBezTo>
                  <a:pt x="3657" y="12655"/>
                  <a:pt x="2516" y="12903"/>
                  <a:pt x="1345" y="12903"/>
                </a:cubicBezTo>
                <a:cubicBezTo>
                  <a:pt x="1111" y="12903"/>
                  <a:pt x="876" y="12893"/>
                  <a:pt x="641" y="12873"/>
                </a:cubicBezTo>
                <a:cubicBezTo>
                  <a:pt x="628" y="12872"/>
                  <a:pt x="615" y="12872"/>
                  <a:pt x="603" y="12872"/>
                </a:cubicBezTo>
                <a:cubicBezTo>
                  <a:pt x="362" y="12872"/>
                  <a:pt x="155" y="13031"/>
                  <a:pt x="78" y="13266"/>
                </a:cubicBezTo>
                <a:cubicBezTo>
                  <a:pt x="0" y="13512"/>
                  <a:pt x="113" y="13788"/>
                  <a:pt x="334" y="13922"/>
                </a:cubicBezTo>
                <a:cubicBezTo>
                  <a:pt x="1162" y="14423"/>
                  <a:pt x="3243" y="15596"/>
                  <a:pt x="6294" y="15596"/>
                </a:cubicBezTo>
                <a:cubicBezTo>
                  <a:pt x="14568" y="15596"/>
                  <a:pt x="17244" y="8279"/>
                  <a:pt x="17244" y="4736"/>
                </a:cubicBezTo>
                <a:cubicBezTo>
                  <a:pt x="17241" y="4515"/>
                  <a:pt x="17243" y="4541"/>
                  <a:pt x="17230" y="4426"/>
                </a:cubicBezTo>
                <a:cubicBezTo>
                  <a:pt x="17250" y="4403"/>
                  <a:pt x="17326" y="4347"/>
                  <a:pt x="17386" y="4301"/>
                </a:cubicBezTo>
                <a:cubicBezTo>
                  <a:pt x="17696" y="4067"/>
                  <a:pt x="18237" y="3680"/>
                  <a:pt x="18983" y="2590"/>
                </a:cubicBezTo>
                <a:cubicBezTo>
                  <a:pt x="19121" y="2386"/>
                  <a:pt x="19111" y="2118"/>
                  <a:pt x="18957" y="1925"/>
                </a:cubicBezTo>
                <a:cubicBezTo>
                  <a:pt x="18840" y="1779"/>
                  <a:pt x="18708" y="1722"/>
                  <a:pt x="18558" y="1722"/>
                </a:cubicBezTo>
                <a:cubicBezTo>
                  <a:pt x="18451" y="1722"/>
                  <a:pt x="18336" y="1751"/>
                  <a:pt x="18212" y="1799"/>
                </a:cubicBezTo>
                <a:cubicBezTo>
                  <a:pt x="18352" y="1553"/>
                  <a:pt x="18467" y="1291"/>
                  <a:pt x="18559" y="1014"/>
                </a:cubicBezTo>
                <a:cubicBezTo>
                  <a:pt x="18631" y="800"/>
                  <a:pt x="18553" y="614"/>
                  <a:pt x="18382" y="465"/>
                </a:cubicBezTo>
                <a:cubicBezTo>
                  <a:pt x="18282" y="379"/>
                  <a:pt x="18151" y="335"/>
                  <a:pt x="18020" y="335"/>
                </a:cubicBezTo>
                <a:cubicBezTo>
                  <a:pt x="17928" y="335"/>
                  <a:pt x="17837" y="356"/>
                  <a:pt x="17754" y="398"/>
                </a:cubicBezTo>
                <a:cubicBezTo>
                  <a:pt x="16848" y="856"/>
                  <a:pt x="16172" y="1054"/>
                  <a:pt x="15873" y="1113"/>
                </a:cubicBezTo>
                <a:cubicBezTo>
                  <a:pt x="15090" y="395"/>
                  <a:pt x="14251" y="0"/>
                  <a:pt x="12981" y="0"/>
                </a:cubicBezTo>
                <a:close/>
              </a:path>
            </a:pathLst>
          </a:custGeom>
          <a:solidFill>
            <a:srgbClr val="017A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25C6D"/>
              </a:solidFill>
            </a:endParaRP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EE6FA6A3-F53C-4D65-9E30-BEEAD0771B56}"/>
              </a:ext>
            </a:extLst>
          </p:cNvPr>
          <p:cNvSpPr txBox="1"/>
          <p:nvPr userDrawn="1"/>
        </p:nvSpPr>
        <p:spPr>
          <a:xfrm>
            <a:off x="160976" y="3195565"/>
            <a:ext cx="77654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" b="1" dirty="0">
                <a:solidFill>
                  <a:srgbClr val="017AC3"/>
                </a:solidFill>
                <a:latin typeface="Montserrat Black" panose="020B0604020202020204" charset="0"/>
              </a:rPr>
              <a:t>@IOCARIBEOCEAN</a:t>
            </a:r>
          </a:p>
        </p:txBody>
      </p: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44B30E2A-C2A2-4EFB-8AFC-DFA9D447AFA5}"/>
              </a:ext>
            </a:extLst>
          </p:cNvPr>
          <p:cNvCxnSpPr>
            <a:cxnSpLocks/>
          </p:cNvCxnSpPr>
          <p:nvPr userDrawn="1"/>
        </p:nvCxnSpPr>
        <p:spPr>
          <a:xfrm>
            <a:off x="1137859" y="345465"/>
            <a:ext cx="4958141" cy="0"/>
          </a:xfrm>
          <a:prstGeom prst="line">
            <a:avLst/>
          </a:prstGeom>
          <a:ln>
            <a:solidFill>
              <a:srgbClr val="0073B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68085370-C56B-4351-8040-4969E42688DF}"/>
              </a:ext>
            </a:extLst>
          </p:cNvPr>
          <p:cNvCxnSpPr>
            <a:cxnSpLocks/>
          </p:cNvCxnSpPr>
          <p:nvPr userDrawn="1"/>
        </p:nvCxnSpPr>
        <p:spPr>
          <a:xfrm>
            <a:off x="1137859" y="3208380"/>
            <a:ext cx="495814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123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Marcador de texto 49">
            <a:extLst>
              <a:ext uri="{FF2B5EF4-FFF2-40B4-BE49-F238E27FC236}">
                <a16:creationId xmlns:a16="http://schemas.microsoft.com/office/drawing/2014/main" id="{EEA1E9FE-E20F-4612-B074-B31793DD6D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250" y="0"/>
            <a:ext cx="5883519" cy="304189"/>
          </a:xfrm>
          <a:solidFill>
            <a:schemeClr val="bg1"/>
          </a:solidFill>
        </p:spPr>
        <p:txBody>
          <a:bodyPr tIns="72000" bIns="180000">
            <a:noAutofit/>
          </a:bodyPr>
          <a:lstStyle>
            <a:lvl1pPr marL="0" indent="0" algn="ctr">
              <a:buFontTx/>
              <a:buNone/>
              <a:defRPr sz="1600" b="1" cap="small" baseline="0">
                <a:solidFill>
                  <a:srgbClr val="0073B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228463" indent="0">
              <a:buFontTx/>
              <a:buNone/>
              <a:defRPr/>
            </a:lvl2pPr>
            <a:lvl3pPr marL="456926" indent="0">
              <a:buFontTx/>
              <a:buNone/>
              <a:defRPr/>
            </a:lvl3pPr>
            <a:lvl4pPr marL="685389" indent="0">
              <a:buFontTx/>
              <a:buNone/>
              <a:defRPr/>
            </a:lvl4pPr>
            <a:lvl5pPr marL="913852" indent="0">
              <a:buFontTx/>
              <a:buNone/>
              <a:defRPr/>
            </a:lvl5pPr>
          </a:lstStyle>
          <a:p>
            <a:pPr lvl="0"/>
            <a:r>
              <a:rPr lang="es-ES" dirty="0"/>
              <a:t>Titulo -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8FE4BAFC-0B66-4F55-B414-4C4C5974DD6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5250" y="352489"/>
            <a:ext cx="5883519" cy="2607781"/>
          </a:xfrm>
          <a:noFill/>
        </p:spPr>
        <p:txBody>
          <a:bodyPr>
            <a:normAutofit/>
          </a:bodyPr>
          <a:lstStyle>
            <a:lvl1pPr marL="0" indent="0" algn="just">
              <a:buNone/>
              <a:defRPr sz="1200" baseline="0">
                <a:solidFill>
                  <a:schemeClr val="bg1"/>
                </a:solidFill>
                <a:latin typeface="Ebrima" panose="02000000000000000000" pitchFamily="2" charset="0"/>
              </a:defRPr>
            </a:lvl1pPr>
            <a:lvl2pPr>
              <a:defRPr>
                <a:solidFill>
                  <a:srgbClr val="004D57"/>
                </a:solidFill>
              </a:defRPr>
            </a:lvl2pPr>
            <a:lvl3pPr>
              <a:defRPr>
                <a:solidFill>
                  <a:srgbClr val="004D57"/>
                </a:solidFill>
              </a:defRPr>
            </a:lvl3pPr>
            <a:lvl4pPr>
              <a:defRPr>
                <a:solidFill>
                  <a:srgbClr val="004D57"/>
                </a:solidFill>
              </a:defRPr>
            </a:lvl4pPr>
            <a:lvl5pPr>
              <a:defRPr>
                <a:solidFill>
                  <a:srgbClr val="004D57"/>
                </a:solidFill>
              </a:defRPr>
            </a:lvl5pPr>
          </a:lstStyle>
          <a:p>
            <a:pPr lvl="0"/>
            <a:r>
              <a:rPr lang="es-ES" dirty="0"/>
              <a:t>Haga clic para modificar los estilos - </a:t>
            </a:r>
            <a:r>
              <a:rPr lang="en-US" dirty="0"/>
              <a:t>Click to modify the pattern text styles</a:t>
            </a:r>
            <a:endParaRPr lang="es-E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051AA2B-2B12-49A1-AAF4-E0DA7E87F04D}"/>
              </a:ext>
            </a:extLst>
          </p:cNvPr>
          <p:cNvSpPr/>
          <p:nvPr userDrawn="1"/>
        </p:nvSpPr>
        <p:spPr>
          <a:xfrm>
            <a:off x="95251" y="3005138"/>
            <a:ext cx="5909896" cy="422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17ABE"/>
              </a:solidFill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B43C98E7-DEC6-406E-AFA8-A491D3BE10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6766" y="3005138"/>
            <a:ext cx="1276728" cy="422275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F2599978-835A-479E-AAB6-FB5BE4DCF1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396" y="3031511"/>
            <a:ext cx="369780" cy="368856"/>
          </a:xfrm>
          <a:prstGeom prst="rect">
            <a:avLst/>
          </a:prstGeom>
        </p:spPr>
      </p:pic>
      <p:grpSp>
        <p:nvGrpSpPr>
          <p:cNvPr id="12" name="Google Shape;9000;p92">
            <a:extLst>
              <a:ext uri="{FF2B5EF4-FFF2-40B4-BE49-F238E27FC236}">
                <a16:creationId xmlns:a16="http://schemas.microsoft.com/office/drawing/2014/main" id="{B8EA4352-83E5-4D20-A3C1-8EF476527D4F}"/>
              </a:ext>
            </a:extLst>
          </p:cNvPr>
          <p:cNvGrpSpPr/>
          <p:nvPr userDrawn="1"/>
        </p:nvGrpSpPr>
        <p:grpSpPr>
          <a:xfrm>
            <a:off x="2548748" y="3062477"/>
            <a:ext cx="237150" cy="239638"/>
            <a:chOff x="266768" y="1721375"/>
            <a:chExt cx="397907" cy="397887"/>
          </a:xfrm>
          <a:solidFill>
            <a:srgbClr val="017AC3"/>
          </a:solidFill>
        </p:grpSpPr>
        <p:sp>
          <p:nvSpPr>
            <p:cNvPr id="15" name="Google Shape;9001;p92">
              <a:extLst>
                <a:ext uri="{FF2B5EF4-FFF2-40B4-BE49-F238E27FC236}">
                  <a16:creationId xmlns:a16="http://schemas.microsoft.com/office/drawing/2014/main" id="{278C2B43-E844-4A59-A5E2-44A9333A24E4}"/>
                </a:ext>
              </a:extLst>
            </p:cNvPr>
            <p:cNvSpPr/>
            <p:nvPr/>
          </p:nvSpPr>
          <p:spPr>
            <a:xfrm>
              <a:off x="454843" y="1791037"/>
              <a:ext cx="136218" cy="328222"/>
            </a:xfrm>
            <a:custGeom>
              <a:avLst/>
              <a:gdLst/>
              <a:ahLst/>
              <a:cxnLst/>
              <a:rect l="l" t="t" r="r" b="b"/>
              <a:pathLst>
                <a:path w="6527" h="15727" extrusionOk="0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25C6D"/>
                </a:solidFill>
              </a:endParaRPr>
            </a:p>
          </p:txBody>
        </p:sp>
        <p:sp>
          <p:nvSpPr>
            <p:cNvPr id="16" name="Google Shape;9002;p92">
              <a:extLst>
                <a:ext uri="{FF2B5EF4-FFF2-40B4-BE49-F238E27FC236}">
                  <a16:creationId xmlns:a16="http://schemas.microsoft.com/office/drawing/2014/main" id="{5C7667EA-0313-4634-ABD2-ECE052B93257}"/>
                </a:ext>
              </a:extLst>
            </p:cNvPr>
            <p:cNvSpPr/>
            <p:nvPr/>
          </p:nvSpPr>
          <p:spPr>
            <a:xfrm>
              <a:off x="266768" y="1721375"/>
              <a:ext cx="397907" cy="397887"/>
            </a:xfrm>
            <a:custGeom>
              <a:avLst/>
              <a:gdLst/>
              <a:ahLst/>
              <a:cxnLst/>
              <a:rect l="l" t="t" r="r" b="b"/>
              <a:pathLst>
                <a:path w="19066" h="19065" extrusionOk="0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25C6D"/>
                </a:solidFill>
              </a:endParaRPr>
            </a:p>
          </p:txBody>
        </p:sp>
      </p:grpSp>
      <p:grpSp>
        <p:nvGrpSpPr>
          <p:cNvPr id="17" name="Google Shape;9003;p92">
            <a:extLst>
              <a:ext uri="{FF2B5EF4-FFF2-40B4-BE49-F238E27FC236}">
                <a16:creationId xmlns:a16="http://schemas.microsoft.com/office/drawing/2014/main" id="{4A8C2AEC-A631-4492-8465-D0EDA281CA64}"/>
              </a:ext>
            </a:extLst>
          </p:cNvPr>
          <p:cNvGrpSpPr/>
          <p:nvPr userDrawn="1"/>
        </p:nvGrpSpPr>
        <p:grpSpPr>
          <a:xfrm>
            <a:off x="3073318" y="3062477"/>
            <a:ext cx="229658" cy="234701"/>
            <a:chOff x="864491" y="1723250"/>
            <a:chExt cx="397866" cy="397887"/>
          </a:xfrm>
          <a:solidFill>
            <a:srgbClr val="017AC3"/>
          </a:solidFill>
        </p:grpSpPr>
        <p:sp>
          <p:nvSpPr>
            <p:cNvPr id="18" name="Google Shape;9004;p92">
              <a:extLst>
                <a:ext uri="{FF2B5EF4-FFF2-40B4-BE49-F238E27FC236}">
                  <a16:creationId xmlns:a16="http://schemas.microsoft.com/office/drawing/2014/main" id="{BA37B248-7C8C-434D-8D4C-5BA4523814C5}"/>
                </a:ext>
              </a:extLst>
            </p:cNvPr>
            <p:cNvSpPr/>
            <p:nvPr/>
          </p:nvSpPr>
          <p:spPr>
            <a:xfrm>
              <a:off x="935197" y="1793977"/>
              <a:ext cx="256451" cy="256430"/>
            </a:xfrm>
            <a:custGeom>
              <a:avLst/>
              <a:gdLst/>
              <a:ahLst/>
              <a:cxnLst/>
              <a:rect l="l" t="t" r="r" b="b"/>
              <a:pathLst>
                <a:path w="12288" h="12287" extrusionOk="0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25C6D"/>
                </a:solidFill>
              </a:endParaRPr>
            </a:p>
          </p:txBody>
        </p:sp>
        <p:sp>
          <p:nvSpPr>
            <p:cNvPr id="19" name="Google Shape;9005;p92">
              <a:extLst>
                <a:ext uri="{FF2B5EF4-FFF2-40B4-BE49-F238E27FC236}">
                  <a16:creationId xmlns:a16="http://schemas.microsoft.com/office/drawing/2014/main" id="{8B2D21AE-F6EC-4C27-A185-1CE78723BE80}"/>
                </a:ext>
              </a:extLst>
            </p:cNvPr>
            <p:cNvSpPr/>
            <p:nvPr/>
          </p:nvSpPr>
          <p:spPr>
            <a:xfrm>
              <a:off x="1005109" y="1863910"/>
              <a:ext cx="116622" cy="116559"/>
            </a:xfrm>
            <a:custGeom>
              <a:avLst/>
              <a:gdLst/>
              <a:ahLst/>
              <a:cxnLst/>
              <a:rect l="l" t="t" r="r" b="b"/>
              <a:pathLst>
                <a:path w="5588" h="5585" extrusionOk="0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25C6D"/>
                </a:solidFill>
              </a:endParaRPr>
            </a:p>
          </p:txBody>
        </p:sp>
        <p:sp>
          <p:nvSpPr>
            <p:cNvPr id="21" name="Google Shape;9006;p92">
              <a:extLst>
                <a:ext uri="{FF2B5EF4-FFF2-40B4-BE49-F238E27FC236}">
                  <a16:creationId xmlns:a16="http://schemas.microsoft.com/office/drawing/2014/main" id="{67F851C2-F518-4C77-B35C-0D2C5BEAE320}"/>
                </a:ext>
              </a:extLst>
            </p:cNvPr>
            <p:cNvSpPr/>
            <p:nvPr/>
          </p:nvSpPr>
          <p:spPr>
            <a:xfrm>
              <a:off x="864491" y="1723250"/>
              <a:ext cx="397866" cy="397887"/>
            </a:xfrm>
            <a:custGeom>
              <a:avLst/>
              <a:gdLst/>
              <a:ahLst/>
              <a:cxnLst/>
              <a:rect l="l" t="t" r="r" b="b"/>
              <a:pathLst>
                <a:path w="19064" h="19065" extrusionOk="0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25C6D"/>
                </a:solidFill>
              </a:endParaRPr>
            </a:p>
          </p:txBody>
        </p:sp>
      </p:grpSp>
      <p:sp>
        <p:nvSpPr>
          <p:cNvPr id="27" name="Google Shape;9007;p92">
            <a:extLst>
              <a:ext uri="{FF2B5EF4-FFF2-40B4-BE49-F238E27FC236}">
                <a16:creationId xmlns:a16="http://schemas.microsoft.com/office/drawing/2014/main" id="{4763CFB9-6275-44F2-BE7A-B1E6B7358952}"/>
              </a:ext>
            </a:extLst>
          </p:cNvPr>
          <p:cNvSpPr/>
          <p:nvPr userDrawn="1"/>
        </p:nvSpPr>
        <p:spPr>
          <a:xfrm>
            <a:off x="2816686" y="3077690"/>
            <a:ext cx="237150" cy="224425"/>
          </a:xfrm>
          <a:custGeom>
            <a:avLst/>
            <a:gdLst/>
            <a:ahLst/>
            <a:cxnLst/>
            <a:rect l="l" t="t" r="r" b="b"/>
            <a:pathLst>
              <a:path w="19122" h="15596" extrusionOk="0">
                <a:moveTo>
                  <a:pt x="12981" y="0"/>
                </a:moveTo>
                <a:cubicBezTo>
                  <a:pt x="12091" y="0"/>
                  <a:pt x="10821" y="352"/>
                  <a:pt x="9915" y="1352"/>
                </a:cubicBezTo>
                <a:cubicBezTo>
                  <a:pt x="9203" y="2141"/>
                  <a:pt x="8847" y="3174"/>
                  <a:pt x="8856" y="4430"/>
                </a:cubicBezTo>
                <a:cubicBezTo>
                  <a:pt x="6243" y="4110"/>
                  <a:pt x="4101" y="2933"/>
                  <a:pt x="2323" y="846"/>
                </a:cubicBezTo>
                <a:cubicBezTo>
                  <a:pt x="2216" y="723"/>
                  <a:pt x="2064" y="650"/>
                  <a:pt x="1902" y="650"/>
                </a:cubicBezTo>
                <a:cubicBezTo>
                  <a:pt x="1875" y="650"/>
                  <a:pt x="1848" y="652"/>
                  <a:pt x="1820" y="656"/>
                </a:cubicBezTo>
                <a:cubicBezTo>
                  <a:pt x="1631" y="683"/>
                  <a:pt x="1468" y="805"/>
                  <a:pt x="1391" y="977"/>
                </a:cubicBezTo>
                <a:cubicBezTo>
                  <a:pt x="695" y="2512"/>
                  <a:pt x="701" y="3895"/>
                  <a:pt x="1403" y="5113"/>
                </a:cubicBezTo>
                <a:cubicBezTo>
                  <a:pt x="1389" y="5111"/>
                  <a:pt x="1374" y="5111"/>
                  <a:pt x="1360" y="5111"/>
                </a:cubicBezTo>
                <a:cubicBezTo>
                  <a:pt x="1076" y="5111"/>
                  <a:pt x="803" y="5375"/>
                  <a:pt x="824" y="5707"/>
                </a:cubicBezTo>
                <a:cubicBezTo>
                  <a:pt x="916" y="7101"/>
                  <a:pt x="1428" y="8182"/>
                  <a:pt x="2351" y="8934"/>
                </a:cubicBezTo>
                <a:cubicBezTo>
                  <a:pt x="2176" y="9073"/>
                  <a:pt x="2102" y="9307"/>
                  <a:pt x="2164" y="9524"/>
                </a:cubicBezTo>
                <a:cubicBezTo>
                  <a:pt x="2456" y="10535"/>
                  <a:pt x="3310" y="11633"/>
                  <a:pt x="4615" y="12155"/>
                </a:cubicBezTo>
                <a:cubicBezTo>
                  <a:pt x="3657" y="12655"/>
                  <a:pt x="2516" y="12903"/>
                  <a:pt x="1345" y="12903"/>
                </a:cubicBezTo>
                <a:cubicBezTo>
                  <a:pt x="1111" y="12903"/>
                  <a:pt x="876" y="12893"/>
                  <a:pt x="641" y="12873"/>
                </a:cubicBezTo>
                <a:cubicBezTo>
                  <a:pt x="628" y="12872"/>
                  <a:pt x="615" y="12872"/>
                  <a:pt x="603" y="12872"/>
                </a:cubicBezTo>
                <a:cubicBezTo>
                  <a:pt x="362" y="12872"/>
                  <a:pt x="155" y="13031"/>
                  <a:pt x="78" y="13266"/>
                </a:cubicBezTo>
                <a:cubicBezTo>
                  <a:pt x="0" y="13512"/>
                  <a:pt x="113" y="13788"/>
                  <a:pt x="334" y="13922"/>
                </a:cubicBezTo>
                <a:cubicBezTo>
                  <a:pt x="1162" y="14423"/>
                  <a:pt x="3243" y="15596"/>
                  <a:pt x="6294" y="15596"/>
                </a:cubicBezTo>
                <a:cubicBezTo>
                  <a:pt x="14568" y="15596"/>
                  <a:pt x="17244" y="8279"/>
                  <a:pt x="17244" y="4736"/>
                </a:cubicBezTo>
                <a:cubicBezTo>
                  <a:pt x="17241" y="4515"/>
                  <a:pt x="17243" y="4541"/>
                  <a:pt x="17230" y="4426"/>
                </a:cubicBezTo>
                <a:cubicBezTo>
                  <a:pt x="17250" y="4403"/>
                  <a:pt x="17326" y="4347"/>
                  <a:pt x="17386" y="4301"/>
                </a:cubicBezTo>
                <a:cubicBezTo>
                  <a:pt x="17696" y="4067"/>
                  <a:pt x="18237" y="3680"/>
                  <a:pt x="18983" y="2590"/>
                </a:cubicBezTo>
                <a:cubicBezTo>
                  <a:pt x="19121" y="2386"/>
                  <a:pt x="19111" y="2118"/>
                  <a:pt x="18957" y="1925"/>
                </a:cubicBezTo>
                <a:cubicBezTo>
                  <a:pt x="18840" y="1779"/>
                  <a:pt x="18708" y="1722"/>
                  <a:pt x="18558" y="1722"/>
                </a:cubicBezTo>
                <a:cubicBezTo>
                  <a:pt x="18451" y="1722"/>
                  <a:pt x="18336" y="1751"/>
                  <a:pt x="18212" y="1799"/>
                </a:cubicBezTo>
                <a:cubicBezTo>
                  <a:pt x="18352" y="1553"/>
                  <a:pt x="18467" y="1291"/>
                  <a:pt x="18559" y="1014"/>
                </a:cubicBezTo>
                <a:cubicBezTo>
                  <a:pt x="18631" y="800"/>
                  <a:pt x="18553" y="614"/>
                  <a:pt x="18382" y="465"/>
                </a:cubicBezTo>
                <a:cubicBezTo>
                  <a:pt x="18282" y="379"/>
                  <a:pt x="18151" y="335"/>
                  <a:pt x="18020" y="335"/>
                </a:cubicBezTo>
                <a:cubicBezTo>
                  <a:pt x="17928" y="335"/>
                  <a:pt x="17837" y="356"/>
                  <a:pt x="17754" y="398"/>
                </a:cubicBezTo>
                <a:cubicBezTo>
                  <a:pt x="16848" y="856"/>
                  <a:pt x="16172" y="1054"/>
                  <a:pt x="15873" y="1113"/>
                </a:cubicBezTo>
                <a:cubicBezTo>
                  <a:pt x="15090" y="395"/>
                  <a:pt x="14251" y="0"/>
                  <a:pt x="12981" y="0"/>
                </a:cubicBezTo>
                <a:close/>
              </a:path>
            </a:pathLst>
          </a:custGeom>
          <a:solidFill>
            <a:srgbClr val="017A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25C6D"/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15EE373E-01EA-4143-9955-A10BE9E1797D}"/>
              </a:ext>
            </a:extLst>
          </p:cNvPr>
          <p:cNvSpPr txBox="1"/>
          <p:nvPr userDrawn="1"/>
        </p:nvSpPr>
        <p:spPr>
          <a:xfrm>
            <a:off x="2528187" y="3317886"/>
            <a:ext cx="77654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" b="1" dirty="0">
                <a:solidFill>
                  <a:srgbClr val="017AC3"/>
                </a:solidFill>
                <a:latin typeface="Montserrat Black" panose="020B0604020202020204" charset="0"/>
              </a:rPr>
              <a:t>@IOCARIBEOCEAN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5C4593DD-D2BC-4217-B13C-A3E4125B601A}"/>
              </a:ext>
            </a:extLst>
          </p:cNvPr>
          <p:cNvSpPr/>
          <p:nvPr userDrawn="1"/>
        </p:nvSpPr>
        <p:spPr>
          <a:xfrm>
            <a:off x="3571346" y="2961051"/>
            <a:ext cx="232613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kern="1200" dirty="0">
                <a:solidFill>
                  <a:srgbClr val="017AC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WESTERN TROPICAL ATLANTIC REGION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" b="1" kern="1200" dirty="0">
              <a:solidFill>
                <a:srgbClr val="017AC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" b="1" kern="1200" dirty="0">
              <a:solidFill>
                <a:srgbClr val="017AC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" b="1" kern="1200" dirty="0">
              <a:solidFill>
                <a:srgbClr val="017AC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l"/>
            <a:r>
              <a:rPr lang="es-CO" sz="700" b="1" dirty="0">
                <a:solidFill>
                  <a:srgbClr val="017AC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REGIÓN ATLÁNTICO TROPICAL OCCIDENTAL</a:t>
            </a:r>
          </a:p>
          <a:p>
            <a:pPr algn="l"/>
            <a:endParaRPr lang="es-CO" sz="100" b="1" dirty="0">
              <a:solidFill>
                <a:srgbClr val="017AC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l"/>
            <a:endParaRPr lang="es-CO" sz="100" b="1" dirty="0">
              <a:solidFill>
                <a:srgbClr val="017AC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l"/>
            <a:endParaRPr lang="es-CO" sz="100" b="1" dirty="0">
              <a:solidFill>
                <a:srgbClr val="017AC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kern="1200" dirty="0">
                <a:solidFill>
                  <a:srgbClr val="017AC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RÉGION ATLANTIQUE TROPICALE OCCIDENTALE</a:t>
            </a:r>
            <a:endParaRPr lang="es-CO" sz="700" b="1" dirty="0">
              <a:solidFill>
                <a:srgbClr val="0073B4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AE47F523-C045-4CC6-B208-2FAF8A975574}"/>
              </a:ext>
            </a:extLst>
          </p:cNvPr>
          <p:cNvCxnSpPr>
            <a:cxnSpLocks/>
          </p:cNvCxnSpPr>
          <p:nvPr userDrawn="1"/>
        </p:nvCxnSpPr>
        <p:spPr>
          <a:xfrm>
            <a:off x="3657600" y="3131965"/>
            <a:ext cx="2347547" cy="0"/>
          </a:xfrm>
          <a:prstGeom prst="line">
            <a:avLst/>
          </a:prstGeom>
          <a:ln w="28575">
            <a:solidFill>
              <a:srgbClr val="017A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E4822302-35FC-4E7E-93AC-2E023D53D772}"/>
              </a:ext>
            </a:extLst>
          </p:cNvPr>
          <p:cNvCxnSpPr>
            <a:cxnSpLocks/>
          </p:cNvCxnSpPr>
          <p:nvPr userDrawn="1"/>
        </p:nvCxnSpPr>
        <p:spPr>
          <a:xfrm>
            <a:off x="3657600" y="3285952"/>
            <a:ext cx="2347547" cy="0"/>
          </a:xfrm>
          <a:prstGeom prst="line">
            <a:avLst/>
          </a:prstGeom>
          <a:ln w="28575">
            <a:solidFill>
              <a:srgbClr val="017A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174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Marcador de texto 49">
            <a:extLst>
              <a:ext uri="{FF2B5EF4-FFF2-40B4-BE49-F238E27FC236}">
                <a16:creationId xmlns:a16="http://schemas.microsoft.com/office/drawing/2014/main" id="{EEA1E9FE-E20F-4612-B074-B31793DD6D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250" y="0"/>
            <a:ext cx="5909897" cy="518746"/>
          </a:xfrm>
          <a:solidFill>
            <a:schemeClr val="bg1"/>
          </a:solidFill>
        </p:spPr>
        <p:txBody>
          <a:bodyPr tIns="72000" bIns="180000">
            <a:noAutofit/>
          </a:bodyPr>
          <a:lstStyle>
            <a:lvl1pPr marL="0" indent="0" algn="ctr">
              <a:buFontTx/>
              <a:buNone/>
              <a:defRPr sz="1200" b="1" cap="small" baseline="0">
                <a:solidFill>
                  <a:srgbClr val="0073B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228463" indent="0">
              <a:buFontTx/>
              <a:buNone/>
              <a:defRPr/>
            </a:lvl2pPr>
            <a:lvl3pPr marL="456926" indent="0">
              <a:buFontTx/>
              <a:buNone/>
              <a:defRPr/>
            </a:lvl3pPr>
            <a:lvl4pPr marL="685389" indent="0">
              <a:buFontTx/>
              <a:buNone/>
              <a:defRPr/>
            </a:lvl4pPr>
            <a:lvl5pPr marL="913852" indent="0">
              <a:buFontTx/>
              <a:buNone/>
              <a:defRPr/>
            </a:lvl5pPr>
          </a:lstStyle>
          <a:p>
            <a:pPr lvl="0"/>
            <a:r>
              <a:rPr lang="es-ES" dirty="0"/>
              <a:t>Titulo – </a:t>
            </a:r>
            <a:r>
              <a:rPr lang="es-ES" dirty="0" err="1"/>
              <a:t>Title</a:t>
            </a:r>
            <a:endParaRPr lang="es-ES" dirty="0"/>
          </a:p>
          <a:p>
            <a:pPr lvl="0"/>
            <a:endParaRPr lang="es-ES" dirty="0"/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8FE4BAFC-0B66-4F55-B414-4C4C5974DD6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5251" y="558887"/>
            <a:ext cx="5909896" cy="2401383"/>
          </a:xfrm>
          <a:noFill/>
        </p:spPr>
        <p:txBody>
          <a:bodyPr>
            <a:normAutofit/>
          </a:bodyPr>
          <a:lstStyle>
            <a:lvl1pPr marL="0" indent="0" algn="just">
              <a:buNone/>
              <a:defRPr sz="1200" baseline="0">
                <a:solidFill>
                  <a:schemeClr val="bg1"/>
                </a:solidFill>
                <a:latin typeface="Ebrima" panose="02000000000000000000" pitchFamily="2" charset="0"/>
              </a:defRPr>
            </a:lvl1pPr>
            <a:lvl2pPr>
              <a:defRPr>
                <a:solidFill>
                  <a:srgbClr val="004D57"/>
                </a:solidFill>
              </a:defRPr>
            </a:lvl2pPr>
            <a:lvl3pPr>
              <a:defRPr>
                <a:solidFill>
                  <a:srgbClr val="004D57"/>
                </a:solidFill>
              </a:defRPr>
            </a:lvl3pPr>
            <a:lvl4pPr>
              <a:defRPr>
                <a:solidFill>
                  <a:srgbClr val="004D57"/>
                </a:solidFill>
              </a:defRPr>
            </a:lvl4pPr>
            <a:lvl5pPr>
              <a:defRPr>
                <a:solidFill>
                  <a:srgbClr val="004D57"/>
                </a:solidFill>
              </a:defRPr>
            </a:lvl5pPr>
          </a:lstStyle>
          <a:p>
            <a:pPr lvl="0"/>
            <a:r>
              <a:rPr lang="es-ES" dirty="0"/>
              <a:t>Haga clic para modificar los estilos - </a:t>
            </a:r>
            <a:r>
              <a:rPr lang="en-US" dirty="0"/>
              <a:t>Click to modify the pattern text styles</a:t>
            </a:r>
            <a:endParaRPr lang="es-ES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167B1DCA-8C04-4BF7-80EB-A65B03A81BAA}"/>
              </a:ext>
            </a:extLst>
          </p:cNvPr>
          <p:cNvSpPr/>
          <p:nvPr userDrawn="1"/>
        </p:nvSpPr>
        <p:spPr>
          <a:xfrm>
            <a:off x="95251" y="3005138"/>
            <a:ext cx="5909896" cy="422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17ABE"/>
              </a:solidFill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4FB7E645-47CD-45EF-8DE4-6187EA40EA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6766" y="3005138"/>
            <a:ext cx="1276728" cy="422275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E8BCCAB2-89D1-47E9-AEEF-BC86EA02BE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396" y="3031511"/>
            <a:ext cx="369780" cy="368856"/>
          </a:xfrm>
          <a:prstGeom prst="rect">
            <a:avLst/>
          </a:prstGeom>
        </p:spPr>
      </p:pic>
      <p:grpSp>
        <p:nvGrpSpPr>
          <p:cNvPr id="22" name="Google Shape;9000;p92">
            <a:extLst>
              <a:ext uri="{FF2B5EF4-FFF2-40B4-BE49-F238E27FC236}">
                <a16:creationId xmlns:a16="http://schemas.microsoft.com/office/drawing/2014/main" id="{586B5EA3-7FD5-4677-9CF0-64DCA5D53139}"/>
              </a:ext>
            </a:extLst>
          </p:cNvPr>
          <p:cNvGrpSpPr/>
          <p:nvPr userDrawn="1"/>
        </p:nvGrpSpPr>
        <p:grpSpPr>
          <a:xfrm>
            <a:off x="2548748" y="3062477"/>
            <a:ext cx="237150" cy="239638"/>
            <a:chOff x="266768" y="1721375"/>
            <a:chExt cx="397907" cy="397887"/>
          </a:xfrm>
          <a:solidFill>
            <a:srgbClr val="017AC3"/>
          </a:solidFill>
        </p:grpSpPr>
        <p:sp>
          <p:nvSpPr>
            <p:cNvPr id="23" name="Google Shape;9001;p92">
              <a:extLst>
                <a:ext uri="{FF2B5EF4-FFF2-40B4-BE49-F238E27FC236}">
                  <a16:creationId xmlns:a16="http://schemas.microsoft.com/office/drawing/2014/main" id="{84415FC6-841E-4BB4-8AE4-14AB74F54B72}"/>
                </a:ext>
              </a:extLst>
            </p:cNvPr>
            <p:cNvSpPr/>
            <p:nvPr/>
          </p:nvSpPr>
          <p:spPr>
            <a:xfrm>
              <a:off x="454843" y="1791037"/>
              <a:ext cx="136218" cy="328222"/>
            </a:xfrm>
            <a:custGeom>
              <a:avLst/>
              <a:gdLst/>
              <a:ahLst/>
              <a:cxnLst/>
              <a:rect l="l" t="t" r="r" b="b"/>
              <a:pathLst>
                <a:path w="6527" h="15727" extrusionOk="0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25C6D"/>
                </a:solidFill>
              </a:endParaRPr>
            </a:p>
          </p:txBody>
        </p:sp>
        <p:sp>
          <p:nvSpPr>
            <p:cNvPr id="24" name="Google Shape;9002;p92">
              <a:extLst>
                <a:ext uri="{FF2B5EF4-FFF2-40B4-BE49-F238E27FC236}">
                  <a16:creationId xmlns:a16="http://schemas.microsoft.com/office/drawing/2014/main" id="{665C7CC3-11A1-4FE5-AC70-F8394CA3B22C}"/>
                </a:ext>
              </a:extLst>
            </p:cNvPr>
            <p:cNvSpPr/>
            <p:nvPr/>
          </p:nvSpPr>
          <p:spPr>
            <a:xfrm>
              <a:off x="266768" y="1721375"/>
              <a:ext cx="397907" cy="397887"/>
            </a:xfrm>
            <a:custGeom>
              <a:avLst/>
              <a:gdLst/>
              <a:ahLst/>
              <a:cxnLst/>
              <a:rect l="l" t="t" r="r" b="b"/>
              <a:pathLst>
                <a:path w="19066" h="19065" extrusionOk="0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25C6D"/>
                </a:solidFill>
              </a:endParaRPr>
            </a:p>
          </p:txBody>
        </p:sp>
      </p:grpSp>
      <p:grpSp>
        <p:nvGrpSpPr>
          <p:cNvPr id="25" name="Google Shape;9003;p92">
            <a:extLst>
              <a:ext uri="{FF2B5EF4-FFF2-40B4-BE49-F238E27FC236}">
                <a16:creationId xmlns:a16="http://schemas.microsoft.com/office/drawing/2014/main" id="{9B5432E7-2A4D-4A94-9061-64FA92C87A51}"/>
              </a:ext>
            </a:extLst>
          </p:cNvPr>
          <p:cNvGrpSpPr/>
          <p:nvPr userDrawn="1"/>
        </p:nvGrpSpPr>
        <p:grpSpPr>
          <a:xfrm>
            <a:off x="3073318" y="3062477"/>
            <a:ext cx="229658" cy="234701"/>
            <a:chOff x="864491" y="1723250"/>
            <a:chExt cx="397866" cy="397887"/>
          </a:xfrm>
          <a:solidFill>
            <a:srgbClr val="017AC3"/>
          </a:solidFill>
        </p:grpSpPr>
        <p:sp>
          <p:nvSpPr>
            <p:cNvPr id="26" name="Google Shape;9004;p92">
              <a:extLst>
                <a:ext uri="{FF2B5EF4-FFF2-40B4-BE49-F238E27FC236}">
                  <a16:creationId xmlns:a16="http://schemas.microsoft.com/office/drawing/2014/main" id="{C37FA8F7-2379-4F19-B684-8EB40529B562}"/>
                </a:ext>
              </a:extLst>
            </p:cNvPr>
            <p:cNvSpPr/>
            <p:nvPr/>
          </p:nvSpPr>
          <p:spPr>
            <a:xfrm>
              <a:off x="935197" y="1793977"/>
              <a:ext cx="256451" cy="256430"/>
            </a:xfrm>
            <a:custGeom>
              <a:avLst/>
              <a:gdLst/>
              <a:ahLst/>
              <a:cxnLst/>
              <a:rect l="l" t="t" r="r" b="b"/>
              <a:pathLst>
                <a:path w="12288" h="12287" extrusionOk="0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25C6D"/>
                </a:solidFill>
              </a:endParaRPr>
            </a:p>
          </p:txBody>
        </p:sp>
        <p:sp>
          <p:nvSpPr>
            <p:cNvPr id="27" name="Google Shape;9005;p92">
              <a:extLst>
                <a:ext uri="{FF2B5EF4-FFF2-40B4-BE49-F238E27FC236}">
                  <a16:creationId xmlns:a16="http://schemas.microsoft.com/office/drawing/2014/main" id="{D411D5CE-EB29-4628-A9AA-0694B6D75CD7}"/>
                </a:ext>
              </a:extLst>
            </p:cNvPr>
            <p:cNvSpPr/>
            <p:nvPr/>
          </p:nvSpPr>
          <p:spPr>
            <a:xfrm>
              <a:off x="1005109" y="1863910"/>
              <a:ext cx="116622" cy="116559"/>
            </a:xfrm>
            <a:custGeom>
              <a:avLst/>
              <a:gdLst/>
              <a:ahLst/>
              <a:cxnLst/>
              <a:rect l="l" t="t" r="r" b="b"/>
              <a:pathLst>
                <a:path w="5588" h="5585" extrusionOk="0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25C6D"/>
                </a:solidFill>
              </a:endParaRPr>
            </a:p>
          </p:txBody>
        </p:sp>
        <p:sp>
          <p:nvSpPr>
            <p:cNvPr id="28" name="Google Shape;9006;p92">
              <a:extLst>
                <a:ext uri="{FF2B5EF4-FFF2-40B4-BE49-F238E27FC236}">
                  <a16:creationId xmlns:a16="http://schemas.microsoft.com/office/drawing/2014/main" id="{841A4FC1-6C0F-4BA9-9854-37AC02B902CE}"/>
                </a:ext>
              </a:extLst>
            </p:cNvPr>
            <p:cNvSpPr/>
            <p:nvPr/>
          </p:nvSpPr>
          <p:spPr>
            <a:xfrm>
              <a:off x="864491" y="1723250"/>
              <a:ext cx="397866" cy="397887"/>
            </a:xfrm>
            <a:custGeom>
              <a:avLst/>
              <a:gdLst/>
              <a:ahLst/>
              <a:cxnLst/>
              <a:rect l="l" t="t" r="r" b="b"/>
              <a:pathLst>
                <a:path w="19064" h="19065" extrusionOk="0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25C6D"/>
                </a:solidFill>
              </a:endParaRPr>
            </a:p>
          </p:txBody>
        </p:sp>
      </p:grpSp>
      <p:sp>
        <p:nvSpPr>
          <p:cNvPr id="29" name="Google Shape;9007;p92">
            <a:extLst>
              <a:ext uri="{FF2B5EF4-FFF2-40B4-BE49-F238E27FC236}">
                <a16:creationId xmlns:a16="http://schemas.microsoft.com/office/drawing/2014/main" id="{DDCA3D02-5981-4E75-BC7D-CAD595346D74}"/>
              </a:ext>
            </a:extLst>
          </p:cNvPr>
          <p:cNvSpPr/>
          <p:nvPr userDrawn="1"/>
        </p:nvSpPr>
        <p:spPr>
          <a:xfrm>
            <a:off x="2816686" y="3077690"/>
            <a:ext cx="237150" cy="224425"/>
          </a:xfrm>
          <a:custGeom>
            <a:avLst/>
            <a:gdLst/>
            <a:ahLst/>
            <a:cxnLst/>
            <a:rect l="l" t="t" r="r" b="b"/>
            <a:pathLst>
              <a:path w="19122" h="15596" extrusionOk="0">
                <a:moveTo>
                  <a:pt x="12981" y="0"/>
                </a:moveTo>
                <a:cubicBezTo>
                  <a:pt x="12091" y="0"/>
                  <a:pt x="10821" y="352"/>
                  <a:pt x="9915" y="1352"/>
                </a:cubicBezTo>
                <a:cubicBezTo>
                  <a:pt x="9203" y="2141"/>
                  <a:pt x="8847" y="3174"/>
                  <a:pt x="8856" y="4430"/>
                </a:cubicBezTo>
                <a:cubicBezTo>
                  <a:pt x="6243" y="4110"/>
                  <a:pt x="4101" y="2933"/>
                  <a:pt x="2323" y="846"/>
                </a:cubicBezTo>
                <a:cubicBezTo>
                  <a:pt x="2216" y="723"/>
                  <a:pt x="2064" y="650"/>
                  <a:pt x="1902" y="650"/>
                </a:cubicBezTo>
                <a:cubicBezTo>
                  <a:pt x="1875" y="650"/>
                  <a:pt x="1848" y="652"/>
                  <a:pt x="1820" y="656"/>
                </a:cubicBezTo>
                <a:cubicBezTo>
                  <a:pt x="1631" y="683"/>
                  <a:pt x="1468" y="805"/>
                  <a:pt x="1391" y="977"/>
                </a:cubicBezTo>
                <a:cubicBezTo>
                  <a:pt x="695" y="2512"/>
                  <a:pt x="701" y="3895"/>
                  <a:pt x="1403" y="5113"/>
                </a:cubicBezTo>
                <a:cubicBezTo>
                  <a:pt x="1389" y="5111"/>
                  <a:pt x="1374" y="5111"/>
                  <a:pt x="1360" y="5111"/>
                </a:cubicBezTo>
                <a:cubicBezTo>
                  <a:pt x="1076" y="5111"/>
                  <a:pt x="803" y="5375"/>
                  <a:pt x="824" y="5707"/>
                </a:cubicBezTo>
                <a:cubicBezTo>
                  <a:pt x="916" y="7101"/>
                  <a:pt x="1428" y="8182"/>
                  <a:pt x="2351" y="8934"/>
                </a:cubicBezTo>
                <a:cubicBezTo>
                  <a:pt x="2176" y="9073"/>
                  <a:pt x="2102" y="9307"/>
                  <a:pt x="2164" y="9524"/>
                </a:cubicBezTo>
                <a:cubicBezTo>
                  <a:pt x="2456" y="10535"/>
                  <a:pt x="3310" y="11633"/>
                  <a:pt x="4615" y="12155"/>
                </a:cubicBezTo>
                <a:cubicBezTo>
                  <a:pt x="3657" y="12655"/>
                  <a:pt x="2516" y="12903"/>
                  <a:pt x="1345" y="12903"/>
                </a:cubicBezTo>
                <a:cubicBezTo>
                  <a:pt x="1111" y="12903"/>
                  <a:pt x="876" y="12893"/>
                  <a:pt x="641" y="12873"/>
                </a:cubicBezTo>
                <a:cubicBezTo>
                  <a:pt x="628" y="12872"/>
                  <a:pt x="615" y="12872"/>
                  <a:pt x="603" y="12872"/>
                </a:cubicBezTo>
                <a:cubicBezTo>
                  <a:pt x="362" y="12872"/>
                  <a:pt x="155" y="13031"/>
                  <a:pt x="78" y="13266"/>
                </a:cubicBezTo>
                <a:cubicBezTo>
                  <a:pt x="0" y="13512"/>
                  <a:pt x="113" y="13788"/>
                  <a:pt x="334" y="13922"/>
                </a:cubicBezTo>
                <a:cubicBezTo>
                  <a:pt x="1162" y="14423"/>
                  <a:pt x="3243" y="15596"/>
                  <a:pt x="6294" y="15596"/>
                </a:cubicBezTo>
                <a:cubicBezTo>
                  <a:pt x="14568" y="15596"/>
                  <a:pt x="17244" y="8279"/>
                  <a:pt x="17244" y="4736"/>
                </a:cubicBezTo>
                <a:cubicBezTo>
                  <a:pt x="17241" y="4515"/>
                  <a:pt x="17243" y="4541"/>
                  <a:pt x="17230" y="4426"/>
                </a:cubicBezTo>
                <a:cubicBezTo>
                  <a:pt x="17250" y="4403"/>
                  <a:pt x="17326" y="4347"/>
                  <a:pt x="17386" y="4301"/>
                </a:cubicBezTo>
                <a:cubicBezTo>
                  <a:pt x="17696" y="4067"/>
                  <a:pt x="18237" y="3680"/>
                  <a:pt x="18983" y="2590"/>
                </a:cubicBezTo>
                <a:cubicBezTo>
                  <a:pt x="19121" y="2386"/>
                  <a:pt x="19111" y="2118"/>
                  <a:pt x="18957" y="1925"/>
                </a:cubicBezTo>
                <a:cubicBezTo>
                  <a:pt x="18840" y="1779"/>
                  <a:pt x="18708" y="1722"/>
                  <a:pt x="18558" y="1722"/>
                </a:cubicBezTo>
                <a:cubicBezTo>
                  <a:pt x="18451" y="1722"/>
                  <a:pt x="18336" y="1751"/>
                  <a:pt x="18212" y="1799"/>
                </a:cubicBezTo>
                <a:cubicBezTo>
                  <a:pt x="18352" y="1553"/>
                  <a:pt x="18467" y="1291"/>
                  <a:pt x="18559" y="1014"/>
                </a:cubicBezTo>
                <a:cubicBezTo>
                  <a:pt x="18631" y="800"/>
                  <a:pt x="18553" y="614"/>
                  <a:pt x="18382" y="465"/>
                </a:cubicBezTo>
                <a:cubicBezTo>
                  <a:pt x="18282" y="379"/>
                  <a:pt x="18151" y="335"/>
                  <a:pt x="18020" y="335"/>
                </a:cubicBezTo>
                <a:cubicBezTo>
                  <a:pt x="17928" y="335"/>
                  <a:pt x="17837" y="356"/>
                  <a:pt x="17754" y="398"/>
                </a:cubicBezTo>
                <a:cubicBezTo>
                  <a:pt x="16848" y="856"/>
                  <a:pt x="16172" y="1054"/>
                  <a:pt x="15873" y="1113"/>
                </a:cubicBezTo>
                <a:cubicBezTo>
                  <a:pt x="15090" y="395"/>
                  <a:pt x="14251" y="0"/>
                  <a:pt x="12981" y="0"/>
                </a:cubicBezTo>
                <a:close/>
              </a:path>
            </a:pathLst>
          </a:custGeom>
          <a:solidFill>
            <a:srgbClr val="017A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25C6D"/>
              </a:solidFill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522169E3-7D7E-415A-B7CD-9553E46D40A8}"/>
              </a:ext>
            </a:extLst>
          </p:cNvPr>
          <p:cNvSpPr txBox="1"/>
          <p:nvPr userDrawn="1"/>
        </p:nvSpPr>
        <p:spPr>
          <a:xfrm>
            <a:off x="2528187" y="3317886"/>
            <a:ext cx="77654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" b="1" dirty="0">
                <a:solidFill>
                  <a:srgbClr val="017AC3"/>
                </a:solidFill>
                <a:latin typeface="Montserrat Black" panose="020B0604020202020204" charset="0"/>
              </a:rPr>
              <a:t>@IOCARIBEOCEAN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FA40CD59-74D7-4137-A62D-F37FE7FCB7C2}"/>
              </a:ext>
            </a:extLst>
          </p:cNvPr>
          <p:cNvSpPr/>
          <p:nvPr userDrawn="1"/>
        </p:nvSpPr>
        <p:spPr>
          <a:xfrm>
            <a:off x="3571346" y="2961051"/>
            <a:ext cx="232613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kern="1200" dirty="0">
                <a:solidFill>
                  <a:srgbClr val="017AC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WESTERN TROPICAL ATLANTIC REGION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" b="1" kern="1200" dirty="0">
              <a:solidFill>
                <a:srgbClr val="017AC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" b="1" kern="1200" dirty="0">
              <a:solidFill>
                <a:srgbClr val="017AC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" b="1" kern="1200" dirty="0">
              <a:solidFill>
                <a:srgbClr val="017AC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l"/>
            <a:r>
              <a:rPr lang="es-CO" sz="700" b="1" dirty="0">
                <a:solidFill>
                  <a:srgbClr val="017AC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REGIÓN ATLÁNTICO TROPICAL OCCIDENTAL</a:t>
            </a:r>
          </a:p>
          <a:p>
            <a:pPr algn="l"/>
            <a:endParaRPr lang="es-CO" sz="100" b="1" dirty="0">
              <a:solidFill>
                <a:srgbClr val="017AC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l"/>
            <a:endParaRPr lang="es-CO" sz="100" b="1" dirty="0">
              <a:solidFill>
                <a:srgbClr val="017AC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l"/>
            <a:endParaRPr lang="es-CO" sz="100" b="1" dirty="0">
              <a:solidFill>
                <a:srgbClr val="017AC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kern="1200" dirty="0">
                <a:solidFill>
                  <a:srgbClr val="017AC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RÉGION ATLANTIQUE TROPICALE OCCIDENTALE</a:t>
            </a:r>
            <a:endParaRPr lang="es-CO" sz="700" b="1" dirty="0">
              <a:solidFill>
                <a:srgbClr val="0073B4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F6B2E770-8328-425E-B2E9-C111E8886ECA}"/>
              </a:ext>
            </a:extLst>
          </p:cNvPr>
          <p:cNvCxnSpPr>
            <a:cxnSpLocks/>
          </p:cNvCxnSpPr>
          <p:nvPr userDrawn="1"/>
        </p:nvCxnSpPr>
        <p:spPr>
          <a:xfrm>
            <a:off x="3657600" y="3131965"/>
            <a:ext cx="2347547" cy="0"/>
          </a:xfrm>
          <a:prstGeom prst="line">
            <a:avLst/>
          </a:prstGeom>
          <a:ln w="28575">
            <a:solidFill>
              <a:srgbClr val="017A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526E4870-FCEB-4F6C-A721-915DA06652E1}"/>
              </a:ext>
            </a:extLst>
          </p:cNvPr>
          <p:cNvCxnSpPr>
            <a:cxnSpLocks/>
          </p:cNvCxnSpPr>
          <p:nvPr userDrawn="1"/>
        </p:nvCxnSpPr>
        <p:spPr>
          <a:xfrm>
            <a:off x="3657600" y="3285952"/>
            <a:ext cx="2347547" cy="0"/>
          </a:xfrm>
          <a:prstGeom prst="line">
            <a:avLst/>
          </a:prstGeom>
          <a:ln w="28575">
            <a:solidFill>
              <a:srgbClr val="017A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460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18">
            <a:extLst>
              <a:ext uri="{FF2B5EF4-FFF2-40B4-BE49-F238E27FC236}">
                <a16:creationId xmlns:a16="http://schemas.microsoft.com/office/drawing/2014/main" id="{277E5F24-D7EA-48E0-8A36-DCD2F5597109}"/>
              </a:ext>
            </a:extLst>
          </p:cNvPr>
          <p:cNvSpPr txBox="1"/>
          <p:nvPr userDrawn="1"/>
        </p:nvSpPr>
        <p:spPr>
          <a:xfrm>
            <a:off x="939534" y="1067375"/>
            <a:ext cx="4242290" cy="12926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lvl="0" algn="r">
              <a:defRPr sz="9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algn="ctr"/>
            <a:r>
              <a:rPr lang="es-CO" sz="2000" i="0" dirty="0"/>
              <a:t>MUCHAS GRACIAS  </a:t>
            </a:r>
          </a:p>
          <a:p>
            <a:pPr lvl="0" algn="ctr"/>
            <a:r>
              <a:rPr lang="es-CO" sz="900" i="0" dirty="0"/>
              <a:t>………………………………...............…………..</a:t>
            </a:r>
            <a:endParaRPr lang="es-CO" sz="1400" i="0" dirty="0"/>
          </a:p>
          <a:p>
            <a:pPr lvl="0" algn="ctr"/>
            <a:r>
              <a:rPr lang="es-CO" sz="2000" i="0" dirty="0"/>
              <a:t>THANK YOU</a:t>
            </a:r>
          </a:p>
          <a:p>
            <a:pPr lvl="0" algn="ctr"/>
            <a:r>
              <a:rPr lang="es-CO" sz="900" i="0" dirty="0"/>
              <a:t>………………………………….</a:t>
            </a:r>
            <a:endParaRPr lang="es-CO" sz="2000" i="0" dirty="0"/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MERCI BEAUCOUP</a:t>
            </a:r>
            <a:endParaRPr kumimoji="0" lang="es-CO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1" name="TextBox 4">
            <a:extLst>
              <a:ext uri="{FF2B5EF4-FFF2-40B4-BE49-F238E27FC236}">
                <a16:creationId xmlns:a16="http://schemas.microsoft.com/office/drawing/2014/main" id="{28416BC6-84FA-4001-B568-C547C4F24943}"/>
              </a:ext>
            </a:extLst>
          </p:cNvPr>
          <p:cNvSpPr txBox="1"/>
          <p:nvPr userDrawn="1"/>
        </p:nvSpPr>
        <p:spPr>
          <a:xfrm>
            <a:off x="588305" y="2793127"/>
            <a:ext cx="5507981" cy="21544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900" b="1">
                <a:solidFill>
                  <a:srgbClr val="0286D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fr-FR" sz="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Planet, One Ocean / Un Planeta, Un Océano / Une planète, un océan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73433F4F-698A-4933-B05F-291716F17100}"/>
              </a:ext>
            </a:extLst>
          </p:cNvPr>
          <p:cNvSpPr/>
          <p:nvPr userDrawn="1"/>
        </p:nvSpPr>
        <p:spPr>
          <a:xfrm>
            <a:off x="-4" y="3073191"/>
            <a:ext cx="6096289" cy="354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4E92B7D4-49CB-4917-B607-F5D1AB819844}"/>
              </a:ext>
            </a:extLst>
          </p:cNvPr>
          <p:cNvCxnSpPr>
            <a:cxnSpLocks/>
          </p:cNvCxnSpPr>
          <p:nvPr userDrawn="1"/>
        </p:nvCxnSpPr>
        <p:spPr>
          <a:xfrm>
            <a:off x="-6350" y="3029467"/>
            <a:ext cx="6102636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Box 2">
            <a:extLst>
              <a:ext uri="{FF2B5EF4-FFF2-40B4-BE49-F238E27FC236}">
                <a16:creationId xmlns:a16="http://schemas.microsoft.com/office/drawing/2014/main" id="{ACAA2828-D8AB-4193-8DF5-E4500E243E0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09809" y="3075719"/>
            <a:ext cx="1616711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sz="1000" b="1" i="0" u="sng" dirty="0">
                <a:solidFill>
                  <a:srgbClr val="017AC3"/>
                </a:solidFill>
                <a:latin typeface="+mn-lt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iocaribe.ioc-unesco.org</a:t>
            </a:r>
            <a:endParaRPr lang="en-US" altLang="es-ES" sz="1000" b="1" i="0" u="sng" dirty="0">
              <a:solidFill>
                <a:srgbClr val="017AC3"/>
              </a:solidFill>
              <a:latin typeface="+mn-lt"/>
            </a:endParaRPr>
          </a:p>
        </p:txBody>
      </p:sp>
      <p:grpSp>
        <p:nvGrpSpPr>
          <p:cNvPr id="45" name="Google Shape;9000;p92">
            <a:extLst>
              <a:ext uri="{FF2B5EF4-FFF2-40B4-BE49-F238E27FC236}">
                <a16:creationId xmlns:a16="http://schemas.microsoft.com/office/drawing/2014/main" id="{89132F3C-D583-4EE2-A84A-26D1096956F5}"/>
              </a:ext>
            </a:extLst>
          </p:cNvPr>
          <p:cNvGrpSpPr/>
          <p:nvPr userDrawn="1"/>
        </p:nvGrpSpPr>
        <p:grpSpPr>
          <a:xfrm>
            <a:off x="5181824" y="3134543"/>
            <a:ext cx="190242" cy="177427"/>
            <a:chOff x="266768" y="1721375"/>
            <a:chExt cx="397907" cy="397887"/>
          </a:xfrm>
          <a:solidFill>
            <a:srgbClr val="017AC3"/>
          </a:solidFill>
        </p:grpSpPr>
        <p:sp>
          <p:nvSpPr>
            <p:cNvPr id="46" name="Google Shape;9001;p92">
              <a:extLst>
                <a:ext uri="{FF2B5EF4-FFF2-40B4-BE49-F238E27FC236}">
                  <a16:creationId xmlns:a16="http://schemas.microsoft.com/office/drawing/2014/main" id="{6A355B94-625A-4CDA-A6BB-07AF524358D2}"/>
                </a:ext>
              </a:extLst>
            </p:cNvPr>
            <p:cNvSpPr/>
            <p:nvPr/>
          </p:nvSpPr>
          <p:spPr>
            <a:xfrm>
              <a:off x="454843" y="1791037"/>
              <a:ext cx="136218" cy="328222"/>
            </a:xfrm>
            <a:custGeom>
              <a:avLst/>
              <a:gdLst/>
              <a:ahLst/>
              <a:cxnLst/>
              <a:rect l="l" t="t" r="r" b="b"/>
              <a:pathLst>
                <a:path w="6527" h="15727" extrusionOk="0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25C6D"/>
                </a:solidFill>
              </a:endParaRPr>
            </a:p>
          </p:txBody>
        </p:sp>
        <p:sp>
          <p:nvSpPr>
            <p:cNvPr id="47" name="Google Shape;9002;p92">
              <a:extLst>
                <a:ext uri="{FF2B5EF4-FFF2-40B4-BE49-F238E27FC236}">
                  <a16:creationId xmlns:a16="http://schemas.microsoft.com/office/drawing/2014/main" id="{999086EF-5C09-4FA4-828F-649714929122}"/>
                </a:ext>
              </a:extLst>
            </p:cNvPr>
            <p:cNvSpPr/>
            <p:nvPr/>
          </p:nvSpPr>
          <p:spPr>
            <a:xfrm>
              <a:off x="266768" y="1721375"/>
              <a:ext cx="397907" cy="397887"/>
            </a:xfrm>
            <a:custGeom>
              <a:avLst/>
              <a:gdLst/>
              <a:ahLst/>
              <a:cxnLst/>
              <a:rect l="l" t="t" r="r" b="b"/>
              <a:pathLst>
                <a:path w="19066" h="19065" extrusionOk="0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25C6D"/>
                </a:solidFill>
              </a:endParaRPr>
            </a:p>
          </p:txBody>
        </p:sp>
      </p:grpSp>
      <p:grpSp>
        <p:nvGrpSpPr>
          <p:cNvPr id="48" name="Google Shape;9003;p92">
            <a:extLst>
              <a:ext uri="{FF2B5EF4-FFF2-40B4-BE49-F238E27FC236}">
                <a16:creationId xmlns:a16="http://schemas.microsoft.com/office/drawing/2014/main" id="{AFEC473F-9467-4315-82F1-9773862CFBC5}"/>
              </a:ext>
            </a:extLst>
          </p:cNvPr>
          <p:cNvGrpSpPr/>
          <p:nvPr userDrawn="1"/>
        </p:nvGrpSpPr>
        <p:grpSpPr>
          <a:xfrm>
            <a:off x="5606968" y="3132328"/>
            <a:ext cx="184232" cy="173772"/>
            <a:chOff x="864491" y="1723250"/>
            <a:chExt cx="397866" cy="397887"/>
          </a:xfrm>
          <a:solidFill>
            <a:srgbClr val="017AC3"/>
          </a:solidFill>
        </p:grpSpPr>
        <p:sp>
          <p:nvSpPr>
            <p:cNvPr id="49" name="Google Shape;9004;p92">
              <a:extLst>
                <a:ext uri="{FF2B5EF4-FFF2-40B4-BE49-F238E27FC236}">
                  <a16:creationId xmlns:a16="http://schemas.microsoft.com/office/drawing/2014/main" id="{93A73B4A-B406-44FE-9426-2341827DC880}"/>
                </a:ext>
              </a:extLst>
            </p:cNvPr>
            <p:cNvSpPr/>
            <p:nvPr/>
          </p:nvSpPr>
          <p:spPr>
            <a:xfrm>
              <a:off x="935197" y="1793977"/>
              <a:ext cx="256451" cy="256430"/>
            </a:xfrm>
            <a:custGeom>
              <a:avLst/>
              <a:gdLst/>
              <a:ahLst/>
              <a:cxnLst/>
              <a:rect l="l" t="t" r="r" b="b"/>
              <a:pathLst>
                <a:path w="12288" h="12287" extrusionOk="0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25C6D"/>
                </a:solidFill>
              </a:endParaRPr>
            </a:p>
          </p:txBody>
        </p:sp>
        <p:sp>
          <p:nvSpPr>
            <p:cNvPr id="50" name="Google Shape;9005;p92">
              <a:extLst>
                <a:ext uri="{FF2B5EF4-FFF2-40B4-BE49-F238E27FC236}">
                  <a16:creationId xmlns:a16="http://schemas.microsoft.com/office/drawing/2014/main" id="{129E1BB3-06C3-4A6F-BBD5-5698EC0B1B2F}"/>
                </a:ext>
              </a:extLst>
            </p:cNvPr>
            <p:cNvSpPr/>
            <p:nvPr/>
          </p:nvSpPr>
          <p:spPr>
            <a:xfrm>
              <a:off x="1005109" y="1863910"/>
              <a:ext cx="116622" cy="116559"/>
            </a:xfrm>
            <a:custGeom>
              <a:avLst/>
              <a:gdLst/>
              <a:ahLst/>
              <a:cxnLst/>
              <a:rect l="l" t="t" r="r" b="b"/>
              <a:pathLst>
                <a:path w="5588" h="5585" extrusionOk="0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25C6D"/>
                </a:solidFill>
              </a:endParaRPr>
            </a:p>
          </p:txBody>
        </p:sp>
        <p:sp>
          <p:nvSpPr>
            <p:cNvPr id="51" name="Google Shape;9006;p92">
              <a:extLst>
                <a:ext uri="{FF2B5EF4-FFF2-40B4-BE49-F238E27FC236}">
                  <a16:creationId xmlns:a16="http://schemas.microsoft.com/office/drawing/2014/main" id="{0ACB6065-8F7D-4F19-BCFB-6AC49BFD78F4}"/>
                </a:ext>
              </a:extLst>
            </p:cNvPr>
            <p:cNvSpPr/>
            <p:nvPr/>
          </p:nvSpPr>
          <p:spPr>
            <a:xfrm>
              <a:off x="864491" y="1723250"/>
              <a:ext cx="397866" cy="397887"/>
            </a:xfrm>
            <a:custGeom>
              <a:avLst/>
              <a:gdLst/>
              <a:ahLst/>
              <a:cxnLst/>
              <a:rect l="l" t="t" r="r" b="b"/>
              <a:pathLst>
                <a:path w="19064" h="19065" extrusionOk="0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25C6D"/>
                </a:solidFill>
              </a:endParaRPr>
            </a:p>
          </p:txBody>
        </p:sp>
      </p:grpSp>
      <p:sp>
        <p:nvSpPr>
          <p:cNvPr id="52" name="Google Shape;9007;p92">
            <a:extLst>
              <a:ext uri="{FF2B5EF4-FFF2-40B4-BE49-F238E27FC236}">
                <a16:creationId xmlns:a16="http://schemas.microsoft.com/office/drawing/2014/main" id="{3D3633A9-7456-4CFE-A067-D39405CCA269}"/>
              </a:ext>
            </a:extLst>
          </p:cNvPr>
          <p:cNvSpPr/>
          <p:nvPr userDrawn="1"/>
        </p:nvSpPr>
        <p:spPr>
          <a:xfrm>
            <a:off x="5397855" y="3134543"/>
            <a:ext cx="190242" cy="166164"/>
          </a:xfrm>
          <a:custGeom>
            <a:avLst/>
            <a:gdLst/>
            <a:ahLst/>
            <a:cxnLst/>
            <a:rect l="l" t="t" r="r" b="b"/>
            <a:pathLst>
              <a:path w="19122" h="15596" extrusionOk="0">
                <a:moveTo>
                  <a:pt x="12981" y="0"/>
                </a:moveTo>
                <a:cubicBezTo>
                  <a:pt x="12091" y="0"/>
                  <a:pt x="10821" y="352"/>
                  <a:pt x="9915" y="1352"/>
                </a:cubicBezTo>
                <a:cubicBezTo>
                  <a:pt x="9203" y="2141"/>
                  <a:pt x="8847" y="3174"/>
                  <a:pt x="8856" y="4430"/>
                </a:cubicBezTo>
                <a:cubicBezTo>
                  <a:pt x="6243" y="4110"/>
                  <a:pt x="4101" y="2933"/>
                  <a:pt x="2323" y="846"/>
                </a:cubicBezTo>
                <a:cubicBezTo>
                  <a:pt x="2216" y="723"/>
                  <a:pt x="2064" y="650"/>
                  <a:pt x="1902" y="650"/>
                </a:cubicBezTo>
                <a:cubicBezTo>
                  <a:pt x="1875" y="650"/>
                  <a:pt x="1848" y="652"/>
                  <a:pt x="1820" y="656"/>
                </a:cubicBezTo>
                <a:cubicBezTo>
                  <a:pt x="1631" y="683"/>
                  <a:pt x="1468" y="805"/>
                  <a:pt x="1391" y="977"/>
                </a:cubicBezTo>
                <a:cubicBezTo>
                  <a:pt x="695" y="2512"/>
                  <a:pt x="701" y="3895"/>
                  <a:pt x="1403" y="5113"/>
                </a:cubicBezTo>
                <a:cubicBezTo>
                  <a:pt x="1389" y="5111"/>
                  <a:pt x="1374" y="5111"/>
                  <a:pt x="1360" y="5111"/>
                </a:cubicBezTo>
                <a:cubicBezTo>
                  <a:pt x="1076" y="5111"/>
                  <a:pt x="803" y="5375"/>
                  <a:pt x="824" y="5707"/>
                </a:cubicBezTo>
                <a:cubicBezTo>
                  <a:pt x="916" y="7101"/>
                  <a:pt x="1428" y="8182"/>
                  <a:pt x="2351" y="8934"/>
                </a:cubicBezTo>
                <a:cubicBezTo>
                  <a:pt x="2176" y="9073"/>
                  <a:pt x="2102" y="9307"/>
                  <a:pt x="2164" y="9524"/>
                </a:cubicBezTo>
                <a:cubicBezTo>
                  <a:pt x="2456" y="10535"/>
                  <a:pt x="3310" y="11633"/>
                  <a:pt x="4615" y="12155"/>
                </a:cubicBezTo>
                <a:cubicBezTo>
                  <a:pt x="3657" y="12655"/>
                  <a:pt x="2516" y="12903"/>
                  <a:pt x="1345" y="12903"/>
                </a:cubicBezTo>
                <a:cubicBezTo>
                  <a:pt x="1111" y="12903"/>
                  <a:pt x="876" y="12893"/>
                  <a:pt x="641" y="12873"/>
                </a:cubicBezTo>
                <a:cubicBezTo>
                  <a:pt x="628" y="12872"/>
                  <a:pt x="615" y="12872"/>
                  <a:pt x="603" y="12872"/>
                </a:cubicBezTo>
                <a:cubicBezTo>
                  <a:pt x="362" y="12872"/>
                  <a:pt x="155" y="13031"/>
                  <a:pt x="78" y="13266"/>
                </a:cubicBezTo>
                <a:cubicBezTo>
                  <a:pt x="0" y="13512"/>
                  <a:pt x="113" y="13788"/>
                  <a:pt x="334" y="13922"/>
                </a:cubicBezTo>
                <a:cubicBezTo>
                  <a:pt x="1162" y="14423"/>
                  <a:pt x="3243" y="15596"/>
                  <a:pt x="6294" y="15596"/>
                </a:cubicBezTo>
                <a:cubicBezTo>
                  <a:pt x="14568" y="15596"/>
                  <a:pt x="17244" y="8279"/>
                  <a:pt x="17244" y="4736"/>
                </a:cubicBezTo>
                <a:cubicBezTo>
                  <a:pt x="17241" y="4515"/>
                  <a:pt x="17243" y="4541"/>
                  <a:pt x="17230" y="4426"/>
                </a:cubicBezTo>
                <a:cubicBezTo>
                  <a:pt x="17250" y="4403"/>
                  <a:pt x="17326" y="4347"/>
                  <a:pt x="17386" y="4301"/>
                </a:cubicBezTo>
                <a:cubicBezTo>
                  <a:pt x="17696" y="4067"/>
                  <a:pt x="18237" y="3680"/>
                  <a:pt x="18983" y="2590"/>
                </a:cubicBezTo>
                <a:cubicBezTo>
                  <a:pt x="19121" y="2386"/>
                  <a:pt x="19111" y="2118"/>
                  <a:pt x="18957" y="1925"/>
                </a:cubicBezTo>
                <a:cubicBezTo>
                  <a:pt x="18840" y="1779"/>
                  <a:pt x="18708" y="1722"/>
                  <a:pt x="18558" y="1722"/>
                </a:cubicBezTo>
                <a:cubicBezTo>
                  <a:pt x="18451" y="1722"/>
                  <a:pt x="18336" y="1751"/>
                  <a:pt x="18212" y="1799"/>
                </a:cubicBezTo>
                <a:cubicBezTo>
                  <a:pt x="18352" y="1553"/>
                  <a:pt x="18467" y="1291"/>
                  <a:pt x="18559" y="1014"/>
                </a:cubicBezTo>
                <a:cubicBezTo>
                  <a:pt x="18631" y="800"/>
                  <a:pt x="18553" y="614"/>
                  <a:pt x="18382" y="465"/>
                </a:cubicBezTo>
                <a:cubicBezTo>
                  <a:pt x="18282" y="379"/>
                  <a:pt x="18151" y="335"/>
                  <a:pt x="18020" y="335"/>
                </a:cubicBezTo>
                <a:cubicBezTo>
                  <a:pt x="17928" y="335"/>
                  <a:pt x="17837" y="356"/>
                  <a:pt x="17754" y="398"/>
                </a:cubicBezTo>
                <a:cubicBezTo>
                  <a:pt x="16848" y="856"/>
                  <a:pt x="16172" y="1054"/>
                  <a:pt x="15873" y="1113"/>
                </a:cubicBezTo>
                <a:cubicBezTo>
                  <a:pt x="15090" y="395"/>
                  <a:pt x="14251" y="0"/>
                  <a:pt x="12981" y="0"/>
                </a:cubicBezTo>
                <a:close/>
              </a:path>
            </a:pathLst>
          </a:custGeom>
          <a:solidFill>
            <a:srgbClr val="017A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25C6D"/>
              </a:solidFill>
            </a:endParaRP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D3B43D41-DAEE-449A-A855-4D67B8A6C781}"/>
              </a:ext>
            </a:extLst>
          </p:cNvPr>
          <p:cNvSpPr/>
          <p:nvPr userDrawn="1"/>
        </p:nvSpPr>
        <p:spPr>
          <a:xfrm>
            <a:off x="1" y="3253642"/>
            <a:ext cx="4883150" cy="173772"/>
          </a:xfrm>
          <a:prstGeom prst="rect">
            <a:avLst/>
          </a:prstGeom>
          <a:solidFill>
            <a:srgbClr val="017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4" name="Rectangle 1">
            <a:extLst>
              <a:ext uri="{FF2B5EF4-FFF2-40B4-BE49-F238E27FC236}">
                <a16:creationId xmlns:a16="http://schemas.microsoft.com/office/drawing/2014/main" id="{C3364F10-1EDD-4A28-A6C3-88A588D0738D}"/>
              </a:ext>
            </a:extLst>
          </p:cNvPr>
          <p:cNvSpPr/>
          <p:nvPr userDrawn="1"/>
        </p:nvSpPr>
        <p:spPr>
          <a:xfrm>
            <a:off x="1030367" y="3253642"/>
            <a:ext cx="2822418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es-ES" sz="1000" b="1" dirty="0">
                <a:solidFill>
                  <a:schemeClr val="bg1"/>
                </a:solidFill>
                <a:latin typeface="+mn-lt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ioc.unesco.org</a:t>
            </a:r>
            <a:r>
              <a:rPr lang="en-US" altLang="es-ES" sz="1000" b="1" dirty="0">
                <a:solidFill>
                  <a:schemeClr val="bg1"/>
                </a:solidFill>
                <a:latin typeface="+mn-lt"/>
              </a:rPr>
              <a:t>   -    </a:t>
            </a:r>
            <a:r>
              <a:rPr lang="en-US" sz="1000" b="1" i="0" dirty="0">
                <a:solidFill>
                  <a:schemeClr val="bg1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www.oceandecade.org</a:t>
            </a:r>
            <a:endParaRPr lang="en-US" altLang="es-ES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D857EE1D-6ADE-4FDC-A1F0-6D617406BD85}"/>
              </a:ext>
            </a:extLst>
          </p:cNvPr>
          <p:cNvSpPr txBox="1"/>
          <p:nvPr userDrawn="1"/>
        </p:nvSpPr>
        <p:spPr>
          <a:xfrm>
            <a:off x="5093587" y="3317886"/>
            <a:ext cx="77654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" b="1" dirty="0">
                <a:solidFill>
                  <a:srgbClr val="017AC3"/>
                </a:solidFill>
                <a:latin typeface="Montserrat Black" panose="020B0604020202020204" charset="0"/>
              </a:rPr>
              <a:t>@IOCARIBEOCEAN</a:t>
            </a:r>
          </a:p>
        </p:txBody>
      </p: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id="{1C2DCFEB-8E2B-43ED-B930-6A545F995F43}"/>
              </a:ext>
            </a:extLst>
          </p:cNvPr>
          <p:cNvCxnSpPr>
            <a:cxnSpLocks/>
          </p:cNvCxnSpPr>
          <p:nvPr userDrawn="1"/>
        </p:nvCxnSpPr>
        <p:spPr>
          <a:xfrm>
            <a:off x="0" y="691436"/>
            <a:ext cx="61026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Rectángulo 56">
            <a:extLst>
              <a:ext uri="{FF2B5EF4-FFF2-40B4-BE49-F238E27FC236}">
                <a16:creationId xmlns:a16="http://schemas.microsoft.com/office/drawing/2014/main" id="{50238B81-CA6A-446A-AC93-584E7298602F}"/>
              </a:ext>
            </a:extLst>
          </p:cNvPr>
          <p:cNvSpPr/>
          <p:nvPr userDrawn="1"/>
        </p:nvSpPr>
        <p:spPr>
          <a:xfrm>
            <a:off x="-4" y="-2"/>
            <a:ext cx="6096289" cy="645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2B046BAB-CBAB-4FBF-A0F5-1DC2173824CD}"/>
              </a:ext>
            </a:extLst>
          </p:cNvPr>
          <p:cNvSpPr/>
          <p:nvPr userDrawn="1"/>
        </p:nvSpPr>
        <p:spPr>
          <a:xfrm>
            <a:off x="3079019" y="24159"/>
            <a:ext cx="292909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kern="1200" dirty="0">
                <a:solidFill>
                  <a:srgbClr val="017AC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WESTERN TROPICAL ATLANTIC REGION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00" b="1" kern="1200" dirty="0">
              <a:solidFill>
                <a:srgbClr val="017AC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l"/>
            <a:r>
              <a:rPr lang="es-CO" sz="900" b="1" dirty="0">
                <a:solidFill>
                  <a:srgbClr val="017AC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REGIÓN ATLÁNTICO TROPICAL OCCIDENTAL</a:t>
            </a:r>
          </a:p>
          <a:p>
            <a:pPr algn="l"/>
            <a:endParaRPr lang="es-CO" sz="300" b="1" dirty="0">
              <a:solidFill>
                <a:srgbClr val="017AC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kern="1200" dirty="0">
                <a:solidFill>
                  <a:srgbClr val="017AC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RÉGION ATLANTIQUE TROPICALE OCCIDENTALE</a:t>
            </a:r>
            <a:endParaRPr lang="es-CO" sz="900" b="1" dirty="0">
              <a:solidFill>
                <a:srgbClr val="0073B4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59" name="Imagen 58">
            <a:extLst>
              <a:ext uri="{FF2B5EF4-FFF2-40B4-BE49-F238E27FC236}">
                <a16:creationId xmlns:a16="http://schemas.microsoft.com/office/drawing/2014/main" id="{5AAEBA87-35DF-43E2-B2B3-D2D31D9A5F0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52" y="30379"/>
            <a:ext cx="1715306" cy="574994"/>
          </a:xfrm>
          <a:prstGeom prst="rect">
            <a:avLst/>
          </a:prstGeom>
        </p:spPr>
      </p:pic>
      <p:pic>
        <p:nvPicPr>
          <p:cNvPr id="60" name="Imagen 59">
            <a:extLst>
              <a:ext uri="{FF2B5EF4-FFF2-40B4-BE49-F238E27FC236}">
                <a16:creationId xmlns:a16="http://schemas.microsoft.com/office/drawing/2014/main" id="{714AB404-37CD-495B-A34D-E39C46C8DE8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233" y="35242"/>
            <a:ext cx="556618" cy="555226"/>
          </a:xfrm>
          <a:prstGeom prst="rect">
            <a:avLst/>
          </a:prstGeom>
        </p:spPr>
      </p:pic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8ACAB725-6A5B-4C4C-A4BB-2F9A3AEDEA06}"/>
              </a:ext>
            </a:extLst>
          </p:cNvPr>
          <p:cNvCxnSpPr>
            <a:cxnSpLocks/>
          </p:cNvCxnSpPr>
          <p:nvPr userDrawn="1"/>
        </p:nvCxnSpPr>
        <p:spPr>
          <a:xfrm>
            <a:off x="3175673" y="226033"/>
            <a:ext cx="2919820" cy="0"/>
          </a:xfrm>
          <a:prstGeom prst="line">
            <a:avLst/>
          </a:prstGeom>
          <a:ln w="28575">
            <a:solidFill>
              <a:srgbClr val="017A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cto 61">
            <a:extLst>
              <a:ext uri="{FF2B5EF4-FFF2-40B4-BE49-F238E27FC236}">
                <a16:creationId xmlns:a16="http://schemas.microsoft.com/office/drawing/2014/main" id="{B26958DD-4034-401C-B18D-9421D241FBCE}"/>
              </a:ext>
            </a:extLst>
          </p:cNvPr>
          <p:cNvCxnSpPr>
            <a:cxnSpLocks/>
          </p:cNvCxnSpPr>
          <p:nvPr userDrawn="1"/>
        </p:nvCxnSpPr>
        <p:spPr>
          <a:xfrm>
            <a:off x="3178058" y="409386"/>
            <a:ext cx="2919820" cy="0"/>
          </a:xfrm>
          <a:prstGeom prst="line">
            <a:avLst/>
          </a:prstGeom>
          <a:ln w="28575">
            <a:solidFill>
              <a:srgbClr val="017A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46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8882" y="182478"/>
            <a:ext cx="5255062" cy="662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8882" y="912390"/>
            <a:ext cx="5255062" cy="2174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8882" y="3176704"/>
            <a:ext cx="1370886" cy="182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849" y="3394276"/>
            <a:ext cx="2056328" cy="182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3057" y="3176704"/>
            <a:ext cx="1370886" cy="182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2A9E7FD-659B-4247-A714-C10F962CFF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6092825" cy="342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14" r:id="rId2"/>
    <p:sldLayoutId id="2147483815" r:id="rId3"/>
    <p:sldLayoutId id="2147483821" r:id="rId4"/>
    <p:sldLayoutId id="2147483819" r:id="rId5"/>
  </p:sldLayoutIdLst>
  <p:txStyles>
    <p:titleStyle>
      <a:lvl1pPr algn="l" defTabSz="456926" rtl="0" eaLnBrk="1" latinLnBrk="0" hangingPunct="1">
        <a:lnSpc>
          <a:spcPct val="90000"/>
        </a:lnSpc>
        <a:spcBef>
          <a:spcPct val="0"/>
        </a:spcBef>
        <a:buNone/>
        <a:defRPr sz="21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231" indent="-114231" algn="l" defTabSz="4569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399" kern="1200">
          <a:solidFill>
            <a:schemeClr val="tx1"/>
          </a:solidFill>
          <a:latin typeface="+mn-lt"/>
          <a:ea typeface="+mn-ea"/>
          <a:cs typeface="+mn-cs"/>
        </a:defRPr>
      </a:lvl1pPr>
      <a:lvl2pPr marL="342694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199" kern="1200">
          <a:solidFill>
            <a:schemeClr val="tx1"/>
          </a:solidFill>
          <a:latin typeface="+mn-lt"/>
          <a:ea typeface="+mn-ea"/>
          <a:cs typeface="+mn-cs"/>
        </a:defRPr>
      </a:lvl2pPr>
      <a:lvl3pPr marL="571157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99" kern="1200">
          <a:solidFill>
            <a:schemeClr val="tx1"/>
          </a:solidFill>
          <a:latin typeface="+mn-lt"/>
          <a:ea typeface="+mn-ea"/>
          <a:cs typeface="+mn-cs"/>
        </a:defRPr>
      </a:lvl3pPr>
      <a:lvl4pPr marL="799620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899" kern="1200">
          <a:solidFill>
            <a:schemeClr val="tx1"/>
          </a:solidFill>
          <a:latin typeface="+mn-lt"/>
          <a:ea typeface="+mn-ea"/>
          <a:cs typeface="+mn-cs"/>
        </a:defRPr>
      </a:lvl4pPr>
      <a:lvl5pPr marL="1028083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899" kern="1200">
          <a:solidFill>
            <a:schemeClr val="tx1"/>
          </a:solidFill>
          <a:latin typeface="+mn-lt"/>
          <a:ea typeface="+mn-ea"/>
          <a:cs typeface="+mn-cs"/>
        </a:defRPr>
      </a:lvl5pPr>
      <a:lvl6pPr marL="1256546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899" kern="1200">
          <a:solidFill>
            <a:schemeClr val="tx1"/>
          </a:solidFill>
          <a:latin typeface="+mn-lt"/>
          <a:ea typeface="+mn-ea"/>
          <a:cs typeface="+mn-cs"/>
        </a:defRPr>
      </a:lvl6pPr>
      <a:lvl7pPr marL="1485008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899" kern="1200">
          <a:solidFill>
            <a:schemeClr val="tx1"/>
          </a:solidFill>
          <a:latin typeface="+mn-lt"/>
          <a:ea typeface="+mn-ea"/>
          <a:cs typeface="+mn-cs"/>
        </a:defRPr>
      </a:lvl7pPr>
      <a:lvl8pPr marL="1713471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899" kern="1200">
          <a:solidFill>
            <a:schemeClr val="tx1"/>
          </a:solidFill>
          <a:latin typeface="+mn-lt"/>
          <a:ea typeface="+mn-ea"/>
          <a:cs typeface="+mn-cs"/>
        </a:defRPr>
      </a:lvl8pPr>
      <a:lvl9pPr marL="1941934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8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1pPr>
      <a:lvl2pPr marL="228463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2pPr>
      <a:lvl3pPr marL="456926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3pPr>
      <a:lvl4pPr marL="685389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4pPr>
      <a:lvl5pPr marL="913851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5pPr>
      <a:lvl6pPr marL="1142314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6pPr>
      <a:lvl7pPr marL="1370777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7pPr>
      <a:lvl8pPr marL="1599240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8pPr>
      <a:lvl9pPr marL="1827703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4F564B4-E923-4E0D-923B-F6C53ACCAC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079" y="928526"/>
            <a:ext cx="4812666" cy="415075"/>
          </a:xfrm>
        </p:spPr>
        <p:txBody>
          <a:bodyPr/>
          <a:lstStyle/>
          <a:p>
            <a:r>
              <a:rPr lang="es-CO" sz="1400" dirty="0" err="1"/>
              <a:t>The</a:t>
            </a:r>
            <a:r>
              <a:rPr lang="es-CO" sz="1400" dirty="0"/>
              <a:t> UN </a:t>
            </a:r>
            <a:r>
              <a:rPr lang="es-CO" sz="1400" dirty="0" err="1"/>
              <a:t>Decade</a:t>
            </a:r>
            <a:r>
              <a:rPr lang="es-CO" sz="1400" dirty="0"/>
              <a:t> of </a:t>
            </a:r>
            <a:r>
              <a:rPr lang="es-CO" sz="1400" dirty="0" err="1"/>
              <a:t>Ocean</a:t>
            </a:r>
            <a:r>
              <a:rPr lang="es-CO" sz="1400" dirty="0"/>
              <a:t> </a:t>
            </a:r>
            <a:r>
              <a:rPr lang="es-CO" sz="1400" dirty="0" err="1"/>
              <a:t>Science</a:t>
            </a:r>
            <a:r>
              <a:rPr lang="es-CO" sz="1400" dirty="0"/>
              <a:t> </a:t>
            </a:r>
            <a:r>
              <a:rPr lang="es-CO" sz="1400" dirty="0" err="1"/>
              <a:t>for</a:t>
            </a:r>
            <a:r>
              <a:rPr lang="es-CO" sz="1400" dirty="0"/>
              <a:t> </a:t>
            </a:r>
            <a:r>
              <a:rPr lang="es-CO" sz="1400" dirty="0" err="1"/>
              <a:t>Sustainable</a:t>
            </a:r>
            <a:r>
              <a:rPr lang="es-CO" sz="1400" dirty="0"/>
              <a:t> </a:t>
            </a:r>
            <a:r>
              <a:rPr lang="es-CO" sz="1400" dirty="0" err="1"/>
              <a:t>Development</a:t>
            </a:r>
            <a:r>
              <a:rPr lang="es-CO" sz="1400" dirty="0"/>
              <a:t> 2021-2030:</a:t>
            </a:r>
          </a:p>
          <a:p>
            <a:r>
              <a:rPr lang="es-CO" sz="1400" dirty="0"/>
              <a:t>Tropical </a:t>
            </a:r>
            <a:r>
              <a:rPr lang="es-CO" sz="1400" dirty="0" err="1"/>
              <a:t>Americas</a:t>
            </a:r>
            <a:r>
              <a:rPr lang="es-CO" sz="1400" dirty="0"/>
              <a:t> </a:t>
            </a:r>
            <a:r>
              <a:rPr lang="es-CO" sz="1400" dirty="0" err="1"/>
              <a:t>Transparent</a:t>
            </a:r>
            <a:r>
              <a:rPr lang="es-CO" sz="1400" dirty="0"/>
              <a:t> and </a:t>
            </a:r>
            <a:r>
              <a:rPr lang="es-CO" sz="1400" dirty="0" err="1"/>
              <a:t>Accessible</a:t>
            </a:r>
            <a:r>
              <a:rPr lang="es-CO" sz="1400" dirty="0"/>
              <a:t> </a:t>
            </a:r>
            <a:r>
              <a:rPr lang="es-CO" sz="1400" dirty="0" err="1"/>
              <a:t>Ocean</a:t>
            </a:r>
            <a:r>
              <a:rPr lang="es-CO" sz="1400" dirty="0"/>
              <a:t> Co-</a:t>
            </a:r>
            <a:r>
              <a:rPr lang="es-CO" sz="1400" dirty="0" err="1"/>
              <a:t>Design</a:t>
            </a:r>
            <a:r>
              <a:rPr lang="es-CO" sz="1400" dirty="0"/>
              <a:t> Workshop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6A2472-438D-4431-B2CE-539D64D4C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79" y="1949426"/>
            <a:ext cx="4812666" cy="415075"/>
          </a:xfrm>
        </p:spPr>
        <p:txBody>
          <a:bodyPr/>
          <a:lstStyle/>
          <a:p>
            <a:r>
              <a:rPr lang="es-CO" dirty="0"/>
              <a:t>“DEEP SEA CAPACITY DEVELOPMENT NEEDS IN THE WTA AND THE ETP FOR THE OCEAN WE WANT”</a:t>
            </a:r>
          </a:p>
          <a:p>
            <a:r>
              <a:rPr lang="es-CO" dirty="0" err="1"/>
              <a:t>Thursday</a:t>
            </a:r>
            <a:r>
              <a:rPr lang="es-CO" dirty="0"/>
              <a:t>, 19 August, 2021 at </a:t>
            </a:r>
            <a:r>
              <a:rPr lang="es-CO"/>
              <a:t>10:00 Colombia time (UTC-5)</a:t>
            </a:r>
            <a:endParaRPr lang="es-CO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C989F32-C5FF-B542-AC4F-67062CEC6264}"/>
              </a:ext>
            </a:extLst>
          </p:cNvPr>
          <p:cNvSpPr/>
          <p:nvPr/>
        </p:nvSpPr>
        <p:spPr>
          <a:xfrm>
            <a:off x="47195" y="0"/>
            <a:ext cx="6045630" cy="57223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D4E2BC8-2FB2-FE4C-91B7-8F79F27EFFE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70"/>
            <a:ext cx="6092825" cy="62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90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864860C-D784-4077-876D-197209025A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 err="1"/>
              <a:t>Part</a:t>
            </a:r>
            <a:r>
              <a:rPr lang="es-CO" dirty="0"/>
              <a:t> 1 </a:t>
            </a:r>
            <a:r>
              <a:rPr lang="es-CO" dirty="0" err="1"/>
              <a:t>Welcome</a:t>
            </a:r>
            <a:r>
              <a:rPr lang="es-CO" dirty="0"/>
              <a:t> / </a:t>
            </a:r>
            <a:r>
              <a:rPr lang="es-CO" dirty="0" err="1"/>
              <a:t>Overview</a:t>
            </a:r>
            <a:endParaRPr lang="es-CO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8886F32-9C7A-8D4C-8154-5608D1D38102}"/>
              </a:ext>
            </a:extLst>
          </p:cNvPr>
          <p:cNvSpPr/>
          <p:nvPr/>
        </p:nvSpPr>
        <p:spPr>
          <a:xfrm>
            <a:off x="-90977" y="2338863"/>
            <a:ext cx="1712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8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Arthur E. Paterson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Program Manager, Office of International Activities, Office of Oceanic and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Atmospheric Research, NOAA</a:t>
            </a:r>
            <a:endParaRPr lang="es-ES_tradnl" sz="8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F142930-EACE-1845-B487-724949D46448}"/>
              </a:ext>
            </a:extLst>
          </p:cNvPr>
          <p:cNvSpPr/>
          <p:nvPr/>
        </p:nvSpPr>
        <p:spPr>
          <a:xfrm>
            <a:off x="1438936" y="2338863"/>
            <a:ext cx="1712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8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Ariel Troisi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Intergovernmental Oceanographic Commission (IOC)  Chair Co-Chair WTA Capacity Development Working Group </a:t>
            </a:r>
            <a:endParaRPr lang="es-MX" sz="8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3D0CBFF-8D22-1D4B-80F4-A41C7D6F173F}"/>
              </a:ext>
            </a:extLst>
          </p:cNvPr>
          <p:cNvSpPr/>
          <p:nvPr/>
        </p:nvSpPr>
        <p:spPr>
          <a:xfrm>
            <a:off x="3061796" y="2337905"/>
            <a:ext cx="15849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Elva Escobar Briones 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Co-Chair WTA Capacity Development </a:t>
            </a:r>
            <a:r>
              <a:rPr lang="es-MX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WG, Institute of Marine Sciences and Limnology, UNAM, México</a:t>
            </a:r>
            <a:endParaRPr lang="es-MX" sz="800" b="1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B82832B-1F3F-45A1-855C-E55E4B974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111" y="496458"/>
            <a:ext cx="1664352" cy="1810669"/>
          </a:xfrm>
          <a:prstGeom prst="rect">
            <a:avLst/>
          </a:prstGeom>
        </p:spPr>
      </p:pic>
      <p:pic>
        <p:nvPicPr>
          <p:cNvPr id="1026" name="Picture 2" descr="NOAA Research - International Activities">
            <a:extLst>
              <a:ext uri="{FF2B5EF4-FFF2-40B4-BE49-F238E27FC236}">
                <a16:creationId xmlns:a16="http://schemas.microsoft.com/office/drawing/2014/main" id="{789F365C-929B-E349-9255-7DD370BF6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50" y="362798"/>
            <a:ext cx="1350225" cy="2025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CD27CD9-334C-164C-8B92-9DDB214836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750" y="486879"/>
            <a:ext cx="1593272" cy="1911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E0C72B05-5A86-4544-B287-2061E9AD7CFB}"/>
              </a:ext>
            </a:extLst>
          </p:cNvPr>
          <p:cNvSpPr/>
          <p:nvPr/>
        </p:nvSpPr>
        <p:spPr>
          <a:xfrm>
            <a:off x="189568" y="3002872"/>
            <a:ext cx="2197115" cy="4245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FAE36AB-59B4-A340-9309-535A369426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17553" y="3013072"/>
            <a:ext cx="2019408" cy="41434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D7F4441-737D-DE4C-AD59-B836852E7A8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215" y="282390"/>
            <a:ext cx="1350225" cy="2024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C0412FF2-E81A-DE40-A030-7B537D90E395}"/>
              </a:ext>
            </a:extLst>
          </p:cNvPr>
          <p:cNvSpPr/>
          <p:nvPr/>
        </p:nvSpPr>
        <p:spPr>
          <a:xfrm>
            <a:off x="4552027" y="2184921"/>
            <a:ext cx="15348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800" b="1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Jihyun</a:t>
            </a:r>
            <a:r>
              <a:rPr lang="es-ES_tradnl" sz="8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Lee </a:t>
            </a:r>
          </a:p>
          <a:p>
            <a:pPr algn="ctr"/>
            <a:r>
              <a:rPr lang="es-ES_tradnl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Director of Office of </a:t>
            </a:r>
            <a:r>
              <a:rPr lang="es-ES_tradnl" sz="800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Environmental</a:t>
            </a:r>
            <a:r>
              <a:rPr lang="es-ES_tradnl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Management and Mineral </a:t>
            </a:r>
            <a:r>
              <a:rPr lang="es-ES_tradnl" sz="800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Resources</a:t>
            </a:r>
            <a:r>
              <a:rPr lang="es-ES_tradnl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International </a:t>
            </a:r>
            <a:r>
              <a:rPr lang="es-ES_tradnl" sz="800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Seabed</a:t>
            </a:r>
            <a:r>
              <a:rPr lang="es-ES_tradnl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ES_tradnl" sz="800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Authority</a:t>
            </a:r>
            <a:r>
              <a:rPr lang="es-ES_tradnl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ISA</a:t>
            </a:r>
            <a:endParaRPr lang="es-ES_tradnl" sz="800" b="1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956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864860C-D784-4077-876D-197209025A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sz="1200" dirty="0" err="1"/>
              <a:t>Part</a:t>
            </a:r>
            <a:r>
              <a:rPr lang="es-CO" sz="1200" dirty="0"/>
              <a:t> 2 </a:t>
            </a:r>
            <a:r>
              <a:rPr lang="en-US" sz="1200" dirty="0"/>
              <a:t>Panel: Ongoing CD Programs in the WTA and the ETP regions</a:t>
            </a:r>
            <a:endParaRPr lang="es-CO" sz="1200" dirty="0"/>
          </a:p>
          <a:p>
            <a:endParaRPr lang="es-CO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2A3936D-2735-8347-9B52-651A2565A70C}"/>
              </a:ext>
            </a:extLst>
          </p:cNvPr>
          <p:cNvSpPr/>
          <p:nvPr/>
        </p:nvSpPr>
        <p:spPr>
          <a:xfrm>
            <a:off x="-55083" y="2371156"/>
            <a:ext cx="177086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700" b="1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Moderator</a:t>
            </a:r>
            <a:r>
              <a:rPr lang="es-MX" sz="7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Dr. Sharon Z. Herzka</a:t>
            </a:r>
          </a:p>
          <a:p>
            <a:pPr algn="ctr"/>
            <a:r>
              <a:rPr lang="es-MX" sz="7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</a:t>
            </a:r>
            <a:r>
              <a:rPr lang="en-US" sz="7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Department of Biological Oceanography at the Center for Scientific Research and Higher Education of Ensenada (CICESE) , Mexico </a:t>
            </a:r>
            <a:endParaRPr lang="es-ES_tradnl" sz="7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B1B5EFEF-3450-CF4C-BCB1-DFD20B0DFDC7}"/>
              </a:ext>
            </a:extLst>
          </p:cNvPr>
          <p:cNvSpPr/>
          <p:nvPr/>
        </p:nvSpPr>
        <p:spPr>
          <a:xfrm>
            <a:off x="2813808" y="2348493"/>
            <a:ext cx="15006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Judith </a:t>
            </a:r>
            <a:r>
              <a:rPr lang="en-US" sz="800" b="1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Gobin</a:t>
            </a:r>
            <a:endParaRPr lang="en-US" sz="800" b="1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Professor of Marine Biology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University of West Indies UWI – Trinidad &amp; Tobago </a:t>
            </a:r>
            <a:endParaRPr lang="es-MX" sz="8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91AF57A-E959-42AC-ACDE-4D6BE57627AE}"/>
              </a:ext>
            </a:extLst>
          </p:cNvPr>
          <p:cNvSpPr txBox="1"/>
          <p:nvPr/>
        </p:nvSpPr>
        <p:spPr>
          <a:xfrm>
            <a:off x="1524000" y="1713706"/>
            <a:ext cx="731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/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56FA0EF-6C77-4305-A36A-D70F0B67B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4807" y="536396"/>
            <a:ext cx="1517703" cy="1839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B0B9E72C-E652-244F-961E-082764C39958}"/>
              </a:ext>
            </a:extLst>
          </p:cNvPr>
          <p:cNvSpPr/>
          <p:nvPr/>
        </p:nvSpPr>
        <p:spPr>
          <a:xfrm>
            <a:off x="4341851" y="2332683"/>
            <a:ext cx="1731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8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Jorge Cortés</a:t>
            </a:r>
          </a:p>
          <a:p>
            <a:pPr algn="ctr"/>
            <a:r>
              <a:rPr lang="es-MX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Researcher at the Center for Research in Marine Science and Limnology (CIMAR)</a:t>
            </a:r>
            <a:r>
              <a:rPr lang="es-ES_tradnl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es-ES_tradnl" sz="800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Professor</a:t>
            </a:r>
            <a:r>
              <a:rPr lang="es-ES_tradnl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ES_tradnl" sz="80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at UCR</a:t>
            </a:r>
            <a:r>
              <a:rPr lang="es-ES_tradnl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Costa Rica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4BD6C82-BAA9-1442-88FC-3D9D781FF25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72" y="361778"/>
            <a:ext cx="1408528" cy="2045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B7A94AF5-FC3D-BA4B-8747-472F6F882D36}"/>
              </a:ext>
            </a:extLst>
          </p:cNvPr>
          <p:cNvSpPr/>
          <p:nvPr/>
        </p:nvSpPr>
        <p:spPr>
          <a:xfrm>
            <a:off x="189568" y="3002872"/>
            <a:ext cx="2197115" cy="4245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A943A30-A9E6-C446-973A-8D2196F7DF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17553" y="3013072"/>
            <a:ext cx="2019408" cy="41434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D623E3C-52B4-794C-B47F-3F3B208683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70" t="10285" r="4106" b="4644"/>
          <a:stretch/>
        </p:blipFill>
        <p:spPr>
          <a:xfrm>
            <a:off x="4302079" y="502918"/>
            <a:ext cx="1770860" cy="1900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D3A6160-FDD7-EF4A-A0E1-9D3F3918E6A7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280" y="359345"/>
            <a:ext cx="1517703" cy="2045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6C27548-D1FA-424B-A28A-BBFCC2F1A1BB}"/>
              </a:ext>
            </a:extLst>
          </p:cNvPr>
          <p:cNvSpPr txBox="1"/>
          <p:nvPr/>
        </p:nvSpPr>
        <p:spPr>
          <a:xfrm>
            <a:off x="1628679" y="2371155"/>
            <a:ext cx="125368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7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Ana Carolina Ronda</a:t>
            </a:r>
          </a:p>
          <a:p>
            <a:pPr algn="ctr"/>
            <a:r>
              <a:rPr lang="es-MX" sz="7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Investigadora Adjunta, CONICET-Instituto Argentino de Oceanografía (IADO/UNS)</a:t>
            </a:r>
            <a:endParaRPr lang="es-ES_tradnl" sz="7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772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864860C-D784-4077-876D-197209025A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 err="1"/>
              <a:t>Part</a:t>
            </a:r>
            <a:r>
              <a:rPr lang="es-CO" dirty="0"/>
              <a:t> 3 Panel: </a:t>
            </a:r>
            <a:r>
              <a:rPr lang="es-CO" dirty="0" err="1"/>
              <a:t>Ocean</a:t>
            </a:r>
            <a:r>
              <a:rPr lang="es-CO" dirty="0"/>
              <a:t> </a:t>
            </a:r>
            <a:r>
              <a:rPr lang="es-CO" dirty="0" err="1"/>
              <a:t>Decade</a:t>
            </a:r>
            <a:r>
              <a:rPr lang="es-CO" dirty="0"/>
              <a:t> </a:t>
            </a:r>
            <a:r>
              <a:rPr lang="es-CO" dirty="0" err="1"/>
              <a:t>Endorsed</a:t>
            </a:r>
            <a:r>
              <a:rPr lang="es-CO" dirty="0"/>
              <a:t> </a:t>
            </a:r>
            <a:r>
              <a:rPr lang="es-CO" dirty="0" err="1"/>
              <a:t>Programs</a:t>
            </a:r>
            <a:endParaRPr lang="es-CO" dirty="0"/>
          </a:p>
          <a:p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2B8F744-EEBE-354F-BC4F-E1554F33517E}"/>
              </a:ext>
            </a:extLst>
          </p:cNvPr>
          <p:cNvSpPr/>
          <p:nvPr/>
        </p:nvSpPr>
        <p:spPr>
          <a:xfrm>
            <a:off x="-42812" y="2399669"/>
            <a:ext cx="208079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Moderator Denisse Flores</a:t>
            </a:r>
          </a:p>
          <a:p>
            <a:pPr algn="ctr"/>
            <a:r>
              <a:rPr lang="en-US" sz="7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700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Coordinadora</a:t>
            </a:r>
            <a:r>
              <a:rPr lang="en-US" sz="7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de la </a:t>
            </a:r>
            <a:r>
              <a:rPr lang="en-US" sz="700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Oficina</a:t>
            </a:r>
            <a:r>
              <a:rPr lang="en-US" sz="7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de</a:t>
            </a:r>
          </a:p>
          <a:p>
            <a:pPr algn="ctr"/>
            <a:r>
              <a:rPr lang="en-US" sz="700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Comunicación</a:t>
            </a:r>
            <a:r>
              <a:rPr lang="en-US" sz="7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y </a:t>
            </a:r>
            <a:r>
              <a:rPr lang="en-US" sz="700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Difusión</a:t>
            </a:r>
            <a:r>
              <a:rPr lang="en-US" sz="7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del Instituto de </a:t>
            </a:r>
            <a:r>
              <a:rPr lang="en-US" sz="700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Ciencias</a:t>
            </a:r>
            <a:r>
              <a:rPr lang="en-US" sz="7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del Mar y </a:t>
            </a:r>
            <a:r>
              <a:rPr lang="en-US" sz="700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Limnología</a:t>
            </a:r>
            <a:r>
              <a:rPr lang="en-US" sz="7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de la</a:t>
            </a:r>
          </a:p>
          <a:p>
            <a:pPr algn="ctr"/>
            <a:r>
              <a:rPr lang="en-US" sz="7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UNAM, México</a:t>
            </a:r>
            <a:endParaRPr lang="es-ES_tradnl" sz="7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09688A6-DADE-5049-AE9B-2D5C47370BFD}"/>
              </a:ext>
            </a:extLst>
          </p:cNvPr>
          <p:cNvSpPr/>
          <p:nvPr/>
        </p:nvSpPr>
        <p:spPr>
          <a:xfrm>
            <a:off x="4092605" y="2422752"/>
            <a:ext cx="16627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8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Katy </a:t>
            </a:r>
            <a:r>
              <a:rPr lang="es-ES_tradnl" sz="800" b="1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Croff</a:t>
            </a:r>
            <a:r>
              <a:rPr lang="es-ES_tradnl" sz="8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Bell</a:t>
            </a:r>
          </a:p>
          <a:p>
            <a:pPr algn="ctr"/>
            <a:r>
              <a:rPr lang="es-ES_tradnl" sz="800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President</a:t>
            </a:r>
            <a:r>
              <a:rPr lang="es-ES_tradnl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ES_tradnl" sz="800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Ocean</a:t>
            </a:r>
            <a:r>
              <a:rPr lang="es-ES_tradnl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Discovery League, </a:t>
            </a:r>
            <a:r>
              <a:rPr lang="es-ES_tradnl" sz="800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National</a:t>
            </a:r>
            <a:r>
              <a:rPr lang="es-ES_tradnl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ES_tradnl" sz="800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Geographic</a:t>
            </a:r>
            <a:r>
              <a:rPr lang="es-ES_tradnl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Explorer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DA9A6CA-DA3C-6949-A220-0E619058829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605" y="333178"/>
            <a:ext cx="1728135" cy="2160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DF934A77-F84A-084B-AF7B-D48C73E002F0}"/>
              </a:ext>
            </a:extLst>
          </p:cNvPr>
          <p:cNvSpPr/>
          <p:nvPr/>
        </p:nvSpPr>
        <p:spPr>
          <a:xfrm>
            <a:off x="189568" y="3002872"/>
            <a:ext cx="2197115" cy="4245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62DA1906-93A3-ED45-9123-1995F6B416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17553" y="3013072"/>
            <a:ext cx="2019408" cy="41434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BC322922-EF44-2B4E-9C2C-6022CBC7B48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446" y="333178"/>
            <a:ext cx="1728135" cy="2230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9D2C8366-DE85-5140-B5A8-032551B415FE}"/>
              </a:ext>
            </a:extLst>
          </p:cNvPr>
          <p:cNvSpPr/>
          <p:nvPr/>
        </p:nvSpPr>
        <p:spPr>
          <a:xfrm>
            <a:off x="1996613" y="2496887"/>
            <a:ext cx="20807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800" b="1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Sonakshi</a:t>
            </a:r>
            <a:r>
              <a:rPr lang="es-ES_tradnl" sz="8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ES_tradnl" sz="800" b="1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Mishra</a:t>
            </a:r>
            <a:r>
              <a:rPr lang="es-ES_tradnl" sz="8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ECOP, </a:t>
            </a:r>
            <a:r>
              <a:rPr lang="en-US" sz="800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Programme</a:t>
            </a:r>
            <a:r>
              <a:rPr lang="en-US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Management Officer, International Seabed Authority ISA </a:t>
            </a:r>
            <a:endParaRPr lang="es-MX" sz="8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s-ES_tradnl" sz="800" b="1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42363FC-4C51-2945-B9BE-F3F5ED6D9EC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4" r="13393"/>
          <a:stretch/>
        </p:blipFill>
        <p:spPr>
          <a:xfrm>
            <a:off x="121713" y="333178"/>
            <a:ext cx="1916266" cy="2195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9964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864860C-D784-4077-876D-197209025A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 err="1"/>
              <a:t>Part</a:t>
            </a:r>
            <a:r>
              <a:rPr lang="es-CO" dirty="0"/>
              <a:t> 3 Panel: </a:t>
            </a:r>
            <a:r>
              <a:rPr lang="es-CO" dirty="0" err="1"/>
              <a:t>Ocean</a:t>
            </a:r>
            <a:r>
              <a:rPr lang="es-CO" dirty="0"/>
              <a:t> </a:t>
            </a:r>
            <a:r>
              <a:rPr lang="es-CO" dirty="0" err="1"/>
              <a:t>Decade</a:t>
            </a:r>
            <a:r>
              <a:rPr lang="es-CO" dirty="0"/>
              <a:t> </a:t>
            </a:r>
            <a:r>
              <a:rPr lang="es-CO" dirty="0" err="1"/>
              <a:t>Endorsed</a:t>
            </a:r>
            <a:r>
              <a:rPr lang="es-CO" dirty="0"/>
              <a:t> </a:t>
            </a:r>
            <a:r>
              <a:rPr lang="es-CO" dirty="0" err="1"/>
              <a:t>Programs</a:t>
            </a:r>
            <a:endParaRPr lang="es-CO" dirty="0"/>
          </a:p>
          <a:p>
            <a:endParaRPr lang="es-CO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F934A77-F84A-084B-AF7B-D48C73E002F0}"/>
              </a:ext>
            </a:extLst>
          </p:cNvPr>
          <p:cNvSpPr/>
          <p:nvPr/>
        </p:nvSpPr>
        <p:spPr>
          <a:xfrm>
            <a:off x="189568" y="3002872"/>
            <a:ext cx="2197115" cy="4245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62DA1906-93A3-ED45-9123-1995F6B416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17553" y="3013072"/>
            <a:ext cx="2019408" cy="41434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28C9759-533D-9747-982C-155F9F31D40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18" y="550484"/>
            <a:ext cx="1662711" cy="1917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844BF2A-2EA0-CE49-A261-B962856791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8" r="8932"/>
          <a:stretch/>
        </p:blipFill>
        <p:spPr>
          <a:xfrm>
            <a:off x="4147318" y="406000"/>
            <a:ext cx="1661875" cy="2111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4921C574-1544-0949-97BC-CCE246D970D7}"/>
              </a:ext>
            </a:extLst>
          </p:cNvPr>
          <p:cNvSpPr/>
          <p:nvPr/>
        </p:nvSpPr>
        <p:spPr>
          <a:xfrm>
            <a:off x="28658" y="2393574"/>
            <a:ext cx="20143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8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Frank Müller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Professor, College of Marine Science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University of South Florida, USA, USF, Marine Life 2030, Ocean Decade</a:t>
            </a:r>
            <a:endParaRPr lang="es-ES_tradnl" sz="8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09EA2B3-AA74-5545-A730-F2EDBF477A9B}"/>
              </a:ext>
            </a:extLst>
          </p:cNvPr>
          <p:cNvSpPr/>
          <p:nvPr/>
        </p:nvSpPr>
        <p:spPr>
          <a:xfrm>
            <a:off x="4304775" y="2394587"/>
            <a:ext cx="1346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8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Nick </a:t>
            </a:r>
            <a:r>
              <a:rPr lang="es-ES_tradnl" sz="800" b="1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Higgs</a:t>
            </a:r>
            <a:r>
              <a:rPr lang="es-ES_tradnl" sz="8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ECOP, Director Cape Eleuthera Institute, Bahamas</a:t>
            </a:r>
            <a:endParaRPr lang="es-ES_tradnl" sz="800" b="1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3A502B6E-70D9-B44B-B964-B6E909AD0E5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7"/>
          <a:stretch/>
        </p:blipFill>
        <p:spPr>
          <a:xfrm>
            <a:off x="2219843" y="372350"/>
            <a:ext cx="1653137" cy="2178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80266378-225A-9948-BE80-6D2F9E7F0175}"/>
              </a:ext>
            </a:extLst>
          </p:cNvPr>
          <p:cNvSpPr/>
          <p:nvPr/>
        </p:nvSpPr>
        <p:spPr>
          <a:xfrm>
            <a:off x="2166540" y="2516684"/>
            <a:ext cx="1759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8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Leslie Smith</a:t>
            </a:r>
          </a:p>
          <a:p>
            <a:pPr algn="ctr"/>
            <a:r>
              <a:rPr lang="es-ES_tradnl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Project Director, Deep </a:t>
            </a:r>
            <a:r>
              <a:rPr lang="es-ES_tradnl" sz="800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Ocean</a:t>
            </a:r>
            <a:r>
              <a:rPr lang="es-ES_tradnl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ES_tradnl" sz="800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Observing</a:t>
            </a:r>
            <a:r>
              <a:rPr lang="es-ES_tradnl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ES_tradnl" sz="800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Strategy</a:t>
            </a:r>
            <a:r>
              <a:rPr lang="es-ES_tradnl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IGOOS, UN</a:t>
            </a:r>
          </a:p>
        </p:txBody>
      </p:sp>
    </p:spTree>
    <p:extLst>
      <p:ext uri="{BB962C8B-B14F-4D97-AF65-F5344CB8AC3E}">
        <p14:creationId xmlns:p14="http://schemas.microsoft.com/office/powerpoint/2010/main" val="4115423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864860C-D784-4077-876D-197209025A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sz="1400" dirty="0" err="1"/>
              <a:t>Part</a:t>
            </a:r>
            <a:r>
              <a:rPr lang="es-CO" sz="1400" dirty="0"/>
              <a:t> 4 Panel: </a:t>
            </a:r>
            <a:r>
              <a:rPr lang="es-CO" sz="1400" dirty="0" err="1"/>
              <a:t>What</a:t>
            </a:r>
            <a:r>
              <a:rPr lang="es-CO" sz="1400" dirty="0"/>
              <a:t> </a:t>
            </a:r>
            <a:r>
              <a:rPr lang="es-CO" sz="1400" dirty="0" err="1"/>
              <a:t>is</a:t>
            </a:r>
            <a:r>
              <a:rPr lang="es-CO" sz="1400" dirty="0"/>
              <a:t> </a:t>
            </a:r>
            <a:r>
              <a:rPr lang="es-CO" sz="1400" dirty="0" err="1"/>
              <a:t>needed</a:t>
            </a:r>
            <a:r>
              <a:rPr lang="es-CO" sz="1400" dirty="0"/>
              <a:t>? </a:t>
            </a:r>
            <a:r>
              <a:rPr lang="es-CO" sz="1400" dirty="0" err="1"/>
              <a:t>Next</a:t>
            </a:r>
            <a:r>
              <a:rPr lang="es-CO" sz="1400" dirty="0"/>
              <a:t> </a:t>
            </a:r>
            <a:r>
              <a:rPr lang="es-CO" sz="1400" dirty="0" err="1"/>
              <a:t>steps</a:t>
            </a:r>
            <a:endParaRPr lang="es-CO" sz="140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55BD6CE-8659-074A-B2F0-13B1C7841F08}"/>
              </a:ext>
            </a:extLst>
          </p:cNvPr>
          <p:cNvSpPr/>
          <p:nvPr/>
        </p:nvSpPr>
        <p:spPr>
          <a:xfrm>
            <a:off x="189568" y="3002872"/>
            <a:ext cx="2197115" cy="4245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A5ABD20-4585-2E4E-A30C-1BEE203C41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17553" y="3013072"/>
            <a:ext cx="2019408" cy="41434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1030341-BF1C-C340-B61D-7BA3C990E07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68" y="304189"/>
            <a:ext cx="1461955" cy="2192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1DB5ED72-1A12-F549-9484-8B090D2767DB}"/>
              </a:ext>
            </a:extLst>
          </p:cNvPr>
          <p:cNvSpPr/>
          <p:nvPr/>
        </p:nvSpPr>
        <p:spPr>
          <a:xfrm>
            <a:off x="95250" y="2412997"/>
            <a:ext cx="15914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800" b="1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Moderator</a:t>
            </a:r>
            <a:r>
              <a:rPr lang="es-ES_tradnl" sz="8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ES_tradnl" sz="800" b="1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Jihyun</a:t>
            </a:r>
            <a:r>
              <a:rPr lang="es-ES_tradnl" sz="8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Lee </a:t>
            </a:r>
          </a:p>
          <a:p>
            <a:pPr algn="ctr"/>
            <a:r>
              <a:rPr lang="es-ES_tradnl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Director of Office of </a:t>
            </a:r>
            <a:r>
              <a:rPr lang="es-ES_tradnl" sz="800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Environmental</a:t>
            </a:r>
            <a:r>
              <a:rPr lang="es-ES_tradnl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Management and Mineral </a:t>
            </a:r>
            <a:r>
              <a:rPr lang="es-ES_tradnl" sz="800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Resources</a:t>
            </a:r>
            <a:r>
              <a:rPr lang="es-ES_tradnl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ISA</a:t>
            </a:r>
            <a:endParaRPr lang="es-ES_tradnl" sz="800" b="1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0997804D-6F1C-BB4F-896C-114A617F6E9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73022" y="626608"/>
            <a:ext cx="2136986" cy="1602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48620B32-1597-DC4A-B3F9-FBFF1701555A}"/>
              </a:ext>
            </a:extLst>
          </p:cNvPr>
          <p:cNvSpPr txBox="1"/>
          <p:nvPr/>
        </p:nvSpPr>
        <p:spPr>
          <a:xfrm>
            <a:off x="2223245" y="2474551"/>
            <a:ext cx="1443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8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Hank </a:t>
            </a:r>
            <a:r>
              <a:rPr lang="es-ES_tradnl" sz="800" b="1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Hedge</a:t>
            </a:r>
            <a:endParaRPr lang="es-ES_tradnl" sz="800" b="1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r>
              <a:rPr lang="es-ES_tradnl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ECOP, </a:t>
            </a:r>
            <a:r>
              <a:rPr lang="es-ES_tradnl" sz="800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Ministry</a:t>
            </a:r>
            <a:r>
              <a:rPr lang="es-ES_tradnl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of </a:t>
            </a:r>
            <a:r>
              <a:rPr lang="es-ES_tradnl" sz="800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Transport</a:t>
            </a:r>
            <a:r>
              <a:rPr lang="es-ES_tradnl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and </a:t>
            </a:r>
            <a:r>
              <a:rPr lang="es-ES_tradnl" sz="800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Mining</a:t>
            </a:r>
            <a:r>
              <a:rPr lang="es-ES_tradnl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Jamaica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C20FBAE1-C67C-E446-BA3F-EBFCE1D9427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0" t="15809" r="6694"/>
          <a:stretch/>
        </p:blipFill>
        <p:spPr>
          <a:xfrm>
            <a:off x="4238588" y="382986"/>
            <a:ext cx="1586055" cy="21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EAFC56CD-C11D-C54F-903F-6F8DE751740D}"/>
              </a:ext>
            </a:extLst>
          </p:cNvPr>
          <p:cNvSpPr/>
          <p:nvPr/>
        </p:nvSpPr>
        <p:spPr>
          <a:xfrm>
            <a:off x="4203146" y="2428297"/>
            <a:ext cx="1775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8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Mark </a:t>
            </a:r>
            <a:r>
              <a:rPr lang="es-ES_tradnl" sz="800" b="1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Haver</a:t>
            </a:r>
            <a:endParaRPr lang="es-ES_tradnl" sz="800" b="1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r>
              <a:rPr lang="es-ES_tradnl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ECOP, </a:t>
            </a:r>
            <a:r>
              <a:rPr lang="es-ES_tradnl" sz="800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Chair</a:t>
            </a:r>
            <a:r>
              <a:rPr lang="es-ES_tradnl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of </a:t>
            </a:r>
            <a:r>
              <a:rPr lang="es-ES_tradnl" sz="800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the</a:t>
            </a:r>
            <a:r>
              <a:rPr lang="es-ES_tradnl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ES_tradnl" sz="800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Sustainable</a:t>
            </a:r>
            <a:r>
              <a:rPr lang="es-ES_tradnl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ES_tradnl" sz="800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Ocean</a:t>
            </a:r>
            <a:r>
              <a:rPr lang="es-ES_tradnl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Alliance </a:t>
            </a:r>
            <a:r>
              <a:rPr lang="es-ES_tradnl" sz="800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Youth</a:t>
            </a:r>
            <a:r>
              <a:rPr lang="es-ES_tradnl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ES_tradnl" sz="800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Policy</a:t>
            </a:r>
            <a:r>
              <a:rPr lang="es-ES_tradnl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ES_tradnl" sz="800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Advisory</a:t>
            </a:r>
            <a:r>
              <a:rPr lang="es-ES_tradnl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Council, USA</a:t>
            </a:r>
          </a:p>
        </p:txBody>
      </p:sp>
    </p:spTree>
    <p:extLst>
      <p:ext uri="{BB962C8B-B14F-4D97-AF65-F5344CB8AC3E}">
        <p14:creationId xmlns:p14="http://schemas.microsoft.com/office/powerpoint/2010/main" val="616654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864860C-D784-4077-876D-197209025A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sz="1400" dirty="0" err="1"/>
              <a:t>Part</a:t>
            </a:r>
            <a:r>
              <a:rPr lang="es-CO" sz="1400" dirty="0"/>
              <a:t> 4 Panel: </a:t>
            </a:r>
            <a:r>
              <a:rPr lang="es-CO" sz="1400" dirty="0" err="1"/>
              <a:t>What</a:t>
            </a:r>
            <a:r>
              <a:rPr lang="es-CO" sz="1400" dirty="0"/>
              <a:t> </a:t>
            </a:r>
            <a:r>
              <a:rPr lang="es-CO" sz="1400" dirty="0" err="1"/>
              <a:t>is</a:t>
            </a:r>
            <a:r>
              <a:rPr lang="es-CO" sz="1400" dirty="0"/>
              <a:t> </a:t>
            </a:r>
            <a:r>
              <a:rPr lang="es-CO" sz="1400" dirty="0" err="1"/>
              <a:t>needed</a:t>
            </a:r>
            <a:r>
              <a:rPr lang="es-CO" sz="1400" dirty="0"/>
              <a:t>? </a:t>
            </a:r>
            <a:r>
              <a:rPr lang="es-CO" sz="1400" dirty="0" err="1"/>
              <a:t>Next</a:t>
            </a:r>
            <a:r>
              <a:rPr lang="es-CO" sz="1400" dirty="0"/>
              <a:t> </a:t>
            </a:r>
            <a:r>
              <a:rPr lang="es-CO" sz="1400" dirty="0" err="1"/>
              <a:t>steps</a:t>
            </a:r>
            <a:endParaRPr lang="es-CO" sz="140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55BD6CE-8659-074A-B2F0-13B1C7841F08}"/>
              </a:ext>
            </a:extLst>
          </p:cNvPr>
          <p:cNvSpPr/>
          <p:nvPr/>
        </p:nvSpPr>
        <p:spPr>
          <a:xfrm>
            <a:off x="189568" y="3002872"/>
            <a:ext cx="2197115" cy="4245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A5ABD20-4585-2E4E-A30C-1BEE203C41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17553" y="3013072"/>
            <a:ext cx="2019408" cy="41434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81F1864-8773-854D-8003-BCA31FFE16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2"/>
          <a:stretch/>
        </p:blipFill>
        <p:spPr>
          <a:xfrm>
            <a:off x="1086927" y="425006"/>
            <a:ext cx="1678014" cy="1908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0B3ACA76-94B8-244A-A672-7B6D4FF457BC}"/>
              </a:ext>
            </a:extLst>
          </p:cNvPr>
          <p:cNvSpPr/>
          <p:nvPr/>
        </p:nvSpPr>
        <p:spPr>
          <a:xfrm>
            <a:off x="996020" y="2388346"/>
            <a:ext cx="18598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8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Luisa Fernanda Dueñas Montalvo</a:t>
            </a:r>
          </a:p>
          <a:p>
            <a:pPr algn="ctr"/>
            <a:r>
              <a:rPr lang="es-ES_tradnl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ECOP, </a:t>
            </a:r>
            <a:r>
              <a:rPr lang="es-ES_tradnl" sz="800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Assistant</a:t>
            </a:r>
            <a:r>
              <a:rPr lang="es-ES_tradnl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ES_tradnl" sz="800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Professor</a:t>
            </a:r>
            <a:r>
              <a:rPr lang="es-ES_tradnl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Universidad Nacional de Colombia, Facultad de Ciencias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8C1EBDD-74C5-4B4D-AA62-50EBDCF59E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7" r="12000"/>
          <a:stretch/>
        </p:blipFill>
        <p:spPr>
          <a:xfrm>
            <a:off x="3478794" y="304189"/>
            <a:ext cx="1462651" cy="2228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86E8A16-2F9D-4444-8AFE-39EA16C02444}"/>
              </a:ext>
            </a:extLst>
          </p:cNvPr>
          <p:cNvSpPr/>
          <p:nvPr/>
        </p:nvSpPr>
        <p:spPr>
          <a:xfrm>
            <a:off x="3236978" y="2533033"/>
            <a:ext cx="19462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8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Luciana De Melo Santos Genio </a:t>
            </a:r>
          </a:p>
          <a:p>
            <a:pPr algn="ctr"/>
            <a:r>
              <a:rPr lang="es-MX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Environmental Analyst, International Seabed Authority ISA</a:t>
            </a:r>
          </a:p>
          <a:p>
            <a:endParaRPr lang="es-ES_tradnl" sz="800" b="1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411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864860C-D784-4077-876D-197209025A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sz="1400" dirty="0" err="1"/>
              <a:t>Part</a:t>
            </a:r>
            <a:r>
              <a:rPr lang="es-CO" sz="1400" dirty="0"/>
              <a:t> 5 </a:t>
            </a:r>
            <a:r>
              <a:rPr lang="es-CO" sz="1400" dirty="0" err="1"/>
              <a:t>Closing</a:t>
            </a:r>
            <a:r>
              <a:rPr lang="es-CO" sz="1400" dirty="0"/>
              <a:t> </a:t>
            </a:r>
            <a:r>
              <a:rPr lang="es-CO" sz="1400" dirty="0" err="1"/>
              <a:t>Session</a:t>
            </a:r>
            <a:r>
              <a:rPr lang="es-CO" sz="1400" dirty="0"/>
              <a:t>, </a:t>
            </a:r>
            <a:r>
              <a:rPr lang="es-CO" sz="1400" dirty="0" err="1"/>
              <a:t>Summary</a:t>
            </a:r>
            <a:r>
              <a:rPr lang="es-CO" sz="1400" dirty="0"/>
              <a:t> and </a:t>
            </a:r>
            <a:r>
              <a:rPr lang="es-CO" sz="1400" dirty="0" err="1"/>
              <a:t>call</a:t>
            </a:r>
            <a:r>
              <a:rPr lang="es-CO" sz="1400" dirty="0"/>
              <a:t> to </a:t>
            </a:r>
            <a:r>
              <a:rPr lang="es-CO" sz="1400" dirty="0" err="1"/>
              <a:t>action</a:t>
            </a:r>
            <a:endParaRPr lang="es-CO" sz="14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650C9AF-061F-5A4E-91E7-7D7F099B910D}"/>
              </a:ext>
            </a:extLst>
          </p:cNvPr>
          <p:cNvSpPr/>
          <p:nvPr/>
        </p:nvSpPr>
        <p:spPr>
          <a:xfrm>
            <a:off x="164184" y="2438496"/>
            <a:ext cx="19670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Elva Escobar Briones 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Co-Chair WTA Capacity Development </a:t>
            </a:r>
            <a:r>
              <a:rPr lang="es-MX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WG, Institute of Marine Sciences and Limnology, UNAM, México</a:t>
            </a: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endParaRPr lang="es-MX" sz="800" b="1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CB1AB7C-7C88-FB4A-885B-C2D5F8F44513}"/>
              </a:ext>
            </a:extLst>
          </p:cNvPr>
          <p:cNvSpPr/>
          <p:nvPr/>
        </p:nvSpPr>
        <p:spPr>
          <a:xfrm>
            <a:off x="3866142" y="2438496"/>
            <a:ext cx="22266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8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Arthur E. Paterson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Program Manager, Office of International Activities, Office of Oceanic and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Atmospheric Research, NOAA</a:t>
            </a:r>
            <a:endParaRPr lang="es-ES_tradnl" sz="8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10F9769-BCDD-AA49-9E74-CC1A98753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21" y="488509"/>
            <a:ext cx="1800945" cy="1959270"/>
          </a:xfrm>
          <a:prstGeom prst="rect">
            <a:avLst/>
          </a:prstGeom>
        </p:spPr>
      </p:pic>
      <p:pic>
        <p:nvPicPr>
          <p:cNvPr id="10" name="Picture 2" descr="NOAA Research - International Activities">
            <a:extLst>
              <a:ext uri="{FF2B5EF4-FFF2-40B4-BE49-F238E27FC236}">
                <a16:creationId xmlns:a16="http://schemas.microsoft.com/office/drawing/2014/main" id="{38689E84-1891-5C49-A46C-5B5C5A656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505" y="269522"/>
            <a:ext cx="1461955" cy="2193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7D341109-148F-F84B-B8E8-7CBC33D40DF7}"/>
              </a:ext>
            </a:extLst>
          </p:cNvPr>
          <p:cNvSpPr/>
          <p:nvPr/>
        </p:nvSpPr>
        <p:spPr>
          <a:xfrm>
            <a:off x="189568" y="3002872"/>
            <a:ext cx="2197115" cy="4245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B239963-CB0D-DC4F-A0CC-FCEC564E0B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17553" y="3013072"/>
            <a:ext cx="2019408" cy="41434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3EFCA47-FAB3-BD42-ABF3-B79DB444076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096" y="324951"/>
            <a:ext cx="1461955" cy="2192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3CC9B3C9-8C6C-6840-9899-B3AEE7207AC2}"/>
              </a:ext>
            </a:extLst>
          </p:cNvPr>
          <p:cNvSpPr/>
          <p:nvPr/>
        </p:nvSpPr>
        <p:spPr>
          <a:xfrm>
            <a:off x="2192004" y="2428296"/>
            <a:ext cx="17088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800" b="1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Jihyun</a:t>
            </a:r>
            <a:r>
              <a:rPr lang="es-ES_tradnl" sz="8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Lee </a:t>
            </a:r>
          </a:p>
          <a:p>
            <a:pPr algn="ctr"/>
            <a:r>
              <a:rPr lang="es-ES_tradnl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Director of Office of </a:t>
            </a:r>
            <a:r>
              <a:rPr lang="es-ES_tradnl" sz="800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Environmental</a:t>
            </a:r>
            <a:r>
              <a:rPr lang="es-ES_tradnl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Management and Mineral </a:t>
            </a:r>
            <a:r>
              <a:rPr lang="es-ES_tradnl" sz="800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Resources</a:t>
            </a:r>
            <a:r>
              <a:rPr lang="es-ES_tradnl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ISA</a:t>
            </a:r>
            <a:endParaRPr lang="es-ES_tradnl" sz="800" b="1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909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3C00E2DB-D7D2-6F47-AC9A-B567D11A3A42}"/>
              </a:ext>
            </a:extLst>
          </p:cNvPr>
          <p:cNvSpPr/>
          <p:nvPr/>
        </p:nvSpPr>
        <p:spPr>
          <a:xfrm>
            <a:off x="47195" y="47477"/>
            <a:ext cx="6045630" cy="57223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35BC468-88D6-6241-8E8C-CF02422435E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2825" cy="62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39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- copia2" id="{F61791E7-90A3-441E-9EE1-81634B69A4E6}" vid="{8EF8B9B0-7D1C-4160-8E4B-437B6E81DC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8398</TotalTime>
  <Words>485</Words>
  <Application>Microsoft Office PowerPoint</Application>
  <PresentationFormat>Personalizado</PresentationFormat>
  <Paragraphs>63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Ebrima</vt:lpstr>
      <vt:lpstr>Montserrat Black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Marine Sciences Conference</dc:title>
  <dc:creator>Alex Palomino Cadena</dc:creator>
  <cp:lastModifiedBy>Wills Velez, Patricia</cp:lastModifiedBy>
  <cp:revision>521</cp:revision>
  <dcterms:created xsi:type="dcterms:W3CDTF">2019-04-25T17:17:09Z</dcterms:created>
  <dcterms:modified xsi:type="dcterms:W3CDTF">2021-08-17T22:05:16Z</dcterms:modified>
</cp:coreProperties>
</file>