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0" r:id="rId11"/>
    <p:sldId id="261" r:id="rId12"/>
    <p:sldId id="262" r:id="rId13"/>
    <p:sldId id="271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3923" autoAdjust="0"/>
  </p:normalViewPr>
  <p:slideViewPr>
    <p:cSldViewPr>
      <p:cViewPr>
        <p:scale>
          <a:sx n="100" d="100"/>
          <a:sy n="100" d="100"/>
        </p:scale>
        <p:origin x="-360" y="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1A532-6E0A-4E04-BD9A-F04FD122AAF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CF13C40-9A51-4A2A-9D0A-CC064AFF7EEA}">
      <dgm:prSet phldrT="[文本]" custT="1"/>
      <dgm:spPr/>
      <dgm:t>
        <a:bodyPr/>
        <a:lstStyle/>
        <a:p>
          <a:r>
            <a:rPr lang="en-US" altLang="zh-CN" sz="2000" b="1" dirty="0" smtClean="0">
              <a:latin typeface="Arial" pitchFamily="34" charset="0"/>
              <a:cs typeface="Arial" pitchFamily="34" charset="0"/>
            </a:rPr>
            <a:t>Ship  Observation</a:t>
          </a:r>
          <a:endParaRPr lang="zh-CN" altLang="en-US" sz="2000" b="1" dirty="0">
            <a:latin typeface="Arial" pitchFamily="34" charset="0"/>
            <a:cs typeface="Arial" pitchFamily="34" charset="0"/>
          </a:endParaRPr>
        </a:p>
      </dgm:t>
    </dgm:pt>
    <dgm:pt modelId="{8655DD86-6CF0-45AB-9C08-5735C28C3E3C}" type="parTrans" cxnId="{A685A230-1AE0-48E5-B705-1C380D133C15}">
      <dgm:prSet/>
      <dgm:spPr/>
      <dgm:t>
        <a:bodyPr/>
        <a:lstStyle/>
        <a:p>
          <a:endParaRPr lang="zh-CN" altLang="en-US"/>
        </a:p>
      </dgm:t>
    </dgm:pt>
    <dgm:pt modelId="{A39B0FD5-A0BE-4850-B6F4-3F1F8E48BC30}" type="sibTrans" cxnId="{A685A230-1AE0-48E5-B705-1C380D133C15}">
      <dgm:prSet/>
      <dgm:spPr/>
      <dgm:t>
        <a:bodyPr/>
        <a:lstStyle/>
        <a:p>
          <a:endParaRPr lang="zh-CN" altLang="en-US"/>
        </a:p>
      </dgm:t>
    </dgm:pt>
    <dgm:pt modelId="{F885D888-E0C0-4A1C-BF9B-BC7166CE9E10}">
      <dgm:prSet phldrT="[文本]" custT="1"/>
      <dgm:spPr/>
      <dgm:t>
        <a:bodyPr/>
        <a:lstStyle/>
        <a:p>
          <a:r>
            <a:rPr lang="en-US" altLang="zh-CN" sz="1800" dirty="0" smtClean="0">
              <a:latin typeface="Arial" pitchFamily="34" charset="0"/>
              <a:cs typeface="Arial" pitchFamily="34" charset="0"/>
            </a:rPr>
            <a:t>Operational ship observation</a:t>
          </a:r>
          <a:endParaRPr lang="zh-CN" altLang="en-US" sz="1800" dirty="0">
            <a:latin typeface="Arial" pitchFamily="34" charset="0"/>
            <a:cs typeface="Arial" pitchFamily="34" charset="0"/>
          </a:endParaRPr>
        </a:p>
      </dgm:t>
    </dgm:pt>
    <dgm:pt modelId="{ABC32B5A-28D8-46C0-9D4A-3C6909559E46}" type="parTrans" cxnId="{0CD293E1-02CF-4D80-A708-18FB87FD3633}">
      <dgm:prSet/>
      <dgm:spPr/>
      <dgm:t>
        <a:bodyPr/>
        <a:lstStyle/>
        <a:p>
          <a:endParaRPr lang="zh-CN" altLang="en-US"/>
        </a:p>
      </dgm:t>
    </dgm:pt>
    <dgm:pt modelId="{3070B155-D625-4A88-B078-01569BD344A6}" type="sibTrans" cxnId="{0CD293E1-02CF-4D80-A708-18FB87FD3633}">
      <dgm:prSet/>
      <dgm:spPr/>
      <dgm:t>
        <a:bodyPr/>
        <a:lstStyle/>
        <a:p>
          <a:endParaRPr lang="zh-CN" altLang="en-US"/>
        </a:p>
      </dgm:t>
    </dgm:pt>
    <dgm:pt modelId="{A00366A2-8DAC-4847-A4D3-4F712B426A96}">
      <dgm:prSet phldrT="[文本]" custT="1"/>
      <dgm:spPr/>
      <dgm:t>
        <a:bodyPr/>
        <a:lstStyle/>
        <a:p>
          <a:r>
            <a:rPr lang="en-US" altLang="zh-CN" sz="1800" dirty="0" smtClean="0">
              <a:latin typeface="Arial" pitchFamily="34" charset="0"/>
              <a:cs typeface="Arial" pitchFamily="34" charset="0"/>
            </a:rPr>
            <a:t>Voluntary observation ships</a:t>
          </a:r>
          <a:endParaRPr lang="zh-CN" altLang="en-US" sz="1800" dirty="0">
            <a:latin typeface="Arial" pitchFamily="34" charset="0"/>
            <a:cs typeface="Arial" pitchFamily="34" charset="0"/>
          </a:endParaRPr>
        </a:p>
      </dgm:t>
    </dgm:pt>
    <dgm:pt modelId="{E9BD931B-66D4-4794-83E8-67526F295FBC}" type="parTrans" cxnId="{C246FAA9-BC2B-498A-BD90-CCE2C266EE9D}">
      <dgm:prSet/>
      <dgm:spPr/>
      <dgm:t>
        <a:bodyPr/>
        <a:lstStyle/>
        <a:p>
          <a:endParaRPr lang="zh-CN" altLang="en-US"/>
        </a:p>
      </dgm:t>
    </dgm:pt>
    <dgm:pt modelId="{0CA97C21-B4D8-4F9D-82A4-854941254690}" type="sibTrans" cxnId="{C246FAA9-BC2B-498A-BD90-CCE2C266EE9D}">
      <dgm:prSet/>
      <dgm:spPr/>
      <dgm:t>
        <a:bodyPr/>
        <a:lstStyle/>
        <a:p>
          <a:endParaRPr lang="zh-CN" altLang="en-US"/>
        </a:p>
      </dgm:t>
    </dgm:pt>
    <dgm:pt modelId="{67758EE5-B5F4-4406-B79E-98292E1D8A0B}">
      <dgm:prSet phldrT="[文本]" custT="1"/>
      <dgm:spPr/>
      <dgm:t>
        <a:bodyPr/>
        <a:lstStyle/>
        <a:p>
          <a:r>
            <a:rPr lang="en-US" altLang="zh-CN" sz="1800" dirty="0" smtClean="0">
              <a:latin typeface="Arial" pitchFamily="34" charset="0"/>
              <a:cs typeface="Arial" pitchFamily="34" charset="0"/>
            </a:rPr>
            <a:t>Marine Section Observation</a:t>
          </a:r>
          <a:endParaRPr lang="zh-CN" altLang="en-US" sz="1800" dirty="0">
            <a:latin typeface="Arial" pitchFamily="34" charset="0"/>
            <a:cs typeface="Arial" pitchFamily="34" charset="0"/>
          </a:endParaRPr>
        </a:p>
      </dgm:t>
    </dgm:pt>
    <dgm:pt modelId="{DE001981-283B-443D-B81D-5CC1C1C7B62B}" type="parTrans" cxnId="{1DE66E99-BD25-4A79-AEFE-D750C0CCE2EE}">
      <dgm:prSet/>
      <dgm:spPr/>
      <dgm:t>
        <a:bodyPr/>
        <a:lstStyle/>
        <a:p>
          <a:endParaRPr lang="zh-CN" altLang="en-US"/>
        </a:p>
      </dgm:t>
    </dgm:pt>
    <dgm:pt modelId="{F12DF11F-6709-4281-A356-8CE0142FDF05}" type="sibTrans" cxnId="{1DE66E99-BD25-4A79-AEFE-D750C0CCE2EE}">
      <dgm:prSet/>
      <dgm:spPr/>
      <dgm:t>
        <a:bodyPr/>
        <a:lstStyle/>
        <a:p>
          <a:endParaRPr lang="zh-CN" altLang="en-US"/>
        </a:p>
      </dgm:t>
    </dgm:pt>
    <dgm:pt modelId="{8F7639EF-4991-43F6-9E8C-13BB930CDB19}">
      <dgm:prSet phldrT="[文本]" custT="1"/>
      <dgm:spPr/>
      <dgm:t>
        <a:bodyPr/>
        <a:lstStyle/>
        <a:p>
          <a:r>
            <a:rPr lang="en-US" altLang="zh-CN" sz="1800" dirty="0" smtClean="0">
              <a:latin typeface="Arial" pitchFamily="34" charset="0"/>
              <a:cs typeface="Arial" pitchFamily="34" charset="0"/>
            </a:rPr>
            <a:t>Scientific expedition </a:t>
          </a:r>
          <a:endParaRPr lang="zh-CN" altLang="en-US" sz="1800" dirty="0">
            <a:latin typeface="Arial" pitchFamily="34" charset="0"/>
            <a:cs typeface="Arial" pitchFamily="34" charset="0"/>
          </a:endParaRPr>
        </a:p>
      </dgm:t>
    </dgm:pt>
    <dgm:pt modelId="{EDEFF9E1-A1AF-47DB-ACE6-7945EDB6E2CC}" type="parTrans" cxnId="{0563A6C7-4DBF-4B8E-BD30-58FCE0360C27}">
      <dgm:prSet/>
      <dgm:spPr/>
      <dgm:t>
        <a:bodyPr/>
        <a:lstStyle/>
        <a:p>
          <a:endParaRPr lang="zh-CN" altLang="en-US"/>
        </a:p>
      </dgm:t>
    </dgm:pt>
    <dgm:pt modelId="{FC147EE8-F47B-4B22-82C1-20A95D644F2C}" type="sibTrans" cxnId="{0563A6C7-4DBF-4B8E-BD30-58FCE0360C27}">
      <dgm:prSet/>
      <dgm:spPr/>
      <dgm:t>
        <a:bodyPr/>
        <a:lstStyle/>
        <a:p>
          <a:endParaRPr lang="zh-CN" altLang="en-US"/>
        </a:p>
      </dgm:t>
    </dgm:pt>
    <dgm:pt modelId="{6EB4E70A-CBE3-4761-9882-9D016630D8F1}">
      <dgm:prSet phldrT="[文本]" custT="1"/>
      <dgm:spPr/>
      <dgm:t>
        <a:bodyPr/>
        <a:lstStyle/>
        <a:p>
          <a:pPr algn="l"/>
          <a:r>
            <a:rPr lang="en-US" altLang="zh-CN" sz="1800" dirty="0" smtClean="0">
              <a:latin typeface="Arial" pitchFamily="34" charset="0"/>
              <a:cs typeface="Arial" pitchFamily="34" charset="0"/>
            </a:rPr>
            <a:t>-World  ocean  investigation</a:t>
          </a:r>
        </a:p>
        <a:p>
          <a:pPr algn="l"/>
          <a:r>
            <a:rPr lang="en-US" altLang="zh-CN" sz="1800" dirty="0" smtClean="0">
              <a:latin typeface="Arial" pitchFamily="34" charset="0"/>
              <a:cs typeface="Arial" pitchFamily="34" charset="0"/>
            </a:rPr>
            <a:t>-Polar exploration</a:t>
          </a:r>
          <a:endParaRPr lang="zh-CN" altLang="en-US" sz="1800" dirty="0">
            <a:latin typeface="Arial" pitchFamily="34" charset="0"/>
            <a:cs typeface="Arial" pitchFamily="34" charset="0"/>
          </a:endParaRPr>
        </a:p>
      </dgm:t>
    </dgm:pt>
    <dgm:pt modelId="{3EF83D71-B776-464B-8C93-A3B5A22F36D3}" type="parTrans" cxnId="{2CE3C4D6-3DD3-4949-8273-90F28BEF3115}">
      <dgm:prSet/>
      <dgm:spPr/>
      <dgm:t>
        <a:bodyPr/>
        <a:lstStyle/>
        <a:p>
          <a:endParaRPr lang="zh-CN" altLang="en-US"/>
        </a:p>
      </dgm:t>
    </dgm:pt>
    <dgm:pt modelId="{CAD99E74-AEA2-4D19-B091-DEE29A3A7238}" type="sibTrans" cxnId="{2CE3C4D6-3DD3-4949-8273-90F28BEF3115}">
      <dgm:prSet/>
      <dgm:spPr/>
      <dgm:t>
        <a:bodyPr/>
        <a:lstStyle/>
        <a:p>
          <a:endParaRPr lang="zh-CN" altLang="en-US"/>
        </a:p>
      </dgm:t>
    </dgm:pt>
    <dgm:pt modelId="{707C0036-2BDD-447D-A819-ECF6E5ABD0AB}" type="pres">
      <dgm:prSet presAssocID="{F0B1A532-6E0A-4E04-BD9A-F04FD122AA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D574099-30C0-4DFF-9A3F-74B157CE2B59}" type="pres">
      <dgm:prSet presAssocID="{CCF13C40-9A51-4A2A-9D0A-CC064AFF7EEA}" presName="hierRoot1" presStyleCnt="0"/>
      <dgm:spPr/>
    </dgm:pt>
    <dgm:pt modelId="{6B439B5B-94F7-4BC3-A3D9-6E31FF146D03}" type="pres">
      <dgm:prSet presAssocID="{CCF13C40-9A51-4A2A-9D0A-CC064AFF7EEA}" presName="composite" presStyleCnt="0"/>
      <dgm:spPr/>
    </dgm:pt>
    <dgm:pt modelId="{B77C3E10-B8EC-4A2E-945B-A9BFEAA33A41}" type="pres">
      <dgm:prSet presAssocID="{CCF13C40-9A51-4A2A-9D0A-CC064AFF7EEA}" presName="background" presStyleLbl="node0" presStyleIdx="0" presStyleCnt="1"/>
      <dgm:spPr/>
    </dgm:pt>
    <dgm:pt modelId="{6B9C8FBD-2EB1-48E9-85B9-8FAE54898F23}" type="pres">
      <dgm:prSet presAssocID="{CCF13C40-9A51-4A2A-9D0A-CC064AFF7EEA}" presName="text" presStyleLbl="fgAcc0" presStyleIdx="0" presStyleCnt="1" custScaleX="1288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36FFBBB-C567-4006-9845-728F91E80F4C}" type="pres">
      <dgm:prSet presAssocID="{CCF13C40-9A51-4A2A-9D0A-CC064AFF7EEA}" presName="hierChild2" presStyleCnt="0"/>
      <dgm:spPr/>
    </dgm:pt>
    <dgm:pt modelId="{56087DDD-00C8-4E05-970F-F8D02DCF9737}" type="pres">
      <dgm:prSet presAssocID="{ABC32B5A-28D8-46C0-9D4A-3C6909559E46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26A07C26-4B4D-4680-A8FF-17D2B0D56DB0}" type="pres">
      <dgm:prSet presAssocID="{F885D888-E0C0-4A1C-BF9B-BC7166CE9E10}" presName="hierRoot2" presStyleCnt="0"/>
      <dgm:spPr/>
    </dgm:pt>
    <dgm:pt modelId="{F12656B5-A949-4A3E-BAE6-571D12664281}" type="pres">
      <dgm:prSet presAssocID="{F885D888-E0C0-4A1C-BF9B-BC7166CE9E10}" presName="composite2" presStyleCnt="0"/>
      <dgm:spPr/>
    </dgm:pt>
    <dgm:pt modelId="{A0962B53-FF58-4394-9A2A-B88A63E13837}" type="pres">
      <dgm:prSet presAssocID="{F885D888-E0C0-4A1C-BF9B-BC7166CE9E10}" presName="background2" presStyleLbl="node2" presStyleIdx="0" presStyleCnt="2"/>
      <dgm:spPr/>
    </dgm:pt>
    <dgm:pt modelId="{03AF522C-C76E-4DB8-894D-8BA13BB7BE46}" type="pres">
      <dgm:prSet presAssocID="{F885D888-E0C0-4A1C-BF9B-BC7166CE9E10}" presName="text2" presStyleLbl="fgAcc2" presStyleIdx="0" presStyleCnt="2" custScaleX="12709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5CEFBE-5EFE-42E1-AF41-2E78EAC691E6}" type="pres">
      <dgm:prSet presAssocID="{F885D888-E0C0-4A1C-BF9B-BC7166CE9E10}" presName="hierChild3" presStyleCnt="0"/>
      <dgm:spPr/>
    </dgm:pt>
    <dgm:pt modelId="{403B516D-66CC-4C38-9D26-CF7298FC9156}" type="pres">
      <dgm:prSet presAssocID="{E9BD931B-66D4-4794-83E8-67526F295FBC}" presName="Name17" presStyleLbl="parChTrans1D3" presStyleIdx="0" presStyleCnt="3"/>
      <dgm:spPr/>
      <dgm:t>
        <a:bodyPr/>
        <a:lstStyle/>
        <a:p>
          <a:endParaRPr lang="zh-CN" altLang="en-US"/>
        </a:p>
      </dgm:t>
    </dgm:pt>
    <dgm:pt modelId="{A48C415F-ABE9-4231-A0F7-A38A4217CCD8}" type="pres">
      <dgm:prSet presAssocID="{A00366A2-8DAC-4847-A4D3-4F712B426A96}" presName="hierRoot3" presStyleCnt="0"/>
      <dgm:spPr/>
    </dgm:pt>
    <dgm:pt modelId="{3CBD1D89-5C39-45BD-AC08-2C68E7C0EB9C}" type="pres">
      <dgm:prSet presAssocID="{A00366A2-8DAC-4847-A4D3-4F712B426A96}" presName="composite3" presStyleCnt="0"/>
      <dgm:spPr/>
    </dgm:pt>
    <dgm:pt modelId="{5FB17663-0DE0-4957-A099-5254805E9B98}" type="pres">
      <dgm:prSet presAssocID="{A00366A2-8DAC-4847-A4D3-4F712B426A96}" presName="background3" presStyleLbl="node3" presStyleIdx="0" presStyleCnt="3"/>
      <dgm:spPr/>
    </dgm:pt>
    <dgm:pt modelId="{137E292E-1926-4354-BA4F-4C80B33A6297}" type="pres">
      <dgm:prSet presAssocID="{A00366A2-8DAC-4847-A4D3-4F712B426A96}" presName="text3" presStyleLbl="fgAcc3" presStyleIdx="0" presStyleCnt="3" custScaleX="126983" custLinFactNeighborX="196" custLinFactNeighborY="-1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300E85-AA02-41BF-BAD7-DE4915471D89}" type="pres">
      <dgm:prSet presAssocID="{A00366A2-8DAC-4847-A4D3-4F712B426A96}" presName="hierChild4" presStyleCnt="0"/>
      <dgm:spPr/>
    </dgm:pt>
    <dgm:pt modelId="{DB6B6881-A121-475E-A5C3-8B145784F331}" type="pres">
      <dgm:prSet presAssocID="{DE001981-283B-443D-B81D-5CC1C1C7B62B}" presName="Name17" presStyleLbl="parChTrans1D3" presStyleIdx="1" presStyleCnt="3"/>
      <dgm:spPr/>
      <dgm:t>
        <a:bodyPr/>
        <a:lstStyle/>
        <a:p>
          <a:endParaRPr lang="zh-CN" altLang="en-US"/>
        </a:p>
      </dgm:t>
    </dgm:pt>
    <dgm:pt modelId="{0BBA78F3-8FD9-45C9-B7EC-8C4EDE4AAD2D}" type="pres">
      <dgm:prSet presAssocID="{67758EE5-B5F4-4406-B79E-98292E1D8A0B}" presName="hierRoot3" presStyleCnt="0"/>
      <dgm:spPr/>
    </dgm:pt>
    <dgm:pt modelId="{FB06C355-F7BA-4ACF-9A15-9589D7E4CE39}" type="pres">
      <dgm:prSet presAssocID="{67758EE5-B5F4-4406-B79E-98292E1D8A0B}" presName="composite3" presStyleCnt="0"/>
      <dgm:spPr/>
    </dgm:pt>
    <dgm:pt modelId="{504D5B6C-7DC3-4C0F-8BA2-C74C63ACB065}" type="pres">
      <dgm:prSet presAssocID="{67758EE5-B5F4-4406-B79E-98292E1D8A0B}" presName="background3" presStyleLbl="node3" presStyleIdx="1" presStyleCnt="3"/>
      <dgm:spPr/>
    </dgm:pt>
    <dgm:pt modelId="{BADDC778-6457-44C6-8EFD-19E9819DDB37}" type="pres">
      <dgm:prSet presAssocID="{67758EE5-B5F4-4406-B79E-98292E1D8A0B}" presName="text3" presStyleLbl="fgAcc3" presStyleIdx="1" presStyleCnt="3" custScaleX="1267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32275A-B2CA-45A8-A9D6-38C78F5434BC}" type="pres">
      <dgm:prSet presAssocID="{67758EE5-B5F4-4406-B79E-98292E1D8A0B}" presName="hierChild4" presStyleCnt="0"/>
      <dgm:spPr/>
    </dgm:pt>
    <dgm:pt modelId="{57A376B3-C1A0-426B-856F-E55E69D6A6DC}" type="pres">
      <dgm:prSet presAssocID="{EDEFF9E1-A1AF-47DB-ACE6-7945EDB6E2CC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F185EDE9-1C4A-4AB4-A2FA-86A63B8518FC}" type="pres">
      <dgm:prSet presAssocID="{8F7639EF-4991-43F6-9E8C-13BB930CDB19}" presName="hierRoot2" presStyleCnt="0"/>
      <dgm:spPr/>
    </dgm:pt>
    <dgm:pt modelId="{A7A1481C-D70E-4E87-96C2-0762540CB3DA}" type="pres">
      <dgm:prSet presAssocID="{8F7639EF-4991-43F6-9E8C-13BB930CDB19}" presName="composite2" presStyleCnt="0"/>
      <dgm:spPr/>
    </dgm:pt>
    <dgm:pt modelId="{9A76C2D0-FBF0-4299-A216-A331D084D08A}" type="pres">
      <dgm:prSet presAssocID="{8F7639EF-4991-43F6-9E8C-13BB930CDB19}" presName="background2" presStyleLbl="node2" presStyleIdx="1" presStyleCnt="2"/>
      <dgm:spPr/>
    </dgm:pt>
    <dgm:pt modelId="{01607456-9122-44B0-B70B-2209C35A7C0C}" type="pres">
      <dgm:prSet presAssocID="{8F7639EF-4991-43F6-9E8C-13BB930CDB19}" presName="text2" presStyleLbl="fgAcc2" presStyleIdx="1" presStyleCnt="2" custScaleX="124475" custLinFactNeighborX="-1594" custLinFactNeighborY="-13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04D187-BBFE-4D9E-A9C7-B2B4E0ABDA24}" type="pres">
      <dgm:prSet presAssocID="{8F7639EF-4991-43F6-9E8C-13BB930CDB19}" presName="hierChild3" presStyleCnt="0"/>
      <dgm:spPr/>
    </dgm:pt>
    <dgm:pt modelId="{78C69FA7-0B77-449D-AD66-422CE2775F62}" type="pres">
      <dgm:prSet presAssocID="{3EF83D71-B776-464B-8C93-A3B5A22F36D3}" presName="Name17" presStyleLbl="parChTrans1D3" presStyleIdx="2" presStyleCnt="3"/>
      <dgm:spPr/>
      <dgm:t>
        <a:bodyPr/>
        <a:lstStyle/>
        <a:p>
          <a:endParaRPr lang="zh-CN" altLang="en-US"/>
        </a:p>
      </dgm:t>
    </dgm:pt>
    <dgm:pt modelId="{9F7AE08F-15E2-4C58-8EA6-33967D94AE44}" type="pres">
      <dgm:prSet presAssocID="{6EB4E70A-CBE3-4761-9882-9D016630D8F1}" presName="hierRoot3" presStyleCnt="0"/>
      <dgm:spPr/>
    </dgm:pt>
    <dgm:pt modelId="{4040584A-52DC-4A20-89E7-9F4B2948B092}" type="pres">
      <dgm:prSet presAssocID="{6EB4E70A-CBE3-4761-9882-9D016630D8F1}" presName="composite3" presStyleCnt="0"/>
      <dgm:spPr/>
    </dgm:pt>
    <dgm:pt modelId="{DDE6D72D-B662-42C7-A9B8-F3FA64BE0EB1}" type="pres">
      <dgm:prSet presAssocID="{6EB4E70A-CBE3-4761-9882-9D016630D8F1}" presName="background3" presStyleLbl="node3" presStyleIdx="2" presStyleCnt="3"/>
      <dgm:spPr/>
    </dgm:pt>
    <dgm:pt modelId="{EE25C907-68F9-45DB-9A87-56387AE4CC55}" type="pres">
      <dgm:prSet presAssocID="{6EB4E70A-CBE3-4761-9882-9D016630D8F1}" presName="text3" presStyleLbl="fgAcc3" presStyleIdx="2" presStyleCnt="3" custScaleX="126623" custLinFactNeighborX="3514" custLinFactNeighborY="-1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1965AE-4B51-4A9F-8665-8ECEDAAB6D9D}" type="pres">
      <dgm:prSet presAssocID="{6EB4E70A-CBE3-4761-9882-9D016630D8F1}" presName="hierChild4" presStyleCnt="0"/>
      <dgm:spPr/>
    </dgm:pt>
  </dgm:ptLst>
  <dgm:cxnLst>
    <dgm:cxn modelId="{A685A230-1AE0-48E5-B705-1C380D133C15}" srcId="{F0B1A532-6E0A-4E04-BD9A-F04FD122AAFB}" destId="{CCF13C40-9A51-4A2A-9D0A-CC064AFF7EEA}" srcOrd="0" destOrd="0" parTransId="{8655DD86-6CF0-45AB-9C08-5735C28C3E3C}" sibTransId="{A39B0FD5-A0BE-4850-B6F4-3F1F8E48BC30}"/>
    <dgm:cxn modelId="{1DE66E99-BD25-4A79-AEFE-D750C0CCE2EE}" srcId="{F885D888-E0C0-4A1C-BF9B-BC7166CE9E10}" destId="{67758EE5-B5F4-4406-B79E-98292E1D8A0B}" srcOrd="1" destOrd="0" parTransId="{DE001981-283B-443D-B81D-5CC1C1C7B62B}" sibTransId="{F12DF11F-6709-4281-A356-8CE0142FDF05}"/>
    <dgm:cxn modelId="{C246FAA9-BC2B-498A-BD90-CCE2C266EE9D}" srcId="{F885D888-E0C0-4A1C-BF9B-BC7166CE9E10}" destId="{A00366A2-8DAC-4847-A4D3-4F712B426A96}" srcOrd="0" destOrd="0" parTransId="{E9BD931B-66D4-4794-83E8-67526F295FBC}" sibTransId="{0CA97C21-B4D8-4F9D-82A4-854941254690}"/>
    <dgm:cxn modelId="{2CE3C4D6-3DD3-4949-8273-90F28BEF3115}" srcId="{8F7639EF-4991-43F6-9E8C-13BB930CDB19}" destId="{6EB4E70A-CBE3-4761-9882-9D016630D8F1}" srcOrd="0" destOrd="0" parTransId="{3EF83D71-B776-464B-8C93-A3B5A22F36D3}" sibTransId="{CAD99E74-AEA2-4D19-B091-DEE29A3A7238}"/>
    <dgm:cxn modelId="{9136E6A4-6A75-4CD6-A596-6E118703F92F}" type="presOf" srcId="{ABC32B5A-28D8-46C0-9D4A-3C6909559E46}" destId="{56087DDD-00C8-4E05-970F-F8D02DCF9737}" srcOrd="0" destOrd="0" presId="urn:microsoft.com/office/officeart/2005/8/layout/hierarchy1"/>
    <dgm:cxn modelId="{B3857765-A75D-4610-897F-9C3EC5A03282}" type="presOf" srcId="{6EB4E70A-CBE3-4761-9882-9D016630D8F1}" destId="{EE25C907-68F9-45DB-9A87-56387AE4CC55}" srcOrd="0" destOrd="0" presId="urn:microsoft.com/office/officeart/2005/8/layout/hierarchy1"/>
    <dgm:cxn modelId="{FA354506-ED5D-4679-BB50-4F5C27112E43}" type="presOf" srcId="{EDEFF9E1-A1AF-47DB-ACE6-7945EDB6E2CC}" destId="{57A376B3-C1A0-426B-856F-E55E69D6A6DC}" srcOrd="0" destOrd="0" presId="urn:microsoft.com/office/officeart/2005/8/layout/hierarchy1"/>
    <dgm:cxn modelId="{9E64A816-06DF-4DFF-AFD0-F2AEBEDFAD01}" type="presOf" srcId="{DE001981-283B-443D-B81D-5CC1C1C7B62B}" destId="{DB6B6881-A121-475E-A5C3-8B145784F331}" srcOrd="0" destOrd="0" presId="urn:microsoft.com/office/officeart/2005/8/layout/hierarchy1"/>
    <dgm:cxn modelId="{22777889-390E-487D-B3BC-7658EB8B10AA}" type="presOf" srcId="{3EF83D71-B776-464B-8C93-A3B5A22F36D3}" destId="{78C69FA7-0B77-449D-AD66-422CE2775F62}" srcOrd="0" destOrd="0" presId="urn:microsoft.com/office/officeart/2005/8/layout/hierarchy1"/>
    <dgm:cxn modelId="{C16D7C97-F6D2-4464-8A8C-245B9E62BCB4}" type="presOf" srcId="{A00366A2-8DAC-4847-A4D3-4F712B426A96}" destId="{137E292E-1926-4354-BA4F-4C80B33A6297}" srcOrd="0" destOrd="0" presId="urn:microsoft.com/office/officeart/2005/8/layout/hierarchy1"/>
    <dgm:cxn modelId="{3247111B-A105-41AE-AAC0-BC520211CE37}" type="presOf" srcId="{F0B1A532-6E0A-4E04-BD9A-F04FD122AAFB}" destId="{707C0036-2BDD-447D-A819-ECF6E5ABD0AB}" srcOrd="0" destOrd="0" presId="urn:microsoft.com/office/officeart/2005/8/layout/hierarchy1"/>
    <dgm:cxn modelId="{409F4F78-D4AD-4260-A7CE-B26A28364626}" type="presOf" srcId="{67758EE5-B5F4-4406-B79E-98292E1D8A0B}" destId="{BADDC778-6457-44C6-8EFD-19E9819DDB37}" srcOrd="0" destOrd="0" presId="urn:microsoft.com/office/officeart/2005/8/layout/hierarchy1"/>
    <dgm:cxn modelId="{0563A6C7-4DBF-4B8E-BD30-58FCE0360C27}" srcId="{CCF13C40-9A51-4A2A-9D0A-CC064AFF7EEA}" destId="{8F7639EF-4991-43F6-9E8C-13BB930CDB19}" srcOrd="1" destOrd="0" parTransId="{EDEFF9E1-A1AF-47DB-ACE6-7945EDB6E2CC}" sibTransId="{FC147EE8-F47B-4B22-82C1-20A95D644F2C}"/>
    <dgm:cxn modelId="{D5746A2A-8311-49C9-9839-56E81A3D8B98}" type="presOf" srcId="{F885D888-E0C0-4A1C-BF9B-BC7166CE9E10}" destId="{03AF522C-C76E-4DB8-894D-8BA13BB7BE46}" srcOrd="0" destOrd="0" presId="urn:microsoft.com/office/officeart/2005/8/layout/hierarchy1"/>
    <dgm:cxn modelId="{7B1B5FFF-6665-440B-B2EB-283408F86B41}" type="presOf" srcId="{8F7639EF-4991-43F6-9E8C-13BB930CDB19}" destId="{01607456-9122-44B0-B70B-2209C35A7C0C}" srcOrd="0" destOrd="0" presId="urn:microsoft.com/office/officeart/2005/8/layout/hierarchy1"/>
    <dgm:cxn modelId="{92773D73-785B-41BC-9C7B-19E91571032C}" type="presOf" srcId="{CCF13C40-9A51-4A2A-9D0A-CC064AFF7EEA}" destId="{6B9C8FBD-2EB1-48E9-85B9-8FAE54898F23}" srcOrd="0" destOrd="0" presId="urn:microsoft.com/office/officeart/2005/8/layout/hierarchy1"/>
    <dgm:cxn modelId="{0CD293E1-02CF-4D80-A708-18FB87FD3633}" srcId="{CCF13C40-9A51-4A2A-9D0A-CC064AFF7EEA}" destId="{F885D888-E0C0-4A1C-BF9B-BC7166CE9E10}" srcOrd="0" destOrd="0" parTransId="{ABC32B5A-28D8-46C0-9D4A-3C6909559E46}" sibTransId="{3070B155-D625-4A88-B078-01569BD344A6}"/>
    <dgm:cxn modelId="{F5B94939-BF3D-4D01-9DAE-EAA6FC3FA611}" type="presOf" srcId="{E9BD931B-66D4-4794-83E8-67526F295FBC}" destId="{403B516D-66CC-4C38-9D26-CF7298FC9156}" srcOrd="0" destOrd="0" presId="urn:microsoft.com/office/officeart/2005/8/layout/hierarchy1"/>
    <dgm:cxn modelId="{EB77F23A-18A4-46FD-A092-C8267DCE6B8F}" type="presParOf" srcId="{707C0036-2BDD-447D-A819-ECF6E5ABD0AB}" destId="{4D574099-30C0-4DFF-9A3F-74B157CE2B59}" srcOrd="0" destOrd="0" presId="urn:microsoft.com/office/officeart/2005/8/layout/hierarchy1"/>
    <dgm:cxn modelId="{FD6C4DB9-0597-4456-AE8C-0E4900F59010}" type="presParOf" srcId="{4D574099-30C0-4DFF-9A3F-74B157CE2B59}" destId="{6B439B5B-94F7-4BC3-A3D9-6E31FF146D03}" srcOrd="0" destOrd="0" presId="urn:microsoft.com/office/officeart/2005/8/layout/hierarchy1"/>
    <dgm:cxn modelId="{9FBC391A-31B6-41B3-9B42-629F1DBF65F9}" type="presParOf" srcId="{6B439B5B-94F7-4BC3-A3D9-6E31FF146D03}" destId="{B77C3E10-B8EC-4A2E-945B-A9BFEAA33A41}" srcOrd="0" destOrd="0" presId="urn:microsoft.com/office/officeart/2005/8/layout/hierarchy1"/>
    <dgm:cxn modelId="{A71DA071-7C9B-4C0B-A34F-74F54AD3E8BD}" type="presParOf" srcId="{6B439B5B-94F7-4BC3-A3D9-6E31FF146D03}" destId="{6B9C8FBD-2EB1-48E9-85B9-8FAE54898F23}" srcOrd="1" destOrd="0" presId="urn:microsoft.com/office/officeart/2005/8/layout/hierarchy1"/>
    <dgm:cxn modelId="{541318FB-F24B-4611-926A-585D029E223E}" type="presParOf" srcId="{4D574099-30C0-4DFF-9A3F-74B157CE2B59}" destId="{736FFBBB-C567-4006-9845-728F91E80F4C}" srcOrd="1" destOrd="0" presId="urn:microsoft.com/office/officeart/2005/8/layout/hierarchy1"/>
    <dgm:cxn modelId="{C37897BE-0DB8-4965-A996-A2DD4A5311EB}" type="presParOf" srcId="{736FFBBB-C567-4006-9845-728F91E80F4C}" destId="{56087DDD-00C8-4E05-970F-F8D02DCF9737}" srcOrd="0" destOrd="0" presId="urn:microsoft.com/office/officeart/2005/8/layout/hierarchy1"/>
    <dgm:cxn modelId="{8FCCE6DD-259C-4B95-A16D-8B63AD313D09}" type="presParOf" srcId="{736FFBBB-C567-4006-9845-728F91E80F4C}" destId="{26A07C26-4B4D-4680-A8FF-17D2B0D56DB0}" srcOrd="1" destOrd="0" presId="urn:microsoft.com/office/officeart/2005/8/layout/hierarchy1"/>
    <dgm:cxn modelId="{9AE51AE9-E0D0-4D8F-BDCE-EDFFD1A5C91D}" type="presParOf" srcId="{26A07C26-4B4D-4680-A8FF-17D2B0D56DB0}" destId="{F12656B5-A949-4A3E-BAE6-571D12664281}" srcOrd="0" destOrd="0" presId="urn:microsoft.com/office/officeart/2005/8/layout/hierarchy1"/>
    <dgm:cxn modelId="{E43A97E5-A91D-4381-98F8-9465B3D03508}" type="presParOf" srcId="{F12656B5-A949-4A3E-BAE6-571D12664281}" destId="{A0962B53-FF58-4394-9A2A-B88A63E13837}" srcOrd="0" destOrd="0" presId="urn:microsoft.com/office/officeart/2005/8/layout/hierarchy1"/>
    <dgm:cxn modelId="{42F30442-5E0B-421E-A337-C97F66B19DC8}" type="presParOf" srcId="{F12656B5-A949-4A3E-BAE6-571D12664281}" destId="{03AF522C-C76E-4DB8-894D-8BA13BB7BE46}" srcOrd="1" destOrd="0" presId="urn:microsoft.com/office/officeart/2005/8/layout/hierarchy1"/>
    <dgm:cxn modelId="{24AF11A8-9339-4413-8FC6-FE8AEDC11347}" type="presParOf" srcId="{26A07C26-4B4D-4680-A8FF-17D2B0D56DB0}" destId="{055CEFBE-5EFE-42E1-AF41-2E78EAC691E6}" srcOrd="1" destOrd="0" presId="urn:microsoft.com/office/officeart/2005/8/layout/hierarchy1"/>
    <dgm:cxn modelId="{2C031A63-9844-4955-AE11-D247157D40A8}" type="presParOf" srcId="{055CEFBE-5EFE-42E1-AF41-2E78EAC691E6}" destId="{403B516D-66CC-4C38-9D26-CF7298FC9156}" srcOrd="0" destOrd="0" presId="urn:microsoft.com/office/officeart/2005/8/layout/hierarchy1"/>
    <dgm:cxn modelId="{61A545A5-390A-4274-B6B7-813E7BDB3F5F}" type="presParOf" srcId="{055CEFBE-5EFE-42E1-AF41-2E78EAC691E6}" destId="{A48C415F-ABE9-4231-A0F7-A38A4217CCD8}" srcOrd="1" destOrd="0" presId="urn:microsoft.com/office/officeart/2005/8/layout/hierarchy1"/>
    <dgm:cxn modelId="{31C17E1B-C3A4-4599-9ADA-EE85F2B99CC5}" type="presParOf" srcId="{A48C415F-ABE9-4231-A0F7-A38A4217CCD8}" destId="{3CBD1D89-5C39-45BD-AC08-2C68E7C0EB9C}" srcOrd="0" destOrd="0" presId="urn:microsoft.com/office/officeart/2005/8/layout/hierarchy1"/>
    <dgm:cxn modelId="{4DC8E59A-5FE4-4179-8187-B5AA613B0158}" type="presParOf" srcId="{3CBD1D89-5C39-45BD-AC08-2C68E7C0EB9C}" destId="{5FB17663-0DE0-4957-A099-5254805E9B98}" srcOrd="0" destOrd="0" presId="urn:microsoft.com/office/officeart/2005/8/layout/hierarchy1"/>
    <dgm:cxn modelId="{87D69236-AACA-470B-89A4-27C92805A417}" type="presParOf" srcId="{3CBD1D89-5C39-45BD-AC08-2C68E7C0EB9C}" destId="{137E292E-1926-4354-BA4F-4C80B33A6297}" srcOrd="1" destOrd="0" presId="urn:microsoft.com/office/officeart/2005/8/layout/hierarchy1"/>
    <dgm:cxn modelId="{3003F11C-D397-4DDB-97EE-1931F0E60022}" type="presParOf" srcId="{A48C415F-ABE9-4231-A0F7-A38A4217CCD8}" destId="{FD300E85-AA02-41BF-BAD7-DE4915471D89}" srcOrd="1" destOrd="0" presId="urn:microsoft.com/office/officeart/2005/8/layout/hierarchy1"/>
    <dgm:cxn modelId="{11E7E4FB-1866-4866-9BA4-C91680031539}" type="presParOf" srcId="{055CEFBE-5EFE-42E1-AF41-2E78EAC691E6}" destId="{DB6B6881-A121-475E-A5C3-8B145784F331}" srcOrd="2" destOrd="0" presId="urn:microsoft.com/office/officeart/2005/8/layout/hierarchy1"/>
    <dgm:cxn modelId="{78E81E1B-B054-4763-A866-7063EA2922E5}" type="presParOf" srcId="{055CEFBE-5EFE-42E1-AF41-2E78EAC691E6}" destId="{0BBA78F3-8FD9-45C9-B7EC-8C4EDE4AAD2D}" srcOrd="3" destOrd="0" presId="urn:microsoft.com/office/officeart/2005/8/layout/hierarchy1"/>
    <dgm:cxn modelId="{31FFA628-6199-4A15-9251-AAC633DE544A}" type="presParOf" srcId="{0BBA78F3-8FD9-45C9-B7EC-8C4EDE4AAD2D}" destId="{FB06C355-F7BA-4ACF-9A15-9589D7E4CE39}" srcOrd="0" destOrd="0" presId="urn:microsoft.com/office/officeart/2005/8/layout/hierarchy1"/>
    <dgm:cxn modelId="{49571BF8-2B66-4234-9B88-BD47BE9A6518}" type="presParOf" srcId="{FB06C355-F7BA-4ACF-9A15-9589D7E4CE39}" destId="{504D5B6C-7DC3-4C0F-8BA2-C74C63ACB065}" srcOrd="0" destOrd="0" presId="urn:microsoft.com/office/officeart/2005/8/layout/hierarchy1"/>
    <dgm:cxn modelId="{1CC82938-B171-480D-BD18-AB179925A0D8}" type="presParOf" srcId="{FB06C355-F7BA-4ACF-9A15-9589D7E4CE39}" destId="{BADDC778-6457-44C6-8EFD-19E9819DDB37}" srcOrd="1" destOrd="0" presId="urn:microsoft.com/office/officeart/2005/8/layout/hierarchy1"/>
    <dgm:cxn modelId="{9A370C9F-4A7E-4AF7-ACA0-1B3AE6568056}" type="presParOf" srcId="{0BBA78F3-8FD9-45C9-B7EC-8C4EDE4AAD2D}" destId="{4832275A-B2CA-45A8-A9D6-38C78F5434BC}" srcOrd="1" destOrd="0" presId="urn:microsoft.com/office/officeart/2005/8/layout/hierarchy1"/>
    <dgm:cxn modelId="{9B81A649-A6FD-4293-90A9-2245AA3F2D19}" type="presParOf" srcId="{736FFBBB-C567-4006-9845-728F91E80F4C}" destId="{57A376B3-C1A0-426B-856F-E55E69D6A6DC}" srcOrd="2" destOrd="0" presId="urn:microsoft.com/office/officeart/2005/8/layout/hierarchy1"/>
    <dgm:cxn modelId="{6C4F20DD-A673-42F1-9F61-01414B7985D2}" type="presParOf" srcId="{736FFBBB-C567-4006-9845-728F91E80F4C}" destId="{F185EDE9-1C4A-4AB4-A2FA-86A63B8518FC}" srcOrd="3" destOrd="0" presId="urn:microsoft.com/office/officeart/2005/8/layout/hierarchy1"/>
    <dgm:cxn modelId="{151AB7F9-9C7F-4B65-96A1-897322030AF4}" type="presParOf" srcId="{F185EDE9-1C4A-4AB4-A2FA-86A63B8518FC}" destId="{A7A1481C-D70E-4E87-96C2-0762540CB3DA}" srcOrd="0" destOrd="0" presId="urn:microsoft.com/office/officeart/2005/8/layout/hierarchy1"/>
    <dgm:cxn modelId="{E5D964E9-A94D-4FC1-A9DC-119459F48C78}" type="presParOf" srcId="{A7A1481C-D70E-4E87-96C2-0762540CB3DA}" destId="{9A76C2D0-FBF0-4299-A216-A331D084D08A}" srcOrd="0" destOrd="0" presId="urn:microsoft.com/office/officeart/2005/8/layout/hierarchy1"/>
    <dgm:cxn modelId="{C078A5B8-4ED8-4933-8266-9D99EF9D7274}" type="presParOf" srcId="{A7A1481C-D70E-4E87-96C2-0762540CB3DA}" destId="{01607456-9122-44B0-B70B-2209C35A7C0C}" srcOrd="1" destOrd="0" presId="urn:microsoft.com/office/officeart/2005/8/layout/hierarchy1"/>
    <dgm:cxn modelId="{AD6AE50B-EB1E-46D0-85DC-936F5337CF95}" type="presParOf" srcId="{F185EDE9-1C4A-4AB4-A2FA-86A63B8518FC}" destId="{5E04D187-BBFE-4D9E-A9C7-B2B4E0ABDA24}" srcOrd="1" destOrd="0" presId="urn:microsoft.com/office/officeart/2005/8/layout/hierarchy1"/>
    <dgm:cxn modelId="{94FD42FB-8D74-457D-A995-5523D76ECA9C}" type="presParOf" srcId="{5E04D187-BBFE-4D9E-A9C7-B2B4E0ABDA24}" destId="{78C69FA7-0B77-449D-AD66-422CE2775F62}" srcOrd="0" destOrd="0" presId="urn:microsoft.com/office/officeart/2005/8/layout/hierarchy1"/>
    <dgm:cxn modelId="{7AEA7864-5016-4EA2-A72A-FEEFECF1971B}" type="presParOf" srcId="{5E04D187-BBFE-4D9E-A9C7-B2B4E0ABDA24}" destId="{9F7AE08F-15E2-4C58-8EA6-33967D94AE44}" srcOrd="1" destOrd="0" presId="urn:microsoft.com/office/officeart/2005/8/layout/hierarchy1"/>
    <dgm:cxn modelId="{D84777C7-416C-4472-99EC-18F11182738B}" type="presParOf" srcId="{9F7AE08F-15E2-4C58-8EA6-33967D94AE44}" destId="{4040584A-52DC-4A20-89E7-9F4B2948B092}" srcOrd="0" destOrd="0" presId="urn:microsoft.com/office/officeart/2005/8/layout/hierarchy1"/>
    <dgm:cxn modelId="{07848CE9-B5BE-413F-B277-28D2F8A0C01F}" type="presParOf" srcId="{4040584A-52DC-4A20-89E7-9F4B2948B092}" destId="{DDE6D72D-B662-42C7-A9B8-F3FA64BE0EB1}" srcOrd="0" destOrd="0" presId="urn:microsoft.com/office/officeart/2005/8/layout/hierarchy1"/>
    <dgm:cxn modelId="{FD21F31C-B457-4C4B-B300-0BCB87752A18}" type="presParOf" srcId="{4040584A-52DC-4A20-89E7-9F4B2948B092}" destId="{EE25C907-68F9-45DB-9A87-56387AE4CC55}" srcOrd="1" destOrd="0" presId="urn:microsoft.com/office/officeart/2005/8/layout/hierarchy1"/>
    <dgm:cxn modelId="{2AE5F2B9-97BA-4487-96C3-3DBBDA0B3F8B}" type="presParOf" srcId="{9F7AE08F-15E2-4C58-8EA6-33967D94AE44}" destId="{CA1965AE-4B51-4A9F-8665-8ECEDAAB6D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69FA7-0B77-449D-AD66-422CE2775F62}">
      <dsp:nvSpPr>
        <dsp:cNvPr id="0" name=""/>
        <dsp:cNvSpPr/>
      </dsp:nvSpPr>
      <dsp:spPr>
        <a:xfrm>
          <a:off x="6467898" y="2635758"/>
          <a:ext cx="91440" cy="506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155"/>
              </a:lnTo>
              <a:lnTo>
                <a:pt x="132417" y="349155"/>
              </a:lnTo>
              <a:lnTo>
                <a:pt x="132417" y="506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76B3-C1A0-426B-856F-E55E69D6A6DC}">
      <dsp:nvSpPr>
        <dsp:cNvPr id="0" name=""/>
        <dsp:cNvSpPr/>
      </dsp:nvSpPr>
      <dsp:spPr>
        <a:xfrm>
          <a:off x="4632726" y="1078614"/>
          <a:ext cx="1880891" cy="479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24"/>
              </a:lnTo>
              <a:lnTo>
                <a:pt x="1880891" y="322124"/>
              </a:lnTo>
              <a:lnTo>
                <a:pt x="1880891" y="4793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B6881-A121-475E-A5C3-8B145784F331}">
      <dsp:nvSpPr>
        <dsp:cNvPr id="0" name=""/>
        <dsp:cNvSpPr/>
      </dsp:nvSpPr>
      <dsp:spPr>
        <a:xfrm>
          <a:off x="2746988" y="2650028"/>
          <a:ext cx="1266227" cy="49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394"/>
              </a:lnTo>
              <a:lnTo>
                <a:pt x="1266227" y="336394"/>
              </a:lnTo>
              <a:lnTo>
                <a:pt x="1266227" y="493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B516D-66CC-4C38-9D26-CF7298FC9156}">
      <dsp:nvSpPr>
        <dsp:cNvPr id="0" name=""/>
        <dsp:cNvSpPr/>
      </dsp:nvSpPr>
      <dsp:spPr>
        <a:xfrm>
          <a:off x="1486031" y="2650028"/>
          <a:ext cx="1260957" cy="492121"/>
        </a:xfrm>
        <a:custGeom>
          <a:avLst/>
          <a:gdLst/>
          <a:ahLst/>
          <a:cxnLst/>
          <a:rect l="0" t="0" r="0" b="0"/>
          <a:pathLst>
            <a:path>
              <a:moveTo>
                <a:pt x="1260957" y="0"/>
              </a:moveTo>
              <a:lnTo>
                <a:pt x="1260957" y="334885"/>
              </a:lnTo>
              <a:lnTo>
                <a:pt x="0" y="334885"/>
              </a:lnTo>
              <a:lnTo>
                <a:pt x="0" y="4921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87DDD-00C8-4E05-970F-F8D02DCF9737}">
      <dsp:nvSpPr>
        <dsp:cNvPr id="0" name=""/>
        <dsp:cNvSpPr/>
      </dsp:nvSpPr>
      <dsp:spPr>
        <a:xfrm>
          <a:off x="2746988" y="1078614"/>
          <a:ext cx="1885737" cy="493630"/>
        </a:xfrm>
        <a:custGeom>
          <a:avLst/>
          <a:gdLst/>
          <a:ahLst/>
          <a:cxnLst/>
          <a:rect l="0" t="0" r="0" b="0"/>
          <a:pathLst>
            <a:path>
              <a:moveTo>
                <a:pt x="1885737" y="0"/>
              </a:moveTo>
              <a:lnTo>
                <a:pt x="1885737" y="336394"/>
              </a:lnTo>
              <a:lnTo>
                <a:pt x="0" y="336394"/>
              </a:lnTo>
              <a:lnTo>
                <a:pt x="0" y="493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C3E10-B8EC-4A2E-945B-A9BFEAA33A41}">
      <dsp:nvSpPr>
        <dsp:cNvPr id="0" name=""/>
        <dsp:cNvSpPr/>
      </dsp:nvSpPr>
      <dsp:spPr>
        <a:xfrm>
          <a:off x="3539573" y="831"/>
          <a:ext cx="2186304" cy="1077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C8FBD-2EB1-48E9-85B9-8FAE54898F23}">
      <dsp:nvSpPr>
        <dsp:cNvPr id="0" name=""/>
        <dsp:cNvSpPr/>
      </dsp:nvSpPr>
      <dsp:spPr>
        <a:xfrm>
          <a:off x="3728162" y="179990"/>
          <a:ext cx="2186304" cy="1077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Arial" pitchFamily="34" charset="0"/>
              <a:cs typeface="Arial" pitchFamily="34" charset="0"/>
            </a:rPr>
            <a:t>Ship  Observation</a:t>
          </a:r>
          <a:endParaRPr lang="zh-CN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759729" y="211557"/>
        <a:ext cx="2123170" cy="1014649"/>
      </dsp:txXfrm>
    </dsp:sp>
    <dsp:sp modelId="{A0962B53-FF58-4394-9A2A-B88A63E13837}">
      <dsp:nvSpPr>
        <dsp:cNvPr id="0" name=""/>
        <dsp:cNvSpPr/>
      </dsp:nvSpPr>
      <dsp:spPr>
        <a:xfrm>
          <a:off x="1668424" y="1572244"/>
          <a:ext cx="2157128" cy="1077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F522C-C76E-4DB8-894D-8BA13BB7BE46}">
      <dsp:nvSpPr>
        <dsp:cNvPr id="0" name=""/>
        <dsp:cNvSpPr/>
      </dsp:nvSpPr>
      <dsp:spPr>
        <a:xfrm>
          <a:off x="1857013" y="1751403"/>
          <a:ext cx="2157128" cy="1077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Arial" pitchFamily="34" charset="0"/>
              <a:cs typeface="Arial" pitchFamily="34" charset="0"/>
            </a:rPr>
            <a:t>Operational ship observation</a:t>
          </a:r>
          <a:endParaRPr lang="zh-CN" alt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888580" y="1782970"/>
        <a:ext cx="2093994" cy="1014649"/>
      </dsp:txXfrm>
    </dsp:sp>
    <dsp:sp modelId="{5FB17663-0DE0-4957-A099-5254805E9B98}">
      <dsp:nvSpPr>
        <dsp:cNvPr id="0" name=""/>
        <dsp:cNvSpPr/>
      </dsp:nvSpPr>
      <dsp:spPr>
        <a:xfrm>
          <a:off x="408392" y="3142149"/>
          <a:ext cx="2155278" cy="1077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E292E-1926-4354-BA4F-4C80B33A6297}">
      <dsp:nvSpPr>
        <dsp:cNvPr id="0" name=""/>
        <dsp:cNvSpPr/>
      </dsp:nvSpPr>
      <dsp:spPr>
        <a:xfrm>
          <a:off x="596980" y="3321308"/>
          <a:ext cx="2155278" cy="1077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Arial" pitchFamily="34" charset="0"/>
              <a:cs typeface="Arial" pitchFamily="34" charset="0"/>
            </a:rPr>
            <a:t>Voluntary observation ships</a:t>
          </a:r>
          <a:endParaRPr lang="zh-CN" altLang="en-US" sz="1800" kern="1200" dirty="0">
            <a:latin typeface="Arial" pitchFamily="34" charset="0"/>
            <a:cs typeface="Arial" pitchFamily="34" charset="0"/>
          </a:endParaRPr>
        </a:p>
      </dsp:txBody>
      <dsp:txXfrm>
        <a:off x="628547" y="3352875"/>
        <a:ext cx="2092144" cy="1014649"/>
      </dsp:txXfrm>
    </dsp:sp>
    <dsp:sp modelId="{504D5B6C-7DC3-4C0F-8BA2-C74C63ACB065}">
      <dsp:nvSpPr>
        <dsp:cNvPr id="0" name=""/>
        <dsp:cNvSpPr/>
      </dsp:nvSpPr>
      <dsp:spPr>
        <a:xfrm>
          <a:off x="2937520" y="3143658"/>
          <a:ext cx="2151391" cy="1077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DC778-6457-44C6-8EFD-19E9819DDB37}">
      <dsp:nvSpPr>
        <dsp:cNvPr id="0" name=""/>
        <dsp:cNvSpPr/>
      </dsp:nvSpPr>
      <dsp:spPr>
        <a:xfrm>
          <a:off x="3126109" y="3322817"/>
          <a:ext cx="2151391" cy="1077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Arial" pitchFamily="34" charset="0"/>
              <a:cs typeface="Arial" pitchFamily="34" charset="0"/>
            </a:rPr>
            <a:t>Marine Section Observation</a:t>
          </a:r>
          <a:endParaRPr lang="zh-CN" alt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157676" y="3354384"/>
        <a:ext cx="2088257" cy="1014649"/>
      </dsp:txXfrm>
    </dsp:sp>
    <dsp:sp modelId="{9A76C2D0-FBF0-4299-A216-A331D084D08A}">
      <dsp:nvSpPr>
        <dsp:cNvPr id="0" name=""/>
        <dsp:cNvSpPr/>
      </dsp:nvSpPr>
      <dsp:spPr>
        <a:xfrm>
          <a:off x="5457263" y="1557974"/>
          <a:ext cx="2112709" cy="1077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07456-9122-44B0-B70B-2209C35A7C0C}">
      <dsp:nvSpPr>
        <dsp:cNvPr id="0" name=""/>
        <dsp:cNvSpPr/>
      </dsp:nvSpPr>
      <dsp:spPr>
        <a:xfrm>
          <a:off x="5645851" y="1737134"/>
          <a:ext cx="2112709" cy="1077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Arial" pitchFamily="34" charset="0"/>
              <a:cs typeface="Arial" pitchFamily="34" charset="0"/>
            </a:rPr>
            <a:t>Scientific expedition </a:t>
          </a:r>
          <a:endParaRPr lang="zh-CN" alt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677418" y="1768701"/>
        <a:ext cx="2049575" cy="1014649"/>
      </dsp:txXfrm>
    </dsp:sp>
    <dsp:sp modelId="{DDE6D72D-B662-42C7-A9B8-F3FA64BE0EB1}">
      <dsp:nvSpPr>
        <dsp:cNvPr id="0" name=""/>
        <dsp:cNvSpPr/>
      </dsp:nvSpPr>
      <dsp:spPr>
        <a:xfrm>
          <a:off x="5525732" y="3142149"/>
          <a:ext cx="2149167" cy="1077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5C907-68F9-45DB-9A87-56387AE4CC55}">
      <dsp:nvSpPr>
        <dsp:cNvPr id="0" name=""/>
        <dsp:cNvSpPr/>
      </dsp:nvSpPr>
      <dsp:spPr>
        <a:xfrm>
          <a:off x="5714320" y="3321308"/>
          <a:ext cx="2149167" cy="1077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Arial" pitchFamily="34" charset="0"/>
              <a:cs typeface="Arial" pitchFamily="34" charset="0"/>
            </a:rPr>
            <a:t>-World  ocean  investigation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Arial" pitchFamily="34" charset="0"/>
              <a:cs typeface="Arial" pitchFamily="34" charset="0"/>
            </a:rPr>
            <a:t>-Polar exploration</a:t>
          </a:r>
          <a:endParaRPr lang="zh-CN" alt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745887" y="3352875"/>
        <a:ext cx="2086033" cy="101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8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9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重点讲</a:t>
            </a:r>
            <a:r>
              <a:rPr lang="en-US" altLang="zh-CN" dirty="0" smtClean="0"/>
              <a:t>CMOC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4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4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8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84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Presented by </a:t>
            </a:r>
            <a:r>
              <a:rPr lang="en-US" altLang="zh-CN" dirty="0" smtClean="0"/>
              <a:t>YANG </a:t>
            </a:r>
            <a:r>
              <a:rPr lang="en-US" altLang="zh-CN" dirty="0" err="1" smtClean="0"/>
              <a:t>Jinkun</a:t>
            </a:r>
            <a:endParaRPr lang="en-US" altLang="zh-CN" dirty="0"/>
          </a:p>
          <a:p>
            <a:r>
              <a:rPr lang="en-US" altLang="zh-CN" dirty="0"/>
              <a:t>Co-author: SHANG </a:t>
            </a:r>
            <a:r>
              <a:rPr lang="en-US" altLang="zh-CN" dirty="0" err="1"/>
              <a:t>Wenyan</a:t>
            </a:r>
            <a:r>
              <a:rPr lang="en-US" altLang="zh-CN" dirty="0"/>
              <a:t>, </a:t>
            </a:r>
            <a:r>
              <a:rPr lang="en-US" altLang="zh-CN" dirty="0" smtClean="0"/>
              <a:t>MA Jing</a:t>
            </a:r>
            <a:endParaRPr lang="en-US" altLang="zh-CN" dirty="0"/>
          </a:p>
          <a:p>
            <a:r>
              <a:rPr lang="en-US" altLang="zh-CN" dirty="0"/>
              <a:t>Ministry of Natural Resources, P.R. China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4704"/>
            <a:ext cx="7128792" cy="895942"/>
          </a:xfrm>
        </p:spPr>
        <p:txBody>
          <a:bodyPr/>
          <a:lstStyle/>
          <a:p>
            <a:r>
              <a:rPr lang="en-US" dirty="0"/>
              <a:t>Other initiatives/resources:</a:t>
            </a:r>
            <a:br>
              <a:rPr lang="en-US" dirty="0"/>
            </a:br>
            <a:r>
              <a:rPr lang="en-US" dirty="0"/>
              <a:t>Met and ocean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3893223" y="1622177"/>
            <a:ext cx="4998132" cy="4081590"/>
          </a:xfrm>
          <a:custGeom>
            <a:avLst/>
            <a:gdLst>
              <a:gd name="connsiteX0" fmla="*/ 124288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1429305 w 4110362"/>
              <a:gd name="connsiteY5" fmla="*/ 8878 h 2503503"/>
              <a:gd name="connsiteX6" fmla="*/ 1473694 w 4110362"/>
              <a:gd name="connsiteY6" fmla="*/ 8878 h 2503503"/>
              <a:gd name="connsiteX0" fmla="*/ 124288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2317331 w 4110362"/>
              <a:gd name="connsiteY5" fmla="*/ 5623 h 2503503"/>
              <a:gd name="connsiteX6" fmla="*/ 1429305 w 4110362"/>
              <a:gd name="connsiteY6" fmla="*/ 8878 h 2503503"/>
              <a:gd name="connsiteX7" fmla="*/ 1473694 w 4110362"/>
              <a:gd name="connsiteY7" fmla="*/ 8878 h 2503503"/>
              <a:gd name="connsiteX0" fmla="*/ 124288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2317331 w 4110362"/>
              <a:gd name="connsiteY5" fmla="*/ 5623 h 2503503"/>
              <a:gd name="connsiteX6" fmla="*/ 1429305 w 4110362"/>
              <a:gd name="connsiteY6" fmla="*/ 8878 h 2503503"/>
              <a:gd name="connsiteX0" fmla="*/ 124288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2317331 w 4110362"/>
              <a:gd name="connsiteY5" fmla="*/ 5623 h 2503503"/>
              <a:gd name="connsiteX0" fmla="*/ 124288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3167624 w 4110362"/>
              <a:gd name="connsiteY5" fmla="*/ 5623 h 2503503"/>
              <a:gd name="connsiteX0" fmla="*/ 842519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3167624 w 4110362"/>
              <a:gd name="connsiteY5" fmla="*/ 5623 h 2503503"/>
              <a:gd name="connsiteX0" fmla="*/ 842519 w 4110362"/>
              <a:gd name="connsiteY0" fmla="*/ 9159 h 2512662"/>
              <a:gd name="connsiteX1" fmla="*/ 0 w 4110362"/>
              <a:gd name="connsiteY1" fmla="*/ 9159 h 2512662"/>
              <a:gd name="connsiteX2" fmla="*/ 0 w 4110362"/>
              <a:gd name="connsiteY2" fmla="*/ 2512662 h 2512662"/>
              <a:gd name="connsiteX3" fmla="*/ 4110362 w 4110362"/>
              <a:gd name="connsiteY3" fmla="*/ 2512662 h 2512662"/>
              <a:gd name="connsiteX4" fmla="*/ 4110362 w 4110362"/>
              <a:gd name="connsiteY4" fmla="*/ 18037 h 2512662"/>
              <a:gd name="connsiteX5" fmla="*/ 2628951 w 4110362"/>
              <a:gd name="connsiteY5" fmla="*/ 0 h 2512662"/>
              <a:gd name="connsiteX0" fmla="*/ 842519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3368898 w 4110362"/>
              <a:gd name="connsiteY5" fmla="*/ 14364 h 2503503"/>
              <a:gd name="connsiteX0" fmla="*/ 842519 w 4110362"/>
              <a:gd name="connsiteY0" fmla="*/ 3656 h 2507159"/>
              <a:gd name="connsiteX1" fmla="*/ 0 w 4110362"/>
              <a:gd name="connsiteY1" fmla="*/ 3656 h 2507159"/>
              <a:gd name="connsiteX2" fmla="*/ 0 w 4110362"/>
              <a:gd name="connsiteY2" fmla="*/ 2507159 h 2507159"/>
              <a:gd name="connsiteX3" fmla="*/ 4110362 w 4110362"/>
              <a:gd name="connsiteY3" fmla="*/ 2507159 h 2507159"/>
              <a:gd name="connsiteX4" fmla="*/ 4110362 w 4110362"/>
              <a:gd name="connsiteY4" fmla="*/ 12534 h 2507159"/>
              <a:gd name="connsiteX5" fmla="*/ 3747580 w 4110362"/>
              <a:gd name="connsiteY5" fmla="*/ 0 h 2507159"/>
              <a:gd name="connsiteX0" fmla="*/ 842519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3747580 w 4110362"/>
              <a:gd name="connsiteY5" fmla="*/ 20371 h 2503503"/>
              <a:gd name="connsiteX0" fmla="*/ 842519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3747580 w 4110362"/>
              <a:gd name="connsiteY5" fmla="*/ 20371 h 2503503"/>
              <a:gd name="connsiteX0" fmla="*/ 842519 w 4110362"/>
              <a:gd name="connsiteY0" fmla="*/ 0 h 2503503"/>
              <a:gd name="connsiteX1" fmla="*/ 0 w 4110362"/>
              <a:gd name="connsiteY1" fmla="*/ 0 h 2503503"/>
              <a:gd name="connsiteX2" fmla="*/ 0 w 4110362"/>
              <a:gd name="connsiteY2" fmla="*/ 2503503 h 2503503"/>
              <a:gd name="connsiteX3" fmla="*/ 4110362 w 4110362"/>
              <a:gd name="connsiteY3" fmla="*/ 2503503 h 2503503"/>
              <a:gd name="connsiteX4" fmla="*/ 4110362 w 4110362"/>
              <a:gd name="connsiteY4" fmla="*/ 8878 h 2503503"/>
              <a:gd name="connsiteX5" fmla="*/ 3747580 w 4110362"/>
              <a:gd name="connsiteY5" fmla="*/ 2351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362" h="2503503">
                <a:moveTo>
                  <a:pt x="842519" y="0"/>
                </a:moveTo>
                <a:lnTo>
                  <a:pt x="0" y="0"/>
                </a:lnTo>
                <a:lnTo>
                  <a:pt x="0" y="2503503"/>
                </a:lnTo>
                <a:lnTo>
                  <a:pt x="4110362" y="2503503"/>
                </a:lnTo>
                <a:lnTo>
                  <a:pt x="4110362" y="8878"/>
                </a:lnTo>
                <a:lnTo>
                  <a:pt x="3747580" y="2351"/>
                </a:lnTo>
              </a:path>
            </a:pathLst>
          </a:custGeom>
          <a:noFill/>
          <a:ln w="762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0" name="组合 51"/>
          <p:cNvGrpSpPr>
            <a:grpSpLocks/>
          </p:cNvGrpSpPr>
          <p:nvPr/>
        </p:nvGrpSpPr>
        <p:grpSpPr bwMode="auto">
          <a:xfrm>
            <a:off x="282105" y="1073367"/>
            <a:ext cx="399946" cy="342811"/>
            <a:chOff x="179512" y="980728"/>
            <a:chExt cx="408953" cy="350987"/>
          </a:xfrm>
        </p:grpSpPr>
        <p:sp>
          <p:nvSpPr>
            <p:cNvPr id="11" name="圆角矩形 10"/>
            <p:cNvSpPr/>
            <p:nvPr/>
          </p:nvSpPr>
          <p:spPr>
            <a:xfrm>
              <a:off x="300007" y="980728"/>
              <a:ext cx="288458" cy="285177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33065" y="1179377"/>
              <a:ext cx="153357" cy="15233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79512" y="1030695"/>
              <a:ext cx="94936" cy="9384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9" y="1672771"/>
            <a:ext cx="4308986" cy="20314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7" y="4146928"/>
            <a:ext cx="4332081" cy="1859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797" y="1631510"/>
            <a:ext cx="4118609" cy="20314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321" y="4118253"/>
            <a:ext cx="3995489" cy="18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and Requirements,</a:t>
            </a:r>
            <a:br>
              <a:rPr lang="en-US" dirty="0"/>
            </a:br>
            <a:r>
              <a:rPr lang="en-US" dirty="0"/>
              <a:t>and Covid-19 Impact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99" y="1556792"/>
            <a:ext cx="7139136" cy="21602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Gaps and Requirements</a:t>
            </a:r>
          </a:p>
          <a:p>
            <a:pPr marL="446088" indent="0">
              <a:buNone/>
            </a:pPr>
            <a:r>
              <a:rPr lang="en-AU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-Replacement of  AWS </a:t>
            </a:r>
          </a:p>
          <a:p>
            <a:pPr marL="446088" indent="0"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-Instruments purchase and ships recruitment </a:t>
            </a:r>
          </a:p>
          <a:p>
            <a:pPr marL="446088" indent="0"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-Boarding visit and AWS maintenance</a:t>
            </a:r>
          </a:p>
          <a:p>
            <a:pPr marL="446088" indent="0">
              <a:buNone/>
            </a:pP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6767" y="4365104"/>
            <a:ext cx="4572001" cy="185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6088" indent="-446088">
              <a:buNone/>
            </a:pPr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Covid-19 </a:t>
            </a:r>
            <a:r>
              <a:rPr lang="en-US" altLang="zh-CN" sz="2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Impact</a:t>
            </a:r>
            <a:endParaRPr lang="zh-CN" altLang="zh-CN" sz="2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46088">
              <a:spcBef>
                <a:spcPct val="20000"/>
              </a:spcBef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-Less voyages, less data</a:t>
            </a:r>
          </a:p>
          <a:p>
            <a:pPr marL="446088">
              <a:spcBef>
                <a:spcPct val="20000"/>
              </a:spcBef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-Less international exchange</a:t>
            </a:r>
          </a:p>
          <a:p>
            <a:pPr marL="446088">
              <a:spcBef>
                <a:spcPct val="20000"/>
              </a:spcBef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-Poorer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6702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marL="712788" indent="-538163"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1. More VOSs</a:t>
            </a:r>
          </a:p>
          <a:p>
            <a:pPr marL="712788" indent="-538163"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700" i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National </a:t>
            </a:r>
            <a:r>
              <a:rPr lang="en-US" altLang="zh-CN" sz="1700" i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Marine Observation Network Planning </a:t>
            </a:r>
          </a:p>
          <a:p>
            <a:pPr marL="712788" indent="-538163"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stressing </a:t>
            </a: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 the VOS observation</a:t>
            </a:r>
          </a:p>
          <a:p>
            <a:pPr marL="712788" indent="-538163"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target: over 400 </a:t>
            </a: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Voluntary Observing Ships in </a:t>
            </a: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position </a:t>
            </a:r>
            <a:endParaRPr lang="en-US" altLang="zh-CN" sz="17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gradually </a:t>
            </a:r>
            <a:r>
              <a:rPr lang="en-US" altLang="zh-CN" sz="17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enlarge the team of Chinese VOS for data sharing</a:t>
            </a: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AU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</a:t>
            </a:r>
            <a:r>
              <a:rPr lang="en-US" altLang="zh-CN" sz="1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Fit in with the </a:t>
            </a: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</a:t>
            </a:r>
            <a:r>
              <a:rPr lang="en-US" altLang="zh-CN" sz="1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standards</a:t>
            </a: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7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- better coordination and cooperation among multi-departments in  China</a:t>
            </a: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  <a:tab pos="534988" algn="l"/>
                <a:tab pos="719138" algn="l"/>
              </a:tabLst>
              <a:defRPr/>
            </a:pPr>
            <a:r>
              <a:rPr lang="en-US" altLang="zh-CN" sz="17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- adjustment of the VOS specifications, data transmission format, data manage policy, software (and/or hardware) in China to fit for the international standards </a:t>
            </a: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 </a:t>
            </a:r>
            <a:r>
              <a:rPr lang="en-US" altLang="zh-CN" sz="1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Marine big data study</a:t>
            </a: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7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- study on marine big data methodology and practice</a:t>
            </a: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7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- aiming at marine disaster early warning and forecasting, global climate change</a:t>
            </a:r>
          </a:p>
          <a:p>
            <a:pPr marL="712788" lvl="1" indent="-538163">
              <a:lnSpc>
                <a:spcPts val="2800"/>
              </a:lnSpc>
              <a:spcBef>
                <a:spcPct val="0"/>
              </a:spcBef>
              <a:buNone/>
              <a:tabLst>
                <a:tab pos="360363" algn="l"/>
              </a:tabLst>
              <a:defRPr/>
            </a:pP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4. </a:t>
            </a:r>
            <a:r>
              <a:rPr lang="en-US" altLang="zh-CN" sz="1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Calibrate instrument regularly, continuously improve data quality</a:t>
            </a:r>
          </a:p>
          <a:p>
            <a:pPr marL="0" indent="0">
              <a:buNone/>
            </a:pP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5. </a:t>
            </a:r>
            <a:r>
              <a:rPr lang="en-US" altLang="zh-CN" sz="1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International exchange and </a:t>
            </a: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cooperation</a:t>
            </a:r>
            <a:endParaRPr lang="en-US" sz="1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2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标题 3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algn="ctr">
              <a:defRPr/>
            </a:pPr>
            <a:r>
              <a:rPr lang="en-US" altLang="zh-CN" sz="3619" cap="none" dirty="0"/>
              <a:t>THANK YOU !</a:t>
            </a:r>
            <a:br>
              <a:rPr lang="en-US" altLang="zh-CN" sz="3619" cap="none" dirty="0"/>
            </a:br>
            <a:r>
              <a:rPr lang="en-US" altLang="zh-CN" sz="3619" cap="none" dirty="0"/>
              <a:t/>
            </a:r>
            <a:br>
              <a:rPr lang="en-US" altLang="zh-CN" sz="3619" cap="none" dirty="0"/>
            </a:br>
            <a:r>
              <a:rPr lang="en-US" altLang="zh-CN" sz="2762" cap="none" dirty="0"/>
              <a:t> QUESTIONS?</a:t>
            </a:r>
            <a:r>
              <a:rPr lang="zh-CN" altLang="en-US" sz="2762" cap="none" dirty="0"/>
              <a:t/>
            </a:r>
            <a:br>
              <a:rPr lang="zh-CN" altLang="en-US" sz="2762" cap="none" dirty="0"/>
            </a:br>
            <a:r>
              <a:rPr lang="en-US" altLang="zh-CN" sz="2762" cap="none" dirty="0"/>
              <a:t/>
            </a:r>
            <a:br>
              <a:rPr lang="en-US" altLang="zh-CN" sz="2762" cap="none" dirty="0"/>
            </a:br>
            <a:r>
              <a:rPr lang="en-US" altLang="zh-CN" sz="2476" cap="none" dirty="0"/>
              <a:t>IN CASE I AM NOT ABLE TO ANSWER IT RIGHT NOW OR</a:t>
            </a:r>
            <a:br>
              <a:rPr lang="en-US" altLang="zh-CN" sz="2476" cap="none" dirty="0"/>
            </a:br>
            <a:r>
              <a:rPr lang="en-US" altLang="zh-CN" sz="2476" cap="none" dirty="0"/>
              <a:t>I DIDN’T UNDERSTAND YOU QUITE WELL, PLEASE FEEL FREE TO E-MAIL ME. I WILL REPLY AS SOON AS POSSIBLE.</a:t>
            </a:r>
            <a:r>
              <a:rPr lang="zh-CN" altLang="en-US" sz="2476" cap="none" dirty="0"/>
              <a:t/>
            </a:r>
            <a:br>
              <a:rPr lang="zh-CN" altLang="en-US" sz="2476" cap="none" dirty="0"/>
            </a:br>
            <a:r>
              <a:rPr lang="zh-CN" altLang="en-US" sz="3619" cap="none" dirty="0"/>
              <a:t/>
            </a:r>
            <a:br>
              <a:rPr lang="zh-CN" altLang="en-US" sz="3619" cap="none" dirty="0"/>
            </a:br>
            <a:r>
              <a:rPr lang="en-US" altLang="zh-CN" sz="3619" cap="none" dirty="0" smtClean="0">
                <a:solidFill>
                  <a:srgbClr val="0000CC"/>
                </a:solidFill>
              </a:rPr>
              <a:t>newyjk@126.com</a:t>
            </a:r>
            <a:endParaRPr lang="en-US" altLang="zh-CN" sz="3619" cap="none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6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59" y="98637"/>
            <a:ext cx="7128792" cy="895942"/>
          </a:xfrm>
        </p:spPr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(Met-Ocean Structure)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13"/>
          <p:cNvSpPr txBox="1"/>
          <p:nvPr/>
        </p:nvSpPr>
        <p:spPr>
          <a:xfrm>
            <a:off x="224841" y="4516153"/>
            <a:ext cx="4091995" cy="10772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recruitment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observation instruments installation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data reception from vessels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real-time data uploading to NMEFC</a:t>
            </a:r>
            <a:endParaRPr lang="zh-CN" altLang="en-US" sz="16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5764091" y="5081505"/>
            <a:ext cx="2942451" cy="11079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  <a:defRPr/>
            </a:pPr>
            <a:r>
              <a:rPr lang="en-US" altLang="zh-CN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</a:t>
            </a: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data (real-time, delayed mode </a:t>
            </a:r>
            <a:r>
              <a:rPr lang="en-US" altLang="zh-CN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data) management </a:t>
            </a: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service</a:t>
            </a:r>
            <a:endParaRPr lang="zh-CN" altLang="en-US" sz="16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defRPr/>
            </a:pPr>
            <a:endParaRPr lang="zh-CN" altLang="en-US" dirty="0">
              <a:cs typeface="Arial" pitchFamily="34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764091" y="3509515"/>
            <a:ext cx="2942451" cy="135421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real-time data reception </a:t>
            </a:r>
          </a:p>
          <a:p>
            <a:pPr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redistribution and marine forecasting service</a:t>
            </a:r>
            <a:endParaRPr lang="zh-CN" altLang="en-US" sz="16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896071" y="2286988"/>
            <a:ext cx="5340515" cy="918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200"/>
              </a:lnSpc>
              <a:buFont typeface="Arial" pitchFamily="34" charset="0"/>
              <a:buChar char="•"/>
            </a:pP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onstruction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operation of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national integrated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global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ocean observation network</a:t>
            </a:r>
          </a:p>
          <a:p>
            <a:pPr marL="285750" indent="-285750" algn="just">
              <a:lnSpc>
                <a:spcPts val="22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management, operation and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maintenance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46" y="1281735"/>
            <a:ext cx="4024961" cy="657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55" y="3692997"/>
            <a:ext cx="736722" cy="72572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r="12413"/>
          <a:stretch/>
        </p:blipFill>
        <p:spPr bwMode="auto">
          <a:xfrm>
            <a:off x="4618427" y="5168682"/>
            <a:ext cx="793978" cy="76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4200969" y="1939125"/>
            <a:ext cx="73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MNR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66329" y="4511476"/>
            <a:ext cx="109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NMEFC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18426" y="5937512"/>
            <a:ext cx="90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NMDIS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4841" y="3763473"/>
            <a:ext cx="352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Three </a:t>
            </a:r>
            <a:r>
              <a:rPr lang="en-US" altLang="zh-CN" sz="16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branches of MNR: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East, North, South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标题 18"/>
          <p:cNvSpPr txBox="1">
            <a:spLocks/>
          </p:cNvSpPr>
          <p:nvPr/>
        </p:nvSpPr>
        <p:spPr>
          <a:xfrm>
            <a:off x="368183" y="1927675"/>
            <a:ext cx="7739568" cy="6584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286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11674" y="347091"/>
            <a:ext cx="7332166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VOS Activities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60"/>
          <p:cNvSpPr txBox="1"/>
          <p:nvPr/>
        </p:nvSpPr>
        <p:spPr>
          <a:xfrm>
            <a:off x="548791" y="1466028"/>
            <a:ext cx="7795049" cy="92329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Overview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the Chinese ship observation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network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 observation</a:t>
            </a:r>
            <a:endParaRPr lang="id-ID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4085186539"/>
              </p:ext>
            </p:extLst>
          </p:nvPr>
        </p:nvGraphicFramePr>
        <p:xfrm>
          <a:off x="335922" y="2205276"/>
          <a:ext cx="8208911" cy="440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1074ABD9-98E0-4009-845F-99F24FC08FD7}"/>
              </a:ext>
            </a:extLst>
          </p:cNvPr>
          <p:cNvSpPr txBox="1">
            <a:spLocks/>
          </p:cNvSpPr>
          <p:nvPr/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65440" y="188640"/>
            <a:ext cx="8286750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VOS Activities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635896" y="972973"/>
            <a:ext cx="151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Status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32163"/>
              </p:ext>
            </p:extLst>
          </p:nvPr>
        </p:nvGraphicFramePr>
        <p:xfrm>
          <a:off x="580466" y="1451080"/>
          <a:ext cx="7786688" cy="1334434"/>
        </p:xfrm>
        <a:graphic>
          <a:graphicData uri="http://schemas.openxmlformats.org/drawingml/2006/table">
            <a:tbl>
              <a:tblPr/>
              <a:tblGrid>
                <a:gridCol w="2593961"/>
                <a:gridCol w="1820577"/>
                <a:gridCol w="1642841"/>
                <a:gridCol w="1729309"/>
              </a:tblGrid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Category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No. of ships at 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31 Dec </a:t>
                      </a: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2020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Recruitments in </a:t>
                      </a: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2020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De-recruitments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 </a:t>
                      </a: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2020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33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Selected AWS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115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29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VOSClim</a:t>
                      </a:r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AWS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3352" r="2197" b="2928"/>
          <a:stretch>
            <a:fillRect/>
          </a:stretch>
        </p:blipFill>
        <p:spPr bwMode="auto">
          <a:xfrm>
            <a:off x="134787" y="3068960"/>
            <a:ext cx="1910371" cy="11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2837" r="2267" b="12898"/>
          <a:stretch>
            <a:fillRect/>
          </a:stretch>
        </p:blipFill>
        <p:spPr bwMode="auto">
          <a:xfrm>
            <a:off x="2232230" y="4862688"/>
            <a:ext cx="1811370" cy="11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30" y="3077728"/>
            <a:ext cx="1912899" cy="116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3473" b="13550"/>
          <a:stretch>
            <a:fillRect/>
          </a:stretch>
        </p:blipFill>
        <p:spPr bwMode="auto">
          <a:xfrm>
            <a:off x="143565" y="4823379"/>
            <a:ext cx="1892814" cy="11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4805240" y="4894993"/>
            <a:ext cx="3151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Trajectory chart of China VOS in 2020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73578" y="4330822"/>
            <a:ext cx="152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R/V XUE LONG</a:t>
            </a:r>
            <a:endParaRPr lang="zh-CN" altLang="en-US" sz="1400" dirty="0"/>
          </a:p>
        </p:txBody>
      </p:sp>
      <p:sp>
        <p:nvSpPr>
          <p:cNvPr id="16" name="文本框 1"/>
          <p:cNvSpPr txBox="1"/>
          <p:nvPr/>
        </p:nvSpPr>
        <p:spPr>
          <a:xfrm>
            <a:off x="2184441" y="4341620"/>
            <a:ext cx="22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R/V XIANG YANG HONG 09</a:t>
            </a:r>
            <a:endParaRPr lang="zh-CN" altLang="en-US" sz="1400" dirty="0"/>
          </a:p>
        </p:txBody>
      </p:sp>
      <p:sp>
        <p:nvSpPr>
          <p:cNvPr id="17" name="文本框 1"/>
          <p:cNvSpPr txBox="1"/>
          <p:nvPr/>
        </p:nvSpPr>
        <p:spPr>
          <a:xfrm>
            <a:off x="374121" y="6029194"/>
            <a:ext cx="126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XIN XIA MEN</a:t>
            </a:r>
            <a:endParaRPr lang="zh-CN" altLang="en-US" sz="1400" dirty="0"/>
          </a:p>
        </p:txBody>
      </p:sp>
      <p:sp>
        <p:nvSpPr>
          <p:cNvPr id="18" name="文本框 1"/>
          <p:cNvSpPr txBox="1"/>
          <p:nvPr/>
        </p:nvSpPr>
        <p:spPr>
          <a:xfrm>
            <a:off x="2545178" y="6039793"/>
            <a:ext cx="118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XIN YAN TIAN</a:t>
            </a:r>
            <a:endParaRPr lang="zh-CN" altLang="en-US" sz="1400" dirty="0"/>
          </a:p>
        </p:txBody>
      </p:sp>
      <p:pic>
        <p:nvPicPr>
          <p:cNvPr id="19" name="图片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42" y="3077728"/>
            <a:ext cx="3733182" cy="17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 descr="D:\D\接到的文件\张冬生\20191-10ship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7553" r="6785" b="4826"/>
          <a:stretch/>
        </p:blipFill>
        <p:spPr bwMode="auto">
          <a:xfrm>
            <a:off x="4551261" y="5238049"/>
            <a:ext cx="3941143" cy="1314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4821590" y="6465529"/>
            <a:ext cx="3151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Trajectory chart of China VOS in </a:t>
            </a:r>
            <a:r>
              <a:rPr lang="en-US" altLang="zh-CN" sz="1400" dirty="0" smtClean="0"/>
              <a:t>2019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6787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136650" y="377570"/>
            <a:ext cx="7260158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VOS Activities</a:t>
            </a:r>
            <a:endParaRPr lang="zh-CN" altLang="en-US" b="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12922"/>
              </p:ext>
            </p:extLst>
          </p:nvPr>
        </p:nvGraphicFramePr>
        <p:xfrm>
          <a:off x="107504" y="1395889"/>
          <a:ext cx="8965644" cy="2221564"/>
        </p:xfrm>
        <a:graphic>
          <a:graphicData uri="http://schemas.openxmlformats.org/drawingml/2006/table">
            <a:tbl>
              <a:tblPr/>
              <a:tblGrid>
                <a:gridCol w="1985670"/>
                <a:gridCol w="1656030"/>
                <a:gridCol w="1311024"/>
                <a:gridCol w="4012920"/>
              </a:tblGrid>
              <a:tr h="49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Type</a:t>
                      </a:r>
                      <a:endParaRPr lang="zh-CN" sz="15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6954" marR="669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No. of ships at 31 Dec </a:t>
                      </a:r>
                      <a:r>
                        <a:rPr lang="en-AU" sz="1500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2020</a:t>
                      </a:r>
                      <a:endParaRPr lang="zh-CN" sz="15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6954" marR="6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Manual Input</a:t>
                      </a:r>
                      <a:endParaRPr lang="zh-CN" sz="15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Yes / No</a:t>
                      </a:r>
                      <a:endParaRPr lang="zh-CN" sz="15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6954" marR="6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Method of </a:t>
                      </a:r>
                      <a:r>
                        <a:rPr lang="en-AU" sz="1500" b="1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Comms</a:t>
                      </a:r>
                      <a:endParaRPr lang="zh-CN" sz="15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6954" marR="66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41971"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XZC2-2SA 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95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Yes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Inmarsat-C </a:t>
                      </a:r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or </a:t>
                      </a:r>
                      <a:r>
                        <a:rPr lang="en-AU" sz="1600" kern="1200" dirty="0" err="1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Beidou</a:t>
                      </a:r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Navigation Satellite</a:t>
                      </a:r>
                      <a:endParaRPr lang="zh-CN" sz="16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94"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XZC2-2SC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</a:t>
                      </a:r>
                      <a:endParaRPr lang="zh-CN" sz="16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No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Beidou Navigation Satellite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94"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XZC6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11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No</a:t>
                      </a:r>
                      <a:endParaRPr lang="zh-CN" sz="1600" kern="120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Inmarsat-C or </a:t>
                      </a:r>
                      <a:r>
                        <a:rPr lang="en-AU" sz="1600" kern="1200" dirty="0" err="1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Beidou</a:t>
                      </a:r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Navigation Satellite</a:t>
                      </a:r>
                      <a:endParaRPr lang="zh-CN" sz="16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94"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DJQ-1</a:t>
                      </a:r>
                      <a:endParaRPr lang="zh-CN" sz="16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  <a:endParaRPr lang="zh-CN" sz="16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</a:t>
                      </a:r>
                      <a:endParaRPr lang="zh-CN" sz="16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645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CDMA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</a:t>
                      </a:r>
                      <a:r>
                        <a:rPr lang="en-AU" sz="1600" kern="120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Beidou</a:t>
                      </a:r>
                      <a:r>
                        <a:rPr lang="en-AU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AU" altLang="zh-CN" sz="16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Navigation Satellite</a:t>
                      </a:r>
                      <a:endParaRPr lang="zh-CN" sz="16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95536" y="973977"/>
            <a:ext cx="478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AU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Shipboard Automatic Weather System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" name="图片 7" descr="https://ss1.baidu.com/6ONXsjip0QIZ8tyhnq/it/u=3216278191,79670476&amp;fm=179&amp;app=42&amp;f=JPEG?w=242&amp;h=2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8" y="4429143"/>
            <a:ext cx="151216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636304" y="6349043"/>
            <a:ext cx="172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HYY-XZC2-2SA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" name="图片 9" descr="https://himg.china.cn/2/2_527_7712_570_8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t="1253" r="13307" b="1"/>
          <a:stretch/>
        </p:blipFill>
        <p:spPr bwMode="auto">
          <a:xfrm>
            <a:off x="3716289" y="4429143"/>
            <a:ext cx="1728192" cy="1940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6"/>
          <p:cNvSpPr txBox="1"/>
          <p:nvPr/>
        </p:nvSpPr>
        <p:spPr>
          <a:xfrm>
            <a:off x="4119773" y="637940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DJQ-1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 b="17675"/>
          <a:stretch/>
        </p:blipFill>
        <p:spPr bwMode="auto">
          <a:xfrm>
            <a:off x="6166533" y="4507859"/>
            <a:ext cx="2401024" cy="14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7"/>
          <p:cNvSpPr txBox="1"/>
          <p:nvPr/>
        </p:nvSpPr>
        <p:spPr>
          <a:xfrm>
            <a:off x="6876628" y="6118765"/>
            <a:ext cx="172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XZC2-2SC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34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en-AU" altLang="zh-CN" sz="3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PMO </a:t>
            </a:r>
            <a:r>
              <a:rPr lang="en-AU" altLang="zh-CN" sz="3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ship visit activities</a:t>
            </a:r>
            <a:endParaRPr lang="en-US" sz="3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DA9EB226-D0A5-4742-AEC4-94831227562A}"/>
              </a:ext>
            </a:extLst>
          </p:cNvPr>
          <p:cNvSpPr txBox="1">
            <a:spLocks/>
          </p:cNvSpPr>
          <p:nvPr/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79195" y="404664"/>
            <a:ext cx="7781237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VOS Activities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87609"/>
              </p:ext>
            </p:extLst>
          </p:nvPr>
        </p:nvGraphicFramePr>
        <p:xfrm>
          <a:off x="395536" y="2348880"/>
          <a:ext cx="8280920" cy="2717280"/>
        </p:xfrm>
        <a:graphic>
          <a:graphicData uri="http://schemas.openxmlformats.org/drawingml/2006/table">
            <a:tbl>
              <a:tblPr/>
              <a:tblGrid>
                <a:gridCol w="3378880"/>
                <a:gridCol w="2245896"/>
                <a:gridCol w="2656144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Activity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Manual Ship 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AWS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Ship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33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Routine VOS inspections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 </a:t>
                      </a:r>
                      <a:endParaRPr lang="zh-CN" sz="1800" kern="120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11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VOS recruitment visits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VOS de-recruitment visits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Total visits by national PMOs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11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Total number of </a:t>
                      </a:r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PMOs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3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49545" marR="49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7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83568" y="963819"/>
            <a:ext cx="7992888" cy="6480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ata collection and management</a:t>
            </a:r>
          </a:p>
          <a:p>
            <a:endParaRPr lang="en-US" altLang="zh-CN" dirty="0" smtClean="0"/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73E91-1937-46D8-B393-D77320A7F8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77058" y="188640"/>
            <a:ext cx="7223334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VOS Activities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07568"/>
              </p:ext>
            </p:extLst>
          </p:nvPr>
        </p:nvGraphicFramePr>
        <p:xfrm>
          <a:off x="402459" y="2492896"/>
          <a:ext cx="8374578" cy="359240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97714"/>
                <a:gridCol w="1944216"/>
                <a:gridCol w="1080120"/>
                <a:gridCol w="2976376"/>
                <a:gridCol w="1776152"/>
              </a:tblGrid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No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English Name 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Call sing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Owner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Type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XIANG YANG HONG 09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BNPC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SOA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Research Vessel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590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HE CHEN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BKWD6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 err="1">
                          <a:effectLst/>
                        </a:rPr>
                        <a:t>Zhoushan</a:t>
                      </a:r>
                      <a:r>
                        <a:rPr lang="en-US" sz="1500" kern="100" dirty="0"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effectLst/>
                        </a:rPr>
                        <a:t>Hefeng</a:t>
                      </a:r>
                      <a:r>
                        <a:rPr lang="en-US" sz="1500" kern="100" dirty="0">
                          <a:effectLst/>
                        </a:rPr>
                        <a:t> Shipping Co., LTD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Merchant Ship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YU KUN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BQHZ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Dalian Maritime University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Training Ship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4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XIN CHI WAN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BPBC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CHINA COSCO Shipping Group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Container Ship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617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5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XIN XIA MEN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BPBB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CHINA COSCO Shipping Group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Container Ship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483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6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XIN FU ZHOU 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BPBE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CHINA COSCO Shipping Group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Container Ship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7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XUE LONG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BNSK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SOA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Research Vessel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XIN YAN TIAN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BPBA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CHINA COSCO Shipping Group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Container Ship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Mongolian Bait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539552" y="1772816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From April 2017, efforts were made to share China VOS data to GTS. 8 well operated VOS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ships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were selected.</a:t>
            </a:r>
            <a:endParaRPr lang="en-US" altLang="zh-CN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7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39552" y="1128141"/>
            <a:ext cx="8280920" cy="126348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2019: 7 Chinese </a:t>
            </a:r>
            <a:r>
              <a:rPr lang="en-US" altLang="zh-CN" sz="1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ships were in 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place and data from them were </a:t>
            </a:r>
            <a:r>
              <a:rPr lang="en-US" altLang="zh-CN" sz="1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transmitted to GTS operationally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2020: 4 Chinese </a:t>
            </a:r>
            <a:r>
              <a:rPr lang="en-US" altLang="zh-CN" sz="1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VOS ships were in place and data from them were transmitted to GTS operationally</a:t>
            </a:r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984250" y="744042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Contributions and data collected for SOT 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5112"/>
              </p:ext>
            </p:extLst>
          </p:nvPr>
        </p:nvGraphicFramePr>
        <p:xfrm>
          <a:off x="719571" y="2734673"/>
          <a:ext cx="7920881" cy="221837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8"/>
                <a:gridCol w="648072"/>
                <a:gridCol w="1085110"/>
                <a:gridCol w="1250117"/>
                <a:gridCol w="896187"/>
                <a:gridCol w="910380"/>
                <a:gridCol w="967160"/>
                <a:gridCol w="939717"/>
              </a:tblGrid>
              <a:tr h="36417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Ship name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Cast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Starting time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End Time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South border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North border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East border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West border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Xia Men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428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2019010106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2019102806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1.2000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38.9000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0.0000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123.6830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Xin Yan Tian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668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2019010106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2019103018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1.1000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45.7000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0.0000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128.8000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Xin Chi Wang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434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2019032705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2019103006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-39.2830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31.3830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0.0000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154.1830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Yu Kun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328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2019031900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2019102806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8.3000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39.4000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103.5000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123.4000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Hechen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1512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2019050507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2019103011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29.1000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35.0830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121.0000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133.8830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75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XiangYangHong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 09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290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2019031818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2019102806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35.4000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36.0830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119.5000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120.3000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Xue Long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459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2019010106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2019073018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-75.6830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31.3830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3.0830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359.4000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4220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4119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35796" y="2391623"/>
            <a:ext cx="3888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黑体" pitchFamily="49" charset="-122"/>
                <a:cs typeface="Times New Roman" pitchFamily="18" charset="0"/>
              </a:rPr>
              <a:t>Chinese voluntary ship observation data in 2019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15160"/>
              </p:ext>
            </p:extLst>
          </p:nvPr>
        </p:nvGraphicFramePr>
        <p:xfrm>
          <a:off x="1603795" y="5452183"/>
          <a:ext cx="6978453" cy="11938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50470"/>
                <a:gridCol w="591126"/>
                <a:gridCol w="1063860"/>
                <a:gridCol w="1101378"/>
                <a:gridCol w="789557"/>
                <a:gridCol w="816748"/>
                <a:gridCol w="837404"/>
                <a:gridCol w="827910"/>
              </a:tblGrid>
              <a:tr h="30353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Ship name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Cast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Starting time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End Time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South border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North border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East border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West border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9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Xia Men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2020011412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2020123018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-3.2830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39.0000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123.4000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06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Xin Yan Tian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2020011412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2020123012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11.8830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41.0000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23.6000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60.0830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Xin Chi Wan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2020011518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2020122812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36.0000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80.3000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129.1000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Xue</a:t>
                      </a:r>
                      <a:r>
                        <a:rPr lang="en-US" sz="9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Long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2020120812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2020123112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31.2830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31.2830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121.6830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121.6830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332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31840" y="5085184"/>
            <a:ext cx="37338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黑体" pitchFamily="49" charset="-122"/>
                <a:cs typeface="Times New Roman" pitchFamily="18" charset="0"/>
              </a:rPr>
              <a:t>Chinese voluntary ship observation data in 2020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984250" y="0"/>
            <a:ext cx="7620198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VOS Activities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11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组合 43"/>
          <p:cNvGrpSpPr>
            <a:grpSpLocks/>
          </p:cNvGrpSpPr>
          <p:nvPr/>
        </p:nvGrpSpPr>
        <p:grpSpPr bwMode="auto">
          <a:xfrm>
            <a:off x="90465" y="1427081"/>
            <a:ext cx="398756" cy="342811"/>
            <a:chOff x="179512" y="980728"/>
            <a:chExt cx="408953" cy="350987"/>
          </a:xfrm>
        </p:grpSpPr>
        <p:sp>
          <p:nvSpPr>
            <p:cNvPr id="9" name="圆角矩形 8"/>
            <p:cNvSpPr/>
            <p:nvPr/>
          </p:nvSpPr>
          <p:spPr>
            <a:xfrm>
              <a:off x="300367" y="980728"/>
              <a:ext cx="288098" cy="285177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33225" y="1179377"/>
              <a:ext cx="153815" cy="15233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79512" y="1030695"/>
              <a:ext cx="93998" cy="9384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45219" y="3931504"/>
            <a:ext cx="8844041" cy="236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350"/>
          </a:p>
        </p:txBody>
      </p:sp>
      <p:sp>
        <p:nvSpPr>
          <p:cNvPr id="45" name="TextBox 48"/>
          <p:cNvSpPr txBox="1">
            <a:spLocks noChangeArrowheads="1"/>
          </p:cNvSpPr>
          <p:nvPr/>
        </p:nvSpPr>
        <p:spPr bwMode="auto">
          <a:xfrm>
            <a:off x="364002" y="1143146"/>
            <a:ext cx="4553605" cy="757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80000"/>
              </a:lnSpc>
              <a:defRPr/>
            </a:pPr>
            <a:r>
              <a:rPr lang="en-US" altLang="zh-CN" sz="2400" b="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</a:t>
            </a:r>
            <a:r>
              <a:rPr lang="en-US" altLang="zh-CN" sz="2400" b="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sharing and service</a:t>
            </a:r>
            <a:endParaRPr lang="zh-CN" altLang="zh-CN" sz="2400" b="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4704"/>
            <a:ext cx="7128792" cy="895942"/>
          </a:xfrm>
        </p:spPr>
        <p:txBody>
          <a:bodyPr/>
          <a:lstStyle/>
          <a:p>
            <a:r>
              <a:rPr lang="en-US" dirty="0"/>
              <a:t>Other initiatives/resources:</a:t>
            </a:r>
            <a:br>
              <a:rPr lang="en-US" dirty="0"/>
            </a:br>
            <a:r>
              <a:rPr lang="en-US" dirty="0"/>
              <a:t>Met and ocean network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297"/>
            <a:ext cx="9143999" cy="4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6142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2777</TotalTime>
  <Words>807</Words>
  <Application>Microsoft Office PowerPoint</Application>
  <PresentationFormat>全屏显示(4:3)</PresentationFormat>
  <Paragraphs>318</Paragraphs>
  <Slides>13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SOT-10-Template</vt:lpstr>
      <vt:lpstr>CHINA</vt:lpstr>
      <vt:lpstr>About Organisation  (Met-Ocean Structure)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Other initiatives/resources: Met and ocean network</vt:lpstr>
      <vt:lpstr>Other initiatives/resources: Met and ocean network</vt:lpstr>
      <vt:lpstr>Gaps and Requirements, and Covid-19 Impact </vt:lpstr>
      <vt:lpstr>Future Plans</vt:lpstr>
      <vt:lpstr>PowerPoint 演示文稿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ZR</cp:lastModifiedBy>
  <cp:revision>65</cp:revision>
  <cp:lastPrinted>2021-07-30T01:13:31Z</cp:lastPrinted>
  <dcterms:created xsi:type="dcterms:W3CDTF">2015-04-15T06:27:16Z</dcterms:created>
  <dcterms:modified xsi:type="dcterms:W3CDTF">2021-08-27T08:54:56Z</dcterms:modified>
</cp:coreProperties>
</file>