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13"/>
  </p:notesMasterIdLst>
  <p:handoutMasterIdLst>
    <p:handoutMasterId r:id="rId14"/>
  </p:handoutMasterIdLst>
  <p:sldIdLst>
    <p:sldId id="256" r:id="rId5"/>
    <p:sldId id="258" r:id="rId6"/>
    <p:sldId id="265" r:id="rId7"/>
    <p:sldId id="263" r:id="rId8"/>
    <p:sldId id="264" r:id="rId9"/>
    <p:sldId id="260"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3EABF80-6097-6B10-BCB3-69FBEA30BAA9}" v="936" dt="2021-08-20T17:08:31.862"/>
    <p1510:client id="{EF4C733B-0E3B-409B-AA73-4AC305971502}" v="3" dt="2021-08-20T17:08:57.1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358" autoAdjust="0"/>
  </p:normalViewPr>
  <p:slideViewPr>
    <p:cSldViewPr>
      <p:cViewPr varScale="1">
        <p:scale>
          <a:sx n="77" d="100"/>
          <a:sy n="77" d="100"/>
        </p:scale>
        <p:origin x="1794" y="78"/>
      </p:cViewPr>
      <p:guideLst>
        <p:guide orient="horz" pos="2160"/>
        <p:guide pos="2880"/>
      </p:guideLst>
    </p:cSldViewPr>
  </p:slideViewPr>
  <p:notesTextViewPr>
    <p:cViewPr>
      <p:scale>
        <a:sx n="1" d="1"/>
        <a:sy n="1" d="1"/>
      </p:scale>
      <p:origin x="0" y="0"/>
    </p:cViewPr>
  </p:notesTextViewPr>
  <p:notesViewPr>
    <p:cSldViewPr>
      <p:cViewPr varScale="1">
        <p:scale>
          <a:sx n="84" d="100"/>
          <a:sy n="84" d="100"/>
        </p:scale>
        <p:origin x="-3084"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20"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unningham, Fraser" userId="bad4f2eb-115a-4641-8700-a78c9b94f0d0" providerId="ADAL" clId="{EF4C733B-0E3B-409B-AA73-4AC305971502}"/>
    <pc:docChg chg="undo custSel modSld">
      <pc:chgData name="Cunningham, Fraser" userId="bad4f2eb-115a-4641-8700-a78c9b94f0d0" providerId="ADAL" clId="{EF4C733B-0E3B-409B-AA73-4AC305971502}" dt="2021-08-20T17:27:06.922" v="631" actId="255"/>
      <pc:docMkLst>
        <pc:docMk/>
      </pc:docMkLst>
      <pc:sldChg chg="modSp mod">
        <pc:chgData name="Cunningham, Fraser" userId="bad4f2eb-115a-4641-8700-a78c9b94f0d0" providerId="ADAL" clId="{EF4C733B-0E3B-409B-AA73-4AC305971502}" dt="2021-08-16T16:14:01.487" v="115" actId="20577"/>
        <pc:sldMkLst>
          <pc:docMk/>
          <pc:sldMk cId="3571728754" sldId="256"/>
        </pc:sldMkLst>
        <pc:spChg chg="mod">
          <ac:chgData name="Cunningham, Fraser" userId="bad4f2eb-115a-4641-8700-a78c9b94f0d0" providerId="ADAL" clId="{EF4C733B-0E3B-409B-AA73-4AC305971502}" dt="2021-08-16T16:13:23.991" v="14" actId="20577"/>
          <ac:spMkLst>
            <pc:docMk/>
            <pc:sldMk cId="3571728754" sldId="256"/>
            <ac:spMk id="2" creationId="{369BED76-4968-40DB-A6E4-E680C8F4AA07}"/>
          </ac:spMkLst>
        </pc:spChg>
        <pc:spChg chg="mod">
          <ac:chgData name="Cunningham, Fraser" userId="bad4f2eb-115a-4641-8700-a78c9b94f0d0" providerId="ADAL" clId="{EF4C733B-0E3B-409B-AA73-4AC305971502}" dt="2021-08-16T16:14:01.487" v="115" actId="20577"/>
          <ac:spMkLst>
            <pc:docMk/>
            <pc:sldMk cId="3571728754" sldId="256"/>
            <ac:spMk id="3" creationId="{E98EC455-955C-4295-9D76-11F52C69EC4D}"/>
          </ac:spMkLst>
        </pc:spChg>
      </pc:sldChg>
      <pc:sldChg chg="modSp mod">
        <pc:chgData name="Cunningham, Fraser" userId="bad4f2eb-115a-4641-8700-a78c9b94f0d0" providerId="ADAL" clId="{EF4C733B-0E3B-409B-AA73-4AC305971502}" dt="2021-08-20T17:22:36.189" v="553" actId="20577"/>
        <pc:sldMkLst>
          <pc:docMk/>
          <pc:sldMk cId="3924475868" sldId="260"/>
        </pc:sldMkLst>
        <pc:spChg chg="mod">
          <ac:chgData name="Cunningham, Fraser" userId="bad4f2eb-115a-4641-8700-a78c9b94f0d0" providerId="ADAL" clId="{EF4C733B-0E3B-409B-AA73-4AC305971502}" dt="2021-08-20T17:22:36.189" v="553" actId="20577"/>
          <ac:spMkLst>
            <pc:docMk/>
            <pc:sldMk cId="3924475868" sldId="260"/>
            <ac:spMk id="3" creationId="{E7D83C83-0396-49E5-933E-735FFF2E18C4}"/>
          </ac:spMkLst>
        </pc:spChg>
      </pc:sldChg>
      <pc:sldChg chg="modSp mod modNotesTx">
        <pc:chgData name="Cunningham, Fraser" userId="bad4f2eb-115a-4641-8700-a78c9b94f0d0" providerId="ADAL" clId="{EF4C733B-0E3B-409B-AA73-4AC305971502}" dt="2021-08-20T17:25:51.114" v="626"/>
        <pc:sldMkLst>
          <pc:docMk/>
          <pc:sldMk cId="2867024669" sldId="261"/>
        </pc:sldMkLst>
        <pc:spChg chg="mod">
          <ac:chgData name="Cunningham, Fraser" userId="bad4f2eb-115a-4641-8700-a78c9b94f0d0" providerId="ADAL" clId="{EF4C733B-0E3B-409B-AA73-4AC305971502}" dt="2021-08-20T17:19:54.594" v="324" actId="20577"/>
          <ac:spMkLst>
            <pc:docMk/>
            <pc:sldMk cId="2867024669" sldId="261"/>
            <ac:spMk id="3" creationId="{E7D83C83-0396-49E5-933E-735FFF2E18C4}"/>
          </ac:spMkLst>
        </pc:spChg>
      </pc:sldChg>
      <pc:sldChg chg="modSp mod">
        <pc:chgData name="Cunningham, Fraser" userId="bad4f2eb-115a-4641-8700-a78c9b94f0d0" providerId="ADAL" clId="{EF4C733B-0E3B-409B-AA73-4AC305971502}" dt="2021-08-20T17:23:53.198" v="625" actId="20577"/>
        <pc:sldMkLst>
          <pc:docMk/>
          <pc:sldMk cId="2118227256" sldId="262"/>
        </pc:sldMkLst>
        <pc:spChg chg="mod">
          <ac:chgData name="Cunningham, Fraser" userId="bad4f2eb-115a-4641-8700-a78c9b94f0d0" providerId="ADAL" clId="{EF4C733B-0E3B-409B-AA73-4AC305971502}" dt="2021-08-20T17:23:53.198" v="625" actId="20577"/>
          <ac:spMkLst>
            <pc:docMk/>
            <pc:sldMk cId="2118227256" sldId="262"/>
            <ac:spMk id="3" creationId="{E7D83C83-0396-49E5-933E-735FFF2E18C4}"/>
          </ac:spMkLst>
        </pc:spChg>
      </pc:sldChg>
      <pc:sldChg chg="modSp mod">
        <pc:chgData name="Cunningham, Fraser" userId="bad4f2eb-115a-4641-8700-a78c9b94f0d0" providerId="ADAL" clId="{EF4C733B-0E3B-409B-AA73-4AC305971502}" dt="2021-08-20T17:27:06.922" v="631" actId="255"/>
        <pc:sldMkLst>
          <pc:docMk/>
          <pc:sldMk cId="1956622286" sldId="263"/>
        </pc:sldMkLst>
        <pc:graphicFrameChg chg="mod modGraphic">
          <ac:chgData name="Cunningham, Fraser" userId="bad4f2eb-115a-4641-8700-a78c9b94f0d0" providerId="ADAL" clId="{EF4C733B-0E3B-409B-AA73-4AC305971502}" dt="2021-08-20T17:27:06.922" v="631" actId="255"/>
          <ac:graphicFrameMkLst>
            <pc:docMk/>
            <pc:sldMk cId="1956622286" sldId="263"/>
            <ac:graphicFrameMk id="15" creationId="{6ECEC0C7-476A-4F52-9E37-D60B2EA83ABD}"/>
          </ac:graphicFrameMkLst>
        </pc:graphicFrameChg>
      </pc:sldChg>
    </pc:docChg>
  </pc:docChgLst>
  <pc:docChgLst>
    <pc:chgData name="Cunningham, Fraser" userId="S::fraser.cunningham@metoffice.gov.uk::bad4f2eb-115a-4641-8700-a78c9b94f0d0" providerId="AD" clId="Web-{BE7ECD47-E597-11B8-53ED-DD7BBD4D0379}"/>
    <pc:docChg chg="addSld modSld">
      <pc:chgData name="Cunningham, Fraser" userId="S::fraser.cunningham@metoffice.gov.uk::bad4f2eb-115a-4641-8700-a78c9b94f0d0" providerId="AD" clId="Web-{BE7ECD47-E597-11B8-53ED-DD7BBD4D0379}" dt="2021-08-18T15:34:47.968" v="71"/>
      <pc:docMkLst>
        <pc:docMk/>
      </pc:docMkLst>
      <pc:sldChg chg="addSp delSp modSp">
        <pc:chgData name="Cunningham, Fraser" userId="S::fraser.cunningham@metoffice.gov.uk::bad4f2eb-115a-4641-8700-a78c9b94f0d0" providerId="AD" clId="Web-{BE7ECD47-E597-11B8-53ED-DD7BBD4D0379}" dt="2021-08-18T15:34:47.968" v="71"/>
        <pc:sldMkLst>
          <pc:docMk/>
          <pc:sldMk cId="122999643" sldId="258"/>
        </pc:sldMkLst>
        <pc:spChg chg="mod">
          <ac:chgData name="Cunningham, Fraser" userId="S::fraser.cunningham@metoffice.gov.uk::bad4f2eb-115a-4641-8700-a78c9b94f0d0" providerId="AD" clId="Web-{BE7ECD47-E597-11B8-53ED-DD7BBD4D0379}" dt="2021-08-18T15:34:18.106" v="68" actId="1076"/>
          <ac:spMkLst>
            <pc:docMk/>
            <pc:sldMk cId="122999643" sldId="258"/>
            <ac:spMk id="2" creationId="{062C0E22-FF76-44D6-A26F-E6B46DDDA109}"/>
          </ac:spMkLst>
        </pc:spChg>
        <pc:spChg chg="del mod">
          <ac:chgData name="Cunningham, Fraser" userId="S::fraser.cunningham@metoffice.gov.uk::bad4f2eb-115a-4641-8700-a78c9b94f0d0" providerId="AD" clId="Web-{BE7ECD47-E597-11B8-53ED-DD7BBD4D0379}" dt="2021-08-18T15:34:43.889" v="70"/>
          <ac:spMkLst>
            <pc:docMk/>
            <pc:sldMk cId="122999643" sldId="258"/>
            <ac:spMk id="3" creationId="{E7D83C83-0396-49E5-933E-735FFF2E18C4}"/>
          </ac:spMkLst>
        </pc:spChg>
        <pc:spChg chg="add del mod">
          <ac:chgData name="Cunningham, Fraser" userId="S::fraser.cunningham@metoffice.gov.uk::bad4f2eb-115a-4641-8700-a78c9b94f0d0" providerId="AD" clId="Web-{BE7ECD47-E597-11B8-53ED-DD7BBD4D0379}" dt="2021-08-18T15:34:47.968" v="71"/>
          <ac:spMkLst>
            <pc:docMk/>
            <pc:sldMk cId="122999643" sldId="258"/>
            <ac:spMk id="6" creationId="{D90DA6DE-390D-4321-821B-1D5FD741B32F}"/>
          </ac:spMkLst>
        </pc:spChg>
        <pc:picChg chg="add mod ord">
          <ac:chgData name="Cunningham, Fraser" userId="S::fraser.cunningham@metoffice.gov.uk::bad4f2eb-115a-4641-8700-a78c9b94f0d0" providerId="AD" clId="Web-{BE7ECD47-E597-11B8-53ED-DD7BBD4D0379}" dt="2021-08-18T15:34:47.968" v="71"/>
          <ac:picMkLst>
            <pc:docMk/>
            <pc:sldMk cId="122999643" sldId="258"/>
            <ac:picMk id="7" creationId="{590A1F86-ACE1-4F87-B8FE-48A40F959903}"/>
          </ac:picMkLst>
        </pc:picChg>
      </pc:sldChg>
      <pc:sldChg chg="addSp delSp modSp new">
        <pc:chgData name="Cunningham, Fraser" userId="S::fraser.cunningham@metoffice.gov.uk::bad4f2eb-115a-4641-8700-a78c9b94f0d0" providerId="AD" clId="Web-{BE7ECD47-E597-11B8-53ED-DD7BBD4D0379}" dt="2021-08-18T15:20:40.200" v="39" actId="1076"/>
        <pc:sldMkLst>
          <pc:docMk/>
          <pc:sldMk cId="3378883461" sldId="264"/>
        </pc:sldMkLst>
        <pc:spChg chg="del">
          <ac:chgData name="Cunningham, Fraser" userId="S::fraser.cunningham@metoffice.gov.uk::bad4f2eb-115a-4641-8700-a78c9b94f0d0" providerId="AD" clId="Web-{BE7ECD47-E597-11B8-53ED-DD7BBD4D0379}" dt="2021-08-18T15:19:00.632" v="1"/>
          <ac:spMkLst>
            <pc:docMk/>
            <pc:sldMk cId="3378883461" sldId="264"/>
            <ac:spMk id="3" creationId="{B71F6074-0473-42A5-A500-FBFBD3B25989}"/>
          </ac:spMkLst>
        </pc:spChg>
        <pc:graphicFrameChg chg="add mod ord modGraphic">
          <ac:chgData name="Cunningham, Fraser" userId="S::fraser.cunningham@metoffice.gov.uk::bad4f2eb-115a-4641-8700-a78c9b94f0d0" providerId="AD" clId="Web-{BE7ECD47-E597-11B8-53ED-DD7BBD4D0379}" dt="2021-08-18T15:20:40.200" v="39" actId="1076"/>
          <ac:graphicFrameMkLst>
            <pc:docMk/>
            <pc:sldMk cId="3378883461" sldId="264"/>
            <ac:graphicFrameMk id="6" creationId="{D86F05DC-0787-404D-ABD2-BDB14A672174}"/>
          </ac:graphicFrameMkLst>
        </pc:graphicFrameChg>
      </pc:sldChg>
      <pc:sldChg chg="add replId">
        <pc:chgData name="Cunningham, Fraser" userId="S::fraser.cunningham@metoffice.gov.uk::bad4f2eb-115a-4641-8700-a78c9b94f0d0" providerId="AD" clId="Web-{BE7ECD47-E597-11B8-53ED-DD7BBD4D0379}" dt="2021-08-18T15:34:36.592" v="69"/>
        <pc:sldMkLst>
          <pc:docMk/>
          <pc:sldMk cId="2899325727" sldId="265"/>
        </pc:sldMkLst>
      </pc:sldChg>
    </pc:docChg>
  </pc:docChgLst>
  <pc:docChgLst>
    <pc:chgData name="Cunningham, Fraser" userId="S::fraser.cunningham@metoffice.gov.uk::bad4f2eb-115a-4641-8700-a78c9b94f0d0" providerId="AD" clId="Web-{93EABF80-6097-6B10-BCB3-69FBEA30BAA9}"/>
    <pc:docChg chg="modSld">
      <pc:chgData name="Cunningham, Fraser" userId="S::fraser.cunningham@metoffice.gov.uk::bad4f2eb-115a-4641-8700-a78c9b94f0d0" providerId="AD" clId="Web-{93EABF80-6097-6B10-BCB3-69FBEA30BAA9}" dt="2021-08-20T17:08:31.862" v="837" actId="20577"/>
      <pc:docMkLst>
        <pc:docMk/>
      </pc:docMkLst>
      <pc:sldChg chg="addSp modSp">
        <pc:chgData name="Cunningham, Fraser" userId="S::fraser.cunningham@metoffice.gov.uk::bad4f2eb-115a-4641-8700-a78c9b94f0d0" providerId="AD" clId="Web-{93EABF80-6097-6B10-BCB3-69FBEA30BAA9}" dt="2021-08-20T17:01:20.725" v="540" actId="20577"/>
        <pc:sldMkLst>
          <pc:docMk/>
          <pc:sldMk cId="3924475868" sldId="260"/>
        </pc:sldMkLst>
        <pc:spChg chg="mod">
          <ac:chgData name="Cunningham, Fraser" userId="S::fraser.cunningham@metoffice.gov.uk::bad4f2eb-115a-4641-8700-a78c9b94f0d0" providerId="AD" clId="Web-{93EABF80-6097-6B10-BCB3-69FBEA30BAA9}" dt="2021-08-20T17:01:20.725" v="540" actId="20577"/>
          <ac:spMkLst>
            <pc:docMk/>
            <pc:sldMk cId="3924475868" sldId="260"/>
            <ac:spMk id="3" creationId="{E7D83C83-0396-49E5-933E-735FFF2E18C4}"/>
          </ac:spMkLst>
        </pc:spChg>
        <pc:picChg chg="add mod">
          <ac:chgData name="Cunningham, Fraser" userId="S::fraser.cunningham@metoffice.gov.uk::bad4f2eb-115a-4641-8700-a78c9b94f0d0" providerId="AD" clId="Web-{93EABF80-6097-6B10-BCB3-69FBEA30BAA9}" dt="2021-08-20T16:53:09.868" v="531" actId="1076"/>
          <ac:picMkLst>
            <pc:docMk/>
            <pc:sldMk cId="3924475868" sldId="260"/>
            <ac:picMk id="5" creationId="{7297744E-D943-445D-9B83-8BC1481361C4}"/>
          </ac:picMkLst>
        </pc:picChg>
        <pc:picChg chg="add mod">
          <ac:chgData name="Cunningham, Fraser" userId="S::fraser.cunningham@metoffice.gov.uk::bad4f2eb-115a-4641-8700-a78c9b94f0d0" providerId="AD" clId="Web-{93EABF80-6097-6B10-BCB3-69FBEA30BAA9}" dt="2021-08-20T16:53:02.993" v="528" actId="14100"/>
          <ac:picMkLst>
            <pc:docMk/>
            <pc:sldMk cId="3924475868" sldId="260"/>
            <ac:picMk id="6" creationId="{661549F1-2A0F-48B5-B40B-538F7DA153F1}"/>
          </ac:picMkLst>
        </pc:picChg>
      </pc:sldChg>
      <pc:sldChg chg="modSp">
        <pc:chgData name="Cunningham, Fraser" userId="S::fraser.cunningham@metoffice.gov.uk::bad4f2eb-115a-4641-8700-a78c9b94f0d0" providerId="AD" clId="Web-{93EABF80-6097-6B10-BCB3-69FBEA30BAA9}" dt="2021-08-20T17:08:31.862" v="837" actId="20577"/>
        <pc:sldMkLst>
          <pc:docMk/>
          <pc:sldMk cId="2867024669" sldId="261"/>
        </pc:sldMkLst>
        <pc:spChg chg="mod">
          <ac:chgData name="Cunningham, Fraser" userId="S::fraser.cunningham@metoffice.gov.uk::bad4f2eb-115a-4641-8700-a78c9b94f0d0" providerId="AD" clId="Web-{93EABF80-6097-6B10-BCB3-69FBEA30BAA9}" dt="2021-08-20T17:02:00.242" v="544" actId="1076"/>
          <ac:spMkLst>
            <pc:docMk/>
            <pc:sldMk cId="2867024669" sldId="261"/>
            <ac:spMk id="2" creationId="{062C0E22-FF76-44D6-A26F-E6B46DDDA109}"/>
          </ac:spMkLst>
        </pc:spChg>
        <pc:spChg chg="mod">
          <ac:chgData name="Cunningham, Fraser" userId="S::fraser.cunningham@metoffice.gov.uk::bad4f2eb-115a-4641-8700-a78c9b94f0d0" providerId="AD" clId="Web-{93EABF80-6097-6B10-BCB3-69FBEA30BAA9}" dt="2021-08-20T17:08:31.862" v="837" actId="20577"/>
          <ac:spMkLst>
            <pc:docMk/>
            <pc:sldMk cId="2867024669" sldId="261"/>
            <ac:spMk id="3" creationId="{E7D83C83-0396-49E5-933E-735FFF2E18C4}"/>
          </ac:spMkLst>
        </pc:spChg>
      </pc:sldChg>
      <pc:sldChg chg="addSp delSp modSp">
        <pc:chgData name="Cunningham, Fraser" userId="S::fraser.cunningham@metoffice.gov.uk::bad4f2eb-115a-4641-8700-a78c9b94f0d0" providerId="AD" clId="Web-{93EABF80-6097-6B10-BCB3-69FBEA30BAA9}" dt="2021-08-20T16:51:25.756" v="518" actId="1076"/>
        <pc:sldMkLst>
          <pc:docMk/>
          <pc:sldMk cId="1956622286" sldId="263"/>
        </pc:sldMkLst>
        <pc:spChg chg="mod">
          <ac:chgData name="Cunningham, Fraser" userId="S::fraser.cunningham@metoffice.gov.uk::bad4f2eb-115a-4641-8700-a78c9b94f0d0" providerId="AD" clId="Web-{93EABF80-6097-6B10-BCB3-69FBEA30BAA9}" dt="2021-08-20T15:54:59.904" v="278" actId="1076"/>
          <ac:spMkLst>
            <pc:docMk/>
            <pc:sldMk cId="1956622286" sldId="263"/>
            <ac:spMk id="2" creationId="{A7856EEB-0AB4-4439-AE57-3A4E8C26FA09}"/>
          </ac:spMkLst>
        </pc:spChg>
        <pc:spChg chg="del mod">
          <ac:chgData name="Cunningham, Fraser" userId="S::fraser.cunningham@metoffice.gov.uk::bad4f2eb-115a-4641-8700-a78c9b94f0d0" providerId="AD" clId="Web-{93EABF80-6097-6B10-BCB3-69FBEA30BAA9}" dt="2021-08-20T15:36:32.421" v="241"/>
          <ac:spMkLst>
            <pc:docMk/>
            <pc:sldMk cId="1956622286" sldId="263"/>
            <ac:spMk id="3" creationId="{1180009D-B187-40C5-9CA3-716BA138F26E}"/>
          </ac:spMkLst>
        </pc:spChg>
        <pc:spChg chg="add del mod">
          <ac:chgData name="Cunningham, Fraser" userId="S::fraser.cunningham@metoffice.gov.uk::bad4f2eb-115a-4641-8700-a78c9b94f0d0" providerId="AD" clId="Web-{93EABF80-6097-6B10-BCB3-69FBEA30BAA9}" dt="2021-08-20T15:36:51.827" v="246"/>
          <ac:spMkLst>
            <pc:docMk/>
            <pc:sldMk cId="1956622286" sldId="263"/>
            <ac:spMk id="6" creationId="{01CD7410-3003-4C1A-8AF4-5927994C79A7}"/>
          </ac:spMkLst>
        </pc:spChg>
        <pc:spChg chg="add mod">
          <ac:chgData name="Cunningham, Fraser" userId="S::fraser.cunningham@metoffice.gov.uk::bad4f2eb-115a-4641-8700-a78c9b94f0d0" providerId="AD" clId="Web-{93EABF80-6097-6B10-BCB3-69FBEA30BAA9}" dt="2021-08-20T16:08:27.629" v="341" actId="1076"/>
          <ac:spMkLst>
            <pc:docMk/>
            <pc:sldMk cId="1956622286" sldId="263"/>
            <ac:spMk id="11" creationId="{BEFAAA7C-7750-4979-BA2D-759ADE39FDE8}"/>
          </ac:spMkLst>
        </pc:spChg>
        <pc:spChg chg="add mod">
          <ac:chgData name="Cunningham, Fraser" userId="S::fraser.cunningham@metoffice.gov.uk::bad4f2eb-115a-4641-8700-a78c9b94f0d0" providerId="AD" clId="Web-{93EABF80-6097-6B10-BCB3-69FBEA30BAA9}" dt="2021-08-20T16:08:23.301" v="340" actId="14100"/>
          <ac:spMkLst>
            <pc:docMk/>
            <pc:sldMk cId="1956622286" sldId="263"/>
            <ac:spMk id="12" creationId="{46FB3C39-9B45-456C-BBD4-567EE65036FD}"/>
          </ac:spMkLst>
        </pc:spChg>
        <pc:spChg chg="add mod">
          <ac:chgData name="Cunningham, Fraser" userId="S::fraser.cunningham@metoffice.gov.uk::bad4f2eb-115a-4641-8700-a78c9b94f0d0" providerId="AD" clId="Web-{93EABF80-6097-6B10-BCB3-69FBEA30BAA9}" dt="2021-08-20T16:51:25.756" v="518" actId="1076"/>
          <ac:spMkLst>
            <pc:docMk/>
            <pc:sldMk cId="1956622286" sldId="263"/>
            <ac:spMk id="16" creationId="{07093D59-9081-44E4-8F9D-FF78091EBF25}"/>
          </ac:spMkLst>
        </pc:spChg>
        <pc:graphicFrameChg chg="add mod">
          <ac:chgData name="Cunningham, Fraser" userId="S::fraser.cunningham@metoffice.gov.uk::bad4f2eb-115a-4641-8700-a78c9b94f0d0" providerId="AD" clId="Web-{93EABF80-6097-6B10-BCB3-69FBEA30BAA9}" dt="2021-08-20T15:45:10.653" v="257" actId="1076"/>
          <ac:graphicFrameMkLst>
            <pc:docMk/>
            <pc:sldMk cId="1956622286" sldId="263"/>
            <ac:graphicFrameMk id="8" creationId="{2F393921-8AF3-46D6-95B9-09B7045C25C1}"/>
          </ac:graphicFrameMkLst>
        </pc:graphicFrameChg>
        <pc:graphicFrameChg chg="add del">
          <ac:chgData name="Cunningham, Fraser" userId="S::fraser.cunningham@metoffice.gov.uk::bad4f2eb-115a-4641-8700-a78c9b94f0d0" providerId="AD" clId="Web-{93EABF80-6097-6B10-BCB3-69FBEA30BAA9}" dt="2021-08-20T15:36:40.686" v="244"/>
          <ac:graphicFrameMkLst>
            <pc:docMk/>
            <pc:sldMk cId="1956622286" sldId="263"/>
            <ac:graphicFrameMk id="10" creationId="{03FBFB1C-D3AA-4F59-8811-C96B54384DCF}"/>
          </ac:graphicFrameMkLst>
        </pc:graphicFrameChg>
        <pc:graphicFrameChg chg="add mod modGraphic">
          <ac:chgData name="Cunningham, Fraser" userId="S::fraser.cunningham@metoffice.gov.uk::bad4f2eb-115a-4641-8700-a78c9b94f0d0" providerId="AD" clId="Web-{93EABF80-6097-6B10-BCB3-69FBEA30BAA9}" dt="2021-08-20T16:51:05.474" v="513"/>
          <ac:graphicFrameMkLst>
            <pc:docMk/>
            <pc:sldMk cId="1956622286" sldId="263"/>
            <ac:graphicFrameMk id="15" creationId="{6ECEC0C7-476A-4F52-9E37-D60B2EA83ABD}"/>
          </ac:graphicFrameMkLst>
        </pc:graphicFrameChg>
        <pc:picChg chg="add del mod">
          <ac:chgData name="Cunningham, Fraser" userId="S::fraser.cunningham@metoffice.gov.uk::bad4f2eb-115a-4641-8700-a78c9b94f0d0" providerId="AD" clId="Web-{93EABF80-6097-6B10-BCB3-69FBEA30BAA9}" dt="2021-08-20T16:08:07.160" v="337"/>
          <ac:picMkLst>
            <pc:docMk/>
            <pc:sldMk cId="1956622286" sldId="263"/>
            <ac:picMk id="13" creationId="{FBE336F2-08E8-4D9C-8271-93524EBAA68A}"/>
          </ac:picMkLst>
        </pc:picChg>
      </pc:sldChg>
      <pc:sldChg chg="addSp delSp modSp">
        <pc:chgData name="Cunningham, Fraser" userId="S::fraser.cunningham@metoffice.gov.uk::bad4f2eb-115a-4641-8700-a78c9b94f0d0" providerId="AD" clId="Web-{93EABF80-6097-6B10-BCB3-69FBEA30BAA9}" dt="2021-08-20T16:14:06.045" v="398" actId="1076"/>
        <pc:sldMkLst>
          <pc:docMk/>
          <pc:sldMk cId="3378883461" sldId="264"/>
        </pc:sldMkLst>
        <pc:spChg chg="mod">
          <ac:chgData name="Cunningham, Fraser" userId="S::fraser.cunningham@metoffice.gov.uk::bad4f2eb-115a-4641-8700-a78c9b94f0d0" providerId="AD" clId="Web-{93EABF80-6097-6B10-BCB3-69FBEA30BAA9}" dt="2021-08-20T16:13:48.716" v="394" actId="20577"/>
          <ac:spMkLst>
            <pc:docMk/>
            <pc:sldMk cId="3378883461" sldId="264"/>
            <ac:spMk id="2" creationId="{EB8B37DA-68A7-407B-89E7-18B73F177E87}"/>
          </ac:spMkLst>
        </pc:spChg>
        <pc:spChg chg="del">
          <ac:chgData name="Cunningham, Fraser" userId="S::fraser.cunningham@metoffice.gov.uk::bad4f2eb-115a-4641-8700-a78c9b94f0d0" providerId="AD" clId="Web-{93EABF80-6097-6B10-BCB3-69FBEA30BAA9}" dt="2021-08-20T13:38:39.290" v="223"/>
          <ac:spMkLst>
            <pc:docMk/>
            <pc:sldMk cId="3378883461" sldId="264"/>
            <ac:spMk id="4" creationId="{168286DC-E0E9-4D3B-A7AF-580A2DCB6099}"/>
          </ac:spMkLst>
        </pc:spChg>
        <pc:spChg chg="add del mod">
          <ac:chgData name="Cunningham, Fraser" userId="S::fraser.cunningham@metoffice.gov.uk::bad4f2eb-115a-4641-8700-a78c9b94f0d0" providerId="AD" clId="Web-{93EABF80-6097-6B10-BCB3-69FBEA30BAA9}" dt="2021-08-20T15:38:48.002" v="253"/>
          <ac:spMkLst>
            <pc:docMk/>
            <pc:sldMk cId="3378883461" sldId="264"/>
            <ac:spMk id="5" creationId="{2EDAD6C5-74CB-4200-8EA2-740950705762}"/>
          </ac:spMkLst>
        </pc:spChg>
        <pc:spChg chg="add mod">
          <ac:chgData name="Cunningham, Fraser" userId="S::fraser.cunningham@metoffice.gov.uk::bad4f2eb-115a-4641-8700-a78c9b94f0d0" providerId="AD" clId="Web-{93EABF80-6097-6B10-BCB3-69FBEA30BAA9}" dt="2021-08-20T15:50:18.490" v="263"/>
          <ac:spMkLst>
            <pc:docMk/>
            <pc:sldMk cId="3378883461" sldId="264"/>
            <ac:spMk id="9" creationId="{2F63A602-9D7E-4FD9-B044-A966ED461D10}"/>
          </ac:spMkLst>
        </pc:spChg>
        <pc:graphicFrameChg chg="del mod modGraphic">
          <ac:chgData name="Cunningham, Fraser" userId="S::fraser.cunningham@metoffice.gov.uk::bad4f2eb-115a-4641-8700-a78c9b94f0d0" providerId="AD" clId="Web-{93EABF80-6097-6B10-BCB3-69FBEA30BAA9}" dt="2021-08-20T15:37:13.062" v="250"/>
          <ac:graphicFrameMkLst>
            <pc:docMk/>
            <pc:sldMk cId="3378883461" sldId="264"/>
            <ac:graphicFrameMk id="6" creationId="{D86F05DC-0787-404D-ABD2-BDB14A672174}"/>
          </ac:graphicFrameMkLst>
        </pc:graphicFrameChg>
        <pc:graphicFrameChg chg="add del mod modGraphic">
          <ac:chgData name="Cunningham, Fraser" userId="S::fraser.cunningham@metoffice.gov.uk::bad4f2eb-115a-4641-8700-a78c9b94f0d0" providerId="AD" clId="Web-{93EABF80-6097-6B10-BCB3-69FBEA30BAA9}" dt="2021-08-20T16:14:00.920" v="397"/>
          <ac:graphicFrameMkLst>
            <pc:docMk/>
            <pc:sldMk cId="3378883461" sldId="264"/>
            <ac:graphicFrameMk id="8" creationId="{521EA5AF-9C74-4E30-BE7F-59F4DD28BBE2}"/>
          </ac:graphicFrameMkLst>
        </pc:graphicFrameChg>
        <pc:picChg chg="add mod">
          <ac:chgData name="Cunningham, Fraser" userId="S::fraser.cunningham@metoffice.gov.uk::bad4f2eb-115a-4641-8700-a78c9b94f0d0" providerId="AD" clId="Web-{93EABF80-6097-6B10-BCB3-69FBEA30BAA9}" dt="2021-08-20T16:14:06.045" v="398" actId="1076"/>
          <ac:picMkLst>
            <pc:docMk/>
            <pc:sldMk cId="3378883461" sldId="264"/>
            <ac:picMk id="3" creationId="{26AA111B-3C30-48AA-AA5D-6AE4ECA75CCB}"/>
          </ac:picMkLst>
        </pc:picChg>
      </pc:sldChg>
    </pc:docChg>
  </pc:docChgLst>
  <pc:docChgLst>
    <pc:chgData name="Cunningham, Fraser" userId="S::fraser.cunningham@metoffice.gov.uk::bad4f2eb-115a-4641-8700-a78c9b94f0d0" providerId="AD" clId="Web-{3402495B-005B-45A4-9651-EFB2D5214429}"/>
    <pc:docChg chg="modSld">
      <pc:chgData name="Cunningham, Fraser" userId="S::fraser.cunningham@metoffice.gov.uk::bad4f2eb-115a-4641-8700-a78c9b94f0d0" providerId="AD" clId="Web-{3402495B-005B-45A4-9651-EFB2D5214429}" dt="2021-08-19T16:21:38.156" v="21" actId="20577"/>
      <pc:docMkLst>
        <pc:docMk/>
      </pc:docMkLst>
      <pc:sldChg chg="addSp delSp modSp">
        <pc:chgData name="Cunningham, Fraser" userId="S::fraser.cunningham@metoffice.gov.uk::bad4f2eb-115a-4641-8700-a78c9b94f0d0" providerId="AD" clId="Web-{3402495B-005B-45A4-9651-EFB2D5214429}" dt="2021-08-19T16:21:38.156" v="21" actId="20577"/>
        <pc:sldMkLst>
          <pc:docMk/>
          <pc:sldMk cId="2899325727" sldId="265"/>
        </pc:sldMkLst>
        <pc:spChg chg="del">
          <ac:chgData name="Cunningham, Fraser" userId="S::fraser.cunningham@metoffice.gov.uk::bad4f2eb-115a-4641-8700-a78c9b94f0d0" providerId="AD" clId="Web-{3402495B-005B-45A4-9651-EFB2D5214429}" dt="2021-08-19T16:20:05.013" v="0"/>
          <ac:spMkLst>
            <pc:docMk/>
            <pc:sldMk cId="2899325727" sldId="265"/>
            <ac:spMk id="3" creationId="{E7D83C83-0396-49E5-933E-735FFF2E18C4}"/>
          </ac:spMkLst>
        </pc:spChg>
        <pc:spChg chg="add del mod">
          <ac:chgData name="Cunningham, Fraser" userId="S::fraser.cunningham@metoffice.gov.uk::bad4f2eb-115a-4641-8700-a78c9b94f0d0" providerId="AD" clId="Web-{3402495B-005B-45A4-9651-EFB2D5214429}" dt="2021-08-19T16:20:10.653" v="1"/>
          <ac:spMkLst>
            <pc:docMk/>
            <pc:sldMk cId="2899325727" sldId="265"/>
            <ac:spMk id="6" creationId="{561F136D-13CC-4321-96BD-AB1FFA6E2C96}"/>
          </ac:spMkLst>
        </pc:spChg>
        <pc:spChg chg="add mod">
          <ac:chgData name="Cunningham, Fraser" userId="S::fraser.cunningham@metoffice.gov.uk::bad4f2eb-115a-4641-8700-a78c9b94f0d0" providerId="AD" clId="Web-{3402495B-005B-45A4-9651-EFB2D5214429}" dt="2021-08-19T16:21:38.156" v="21" actId="20577"/>
          <ac:spMkLst>
            <pc:docMk/>
            <pc:sldMk cId="2899325727" sldId="265"/>
            <ac:spMk id="8" creationId="{00699CC9-231F-4982-AF4C-5C106FC800F5}"/>
          </ac:spMkLst>
        </pc:spChg>
        <pc:spChg chg="add del">
          <ac:chgData name="Cunningham, Fraser" userId="S::fraser.cunningham@metoffice.gov.uk::bad4f2eb-115a-4641-8700-a78c9b94f0d0" providerId="AD" clId="Web-{3402495B-005B-45A4-9651-EFB2D5214429}" dt="2021-08-19T16:21:07.952" v="4"/>
          <ac:spMkLst>
            <pc:docMk/>
            <pc:sldMk cId="2899325727" sldId="265"/>
            <ac:spMk id="9" creationId="{FB7B6640-86EC-4708-A540-49BC8B4F341C}"/>
          </ac:spMkLst>
        </pc:spChg>
        <pc:picChg chg="add mod ord">
          <ac:chgData name="Cunningham, Fraser" userId="S::fraser.cunningham@metoffice.gov.uk::bad4f2eb-115a-4641-8700-a78c9b94f0d0" providerId="AD" clId="Web-{3402495B-005B-45A4-9651-EFB2D5214429}" dt="2021-08-19T16:20:10.653" v="1"/>
          <ac:picMkLst>
            <pc:docMk/>
            <pc:sldMk cId="2899325727" sldId="265"/>
            <ac:picMk id="7" creationId="{A6D66033-DC60-4259-BDE6-554AAEB00933}"/>
          </ac:picMkLst>
        </pc:pic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E41C66A-7EE4-4248-93B5-DA75E3C1C070}" type="datetimeFigureOut">
              <a:rPr lang="en-GB" smtClean="0"/>
              <a:pPr/>
              <a:t>20/08/2021</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144DDAB-8D54-4665-8494-983F6C0AC758}" type="slidenum">
              <a:rPr lang="en-GB" smtClean="0"/>
              <a:pPr/>
              <a:t>‹#›</a:t>
            </a:fld>
            <a:endParaRPr lang="en-GB"/>
          </a:p>
        </p:txBody>
      </p:sp>
    </p:spTree>
    <p:extLst>
      <p:ext uri="{BB962C8B-B14F-4D97-AF65-F5344CB8AC3E}">
        <p14:creationId xmlns:p14="http://schemas.microsoft.com/office/powerpoint/2010/main" val="6734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5886B5-5F00-4EB7-BDC7-1DC793D5CB0F}" type="datetimeFigureOut">
              <a:rPr lang="en-GB" smtClean="0"/>
              <a:pPr/>
              <a:t>20/08/2021</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E11DF2E-ABFB-4E81-8A8E-EBBB292FF09D}" type="slidenum">
              <a:rPr lang="en-GB" smtClean="0"/>
              <a:pPr/>
              <a:t>‹#›</a:t>
            </a:fld>
            <a:endParaRPr lang="en-GB"/>
          </a:p>
        </p:txBody>
      </p:sp>
    </p:spTree>
    <p:extLst>
      <p:ext uri="{BB962C8B-B14F-4D97-AF65-F5344CB8AC3E}">
        <p14:creationId xmlns:p14="http://schemas.microsoft.com/office/powerpoint/2010/main" val="7159489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2</a:t>
            </a:fld>
            <a:endParaRPr lang="en-GB"/>
          </a:p>
        </p:txBody>
      </p:sp>
    </p:spTree>
    <p:extLst>
      <p:ext uri="{BB962C8B-B14F-4D97-AF65-F5344CB8AC3E}">
        <p14:creationId xmlns:p14="http://schemas.microsoft.com/office/powerpoint/2010/main" val="22016340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3</a:t>
            </a:fld>
            <a:endParaRPr lang="en-GB"/>
          </a:p>
        </p:txBody>
      </p:sp>
    </p:spTree>
    <p:extLst>
      <p:ext uri="{BB962C8B-B14F-4D97-AF65-F5344CB8AC3E}">
        <p14:creationId xmlns:p14="http://schemas.microsoft.com/office/powerpoint/2010/main" val="1246105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rtl="0" fontAlgn="base"/>
            <a:r>
              <a:rPr lang="en-US" sz="1800" b="1" i="0" dirty="0">
                <a:solidFill>
                  <a:srgbClr val="000000"/>
                </a:solidFill>
                <a:effectLst/>
                <a:latin typeface="Arial" panose="020B0604020202020204" pitchFamily="34" charset="0"/>
              </a:rPr>
              <a:t>COVID-19</a:t>
            </a:r>
            <a:r>
              <a:rPr lang="en-US" sz="1800" b="0" i="0" dirty="0">
                <a:solidFill>
                  <a:srgbClr val="000000"/>
                </a:solidFill>
                <a:effectLst/>
                <a:latin typeface="Arial" panose="020B0604020202020204" pitchFamily="34" charset="0"/>
              </a:rPr>
              <a:t> </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1" i="0" dirty="0">
                <a:solidFill>
                  <a:srgbClr val="000000"/>
                </a:solidFill>
                <a:effectLst/>
                <a:latin typeface="Arial" panose="020B0604020202020204" pitchFamily="34" charset="0"/>
              </a:rPr>
              <a:t>Training two new PMOs</a:t>
            </a:r>
            <a:r>
              <a:rPr lang="en-US" sz="1800" b="0" i="0" dirty="0">
                <a:solidFill>
                  <a:srgbClr val="000000"/>
                </a:solidFill>
                <a:effectLst/>
                <a:latin typeface="Arial" panose="020B0604020202020204" pitchFamily="34" charset="0"/>
              </a:rPr>
              <a:t> </a:t>
            </a:r>
          </a:p>
          <a:p>
            <a:pPr algn="l" rtl="0" fontAlgn="base"/>
            <a:r>
              <a:rPr lang="en-US" sz="1800" b="0" i="0" dirty="0">
                <a:solidFill>
                  <a:srgbClr val="000000"/>
                </a:solidFill>
                <a:effectLst/>
                <a:latin typeface="Arial" panose="020B0604020202020204" pitchFamily="34" charset="0"/>
              </a:rPr>
              <a:t>Two new PMO’s joined the team one week before the first UK national lockdown, which meant that all training had to be carried out remotely.  </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1" i="0" dirty="0">
                <a:solidFill>
                  <a:srgbClr val="000000"/>
                </a:solidFill>
                <a:effectLst/>
                <a:latin typeface="Arial" panose="020B0604020202020204" pitchFamily="34" charset="0"/>
              </a:rPr>
              <a:t>Cruise Industry suspension</a:t>
            </a:r>
            <a:r>
              <a:rPr lang="en-US" sz="1800" b="0" i="0" dirty="0">
                <a:solidFill>
                  <a:srgbClr val="000000"/>
                </a:solidFill>
                <a:effectLst/>
                <a:latin typeface="Arial" panose="020B0604020202020204" pitchFamily="34" charset="0"/>
              </a:rPr>
              <a:t> </a:t>
            </a:r>
          </a:p>
          <a:p>
            <a:pPr algn="l" rtl="0" fontAlgn="base"/>
            <a:r>
              <a:rPr lang="en-US" sz="1800" b="0" i="0" dirty="0">
                <a:solidFill>
                  <a:srgbClr val="000000"/>
                </a:solidFill>
                <a:effectLst/>
                <a:latin typeface="Arial" panose="020B0604020202020204" pitchFamily="34" charset="0"/>
              </a:rPr>
              <a:t>All our cruise ship VOS stopped sailing due to COVID-19 and have been largely stationary around the UK ever since. Whilst we haven’t had the geographical spread of data, the officers on board have been very dedicated and vastly increased the number of </a:t>
            </a:r>
            <a:r>
              <a:rPr lang="en-US" sz="1800" b="0" i="0" dirty="0" err="1">
                <a:solidFill>
                  <a:srgbClr val="000000"/>
                </a:solidFill>
                <a:effectLst/>
                <a:latin typeface="Arial" panose="020B0604020202020204" pitchFamily="34" charset="0"/>
              </a:rPr>
              <a:t>obs</a:t>
            </a:r>
            <a:r>
              <a:rPr lang="en-US" sz="1800" b="0" i="0" dirty="0">
                <a:solidFill>
                  <a:srgbClr val="000000"/>
                </a:solidFill>
                <a:effectLst/>
                <a:latin typeface="Arial" panose="020B0604020202020204" pitchFamily="34" charset="0"/>
              </a:rPr>
              <a:t> they’ve been sending.  </a:t>
            </a:r>
            <a:endParaRPr lang="en-US" b="0" i="0" dirty="0">
              <a:solidFill>
                <a:srgbClr val="000000"/>
              </a:solidFill>
              <a:effectLst/>
              <a:latin typeface="Segoe UI" panose="020B0502040204020203" pitchFamily="34" charset="0"/>
            </a:endParaRPr>
          </a:p>
          <a:p>
            <a:pPr algn="l" rtl="0" fontAlgn="base"/>
            <a:r>
              <a:rPr lang="en-US" sz="1800" b="0" i="0" dirty="0">
                <a:solidFill>
                  <a:srgbClr val="000000"/>
                </a:solidFill>
                <a:effectLst/>
                <a:latin typeface="Arial" panose="020B0604020202020204" pitchFamily="34" charset="0"/>
              </a:rPr>
              <a:t> </a:t>
            </a:r>
            <a:endParaRPr lang="en-US" b="0" i="0" dirty="0">
              <a:solidFill>
                <a:srgbClr val="000000"/>
              </a:solidFill>
              <a:effectLst/>
              <a:latin typeface="Segoe UI" panose="020B0502040204020203" pitchFamily="34" charset="0"/>
            </a:endParaRPr>
          </a:p>
          <a:p>
            <a:pPr algn="l" rtl="0" fontAlgn="base"/>
            <a:r>
              <a:rPr lang="en-US" sz="1800" b="1" i="0" dirty="0">
                <a:solidFill>
                  <a:srgbClr val="000000"/>
                </a:solidFill>
                <a:effectLst/>
                <a:latin typeface="Arial" panose="020B0604020202020204" pitchFamily="34" charset="0"/>
              </a:rPr>
              <a:t>Oil Industry – shrinking of fleet </a:t>
            </a:r>
            <a:r>
              <a:rPr lang="en-US" sz="1800" b="0" i="0" dirty="0">
                <a:solidFill>
                  <a:srgbClr val="000000"/>
                </a:solidFill>
                <a:effectLst/>
                <a:latin typeface="Arial" panose="020B0604020202020204" pitchFamily="34" charset="0"/>
              </a:rPr>
              <a:t> </a:t>
            </a:r>
            <a:endParaRPr lang="en-US" b="0" i="0" dirty="0">
              <a:solidFill>
                <a:srgbClr val="000000"/>
              </a:solidFill>
              <a:effectLst/>
              <a:latin typeface="Segoe UI" panose="020B0502040204020203" pitchFamily="34" charset="0"/>
            </a:endParaRPr>
          </a:p>
          <a:p>
            <a:pPr algn="l" rtl="0" fontAlgn="base">
              <a:buFont typeface="Arial" panose="020B0604020202020204" pitchFamily="34" charset="0"/>
              <a:buChar char="•"/>
            </a:pPr>
            <a:r>
              <a:rPr lang="en-US" sz="1800" b="0" i="0" dirty="0">
                <a:solidFill>
                  <a:srgbClr val="000000"/>
                </a:solidFill>
                <a:effectLst/>
                <a:latin typeface="Arial" panose="020B0604020202020204" pitchFamily="34" charset="0"/>
              </a:rPr>
              <a:t>Due to changes in the direction of many of the major oil companies (Shell/BP </a:t>
            </a:r>
            <a:r>
              <a:rPr lang="en-US" sz="1800" b="0" i="0" dirty="0" err="1">
                <a:solidFill>
                  <a:srgbClr val="000000"/>
                </a:solidFill>
                <a:effectLst/>
                <a:latin typeface="Arial" panose="020B0604020202020204" pitchFamily="34" charset="0"/>
              </a:rPr>
              <a:t>etc</a:t>
            </a:r>
            <a:r>
              <a:rPr lang="en-US" sz="1800" b="0" i="0" dirty="0">
                <a:solidFill>
                  <a:srgbClr val="000000"/>
                </a:solidFill>
                <a:effectLst/>
                <a:latin typeface="Arial" panose="020B0604020202020204" pitchFamily="34" charset="0"/>
              </a:rPr>
              <a:t>), many of their ships were sold. In 2020 our BP fleet shrunk from 37 to 14 which had a big impact on our total fleet numbers and targets. </a:t>
            </a:r>
          </a:p>
          <a:p>
            <a:endParaRPr lang="en-GB" dirty="0"/>
          </a:p>
        </p:txBody>
      </p:sp>
      <p:sp>
        <p:nvSpPr>
          <p:cNvPr id="4" name="Slide Number Placeholder 3"/>
          <p:cNvSpPr>
            <a:spLocks noGrp="1"/>
          </p:cNvSpPr>
          <p:nvPr>
            <p:ph type="sldNum" sz="quarter" idx="5"/>
          </p:nvPr>
        </p:nvSpPr>
        <p:spPr/>
        <p:txBody>
          <a:bodyPr/>
          <a:lstStyle/>
          <a:p>
            <a:fld id="{FE11DF2E-ABFB-4E81-8A8E-EBBB292FF09D}" type="slidenum">
              <a:rPr lang="en-GB" smtClean="0"/>
              <a:pPr/>
              <a:t>7</a:t>
            </a:fld>
            <a:endParaRPr lang="en-GB"/>
          </a:p>
        </p:txBody>
      </p:sp>
    </p:spTree>
    <p:extLst>
      <p:ext uri="{BB962C8B-B14F-4D97-AF65-F5344CB8AC3E}">
        <p14:creationId xmlns:p14="http://schemas.microsoft.com/office/powerpoint/2010/main" val="994894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2996952"/>
            <a:ext cx="7772400" cy="1224136"/>
          </a:xfrm>
          <a:prstGeom prst="rect">
            <a:avLst/>
          </a:prstGeom>
        </p:spPr>
        <p:txBody>
          <a:bodyPr/>
          <a:lstStyle>
            <a:lvl1pPr>
              <a:defRPr/>
            </a:lvl1pPr>
          </a:lstStyle>
          <a:p>
            <a:r>
              <a:rPr lang="en-US" dirty="0"/>
              <a:t>Click to add Country/Agency</a:t>
            </a:r>
            <a:endParaRPr lang="en-GB" dirty="0"/>
          </a:p>
        </p:txBody>
      </p:sp>
      <p:sp>
        <p:nvSpPr>
          <p:cNvPr id="3" name="Subtitle 2"/>
          <p:cNvSpPr>
            <a:spLocks noGrp="1"/>
          </p:cNvSpPr>
          <p:nvPr>
            <p:ph type="subTitle" idx="1" hasCustomPrompt="1"/>
          </p:nvPr>
        </p:nvSpPr>
        <p:spPr>
          <a:xfrm>
            <a:off x="827584" y="4509120"/>
            <a:ext cx="7630616" cy="1752600"/>
          </a:xfrm>
          <a:prstGeom prst="rect">
            <a:avLst/>
          </a:prstGeom>
        </p:spPr>
        <p:txBody>
          <a:bodyPr/>
          <a:lstStyle>
            <a:lvl1pPr marL="0" indent="0" algn="ctr">
              <a:buNone/>
              <a:defRPr sz="2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Name of Presenter with e-Mail, Role, Agency, and other Contributors</a:t>
            </a:r>
            <a:endParaRPr lang="en-GB" dirty="0"/>
          </a:p>
        </p:txBody>
      </p:sp>
      <p:sp>
        <p:nvSpPr>
          <p:cNvPr id="8" name="TextBox 7">
            <a:extLst>
              <a:ext uri="{FF2B5EF4-FFF2-40B4-BE49-F238E27FC236}">
                <a16:creationId xmlns:a16="http://schemas.microsoft.com/office/drawing/2014/main" id="{6F3F41C9-C6C0-4ED0-97B8-D0500C149A18}"/>
              </a:ext>
            </a:extLst>
          </p:cNvPr>
          <p:cNvSpPr txBox="1"/>
          <p:nvPr userDrawn="1"/>
        </p:nvSpPr>
        <p:spPr>
          <a:xfrm>
            <a:off x="1547664" y="151904"/>
            <a:ext cx="6336704" cy="1692771"/>
          </a:xfrm>
          <a:prstGeom prst="rect">
            <a:avLst/>
          </a:prstGeom>
          <a:noFill/>
        </p:spPr>
        <p:txBody>
          <a:bodyPr wrap="square" rtlCol="0">
            <a:spAutoFit/>
          </a:bodyPr>
          <a:lstStyle/>
          <a:p>
            <a:pPr algn="ctr"/>
            <a:r>
              <a:rPr lang="en-US" sz="3600" dirty="0"/>
              <a:t>Eleventh Session of the </a:t>
            </a:r>
            <a:br>
              <a:rPr lang="en-US" sz="3600" dirty="0"/>
            </a:br>
            <a:r>
              <a:rPr lang="en-US" sz="4000" b="1" dirty="0"/>
              <a:t>Ship Observations Team</a:t>
            </a:r>
          </a:p>
          <a:p>
            <a:pPr algn="ctr"/>
            <a:r>
              <a:rPr lang="en-US" sz="2800" dirty="0"/>
              <a:t>Online-Meeting, 13-16 September 2021</a:t>
            </a:r>
          </a:p>
        </p:txBody>
      </p:sp>
      <p:sp>
        <p:nvSpPr>
          <p:cNvPr id="4" name="TextBox 3">
            <a:extLst>
              <a:ext uri="{FF2B5EF4-FFF2-40B4-BE49-F238E27FC236}">
                <a16:creationId xmlns:a16="http://schemas.microsoft.com/office/drawing/2014/main" id="{1E6E754F-0B81-49DB-87D1-D1570B54F521}"/>
              </a:ext>
            </a:extLst>
          </p:cNvPr>
          <p:cNvSpPr txBox="1"/>
          <p:nvPr userDrawn="1"/>
        </p:nvSpPr>
        <p:spPr>
          <a:xfrm>
            <a:off x="1835696" y="2124145"/>
            <a:ext cx="5904656" cy="584775"/>
          </a:xfrm>
          <a:prstGeom prst="rect">
            <a:avLst/>
          </a:prstGeom>
          <a:noFill/>
        </p:spPr>
        <p:txBody>
          <a:bodyPr wrap="square" rtlCol="0">
            <a:spAutoFit/>
          </a:bodyPr>
          <a:lstStyle/>
          <a:p>
            <a:r>
              <a:rPr lang="en-US" sz="3200" dirty="0"/>
              <a:t>Agenda Item 2: National Reports</a:t>
            </a:r>
          </a:p>
        </p:txBody>
      </p:sp>
    </p:spTree>
    <p:extLst>
      <p:ext uri="{BB962C8B-B14F-4D97-AF65-F5344CB8AC3E}">
        <p14:creationId xmlns:p14="http://schemas.microsoft.com/office/powerpoint/2010/main" val="29682970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115616" y="12779"/>
            <a:ext cx="7128792" cy="895942"/>
          </a:xfrm>
          <a:prstGeom prst="rect">
            <a:avLst/>
          </a:prstGeom>
        </p:spPr>
        <p:txBody>
          <a:bodyPr/>
          <a:lstStyle>
            <a:lvl1pPr>
              <a:defRPr sz="3200" b="1"/>
            </a:lvl1pPr>
          </a:lstStyle>
          <a:p>
            <a:r>
              <a:rPr lang="en-US" dirty="0"/>
              <a:t>Click to add Slide </a:t>
            </a:r>
            <a:r>
              <a:rPr lang="en-US" dirty="0" err="1"/>
              <a:t>Titel</a:t>
            </a:r>
            <a:endParaRPr lang="en-GB" dirty="0"/>
          </a:p>
        </p:txBody>
      </p:sp>
      <p:sp>
        <p:nvSpPr>
          <p:cNvPr id="3" name="Content Placeholder 2"/>
          <p:cNvSpPr>
            <a:spLocks noGrp="1"/>
          </p:cNvSpPr>
          <p:nvPr>
            <p:ph idx="1" hasCustomPrompt="1"/>
          </p:nvPr>
        </p:nvSpPr>
        <p:spPr>
          <a:xfrm>
            <a:off x="457200" y="1196752"/>
            <a:ext cx="8229600" cy="4929411"/>
          </a:xfrm>
          <a:prstGeom prst="rect">
            <a:avLst/>
          </a:prstGeo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TextBox 7">
            <a:extLst>
              <a:ext uri="{FF2B5EF4-FFF2-40B4-BE49-F238E27FC236}">
                <a16:creationId xmlns:a16="http://schemas.microsoft.com/office/drawing/2014/main" id="{9DEDFFFA-F72F-4083-8FD0-01BC0514C4F4}"/>
              </a:ext>
            </a:extLst>
          </p:cNvPr>
          <p:cNvSpPr txBox="1"/>
          <p:nvPr userDrawn="1"/>
        </p:nvSpPr>
        <p:spPr>
          <a:xfrm>
            <a:off x="2771800" y="6639253"/>
            <a:ext cx="4464496"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chemeClr val="bg1">
                    <a:lumMod val="65000"/>
                  </a:schemeClr>
                </a:solidFill>
                <a:latin typeface="Arial" panose="020B0604020202020204" pitchFamily="34" charset="0"/>
                <a:cs typeface="Arial" panose="020B0604020202020204" pitchFamily="34" charset="0"/>
              </a:rPr>
              <a:t>SOT-11, online Conference, 13 - 16 September 2021</a:t>
            </a:r>
            <a:endParaRPr lang="en-US" dirty="0"/>
          </a:p>
        </p:txBody>
      </p:sp>
      <p:sp>
        <p:nvSpPr>
          <p:cNvPr id="10" name="Slide Number Placeholder 6">
            <a:extLst>
              <a:ext uri="{FF2B5EF4-FFF2-40B4-BE49-F238E27FC236}">
                <a16:creationId xmlns:a16="http://schemas.microsoft.com/office/drawing/2014/main" id="{24573B8B-F5AF-41B2-AC51-24FA3B5C4023}"/>
              </a:ext>
            </a:extLst>
          </p:cNvPr>
          <p:cNvSpPr>
            <a:spLocks noGrp="1"/>
          </p:cNvSpPr>
          <p:nvPr>
            <p:ph type="sldNum" sz="quarter" idx="4"/>
          </p:nvPr>
        </p:nvSpPr>
        <p:spPr>
          <a:xfrm>
            <a:off x="7086600" y="6619418"/>
            <a:ext cx="2057400" cy="225803"/>
          </a:xfrm>
          <a:prstGeom prst="rect">
            <a:avLst/>
          </a:prstGeom>
        </p:spPr>
        <p:txBody>
          <a:bodyPr vert="horz" lIns="91440" tIns="45720" rIns="91440" bIns="45720" rtlCol="0" anchor="ctr"/>
          <a:lstStyle>
            <a:lvl1pPr algn="r">
              <a:defRPr sz="1200">
                <a:solidFill>
                  <a:schemeClr val="bg1">
                    <a:lumMod val="65000"/>
                  </a:schemeClr>
                </a:solidFill>
                <a:latin typeface="Arial" panose="020B0604020202020204" pitchFamily="34" charset="0"/>
                <a:cs typeface="Arial" panose="020B0604020202020204" pitchFamily="34" charset="0"/>
              </a:defRPr>
            </a:lvl1pPr>
          </a:lstStyle>
          <a:p>
            <a:fld id="{1F373E91-1937-46D8-B393-D77320A7F825}" type="slidenum">
              <a:rPr lang="en-US" smtClean="0"/>
              <a:pPr/>
              <a:t>‹#›</a:t>
            </a:fld>
            <a:endParaRPr lang="en-US" dirty="0"/>
          </a:p>
        </p:txBody>
      </p:sp>
    </p:spTree>
    <p:extLst>
      <p:ext uri="{BB962C8B-B14F-4D97-AF65-F5344CB8AC3E}">
        <p14:creationId xmlns:p14="http://schemas.microsoft.com/office/powerpoint/2010/main" val="136410313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descr="A picture containing text&#10;&#10;Description automatically generated">
            <a:extLst>
              <a:ext uri="{FF2B5EF4-FFF2-40B4-BE49-F238E27FC236}">
                <a16:creationId xmlns:a16="http://schemas.microsoft.com/office/drawing/2014/main" id="{690D5425-7279-4107-BB9F-66E8D3A8B76C}"/>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415808" y="13252"/>
            <a:ext cx="692696" cy="692696"/>
          </a:xfrm>
          <a:prstGeom prst="rect">
            <a:avLst/>
          </a:prstGeom>
        </p:spPr>
      </p:pic>
      <p:pic>
        <p:nvPicPr>
          <p:cNvPr id="4" name="Picture 2">
            <a:extLst>
              <a:ext uri="{FF2B5EF4-FFF2-40B4-BE49-F238E27FC236}">
                <a16:creationId xmlns:a16="http://schemas.microsoft.com/office/drawing/2014/main" id="{9D0A0311-B6C7-495B-B24F-26B81CB1295C}"/>
              </a:ext>
            </a:extLst>
          </p:cNvPr>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21704" y="44624"/>
            <a:ext cx="1441184" cy="5272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2661230"/>
      </p:ext>
    </p:extLst>
  </p:cSld>
  <p:clrMap bg1="lt1" tx1="dk1" bg2="lt2" tx2="dk2" accent1="accent1" accent2="accent2" accent3="accent3" accent4="accent4" accent5="accent5" accent6="accent6" hlink="hlink" folHlink="folHlink"/>
  <p:sldLayoutIdLst>
    <p:sldLayoutId id="2147483649" r:id="rId1"/>
    <p:sldLayoutId id="2147483650" r:id="rId2"/>
  </p:sldLayoutIdLst>
  <p:hf hdr="0" ftr="0" dt="0"/>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raser.Cunningham@metoffice.gov.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9BED76-4968-40DB-A6E4-E680C8F4AA07}"/>
              </a:ext>
            </a:extLst>
          </p:cNvPr>
          <p:cNvSpPr>
            <a:spLocks noGrp="1"/>
          </p:cNvSpPr>
          <p:nvPr>
            <p:ph type="ctrTitle"/>
          </p:nvPr>
        </p:nvSpPr>
        <p:spPr/>
        <p:txBody>
          <a:bodyPr/>
          <a:lstStyle/>
          <a:p>
            <a:r>
              <a:rPr lang="en-US" dirty="0"/>
              <a:t>Met Office (UK)</a:t>
            </a:r>
          </a:p>
        </p:txBody>
      </p:sp>
      <p:sp>
        <p:nvSpPr>
          <p:cNvPr id="3" name="Subtitle 2">
            <a:extLst>
              <a:ext uri="{FF2B5EF4-FFF2-40B4-BE49-F238E27FC236}">
                <a16:creationId xmlns:a16="http://schemas.microsoft.com/office/drawing/2014/main" id="{E98EC455-955C-4295-9D76-11F52C69EC4D}"/>
              </a:ext>
            </a:extLst>
          </p:cNvPr>
          <p:cNvSpPr>
            <a:spLocks noGrp="1"/>
          </p:cNvSpPr>
          <p:nvPr>
            <p:ph type="subTitle" idx="1"/>
          </p:nvPr>
        </p:nvSpPr>
        <p:spPr/>
        <p:txBody>
          <a:bodyPr/>
          <a:lstStyle/>
          <a:p>
            <a:r>
              <a:rPr lang="en-US" dirty="0"/>
              <a:t>Fraser Cunningham </a:t>
            </a:r>
            <a:r>
              <a:rPr lang="en-US" dirty="0">
                <a:hlinkClick r:id="rId2"/>
              </a:rPr>
              <a:t>fraser.Cunningham@metoffice.gov.uk</a:t>
            </a:r>
            <a:endParaRPr lang="en-US" dirty="0"/>
          </a:p>
          <a:p>
            <a:r>
              <a:rPr lang="en-US"/>
              <a:t>Marine Networks Manager</a:t>
            </a:r>
          </a:p>
        </p:txBody>
      </p:sp>
    </p:spTree>
    <p:extLst>
      <p:ext uri="{BB962C8B-B14F-4D97-AF65-F5344CB8AC3E}">
        <p14:creationId xmlns:p14="http://schemas.microsoft.com/office/powerpoint/2010/main" val="35717287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a:xfrm>
            <a:off x="1277616" y="462779"/>
            <a:ext cx="7128792" cy="895942"/>
          </a:xfrm>
        </p:spPr>
        <p:txBody>
          <a:bodyPr lIns="91440" tIns="45720" rIns="91440" bIns="45720" anchor="t"/>
          <a:lstStyle/>
          <a:p>
            <a:r>
              <a:rPr lang="en-US" dirty="0">
                <a:cs typeface="Calibri"/>
              </a:rPr>
              <a:t>Met Office Marine Observing Networks</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2</a:t>
            </a:fld>
            <a:endParaRPr lang="en-US" dirty="0"/>
          </a:p>
        </p:txBody>
      </p:sp>
      <p:pic>
        <p:nvPicPr>
          <p:cNvPr id="7" name="Picture 7" descr="A picture containing text, sky&#10;&#10;Description automatically generated">
            <a:extLst>
              <a:ext uri="{FF2B5EF4-FFF2-40B4-BE49-F238E27FC236}">
                <a16:creationId xmlns:a16="http://schemas.microsoft.com/office/drawing/2014/main" id="{590A1F86-ACE1-4F87-B8FE-48A40F959903}"/>
              </a:ext>
            </a:extLst>
          </p:cNvPr>
          <p:cNvPicPr>
            <a:picLocks noGrp="1" noChangeAspect="1"/>
          </p:cNvPicPr>
          <p:nvPr>
            <p:ph idx="1"/>
          </p:nvPr>
        </p:nvPicPr>
        <p:blipFill>
          <a:blip r:embed="rId3"/>
          <a:stretch>
            <a:fillRect/>
          </a:stretch>
        </p:blipFill>
        <p:spPr>
          <a:xfrm>
            <a:off x="457200" y="1608501"/>
            <a:ext cx="8229600" cy="4105913"/>
          </a:xfrm>
        </p:spPr>
      </p:pic>
    </p:spTree>
    <p:extLst>
      <p:ext uri="{BB962C8B-B14F-4D97-AF65-F5344CB8AC3E}">
        <p14:creationId xmlns:p14="http://schemas.microsoft.com/office/powerpoint/2010/main" val="122999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a:xfrm>
            <a:off x="1277616" y="462779"/>
            <a:ext cx="7128792" cy="895942"/>
          </a:xfrm>
        </p:spPr>
        <p:txBody>
          <a:bodyPr lIns="91440" tIns="45720" rIns="91440" bIns="45720" anchor="t"/>
          <a:lstStyle/>
          <a:p>
            <a:r>
              <a:rPr lang="en-US" dirty="0">
                <a:cs typeface="Calibri"/>
              </a:rPr>
              <a:t>Met Office Marine Observing Networks</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3</a:t>
            </a:fld>
            <a:endParaRPr lang="en-US" dirty="0"/>
          </a:p>
        </p:txBody>
      </p:sp>
      <p:pic>
        <p:nvPicPr>
          <p:cNvPr id="7" name="Picture 7" descr="Diagram&#10;&#10;Description automatically generated">
            <a:extLst>
              <a:ext uri="{FF2B5EF4-FFF2-40B4-BE49-F238E27FC236}">
                <a16:creationId xmlns:a16="http://schemas.microsoft.com/office/drawing/2014/main" id="{A6D66033-DC60-4259-BDE6-554AAEB00933}"/>
              </a:ext>
            </a:extLst>
          </p:cNvPr>
          <p:cNvPicPr>
            <a:picLocks noGrp="1" noChangeAspect="1"/>
          </p:cNvPicPr>
          <p:nvPr>
            <p:ph idx="1"/>
          </p:nvPr>
        </p:nvPicPr>
        <p:blipFill>
          <a:blip r:embed="rId3"/>
          <a:stretch>
            <a:fillRect/>
          </a:stretch>
        </p:blipFill>
        <p:spPr>
          <a:xfrm>
            <a:off x="1026583" y="1196752"/>
            <a:ext cx="7090834" cy="4929411"/>
          </a:xfrm>
        </p:spPr>
      </p:pic>
      <p:sp>
        <p:nvSpPr>
          <p:cNvPr id="8" name="TextBox 7">
            <a:extLst>
              <a:ext uri="{FF2B5EF4-FFF2-40B4-BE49-F238E27FC236}">
                <a16:creationId xmlns:a16="http://schemas.microsoft.com/office/drawing/2014/main" id="{00699CC9-231F-4982-AF4C-5C106FC800F5}"/>
              </a:ext>
            </a:extLst>
          </p:cNvPr>
          <p:cNvSpPr txBox="1"/>
          <p:nvPr/>
        </p:nvSpPr>
        <p:spPr>
          <a:xfrm>
            <a:off x="5621400" y="5945400"/>
            <a:ext cx="2743199"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dirty="0"/>
              <a:t>=~2.7 FTE PMO resource</a:t>
            </a:r>
          </a:p>
        </p:txBody>
      </p:sp>
    </p:spTree>
    <p:extLst>
      <p:ext uri="{BB962C8B-B14F-4D97-AF65-F5344CB8AC3E}">
        <p14:creationId xmlns:p14="http://schemas.microsoft.com/office/powerpoint/2010/main" val="2899325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856EEB-0AB4-4439-AE57-3A4E8C26FA09}"/>
              </a:ext>
            </a:extLst>
          </p:cNvPr>
          <p:cNvSpPr>
            <a:spLocks noGrp="1"/>
          </p:cNvSpPr>
          <p:nvPr>
            <p:ph type="title"/>
          </p:nvPr>
        </p:nvSpPr>
        <p:spPr>
          <a:xfrm>
            <a:off x="1127399" y="154181"/>
            <a:ext cx="7128792" cy="895942"/>
          </a:xfrm>
        </p:spPr>
        <p:txBody>
          <a:bodyPr lIns="91440" tIns="45720" rIns="91440" bIns="45720" anchor="t"/>
          <a:lstStyle/>
          <a:p>
            <a:r>
              <a:rPr lang="en-US"/>
              <a:t>UK VOS Fleet</a:t>
            </a:r>
            <a:endParaRPr lang="en-US" dirty="0"/>
          </a:p>
        </p:txBody>
      </p:sp>
      <p:sp>
        <p:nvSpPr>
          <p:cNvPr id="4" name="Slide Number Placeholder 3">
            <a:extLst>
              <a:ext uri="{FF2B5EF4-FFF2-40B4-BE49-F238E27FC236}">
                <a16:creationId xmlns:a16="http://schemas.microsoft.com/office/drawing/2014/main" id="{1074ABD9-98E0-4009-845F-99F24FC08FD7}"/>
              </a:ext>
            </a:extLst>
          </p:cNvPr>
          <p:cNvSpPr>
            <a:spLocks noGrp="1"/>
          </p:cNvSpPr>
          <p:nvPr>
            <p:ph type="sldNum" sz="quarter" idx="4"/>
          </p:nvPr>
        </p:nvSpPr>
        <p:spPr/>
        <p:txBody>
          <a:bodyPr/>
          <a:lstStyle/>
          <a:p>
            <a:fld id="{1F373E91-1937-46D8-B393-D77320A7F825}" type="slidenum">
              <a:rPr lang="en-US" smtClean="0"/>
              <a:pPr/>
              <a:t>4</a:t>
            </a:fld>
            <a:endParaRPr lang="en-US" dirty="0"/>
          </a:p>
        </p:txBody>
      </p:sp>
      <p:graphicFrame>
        <p:nvGraphicFramePr>
          <p:cNvPr id="8" name="Content Placeholder 5">
            <a:extLst>
              <a:ext uri="{FF2B5EF4-FFF2-40B4-BE49-F238E27FC236}">
                <a16:creationId xmlns:a16="http://schemas.microsoft.com/office/drawing/2014/main" id="{2F393921-8AF3-46D6-95B9-09B7045C25C1}"/>
              </a:ext>
            </a:extLst>
          </p:cNvPr>
          <p:cNvGraphicFramePr>
            <a:graphicFrameLocks/>
          </p:cNvGraphicFramePr>
          <p:nvPr>
            <p:extLst>
              <p:ext uri="{D42A27DB-BD31-4B8C-83A1-F6EECF244321}">
                <p14:modId xmlns:p14="http://schemas.microsoft.com/office/powerpoint/2010/main" val="517202033"/>
              </p:ext>
            </p:extLst>
          </p:nvPr>
        </p:nvGraphicFramePr>
        <p:xfrm>
          <a:off x="542283" y="1243552"/>
          <a:ext cx="8229597" cy="1737360"/>
        </p:xfrm>
        <a:graphic>
          <a:graphicData uri="http://schemas.openxmlformats.org/drawingml/2006/table">
            <a:tbl>
              <a:tblPr firstRow="1" bandRow="1">
                <a:tableStyleId>{5C22544A-7EE6-4342-B048-85BDC9FD1C3A}</a:tableStyleId>
              </a:tblPr>
              <a:tblGrid>
                <a:gridCol w="2173341">
                  <a:extLst>
                    <a:ext uri="{9D8B030D-6E8A-4147-A177-3AD203B41FA5}">
                      <a16:colId xmlns:a16="http://schemas.microsoft.com/office/drawing/2014/main" val="3648951572"/>
                    </a:ext>
                  </a:extLst>
                </a:gridCol>
                <a:gridCol w="1946004">
                  <a:extLst>
                    <a:ext uri="{9D8B030D-6E8A-4147-A177-3AD203B41FA5}">
                      <a16:colId xmlns:a16="http://schemas.microsoft.com/office/drawing/2014/main" val="4233405806"/>
                    </a:ext>
                  </a:extLst>
                </a:gridCol>
                <a:gridCol w="2055126">
                  <a:extLst>
                    <a:ext uri="{9D8B030D-6E8A-4147-A177-3AD203B41FA5}">
                      <a16:colId xmlns:a16="http://schemas.microsoft.com/office/drawing/2014/main" val="2250012299"/>
                    </a:ext>
                  </a:extLst>
                </a:gridCol>
                <a:gridCol w="2055126">
                  <a:extLst>
                    <a:ext uri="{9D8B030D-6E8A-4147-A177-3AD203B41FA5}">
                      <a16:colId xmlns:a16="http://schemas.microsoft.com/office/drawing/2014/main" val="2980139660"/>
                    </a:ext>
                  </a:extLst>
                </a:gridCol>
              </a:tblGrid>
              <a:tr h="361950">
                <a:tc>
                  <a:txBody>
                    <a:bodyPr/>
                    <a:lstStyle/>
                    <a:p>
                      <a:pPr algn="l" fontAlgn="base"/>
                      <a:r>
                        <a:rPr lang="en-GB" sz="1800" dirty="0">
                          <a:effectLst/>
                        </a:rPr>
                        <a:t>Category​</a:t>
                      </a:r>
                      <a:endParaRPr lang="en-GB" b="1" i="0" dirty="0">
                        <a:solidFill>
                          <a:srgbClr val="FFFFFF"/>
                        </a:solidFill>
                        <a:effectLst/>
                      </a:endParaRPr>
                    </a:p>
                  </a:txBody>
                  <a:tcPr/>
                </a:tc>
                <a:tc>
                  <a:txBody>
                    <a:bodyPr/>
                    <a:lstStyle/>
                    <a:p>
                      <a:pPr algn="ctr" fontAlgn="base"/>
                      <a:r>
                        <a:rPr lang="en-GB" sz="1800" dirty="0">
                          <a:effectLst/>
                        </a:rPr>
                        <a:t>Number of Ships (July 2021)​</a:t>
                      </a:r>
                      <a:endParaRPr lang="en-GB" b="1" i="0" dirty="0">
                        <a:solidFill>
                          <a:srgbClr val="FFFFFF"/>
                        </a:solidFill>
                        <a:effectLst/>
                      </a:endParaRPr>
                    </a:p>
                  </a:txBody>
                  <a:tcPr/>
                </a:tc>
                <a:tc>
                  <a:txBody>
                    <a:bodyPr/>
                    <a:lstStyle/>
                    <a:p>
                      <a:pPr algn="ctr" fontAlgn="base"/>
                      <a:r>
                        <a:rPr lang="en-GB" sz="1800" dirty="0">
                          <a:effectLst/>
                        </a:rPr>
                        <a:t>Recruitments​ (2020- July 2021)</a:t>
                      </a:r>
                      <a:endParaRPr lang="en-GB" b="1" i="0" dirty="0">
                        <a:solidFill>
                          <a:srgbClr val="FFFFFF"/>
                        </a:solidFill>
                        <a:effectLst/>
                      </a:endParaRPr>
                    </a:p>
                  </a:txBody>
                  <a:tcPr/>
                </a:tc>
                <a:tc>
                  <a:txBody>
                    <a:bodyPr/>
                    <a:lstStyle/>
                    <a:p>
                      <a:pPr algn="ctr" fontAlgn="base"/>
                      <a:r>
                        <a:rPr lang="en-GB" sz="1800" dirty="0">
                          <a:effectLst/>
                        </a:rPr>
                        <a:t>De-recruitments​</a:t>
                      </a:r>
                    </a:p>
                    <a:p>
                      <a:pPr lvl="0" algn="ctr">
                        <a:buNone/>
                      </a:pPr>
                      <a:r>
                        <a:rPr lang="en-GB" sz="1800" dirty="0">
                          <a:effectLst/>
                        </a:rPr>
                        <a:t>(2020 – July 2021)</a:t>
                      </a:r>
                    </a:p>
                  </a:txBody>
                  <a:tcPr/>
                </a:tc>
                <a:extLst>
                  <a:ext uri="{0D108BD9-81ED-4DB2-BD59-A6C34878D82A}">
                    <a16:rowId xmlns:a16="http://schemas.microsoft.com/office/drawing/2014/main" val="4031161070"/>
                  </a:ext>
                </a:extLst>
              </a:tr>
              <a:tr h="361950">
                <a:tc>
                  <a:txBody>
                    <a:bodyPr/>
                    <a:lstStyle/>
                    <a:p>
                      <a:pPr algn="l" fontAlgn="base"/>
                      <a:r>
                        <a:rPr lang="en-GB" sz="1600" dirty="0">
                          <a:effectLst/>
                        </a:rPr>
                        <a:t>NMHS Operated</a:t>
                      </a:r>
                    </a:p>
                  </a:txBody>
                  <a:tcPr/>
                </a:tc>
                <a:tc>
                  <a:txBody>
                    <a:bodyPr/>
                    <a:lstStyle/>
                    <a:p>
                      <a:pPr algn="ctr" fontAlgn="base"/>
                      <a:r>
                        <a:rPr lang="en-GB" sz="1800" dirty="0">
                          <a:effectLst/>
                        </a:rPr>
                        <a:t>228</a:t>
                      </a:r>
                      <a:endParaRPr lang="en-GB" b="0" i="0" dirty="0">
                        <a:solidFill>
                          <a:srgbClr val="000000"/>
                        </a:solidFill>
                        <a:effectLst/>
                      </a:endParaRPr>
                    </a:p>
                  </a:txBody>
                  <a:tcPr/>
                </a:tc>
                <a:tc>
                  <a:txBody>
                    <a:bodyPr/>
                    <a:lstStyle/>
                    <a:p>
                      <a:pPr algn="ctr" fontAlgn="base"/>
                      <a:r>
                        <a:rPr lang="en-GB" sz="1800" dirty="0">
                          <a:effectLst/>
                        </a:rPr>
                        <a:t>7</a:t>
                      </a:r>
                    </a:p>
                  </a:txBody>
                  <a:tcPr/>
                </a:tc>
                <a:tc>
                  <a:txBody>
                    <a:bodyPr/>
                    <a:lstStyle/>
                    <a:p>
                      <a:pPr algn="ctr" fontAlgn="base"/>
                      <a:r>
                        <a:rPr lang="en-GB" sz="1800" dirty="0">
                          <a:effectLst/>
                        </a:rPr>
                        <a:t>40</a:t>
                      </a:r>
                    </a:p>
                  </a:txBody>
                  <a:tcPr/>
                </a:tc>
                <a:extLst>
                  <a:ext uri="{0D108BD9-81ED-4DB2-BD59-A6C34878D82A}">
                    <a16:rowId xmlns:a16="http://schemas.microsoft.com/office/drawing/2014/main" val="1626492793"/>
                  </a:ext>
                </a:extLst>
              </a:tr>
              <a:tr h="361950">
                <a:tc>
                  <a:txBody>
                    <a:bodyPr/>
                    <a:lstStyle/>
                    <a:p>
                      <a:pPr algn="l" fontAlgn="base"/>
                      <a:r>
                        <a:rPr lang="en-GB" sz="1600" dirty="0">
                          <a:effectLst/>
                        </a:rPr>
                        <a:t>Conventional</a:t>
                      </a:r>
                    </a:p>
                  </a:txBody>
                  <a:tcPr/>
                </a:tc>
                <a:tc>
                  <a:txBody>
                    <a:bodyPr/>
                    <a:lstStyle/>
                    <a:p>
                      <a:pPr algn="ctr" fontAlgn="base"/>
                      <a:r>
                        <a:rPr lang="en-GB" sz="1800" dirty="0">
                          <a:effectLst/>
                        </a:rPr>
                        <a:t>175</a:t>
                      </a:r>
                      <a:endParaRPr lang="en-GB" b="0" i="0" dirty="0">
                        <a:solidFill>
                          <a:srgbClr val="000000"/>
                        </a:solidFill>
                        <a:effectLst/>
                      </a:endParaRPr>
                    </a:p>
                  </a:txBody>
                  <a:tcPr/>
                </a:tc>
                <a:tc>
                  <a:txBody>
                    <a:bodyPr/>
                    <a:lstStyle/>
                    <a:p>
                      <a:pPr algn="ctr" fontAlgn="base"/>
                      <a:r>
                        <a:rPr lang="en-GB" sz="1800" dirty="0">
                          <a:effectLst/>
                        </a:rPr>
                        <a:t>7</a:t>
                      </a:r>
                      <a:endParaRPr lang="en-GB" b="0" i="0" dirty="0">
                        <a:solidFill>
                          <a:srgbClr val="000000"/>
                        </a:solidFill>
                        <a:effectLst/>
                      </a:endParaRPr>
                    </a:p>
                  </a:txBody>
                  <a:tcPr/>
                </a:tc>
                <a:tc>
                  <a:txBody>
                    <a:bodyPr/>
                    <a:lstStyle/>
                    <a:p>
                      <a:pPr algn="ctr" fontAlgn="base"/>
                      <a:r>
                        <a:rPr lang="en-GB" sz="1800" dirty="0">
                          <a:effectLst/>
                        </a:rPr>
                        <a:t>35</a:t>
                      </a:r>
                    </a:p>
                  </a:txBody>
                  <a:tcPr/>
                </a:tc>
                <a:extLst>
                  <a:ext uri="{0D108BD9-81ED-4DB2-BD59-A6C34878D82A}">
                    <a16:rowId xmlns:a16="http://schemas.microsoft.com/office/drawing/2014/main" val="1232248764"/>
                  </a:ext>
                </a:extLst>
              </a:tr>
              <a:tr h="361950">
                <a:tc>
                  <a:txBody>
                    <a:bodyPr/>
                    <a:lstStyle/>
                    <a:p>
                      <a:pPr algn="l" fontAlgn="base"/>
                      <a:r>
                        <a:rPr lang="en-GB" sz="1600" dirty="0">
                          <a:effectLst/>
                        </a:rPr>
                        <a:t>AMOS/2X</a:t>
                      </a:r>
                    </a:p>
                  </a:txBody>
                  <a:tcPr/>
                </a:tc>
                <a:tc>
                  <a:txBody>
                    <a:bodyPr/>
                    <a:lstStyle/>
                    <a:p>
                      <a:pPr algn="ctr" fontAlgn="base"/>
                      <a:r>
                        <a:rPr lang="en-GB" sz="1800" dirty="0">
                          <a:effectLst/>
                        </a:rPr>
                        <a:t>53</a:t>
                      </a:r>
                    </a:p>
                  </a:txBody>
                  <a:tcPr/>
                </a:tc>
                <a:tc>
                  <a:txBody>
                    <a:bodyPr/>
                    <a:lstStyle/>
                    <a:p>
                      <a:pPr algn="ctr" fontAlgn="base"/>
                      <a:r>
                        <a:rPr lang="en-GB" sz="1800" dirty="0">
                          <a:effectLst/>
                        </a:rPr>
                        <a:t>0</a:t>
                      </a:r>
                    </a:p>
                  </a:txBody>
                  <a:tcPr/>
                </a:tc>
                <a:tc>
                  <a:txBody>
                    <a:bodyPr/>
                    <a:lstStyle/>
                    <a:p>
                      <a:pPr algn="ctr" fontAlgn="base"/>
                      <a:r>
                        <a:rPr lang="en-GB" sz="1800" dirty="0">
                          <a:effectLst/>
                        </a:rPr>
                        <a:t>5</a:t>
                      </a:r>
                    </a:p>
                  </a:txBody>
                  <a:tcPr/>
                </a:tc>
                <a:extLst>
                  <a:ext uri="{0D108BD9-81ED-4DB2-BD59-A6C34878D82A}">
                    <a16:rowId xmlns:a16="http://schemas.microsoft.com/office/drawing/2014/main" val="3426180267"/>
                  </a:ext>
                </a:extLst>
              </a:tr>
            </a:tbl>
          </a:graphicData>
        </a:graphic>
      </p:graphicFrame>
      <p:sp>
        <p:nvSpPr>
          <p:cNvPr id="11" name="TextBox 10">
            <a:extLst>
              <a:ext uri="{FF2B5EF4-FFF2-40B4-BE49-F238E27FC236}">
                <a16:creationId xmlns:a16="http://schemas.microsoft.com/office/drawing/2014/main" id="{BEFAAA7C-7750-4979-BA2D-759ADE39FDE8}"/>
              </a:ext>
            </a:extLst>
          </p:cNvPr>
          <p:cNvSpPr txBox="1"/>
          <p:nvPr/>
        </p:nvSpPr>
        <p:spPr>
          <a:xfrm>
            <a:off x="784782" y="3695307"/>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a:t>PMO Activity 2020-21</a:t>
            </a:r>
            <a:endParaRPr lang="en-GB"/>
          </a:p>
        </p:txBody>
      </p:sp>
      <p:sp>
        <p:nvSpPr>
          <p:cNvPr id="12" name="TextBox 11">
            <a:extLst>
              <a:ext uri="{FF2B5EF4-FFF2-40B4-BE49-F238E27FC236}">
                <a16:creationId xmlns:a16="http://schemas.microsoft.com/office/drawing/2014/main" id="{46FB3C39-9B45-456C-BBD4-567EE65036FD}"/>
              </a:ext>
            </a:extLst>
          </p:cNvPr>
          <p:cNvSpPr txBox="1"/>
          <p:nvPr/>
        </p:nvSpPr>
        <p:spPr>
          <a:xfrm>
            <a:off x="784781" y="4437668"/>
            <a:ext cx="3026004" cy="101566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sz="2000" b="1"/>
              <a:t>2020 – 42 Inspections </a:t>
            </a:r>
            <a:endParaRPr lang="en-GB" sz="2000" b="1">
              <a:cs typeface="Calibri"/>
            </a:endParaRPr>
          </a:p>
          <a:p>
            <a:r>
              <a:rPr lang="en-GB" sz="2000" b="1">
                <a:cs typeface="Calibri"/>
              </a:rPr>
              <a:t>2021 – 5 Inspections </a:t>
            </a:r>
            <a:endParaRPr lang="en-GB" sz="2000" b="1" dirty="0">
              <a:cs typeface="Calibri"/>
            </a:endParaRPr>
          </a:p>
          <a:p>
            <a:r>
              <a:rPr lang="en-GB" sz="2000" b="1">
                <a:cs typeface="Calibri"/>
              </a:rPr>
              <a:t>             3 recruitments</a:t>
            </a:r>
          </a:p>
        </p:txBody>
      </p:sp>
      <p:graphicFrame>
        <p:nvGraphicFramePr>
          <p:cNvPr id="15" name="Table 14">
            <a:extLst>
              <a:ext uri="{FF2B5EF4-FFF2-40B4-BE49-F238E27FC236}">
                <a16:creationId xmlns:a16="http://schemas.microsoft.com/office/drawing/2014/main" id="{6ECEC0C7-476A-4F52-9E37-D60B2EA83ABD}"/>
              </a:ext>
            </a:extLst>
          </p:cNvPr>
          <p:cNvGraphicFramePr>
            <a:graphicFrameLocks noGrp="1"/>
          </p:cNvGraphicFramePr>
          <p:nvPr>
            <p:extLst>
              <p:ext uri="{D42A27DB-BD31-4B8C-83A1-F6EECF244321}">
                <p14:modId xmlns:p14="http://schemas.microsoft.com/office/powerpoint/2010/main" val="1374720924"/>
              </p:ext>
            </p:extLst>
          </p:nvPr>
        </p:nvGraphicFramePr>
        <p:xfrm>
          <a:off x="4139952" y="3875923"/>
          <a:ext cx="4464496" cy="2505405"/>
        </p:xfrm>
        <a:graphic>
          <a:graphicData uri="http://schemas.openxmlformats.org/drawingml/2006/table">
            <a:tbl>
              <a:tblPr firstRow="1" bandRow="1">
                <a:tableStyleId>{5C22544A-7EE6-4342-B048-85BDC9FD1C3A}</a:tableStyleId>
              </a:tblPr>
              <a:tblGrid>
                <a:gridCol w="1354225">
                  <a:extLst>
                    <a:ext uri="{9D8B030D-6E8A-4147-A177-3AD203B41FA5}">
                      <a16:colId xmlns:a16="http://schemas.microsoft.com/office/drawing/2014/main" val="671274054"/>
                    </a:ext>
                  </a:extLst>
                </a:gridCol>
                <a:gridCol w="1140488">
                  <a:extLst>
                    <a:ext uri="{9D8B030D-6E8A-4147-A177-3AD203B41FA5}">
                      <a16:colId xmlns:a16="http://schemas.microsoft.com/office/drawing/2014/main" val="2741842979"/>
                    </a:ext>
                  </a:extLst>
                </a:gridCol>
                <a:gridCol w="1969783">
                  <a:extLst>
                    <a:ext uri="{9D8B030D-6E8A-4147-A177-3AD203B41FA5}">
                      <a16:colId xmlns:a16="http://schemas.microsoft.com/office/drawing/2014/main" val="680645600"/>
                    </a:ext>
                  </a:extLst>
                </a:gridCol>
              </a:tblGrid>
              <a:tr h="595158">
                <a:tc>
                  <a:txBody>
                    <a:bodyPr/>
                    <a:lstStyle/>
                    <a:p>
                      <a:pPr marL="0" marR="0" fontAlgn="t">
                        <a:spcBef>
                          <a:spcPts val="0"/>
                        </a:spcBef>
                        <a:spcAft>
                          <a:spcPts val="0"/>
                        </a:spcAft>
                      </a:pPr>
                      <a:endParaRPr lang="en-GB" sz="1100" dirty="0">
                        <a:effectLst/>
                        <a:latin typeface="Calibri" panose="020F0502020204030204" pitchFamily="34" charset="0"/>
                      </a:endParaRPr>
                    </a:p>
                  </a:txBody>
                  <a:tcPr marL="50800" marR="50800" marT="50800" marB="50800"/>
                </a:tc>
                <a:tc>
                  <a:txBody>
                    <a:bodyPr/>
                    <a:lstStyle/>
                    <a:p>
                      <a:pPr marL="0" marR="0" fontAlgn="t">
                        <a:spcBef>
                          <a:spcPts val="0"/>
                        </a:spcBef>
                        <a:spcAft>
                          <a:spcPts val="0"/>
                        </a:spcAft>
                      </a:pPr>
                      <a:r>
                        <a:rPr lang="en-GB" sz="1800">
                          <a:effectLst/>
                        </a:rPr>
                        <a:t>2020</a:t>
                      </a:r>
                      <a:endParaRPr lang="en-GB" sz="1800">
                        <a:effectLst/>
                        <a:latin typeface="Calibri" panose="020F0502020204030204" pitchFamily="34" charset="0"/>
                      </a:endParaRPr>
                    </a:p>
                  </a:txBody>
                  <a:tcPr marL="50800" marR="50800" marT="50800" marB="50800"/>
                </a:tc>
                <a:tc>
                  <a:txBody>
                    <a:bodyPr/>
                    <a:lstStyle/>
                    <a:p>
                      <a:pPr marL="0" marR="0" fontAlgn="t">
                        <a:spcBef>
                          <a:spcPts val="0"/>
                        </a:spcBef>
                        <a:spcAft>
                          <a:spcPts val="0"/>
                        </a:spcAft>
                      </a:pPr>
                      <a:r>
                        <a:rPr lang="en-GB" sz="1800" dirty="0">
                          <a:effectLst/>
                        </a:rPr>
                        <a:t>2021 to end July</a:t>
                      </a:r>
                      <a:endParaRPr lang="en-GB" sz="1800" dirty="0">
                        <a:effectLst/>
                        <a:latin typeface="Calibri" panose="020F0502020204030204" pitchFamily="34" charset="0"/>
                      </a:endParaRPr>
                    </a:p>
                  </a:txBody>
                  <a:tcPr marL="50800" marR="50800" marT="50800" marB="50800"/>
                </a:tc>
                <a:extLst>
                  <a:ext uri="{0D108BD9-81ED-4DB2-BD59-A6C34878D82A}">
                    <a16:rowId xmlns:a16="http://schemas.microsoft.com/office/drawing/2014/main" val="121274670"/>
                  </a:ext>
                </a:extLst>
              </a:tr>
              <a:tr h="664465">
                <a:tc>
                  <a:txBody>
                    <a:bodyPr/>
                    <a:lstStyle/>
                    <a:p>
                      <a:pPr marL="0" marR="0" fontAlgn="t">
                        <a:spcBef>
                          <a:spcPts val="0"/>
                        </a:spcBef>
                        <a:spcAft>
                          <a:spcPts val="0"/>
                        </a:spcAft>
                      </a:pPr>
                      <a:r>
                        <a:rPr lang="en-GB" sz="1800" b="0">
                          <a:effectLst/>
                        </a:rPr>
                        <a:t>Manual (by HH+120)</a:t>
                      </a:r>
                      <a:endParaRPr lang="en-GB" sz="1800" b="0">
                        <a:effectLst/>
                        <a:latin typeface="Calibri"/>
                      </a:endParaRPr>
                    </a:p>
                  </a:txBody>
                  <a:tcPr marL="50800" marR="50800" marT="50800" marB="50800"/>
                </a:tc>
                <a:tc>
                  <a:txBody>
                    <a:bodyPr/>
                    <a:lstStyle/>
                    <a:p>
                      <a:pPr marL="0" marR="0" fontAlgn="t">
                        <a:spcBef>
                          <a:spcPts val="0"/>
                        </a:spcBef>
                        <a:spcAft>
                          <a:spcPts val="0"/>
                        </a:spcAft>
                      </a:pPr>
                      <a:r>
                        <a:rPr lang="en-GB" sz="1800" b="0">
                          <a:effectLst/>
                        </a:rPr>
                        <a:t>80K</a:t>
                      </a:r>
                      <a:endParaRPr lang="en-GB" sz="1800" b="0">
                        <a:effectLst/>
                        <a:latin typeface="Calibri"/>
                      </a:endParaRPr>
                    </a:p>
                  </a:txBody>
                  <a:tcPr marL="50800" marR="50800" marT="50800" marB="50800"/>
                </a:tc>
                <a:tc>
                  <a:txBody>
                    <a:bodyPr/>
                    <a:lstStyle/>
                    <a:p>
                      <a:pPr marL="0" marR="0" fontAlgn="t">
                        <a:spcBef>
                          <a:spcPts val="0"/>
                        </a:spcBef>
                        <a:spcAft>
                          <a:spcPts val="0"/>
                        </a:spcAft>
                      </a:pPr>
                      <a:r>
                        <a:rPr lang="en-GB" sz="1800" b="0">
                          <a:effectLst/>
                        </a:rPr>
                        <a:t>41K</a:t>
                      </a:r>
                      <a:endParaRPr lang="en-GB" sz="1800" b="0">
                        <a:effectLst/>
                        <a:latin typeface="Calibri"/>
                      </a:endParaRPr>
                    </a:p>
                  </a:txBody>
                  <a:tcPr marL="50800" marR="50800" marT="50800" marB="50800"/>
                </a:tc>
                <a:extLst>
                  <a:ext uri="{0D108BD9-81ED-4DB2-BD59-A6C34878D82A}">
                    <a16:rowId xmlns:a16="http://schemas.microsoft.com/office/drawing/2014/main" val="958569393"/>
                  </a:ext>
                </a:extLst>
              </a:tr>
              <a:tr h="664465">
                <a:tc>
                  <a:txBody>
                    <a:bodyPr/>
                    <a:lstStyle/>
                    <a:p>
                      <a:pPr marL="0" marR="0" fontAlgn="t">
                        <a:spcBef>
                          <a:spcPts val="0"/>
                        </a:spcBef>
                        <a:spcAft>
                          <a:spcPts val="0"/>
                        </a:spcAft>
                      </a:pPr>
                      <a:r>
                        <a:rPr lang="en-GB" sz="1800" b="0" dirty="0">
                          <a:effectLst/>
                        </a:rPr>
                        <a:t>AMOS (by </a:t>
                      </a:r>
                      <a:r>
                        <a:rPr lang="en-GB" sz="1800" b="0">
                          <a:effectLst/>
                        </a:rPr>
                        <a:t>HH+20)</a:t>
                      </a:r>
                      <a:endParaRPr lang="en-GB" sz="1800" b="0">
                        <a:effectLst/>
                        <a:latin typeface="Calibri"/>
                      </a:endParaRPr>
                    </a:p>
                  </a:txBody>
                  <a:tcPr marL="50800" marR="50800" marT="50800" marB="50800"/>
                </a:tc>
                <a:tc>
                  <a:txBody>
                    <a:bodyPr/>
                    <a:lstStyle/>
                    <a:p>
                      <a:pPr marL="0" marR="0" fontAlgn="t">
                        <a:spcBef>
                          <a:spcPts val="0"/>
                        </a:spcBef>
                        <a:spcAft>
                          <a:spcPts val="0"/>
                        </a:spcAft>
                      </a:pPr>
                      <a:r>
                        <a:rPr lang="en-GB" sz="1800" b="0">
                          <a:effectLst/>
                        </a:rPr>
                        <a:t>364K</a:t>
                      </a:r>
                      <a:endParaRPr lang="en-GB" sz="1800" b="0">
                        <a:effectLst/>
                        <a:latin typeface="Calibri"/>
                      </a:endParaRPr>
                    </a:p>
                  </a:txBody>
                  <a:tcPr marL="50800" marR="50800" marT="50800" marB="50800"/>
                </a:tc>
                <a:tc>
                  <a:txBody>
                    <a:bodyPr/>
                    <a:lstStyle/>
                    <a:p>
                      <a:pPr marL="0" marR="0" fontAlgn="t">
                        <a:spcBef>
                          <a:spcPts val="0"/>
                        </a:spcBef>
                        <a:spcAft>
                          <a:spcPts val="0"/>
                        </a:spcAft>
                      </a:pPr>
                      <a:r>
                        <a:rPr lang="en-GB" sz="1800" b="0" dirty="0">
                          <a:effectLst/>
                        </a:rPr>
                        <a:t>190K</a:t>
                      </a:r>
                      <a:endParaRPr lang="en-GB" sz="1800" b="0" dirty="0">
                        <a:effectLst/>
                        <a:latin typeface="Calibri"/>
                      </a:endParaRPr>
                    </a:p>
                  </a:txBody>
                  <a:tcPr marL="50800" marR="50800" marT="50800" marB="50800"/>
                </a:tc>
                <a:extLst>
                  <a:ext uri="{0D108BD9-81ED-4DB2-BD59-A6C34878D82A}">
                    <a16:rowId xmlns:a16="http://schemas.microsoft.com/office/drawing/2014/main" val="642059877"/>
                  </a:ext>
                </a:extLst>
              </a:tr>
              <a:tr h="581317">
                <a:tc>
                  <a:txBody>
                    <a:bodyPr/>
                    <a:lstStyle/>
                    <a:p>
                      <a:pPr marL="0" marR="0" fontAlgn="t">
                        <a:spcBef>
                          <a:spcPts val="0"/>
                        </a:spcBef>
                        <a:spcAft>
                          <a:spcPts val="0"/>
                        </a:spcAft>
                      </a:pPr>
                      <a:r>
                        <a:rPr lang="en-GB" sz="1800" b="0">
                          <a:effectLst/>
                        </a:rPr>
                        <a:t>3rd Party</a:t>
                      </a:r>
                      <a:endParaRPr lang="en-GB" sz="1800" b="0">
                        <a:effectLst/>
                        <a:latin typeface="Calibri"/>
                      </a:endParaRPr>
                    </a:p>
                  </a:txBody>
                  <a:tcPr marL="50800" marR="50800" marT="50800" marB="50800"/>
                </a:tc>
                <a:tc>
                  <a:txBody>
                    <a:bodyPr/>
                    <a:lstStyle/>
                    <a:p>
                      <a:pPr marL="0" marR="0" fontAlgn="t">
                        <a:spcBef>
                          <a:spcPts val="0"/>
                        </a:spcBef>
                        <a:spcAft>
                          <a:spcPts val="0"/>
                        </a:spcAft>
                      </a:pPr>
                      <a:r>
                        <a:rPr lang="en-GB" sz="1800" b="0">
                          <a:effectLst/>
                        </a:rPr>
                        <a:t>550K* </a:t>
                      </a:r>
                      <a:endParaRPr lang="en-GB" sz="1800" b="0">
                        <a:effectLst/>
                        <a:latin typeface="Calibri"/>
                      </a:endParaRPr>
                    </a:p>
                  </a:txBody>
                  <a:tcPr marL="50800" marR="50800" marT="50800" marB="50800"/>
                </a:tc>
                <a:tc>
                  <a:txBody>
                    <a:bodyPr/>
                    <a:lstStyle/>
                    <a:p>
                      <a:pPr marL="0" marR="0" fontAlgn="t">
                        <a:spcBef>
                          <a:spcPts val="0"/>
                        </a:spcBef>
                        <a:spcAft>
                          <a:spcPts val="0"/>
                        </a:spcAft>
                      </a:pPr>
                      <a:r>
                        <a:rPr lang="en-GB" sz="1800" b="0" dirty="0">
                          <a:effectLst/>
                        </a:rPr>
                        <a:t>320K*</a:t>
                      </a:r>
                      <a:endParaRPr lang="en-GB" sz="1800" b="0" dirty="0">
                        <a:effectLst/>
                        <a:latin typeface="Calibri"/>
                      </a:endParaRPr>
                    </a:p>
                  </a:txBody>
                  <a:tcPr marL="50800" marR="50800" marT="50800" marB="50800"/>
                </a:tc>
                <a:extLst>
                  <a:ext uri="{0D108BD9-81ED-4DB2-BD59-A6C34878D82A}">
                    <a16:rowId xmlns:a16="http://schemas.microsoft.com/office/drawing/2014/main" val="626430364"/>
                  </a:ext>
                </a:extLst>
              </a:tr>
            </a:tbl>
          </a:graphicData>
        </a:graphic>
      </p:graphicFrame>
      <p:sp>
        <p:nvSpPr>
          <p:cNvPr id="16" name="TextBox 15">
            <a:extLst>
              <a:ext uri="{FF2B5EF4-FFF2-40B4-BE49-F238E27FC236}">
                <a16:creationId xmlns:a16="http://schemas.microsoft.com/office/drawing/2014/main" id="{07093D59-9081-44E4-8F9D-FF78091EBF25}"/>
              </a:ext>
            </a:extLst>
          </p:cNvPr>
          <p:cNvSpPr txBox="1"/>
          <p:nvPr/>
        </p:nvSpPr>
        <p:spPr>
          <a:xfrm>
            <a:off x="4767607" y="3424286"/>
            <a:ext cx="3403076"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GB" b="1"/>
              <a:t>Observation numbers (on-time)</a:t>
            </a:r>
            <a:endParaRPr lang="en-GB"/>
          </a:p>
        </p:txBody>
      </p:sp>
    </p:spTree>
    <p:extLst>
      <p:ext uri="{BB962C8B-B14F-4D97-AF65-F5344CB8AC3E}">
        <p14:creationId xmlns:p14="http://schemas.microsoft.com/office/powerpoint/2010/main" val="19566222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8B37DA-68A7-407B-89E7-18B73F177E87}"/>
              </a:ext>
            </a:extLst>
          </p:cNvPr>
          <p:cNvSpPr>
            <a:spLocks noGrp="1"/>
          </p:cNvSpPr>
          <p:nvPr>
            <p:ph type="title"/>
          </p:nvPr>
        </p:nvSpPr>
        <p:spPr>
          <a:xfrm>
            <a:off x="1056698" y="366284"/>
            <a:ext cx="7128792" cy="895942"/>
          </a:xfrm>
        </p:spPr>
        <p:txBody>
          <a:bodyPr lIns="91440" tIns="45720" rIns="91440" bIns="45720" anchor="t"/>
          <a:lstStyle/>
          <a:p>
            <a:r>
              <a:rPr lang="en-US">
                <a:ea typeface="+mj-lt"/>
                <a:cs typeface="+mj-lt"/>
              </a:rPr>
              <a:t>Observation Numbers</a:t>
            </a:r>
            <a:endParaRPr lang="en-GB" b="0">
              <a:ea typeface="+mj-lt"/>
              <a:cs typeface="+mj-lt"/>
            </a:endParaRPr>
          </a:p>
          <a:p>
            <a:endParaRPr lang="en-GB" dirty="0">
              <a:cs typeface="Calibri"/>
            </a:endParaRPr>
          </a:p>
        </p:txBody>
      </p:sp>
      <p:pic>
        <p:nvPicPr>
          <p:cNvPr id="3" name="Picture 4" descr="Chart, histogram&#10;&#10;Description automatically generated">
            <a:extLst>
              <a:ext uri="{FF2B5EF4-FFF2-40B4-BE49-F238E27FC236}">
                <a16:creationId xmlns:a16="http://schemas.microsoft.com/office/drawing/2014/main" id="{26AA111B-3C30-48AA-AA5D-6AE4ECA75CCB}"/>
              </a:ext>
            </a:extLst>
          </p:cNvPr>
          <p:cNvPicPr>
            <a:picLocks noChangeAspect="1"/>
          </p:cNvPicPr>
          <p:nvPr/>
        </p:nvPicPr>
        <p:blipFill>
          <a:blip r:embed="rId2"/>
          <a:stretch>
            <a:fillRect/>
          </a:stretch>
        </p:blipFill>
        <p:spPr>
          <a:xfrm>
            <a:off x="155060" y="1371455"/>
            <a:ext cx="8640612" cy="4557574"/>
          </a:xfrm>
          <a:prstGeom prst="rect">
            <a:avLst/>
          </a:prstGeom>
        </p:spPr>
      </p:pic>
      <p:sp>
        <p:nvSpPr>
          <p:cNvPr id="9" name="TextBox 8">
            <a:extLst>
              <a:ext uri="{FF2B5EF4-FFF2-40B4-BE49-F238E27FC236}">
                <a16:creationId xmlns:a16="http://schemas.microsoft.com/office/drawing/2014/main" id="{2F63A602-9D7E-4FD9-B044-A966ED461D10}"/>
              </a:ext>
            </a:extLst>
          </p:cNvPr>
          <p:cNvSpPr txBox="1"/>
          <p:nvPr/>
        </p:nvSpPr>
        <p:spPr>
          <a:xfrm>
            <a:off x="3200400" y="3200400"/>
            <a:ext cx="2743200" cy="369332"/>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a:p>
        </p:txBody>
      </p:sp>
    </p:spTree>
    <p:extLst>
      <p:ext uri="{BB962C8B-B14F-4D97-AF65-F5344CB8AC3E}">
        <p14:creationId xmlns:p14="http://schemas.microsoft.com/office/powerpoint/2010/main" val="3378883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Other initiatives/resources:</a:t>
            </a:r>
            <a:br>
              <a:rPr lang="en-US" dirty="0"/>
            </a:br>
            <a:r>
              <a:rPr lang="en-US" dirty="0"/>
              <a:t>Met and ocean network</a:t>
            </a:r>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p:txBody>
          <a:bodyPr lIns="91440" tIns="45720" rIns="91440" bIns="45720" anchor="t"/>
          <a:lstStyle/>
          <a:p>
            <a:r>
              <a:rPr lang="en-US" dirty="0">
                <a:cs typeface="Calibri"/>
              </a:rPr>
              <a:t>AMOS2X rollout – CE marking challenge</a:t>
            </a:r>
          </a:p>
          <a:p>
            <a:r>
              <a:rPr lang="en-US" dirty="0" err="1">
                <a:cs typeface="Calibri"/>
              </a:rPr>
              <a:t>SurfaceNet</a:t>
            </a:r>
            <a:r>
              <a:rPr lang="en-US" dirty="0">
                <a:cs typeface="Calibri"/>
              </a:rPr>
              <a:t> marine pilots</a:t>
            </a:r>
          </a:p>
          <a:p>
            <a:r>
              <a:rPr lang="en-US" dirty="0">
                <a:cs typeface="Calibri"/>
              </a:rPr>
              <a:t>AWS IMMT submission </a:t>
            </a:r>
          </a:p>
          <a:p>
            <a:r>
              <a:rPr lang="en-US" dirty="0">
                <a:cs typeface="Calibri"/>
              </a:rPr>
              <a:t>VOS Automation - Mintaka</a:t>
            </a:r>
          </a:p>
          <a:p>
            <a:r>
              <a:rPr lang="en-US" dirty="0">
                <a:cs typeface="Calibri"/>
              </a:rPr>
              <a:t>Wider NetZero plans impact on future travel</a:t>
            </a: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6</a:t>
            </a:fld>
            <a:endParaRPr lang="en-US" dirty="0"/>
          </a:p>
        </p:txBody>
      </p:sp>
      <p:pic>
        <p:nvPicPr>
          <p:cNvPr id="5" name="Picture 5" descr="A picture containing text&#10;&#10;Description automatically generated">
            <a:extLst>
              <a:ext uri="{FF2B5EF4-FFF2-40B4-BE49-F238E27FC236}">
                <a16:creationId xmlns:a16="http://schemas.microsoft.com/office/drawing/2014/main" id="{7297744E-D943-445D-9B83-8BC1481361C4}"/>
              </a:ext>
            </a:extLst>
          </p:cNvPr>
          <p:cNvPicPr>
            <a:picLocks noChangeAspect="1"/>
          </p:cNvPicPr>
          <p:nvPr/>
        </p:nvPicPr>
        <p:blipFill>
          <a:blip r:embed="rId2"/>
          <a:stretch>
            <a:fillRect/>
          </a:stretch>
        </p:blipFill>
        <p:spPr>
          <a:xfrm>
            <a:off x="1150070" y="4146363"/>
            <a:ext cx="3426642" cy="2583450"/>
          </a:xfrm>
          <a:prstGeom prst="rect">
            <a:avLst/>
          </a:prstGeom>
        </p:spPr>
      </p:pic>
      <p:pic>
        <p:nvPicPr>
          <p:cNvPr id="6" name="Picture 6">
            <a:extLst>
              <a:ext uri="{FF2B5EF4-FFF2-40B4-BE49-F238E27FC236}">
                <a16:creationId xmlns:a16="http://schemas.microsoft.com/office/drawing/2014/main" id="{661549F1-2A0F-48B5-B40B-538F7DA153F1}"/>
              </a:ext>
            </a:extLst>
          </p:cNvPr>
          <p:cNvPicPr>
            <a:picLocks noChangeAspect="1"/>
          </p:cNvPicPr>
          <p:nvPr/>
        </p:nvPicPr>
        <p:blipFill>
          <a:blip r:embed="rId3"/>
          <a:stretch>
            <a:fillRect/>
          </a:stretch>
        </p:blipFill>
        <p:spPr>
          <a:xfrm>
            <a:off x="5085760" y="4298668"/>
            <a:ext cx="3568045" cy="2184570"/>
          </a:xfrm>
          <a:prstGeom prst="rect">
            <a:avLst/>
          </a:prstGeom>
        </p:spPr>
      </p:pic>
    </p:spTree>
    <p:extLst>
      <p:ext uri="{BB962C8B-B14F-4D97-AF65-F5344CB8AC3E}">
        <p14:creationId xmlns:p14="http://schemas.microsoft.com/office/powerpoint/2010/main" val="3924475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a:xfrm>
            <a:off x="1068482" y="295583"/>
            <a:ext cx="7128792" cy="895942"/>
          </a:xfrm>
        </p:spPr>
        <p:txBody>
          <a:bodyPr lIns="91440" tIns="45720" rIns="91440" bIns="45720" anchor="t"/>
          <a:lstStyle/>
          <a:p>
            <a:r>
              <a:rPr lang="en-US" dirty="0"/>
              <a:t>Covid-19 Impact</a:t>
            </a:r>
            <a:r>
              <a:rPr lang="en-US"/>
              <a:t> </a:t>
            </a:r>
            <a:endParaRPr lang="en-US" dirty="0"/>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a:xfrm>
            <a:off x="457200" y="964294"/>
            <a:ext cx="8229600" cy="4929411"/>
          </a:xfrm>
        </p:spPr>
        <p:txBody>
          <a:bodyPr lIns="91440" tIns="45720" rIns="91440" bIns="45720" anchor="t"/>
          <a:lstStyle/>
          <a:p>
            <a:pPr marL="457200" indent="-457200"/>
            <a:r>
              <a:rPr lang="en-US" dirty="0">
                <a:cs typeface="Calibri"/>
              </a:rPr>
              <a:t>Training two new PMOs in lockdown</a:t>
            </a:r>
          </a:p>
          <a:p>
            <a:pPr lvl="1"/>
            <a:r>
              <a:rPr lang="en-US" sz="2400" dirty="0">
                <a:cs typeface="Calibri"/>
              </a:rPr>
              <a:t>All training carried out remotely</a:t>
            </a:r>
          </a:p>
          <a:p>
            <a:pPr marL="457200" indent="-457200"/>
            <a:r>
              <a:rPr lang="en-US" dirty="0">
                <a:cs typeface="Calibri"/>
              </a:rPr>
              <a:t>No ship visits</a:t>
            </a:r>
          </a:p>
          <a:p>
            <a:pPr marL="457200" indent="-457200"/>
            <a:r>
              <a:rPr lang="en-US" dirty="0">
                <a:cs typeface="Calibri"/>
              </a:rPr>
              <a:t>Lack of maintenance on AWS</a:t>
            </a:r>
          </a:p>
          <a:p>
            <a:pPr lvl="1"/>
            <a:r>
              <a:rPr lang="en-US" dirty="0">
                <a:cs typeface="Calibri"/>
              </a:rPr>
              <a:t>Unable to restore failed systems to working order</a:t>
            </a:r>
          </a:p>
          <a:p>
            <a:pPr marL="457200" indent="-457200"/>
            <a:r>
              <a:rPr lang="en-US" dirty="0">
                <a:cs typeface="Calibri"/>
              </a:rPr>
              <a:t>Cruise industry suspension </a:t>
            </a:r>
          </a:p>
          <a:p>
            <a:pPr lvl="1"/>
            <a:r>
              <a:rPr lang="en-US" dirty="0">
                <a:cs typeface="Calibri"/>
              </a:rPr>
              <a:t>Ships stopped sailing, </a:t>
            </a:r>
            <a:r>
              <a:rPr lang="en-US" dirty="0" err="1">
                <a:cs typeface="Calibri"/>
              </a:rPr>
              <a:t>obs</a:t>
            </a:r>
            <a:r>
              <a:rPr lang="en-US" dirty="0">
                <a:cs typeface="Calibri"/>
              </a:rPr>
              <a:t> numbers strong but geographical spread poor</a:t>
            </a:r>
          </a:p>
          <a:p>
            <a:pPr marL="514350" indent="-457200"/>
            <a:r>
              <a:rPr lang="en-US" dirty="0">
                <a:cs typeface="Calibri"/>
              </a:rPr>
              <a:t>Oil industry fleets</a:t>
            </a:r>
          </a:p>
          <a:p>
            <a:pPr marL="914400" lvl="1" indent="-457200"/>
            <a:r>
              <a:rPr lang="en-US" dirty="0">
                <a:cs typeface="Calibri"/>
              </a:rPr>
              <a:t>Fleets shrinking as ships have been sold on </a:t>
            </a:r>
            <a:r>
              <a:rPr lang="en-US" dirty="0" err="1">
                <a:cs typeface="Calibri"/>
              </a:rPr>
              <a:t>e.g</a:t>
            </a:r>
            <a:r>
              <a:rPr lang="en-US" dirty="0">
                <a:cs typeface="Calibri"/>
              </a:rPr>
              <a:t> our BP fleet shrunk from 37 to 14</a:t>
            </a:r>
          </a:p>
          <a:p>
            <a:pPr lvl="1"/>
            <a:endParaRPr lang="en-US" dirty="0">
              <a:cs typeface="Calibri"/>
            </a:endParaRPr>
          </a:p>
          <a:p>
            <a:pPr marL="457200" lvl="1" indent="0">
              <a:buNone/>
            </a:pPr>
            <a:endParaRPr lang="en-US" dirty="0">
              <a:cs typeface="Calibri"/>
            </a:endParaRPr>
          </a:p>
          <a:p>
            <a:pPr marL="457200" indent="-457200"/>
            <a:endParaRPr lang="en-US" dirty="0">
              <a:cs typeface="Calibri"/>
            </a:endParaRPr>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7</a:t>
            </a:fld>
            <a:endParaRPr lang="en-US" dirty="0"/>
          </a:p>
        </p:txBody>
      </p:sp>
    </p:spTree>
    <p:extLst>
      <p:ext uri="{BB962C8B-B14F-4D97-AF65-F5344CB8AC3E}">
        <p14:creationId xmlns:p14="http://schemas.microsoft.com/office/powerpoint/2010/main" val="28670246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2C0E22-FF76-44D6-A26F-E6B46DDDA109}"/>
              </a:ext>
            </a:extLst>
          </p:cNvPr>
          <p:cNvSpPr>
            <a:spLocks noGrp="1"/>
          </p:cNvSpPr>
          <p:nvPr>
            <p:ph type="title"/>
          </p:nvPr>
        </p:nvSpPr>
        <p:spPr/>
        <p:txBody>
          <a:bodyPr/>
          <a:lstStyle/>
          <a:p>
            <a:r>
              <a:rPr lang="en-US" dirty="0"/>
              <a:t>Future Plans</a:t>
            </a:r>
          </a:p>
        </p:txBody>
      </p:sp>
      <p:sp>
        <p:nvSpPr>
          <p:cNvPr id="3" name="Content Placeholder 2">
            <a:extLst>
              <a:ext uri="{FF2B5EF4-FFF2-40B4-BE49-F238E27FC236}">
                <a16:creationId xmlns:a16="http://schemas.microsoft.com/office/drawing/2014/main" id="{E7D83C83-0396-49E5-933E-735FFF2E18C4}"/>
              </a:ext>
            </a:extLst>
          </p:cNvPr>
          <p:cNvSpPr>
            <a:spLocks noGrp="1"/>
          </p:cNvSpPr>
          <p:nvPr>
            <p:ph idx="1"/>
          </p:nvPr>
        </p:nvSpPr>
        <p:spPr/>
        <p:txBody>
          <a:bodyPr/>
          <a:lstStyle/>
          <a:p>
            <a:r>
              <a:rPr lang="en-US" dirty="0"/>
              <a:t>Get back on track after a tough year</a:t>
            </a:r>
          </a:p>
          <a:p>
            <a:r>
              <a:rPr lang="en-US" dirty="0"/>
              <a:t>Start rolling out AMOS2X again</a:t>
            </a:r>
          </a:p>
          <a:p>
            <a:r>
              <a:rPr lang="en-US" dirty="0"/>
              <a:t>Migrate all automatic sites to </a:t>
            </a:r>
            <a:r>
              <a:rPr lang="en-US" dirty="0" err="1"/>
              <a:t>SurfaceNet</a:t>
            </a:r>
            <a:r>
              <a:rPr lang="en-US" dirty="0"/>
              <a:t> and report in BUFR</a:t>
            </a:r>
          </a:p>
          <a:p>
            <a:r>
              <a:rPr lang="en-US" dirty="0"/>
              <a:t>Continue VOS automation trials</a:t>
            </a:r>
          </a:p>
          <a:p>
            <a:r>
              <a:rPr lang="en-US" dirty="0"/>
              <a:t>Improve metadata with WIGOS </a:t>
            </a:r>
            <a:r>
              <a:rPr lang="en-US"/>
              <a:t>compliant database</a:t>
            </a:r>
          </a:p>
          <a:p>
            <a:endParaRPr lang="en-US" dirty="0"/>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A9EB226-D0A5-4742-AEC4-94831227562A}"/>
              </a:ext>
            </a:extLst>
          </p:cNvPr>
          <p:cNvSpPr>
            <a:spLocks noGrp="1"/>
          </p:cNvSpPr>
          <p:nvPr>
            <p:ph type="sldNum" sz="quarter" idx="4"/>
          </p:nvPr>
        </p:nvSpPr>
        <p:spPr/>
        <p:txBody>
          <a:bodyPr/>
          <a:lstStyle/>
          <a:p>
            <a:fld id="{1F373E91-1937-46D8-B393-D77320A7F825}" type="slidenum">
              <a:rPr lang="en-US" smtClean="0"/>
              <a:pPr/>
              <a:t>8</a:t>
            </a:fld>
            <a:endParaRPr lang="en-US" dirty="0"/>
          </a:p>
        </p:txBody>
      </p:sp>
    </p:spTree>
    <p:extLst>
      <p:ext uri="{BB962C8B-B14F-4D97-AF65-F5344CB8AC3E}">
        <p14:creationId xmlns:p14="http://schemas.microsoft.com/office/powerpoint/2010/main" val="2118227256"/>
      </p:ext>
    </p:extLst>
  </p:cSld>
  <p:clrMapOvr>
    <a:masterClrMapping/>
  </p:clrMapOvr>
</p:sld>
</file>

<file path=ppt/theme/theme1.xml><?xml version="1.0" encoding="utf-8"?>
<a:theme xmlns:a="http://schemas.openxmlformats.org/drawingml/2006/main" name="SOT-10-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Version xmlns="http://schemas.microsoft.com/sharepoint/v3/fields"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16BF9615532E45991E46DC7A34E43B" ma:contentTypeVersion="15" ma:contentTypeDescription="Create a new document." ma:contentTypeScope="" ma:versionID="04838eb2ffd80986d1836bf7132bc325">
  <xsd:schema xmlns:xsd="http://www.w3.org/2001/XMLSchema" xmlns:xs="http://www.w3.org/2001/XMLSchema" xmlns:p="http://schemas.microsoft.com/office/2006/metadata/properties" xmlns:ns1="http://schemas.microsoft.com/sharepoint/v3" xmlns:ns2="45019571-0435-4e6d-a2f0-bde83236e69c" xmlns:ns3="098f1839-addf-4be2-b057-27835f71e7f4" xmlns:ns4="http://schemas.microsoft.com/sharepoint/v3/fields" targetNamespace="http://schemas.microsoft.com/office/2006/metadata/properties" ma:root="true" ma:fieldsID="421ba6fb6374f3c9c17bb478fba57800" ns1:_="" ns2:_="" ns3:_="" ns4:_="">
    <xsd:import namespace="http://schemas.microsoft.com/sharepoint/v3"/>
    <xsd:import namespace="45019571-0435-4e6d-a2f0-bde83236e69c"/>
    <xsd:import namespace="098f1839-addf-4be2-b057-27835f71e7f4"/>
    <xsd:import namespace="http://schemas.microsoft.com/sharepoint/v3/fields"/>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1:_ip_UnifiedCompliancePolicyProperties" minOccurs="0"/>
                <xsd:element ref="ns1:_ip_UnifiedCompliancePolicyUIAction" minOccurs="0"/>
                <xsd:element ref="ns2:MediaServiceLocation" minOccurs="0"/>
                <xsd:element ref="ns2:MediaServiceEventHashCode" minOccurs="0"/>
                <xsd:element ref="ns2:MediaServiceGenerationTime" minOccurs="0"/>
                <xsd:element ref="ns4:_Vers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5" nillable="true" ma:displayName="Unified Compliance Policy Properties" ma:hidden="true" ma:internalName="_ip_UnifiedCompliancePolicyProperties">
      <xsd:simpleType>
        <xsd:restriction base="dms:Note"/>
      </xsd:simpleType>
    </xsd:element>
    <xsd:element name="_ip_UnifiedCompliancePolicyUIAction" ma:index="16"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5019571-0435-4e6d-a2f0-bde83236e6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Location" ma:index="17" nillable="true" ma:displayName="MediaServiceLocation" ma:internalName="MediaServiceLocation"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98f1839-addf-4be2-b057-27835f71e7f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Version" ma:index="20"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7E44D5-D5A7-48D4-AC3C-07EC52526EBB}">
  <ds:schemaRefs>
    <ds:schemaRef ds:uri="http://schemas.microsoft.com/sharepoint/v3/contenttype/forms"/>
  </ds:schemaRefs>
</ds:datastoreItem>
</file>

<file path=customXml/itemProps2.xml><?xml version="1.0" encoding="utf-8"?>
<ds:datastoreItem xmlns:ds="http://schemas.openxmlformats.org/officeDocument/2006/customXml" ds:itemID="{48291E97-268A-415B-B280-62D652DA77F3}">
  <ds:schemaRefs>
    <ds:schemaRef ds:uri="http://schemas.microsoft.com/office/2006/documentManagement/types"/>
    <ds:schemaRef ds:uri="http://schemas.microsoft.com/office/infopath/2007/PartnerControls"/>
    <ds:schemaRef ds:uri="http://purl.org/dc/terms/"/>
    <ds:schemaRef ds:uri="http://purl.org/dc/dcmitype/"/>
    <ds:schemaRef ds:uri="http://schemas.openxmlformats.org/package/2006/metadata/core-properties"/>
    <ds:schemaRef ds:uri="http://schemas.microsoft.com/sharepoint/v3"/>
    <ds:schemaRef ds:uri="http://purl.org/dc/elements/1.1/"/>
    <ds:schemaRef ds:uri="http://schemas.microsoft.com/office/2006/metadata/properties"/>
    <ds:schemaRef ds:uri="45019571-0435-4e6d-a2f0-bde83236e69c"/>
    <ds:schemaRef ds:uri="http://schemas.microsoft.com/sharepoint/v3/fields"/>
    <ds:schemaRef ds:uri="098f1839-addf-4be2-b057-27835f71e7f4"/>
    <ds:schemaRef ds:uri="http://www.w3.org/XML/1998/namespace"/>
  </ds:schemaRefs>
</ds:datastoreItem>
</file>

<file path=customXml/itemProps3.xml><?xml version="1.0" encoding="utf-8"?>
<ds:datastoreItem xmlns:ds="http://schemas.openxmlformats.org/officeDocument/2006/customXml" ds:itemID="{6C9ED9E5-26FC-47DC-8A94-E92125478F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5019571-0435-4e6d-a2f0-bde83236e69c"/>
    <ds:schemaRef ds:uri="098f1839-addf-4be2-b057-27835f71e7f4"/>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SOT-8-Template</Template>
  <TotalTime>1237</TotalTime>
  <Words>422</Words>
  <Application>Microsoft Office PowerPoint</Application>
  <PresentationFormat>On-screen Show (4:3)</PresentationFormat>
  <Paragraphs>84</Paragraphs>
  <Slides>8</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Segoe UI</vt:lpstr>
      <vt:lpstr>SOT-10-Template</vt:lpstr>
      <vt:lpstr>Met Office (UK)</vt:lpstr>
      <vt:lpstr>Met Office Marine Observing Networks</vt:lpstr>
      <vt:lpstr>Met Office Marine Observing Networks</vt:lpstr>
      <vt:lpstr>UK VOS Fleet</vt:lpstr>
      <vt:lpstr>Observation Numbers </vt:lpstr>
      <vt:lpstr>Other initiatives/resources: Met and ocean network</vt:lpstr>
      <vt:lpstr>Covid-19 Impact </vt:lpstr>
      <vt:lpstr>Future Plans</vt:lpstr>
    </vt:vector>
  </TitlesOfParts>
  <Company>WMO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Item 5.2 WMO Rolling Review of Requirements (RRR)</dc:title>
  <dc:creator>Etienne Charpentier</dc:creator>
  <cp:lastModifiedBy>Cunningham, Fraser</cp:lastModifiedBy>
  <cp:revision>33</cp:revision>
  <dcterms:created xsi:type="dcterms:W3CDTF">2015-04-15T06:27:16Z</dcterms:created>
  <dcterms:modified xsi:type="dcterms:W3CDTF">2021-08-20T17:27:15Z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0x0101005216BF9615532E45991E46DC7A34E43B</vt:lpwstr>
  </property>
</Properties>
</file>