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1C66A-7EE4-4248-93B5-DA75E3C1C070}" type="datetimeFigureOut">
              <a:rPr lang="en-GB" smtClean="0"/>
              <a:pPr/>
              <a:t>21/08/2021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DDAB-8D54-4665-8494-983F6C0AC7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86B5-5F00-4EB7-BDC7-1DC793D5CB0F}" type="datetimeFigureOut">
              <a:rPr lang="en-GB" smtClean="0"/>
              <a:pPr/>
              <a:t>21/08/2021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DF2E-ABFB-4E81-8A8E-EBBB292FF0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3F41C9-C6C0-4ED0-97B8-D0500C149A18}"/>
              </a:ext>
            </a:extLst>
          </p:cNvPr>
          <p:cNvSpPr txBox="1"/>
          <p:nvPr userDrawn="1"/>
        </p:nvSpPr>
        <p:spPr>
          <a:xfrm>
            <a:off x="1547664" y="151904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Eleventh Session of the </a:t>
            </a:r>
            <a:br>
              <a:rPr lang="en-US" sz="3600" dirty="0"/>
            </a:br>
            <a:r>
              <a:rPr lang="en-US" sz="4000" b="1" dirty="0"/>
              <a:t>Ship Observations Team</a:t>
            </a:r>
          </a:p>
          <a:p>
            <a:pPr algn="ctr"/>
            <a:r>
              <a:rPr lang="en-US" sz="2800" dirty="0"/>
              <a:t>Online-Meeting, 13-16 September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E754F-0B81-49DB-87D1-D1570B54F521}"/>
              </a:ext>
            </a:extLst>
          </p:cNvPr>
          <p:cNvSpPr txBox="1"/>
          <p:nvPr userDrawn="1"/>
        </p:nvSpPr>
        <p:spPr>
          <a:xfrm>
            <a:off x="1835696" y="212414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Agenda Item 2: National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139119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246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154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EDFFFA-F72F-4083-8FD0-01BC0514C4F4}"/>
              </a:ext>
            </a:extLst>
          </p:cNvPr>
          <p:cNvSpPr txBox="1"/>
          <p:nvPr userDrawn="1"/>
        </p:nvSpPr>
        <p:spPr>
          <a:xfrm>
            <a:off x="2771800" y="663925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SOT-11, online Conference, 13 - 16 September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3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142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5708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906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2079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7205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40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808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95CC-A818-4D04-BE5C-E19FA15A25FF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4C-014F-4CCC-BEFA-D0170A9F67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90D5425-7279-4107-BB9F-66E8D3A8B76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8" y="13252"/>
            <a:ext cx="692696" cy="692696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D0A0311-B6C7-495B-B24F-26B81CB129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44624"/>
            <a:ext cx="1441184" cy="5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23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98EC455-955C-4295-9D76-11F52C69E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860880" cy="168598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dirty="0"/>
              <a:t>Agenda Item 14:  Other Business, Next SOT Session, Closing Remarks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2021" y="4077072"/>
            <a:ext cx="261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Darin Figurskey, SOT Chair</a:t>
            </a:r>
          </a:p>
        </p:txBody>
      </p:sp>
    </p:spTree>
    <p:extLst>
      <p:ext uri="{BB962C8B-B14F-4D97-AF65-F5344CB8AC3E}">
        <p14:creationId xmlns:p14="http://schemas.microsoft.com/office/powerpoint/2010/main" val="357172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619875"/>
            <a:ext cx="2057400" cy="225425"/>
          </a:xfrm>
        </p:spPr>
        <p:txBody>
          <a:bodyPr/>
          <a:lstStyle/>
          <a:p>
            <a:fld id="{1F373E91-1937-46D8-B393-D77320A7F8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180009D-B187-40C5-9CA3-716BA138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9126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Thank you for spending parts of the last four days with us!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Consider becoming active participants in SOT task teams.</a:t>
            </a:r>
          </a:p>
          <a:p>
            <a:pPr marL="342900" lvl="1" indent="0">
              <a:buNone/>
            </a:pPr>
            <a:endParaRPr lang="en-GB" dirty="0"/>
          </a:p>
          <a:p>
            <a:pPr marL="0" lvl="1" indent="0">
              <a:buNone/>
            </a:pPr>
            <a:r>
              <a:rPr lang="en-GB" sz="2400" dirty="0"/>
              <a:t>We all wish you, your families, and your teams well.</a:t>
            </a:r>
          </a:p>
          <a:p>
            <a:pPr marL="0" lvl="1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the members from Australia approve and remain willing to host, it is </a:t>
            </a:r>
            <a:r>
              <a:rPr lang="en-GB" sz="2400" i="1" dirty="0"/>
              <a:t>requested that SOT approve </a:t>
            </a:r>
            <a:r>
              <a:rPr lang="en-GB" sz="2400" dirty="0"/>
              <a:t>that SOT-12, provided it can be held with some in-person attendance, be held in Australia, with the exact location to be determined.  </a:t>
            </a:r>
            <a:endParaRPr lang="en-US" sz="2400" dirty="0"/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Business, Next SOT Session, 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009D-B187-40C5-9CA3-716BA138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1690464"/>
            <a:ext cx="8291264" cy="492941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It is currently expected that SOT-12, and future SOT meetings, will incorporate a combination of in-person and virtual attendance.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SOT would like to extend a standing invitation to all PMOs to attend future SOT sessions, either in person, or as available, virtually. </a:t>
            </a:r>
            <a:endParaRPr lang="en-US" sz="2400" dirty="0"/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619875"/>
            <a:ext cx="2057400" cy="225425"/>
          </a:xfrm>
        </p:spPr>
        <p:txBody>
          <a:bodyPr/>
          <a:lstStyle/>
          <a:p>
            <a:fld id="{1F373E91-1937-46D8-B393-D77320A7F8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2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Business, Next SOT Session, 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009D-B187-40C5-9CA3-716BA138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1690464"/>
            <a:ext cx="8291264" cy="49294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Placeholder slide for very brief session summary </a:t>
            </a:r>
            <a:r>
              <a:rPr lang="en-US" sz="2400"/>
              <a:t>and any Secretariat </a:t>
            </a:r>
            <a:r>
              <a:rPr lang="en-US" sz="2400" dirty="0"/>
              <a:t>remarks.</a:t>
            </a:r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619875"/>
            <a:ext cx="2057400" cy="225425"/>
          </a:xfrm>
        </p:spPr>
        <p:txBody>
          <a:bodyPr/>
          <a:lstStyle/>
          <a:p>
            <a:fld id="{1F373E91-1937-46D8-B393-D77320A7F8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9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184</Words>
  <Application>Microsoft Macintosh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Thank You!</vt:lpstr>
      <vt:lpstr>Other Business, Next SOT Session, Closing Remarks</vt:lpstr>
      <vt:lpstr>Other Business, Next SOT Session, Closing Remarks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5.2 WMO Rolling Review of Requirements (RRR)</dc:title>
  <dc:creator>Etienne Charpentier</dc:creator>
  <cp:lastModifiedBy>Sarah North</cp:lastModifiedBy>
  <cp:revision>39</cp:revision>
  <dcterms:created xsi:type="dcterms:W3CDTF">2015-04-15T06:27:16Z</dcterms:created>
  <dcterms:modified xsi:type="dcterms:W3CDTF">2021-08-21T01:32:49Z</dcterms:modified>
</cp:coreProperties>
</file>