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72" r:id="rId4"/>
    <p:sldId id="276" r:id="rId5"/>
    <p:sldId id="258" r:id="rId6"/>
    <p:sldId id="273" r:id="rId7"/>
    <p:sldId id="274" r:id="rId8"/>
    <p:sldId id="27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70" d="100"/>
          <a:sy n="70" d="100"/>
        </p:scale>
        <p:origin x="66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08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Inglis Berry" userId="a01c5bf7-82dd-4db0-bb8e-9577d077158b" providerId="ADAL" clId="{7A75D7A1-5B90-407D-90BF-DBA8C4ACF34C}"/>
    <pc:docChg chg="undo custSel addSld delSld modSld sldOrd">
      <pc:chgData name="David Inglis Berry" userId="a01c5bf7-82dd-4db0-bb8e-9577d077158b" providerId="ADAL" clId="{7A75D7A1-5B90-407D-90BF-DBA8C4ACF34C}" dt="2021-09-05T17:52:42.811" v="2958" actId="20577"/>
      <pc:docMkLst>
        <pc:docMk/>
      </pc:docMkLst>
      <pc:sldChg chg="modSp mod">
        <pc:chgData name="David Inglis Berry" userId="a01c5bf7-82dd-4db0-bb8e-9577d077158b" providerId="ADAL" clId="{7A75D7A1-5B90-407D-90BF-DBA8C4ACF34C}" dt="2021-09-05T15:29:16.755" v="34" actId="20577"/>
        <pc:sldMkLst>
          <pc:docMk/>
          <pc:sldMk cId="3571728754" sldId="256"/>
        </pc:sldMkLst>
        <pc:spChg chg="mod">
          <ac:chgData name="David Inglis Berry" userId="a01c5bf7-82dd-4db0-bb8e-9577d077158b" providerId="ADAL" clId="{7A75D7A1-5B90-407D-90BF-DBA8C4ACF34C}" dt="2021-09-05T15:29:16.755" v="34" actId="20577"/>
          <ac:spMkLst>
            <pc:docMk/>
            <pc:sldMk cId="3571728754" sldId="256"/>
            <ac:spMk id="6" creationId="{00000000-0000-0000-0000-000000000000}"/>
          </ac:spMkLst>
        </pc:spChg>
        <pc:spChg chg="mod">
          <ac:chgData name="David Inglis Berry" userId="a01c5bf7-82dd-4db0-bb8e-9577d077158b" providerId="ADAL" clId="{7A75D7A1-5B90-407D-90BF-DBA8C4ACF34C}" dt="2021-09-05T15:28:59.172" v="26" actId="20577"/>
          <ac:spMkLst>
            <pc:docMk/>
            <pc:sldMk cId="3571728754" sldId="256"/>
            <ac:spMk id="7" creationId="{00000000-0000-0000-0000-000000000000}"/>
          </ac:spMkLst>
        </pc:spChg>
      </pc:sldChg>
      <pc:sldChg chg="modSp mod">
        <pc:chgData name="David Inglis Berry" userId="a01c5bf7-82dd-4db0-bb8e-9577d077158b" providerId="ADAL" clId="{7A75D7A1-5B90-407D-90BF-DBA8C4ACF34C}" dt="2021-09-05T17:52:42.811" v="2958" actId="20577"/>
        <pc:sldMkLst>
          <pc:docMk/>
          <pc:sldMk cId="122999643" sldId="258"/>
        </pc:sldMkLst>
        <pc:spChg chg="mod">
          <ac:chgData name="David Inglis Berry" userId="a01c5bf7-82dd-4db0-bb8e-9577d077158b" providerId="ADAL" clId="{7A75D7A1-5B90-407D-90BF-DBA8C4ACF34C}" dt="2021-09-05T15:43:12.412" v="800" actId="20577"/>
          <ac:spMkLst>
            <pc:docMk/>
            <pc:sldMk cId="122999643" sldId="258"/>
            <ac:spMk id="2" creationId="{062C0E22-FF76-44D6-A26F-E6B46DDDA109}"/>
          </ac:spMkLst>
        </pc:spChg>
        <pc:spChg chg="mod">
          <ac:chgData name="David Inglis Berry" userId="a01c5bf7-82dd-4db0-bb8e-9577d077158b" providerId="ADAL" clId="{7A75D7A1-5B90-407D-90BF-DBA8C4ACF34C}" dt="2021-09-05T17:52:42.811" v="2958" actId="20577"/>
          <ac:spMkLst>
            <pc:docMk/>
            <pc:sldMk cId="122999643" sldId="258"/>
            <ac:spMk id="6" creationId="{E7D83C83-0396-49E5-933E-735FFF2E18C4}"/>
          </ac:spMkLst>
        </pc:spChg>
      </pc:sldChg>
      <pc:sldChg chg="del">
        <pc:chgData name="David Inglis Berry" userId="a01c5bf7-82dd-4db0-bb8e-9577d077158b" providerId="ADAL" clId="{7A75D7A1-5B90-407D-90BF-DBA8C4ACF34C}" dt="2021-09-05T15:42:35.387" v="795" actId="47"/>
        <pc:sldMkLst>
          <pc:docMk/>
          <pc:sldMk cId="644597704" sldId="263"/>
        </pc:sldMkLst>
      </pc:sldChg>
      <pc:sldChg chg="del">
        <pc:chgData name="David Inglis Berry" userId="a01c5bf7-82dd-4db0-bb8e-9577d077158b" providerId="ADAL" clId="{7A75D7A1-5B90-407D-90BF-DBA8C4ACF34C}" dt="2021-09-05T15:42:40.246" v="796" actId="47"/>
        <pc:sldMkLst>
          <pc:docMk/>
          <pc:sldMk cId="2863686084" sldId="264"/>
        </pc:sldMkLst>
      </pc:sldChg>
      <pc:sldChg chg="del">
        <pc:chgData name="David Inglis Berry" userId="a01c5bf7-82dd-4db0-bb8e-9577d077158b" providerId="ADAL" clId="{7A75D7A1-5B90-407D-90BF-DBA8C4ACF34C}" dt="2021-09-05T15:42:26.346" v="789" actId="47"/>
        <pc:sldMkLst>
          <pc:docMk/>
          <pc:sldMk cId="3127261028" sldId="265"/>
        </pc:sldMkLst>
      </pc:sldChg>
      <pc:sldChg chg="del">
        <pc:chgData name="David Inglis Berry" userId="a01c5bf7-82dd-4db0-bb8e-9577d077158b" providerId="ADAL" clId="{7A75D7A1-5B90-407D-90BF-DBA8C4ACF34C}" dt="2021-09-05T15:42:30.080" v="791" actId="47"/>
        <pc:sldMkLst>
          <pc:docMk/>
          <pc:sldMk cId="3426993232" sldId="266"/>
        </pc:sldMkLst>
      </pc:sldChg>
      <pc:sldChg chg="del">
        <pc:chgData name="David Inglis Berry" userId="a01c5bf7-82dd-4db0-bb8e-9577d077158b" providerId="ADAL" clId="{7A75D7A1-5B90-407D-90BF-DBA8C4ACF34C}" dt="2021-09-05T15:42:31.100" v="792" actId="47"/>
        <pc:sldMkLst>
          <pc:docMk/>
          <pc:sldMk cId="3190385515" sldId="267"/>
        </pc:sldMkLst>
      </pc:sldChg>
      <pc:sldChg chg="del">
        <pc:chgData name="David Inglis Berry" userId="a01c5bf7-82dd-4db0-bb8e-9577d077158b" providerId="ADAL" clId="{7A75D7A1-5B90-407D-90BF-DBA8C4ACF34C}" dt="2021-09-05T15:42:32.120" v="793" actId="47"/>
        <pc:sldMkLst>
          <pc:docMk/>
          <pc:sldMk cId="3195452818" sldId="268"/>
        </pc:sldMkLst>
      </pc:sldChg>
      <pc:sldChg chg="del">
        <pc:chgData name="David Inglis Berry" userId="a01c5bf7-82dd-4db0-bb8e-9577d077158b" providerId="ADAL" clId="{7A75D7A1-5B90-407D-90BF-DBA8C4ACF34C}" dt="2021-09-05T15:42:28.790" v="790" actId="47"/>
        <pc:sldMkLst>
          <pc:docMk/>
          <pc:sldMk cId="3164029768" sldId="269"/>
        </pc:sldMkLst>
      </pc:sldChg>
      <pc:sldChg chg="del">
        <pc:chgData name="David Inglis Berry" userId="a01c5bf7-82dd-4db0-bb8e-9577d077158b" providerId="ADAL" clId="{7A75D7A1-5B90-407D-90BF-DBA8C4ACF34C}" dt="2021-09-05T15:42:34.082" v="794" actId="47"/>
        <pc:sldMkLst>
          <pc:docMk/>
          <pc:sldMk cId="2747771972" sldId="270"/>
        </pc:sldMkLst>
      </pc:sldChg>
      <pc:sldChg chg="modSp mod">
        <pc:chgData name="David Inglis Berry" userId="a01c5bf7-82dd-4db0-bb8e-9577d077158b" providerId="ADAL" clId="{7A75D7A1-5B90-407D-90BF-DBA8C4ACF34C}" dt="2021-09-05T17:49:58.318" v="2929" actId="20577"/>
        <pc:sldMkLst>
          <pc:docMk/>
          <pc:sldMk cId="4172265686" sldId="271"/>
        </pc:sldMkLst>
        <pc:spChg chg="mod">
          <ac:chgData name="David Inglis Berry" userId="a01c5bf7-82dd-4db0-bb8e-9577d077158b" providerId="ADAL" clId="{7A75D7A1-5B90-407D-90BF-DBA8C4ACF34C}" dt="2021-09-05T15:30:05.364" v="45" actId="20577"/>
          <ac:spMkLst>
            <pc:docMk/>
            <pc:sldMk cId="4172265686" sldId="271"/>
            <ac:spMk id="2" creationId="{062C0E22-FF76-44D6-A26F-E6B46DDDA109}"/>
          </ac:spMkLst>
        </pc:spChg>
        <pc:spChg chg="mod">
          <ac:chgData name="David Inglis Berry" userId="a01c5bf7-82dd-4db0-bb8e-9577d077158b" providerId="ADAL" clId="{7A75D7A1-5B90-407D-90BF-DBA8C4ACF34C}" dt="2021-09-05T17:49:58.318" v="2929" actId="20577"/>
          <ac:spMkLst>
            <pc:docMk/>
            <pc:sldMk cId="4172265686" sldId="271"/>
            <ac:spMk id="6" creationId="{E7D83C83-0396-49E5-933E-735FFF2E18C4}"/>
          </ac:spMkLst>
        </pc:spChg>
      </pc:sldChg>
      <pc:sldChg chg="modSp mod">
        <pc:chgData name="David Inglis Berry" userId="a01c5bf7-82dd-4db0-bb8e-9577d077158b" providerId="ADAL" clId="{7A75D7A1-5B90-407D-90BF-DBA8C4ACF34C}" dt="2021-09-05T15:33:47.638" v="215" actId="20577"/>
        <pc:sldMkLst>
          <pc:docMk/>
          <pc:sldMk cId="4230187746" sldId="272"/>
        </pc:sldMkLst>
        <pc:spChg chg="mod">
          <ac:chgData name="David Inglis Berry" userId="a01c5bf7-82dd-4db0-bb8e-9577d077158b" providerId="ADAL" clId="{7A75D7A1-5B90-407D-90BF-DBA8C4ACF34C}" dt="2021-09-05T15:33:08.652" v="208" actId="20577"/>
          <ac:spMkLst>
            <pc:docMk/>
            <pc:sldMk cId="4230187746" sldId="272"/>
            <ac:spMk id="2" creationId="{062C0E22-FF76-44D6-A26F-E6B46DDDA109}"/>
          </ac:spMkLst>
        </pc:spChg>
        <pc:spChg chg="mod">
          <ac:chgData name="David Inglis Berry" userId="a01c5bf7-82dd-4db0-bb8e-9577d077158b" providerId="ADAL" clId="{7A75D7A1-5B90-407D-90BF-DBA8C4ACF34C}" dt="2021-09-05T15:33:47.638" v="215" actId="20577"/>
          <ac:spMkLst>
            <pc:docMk/>
            <pc:sldMk cId="4230187746" sldId="272"/>
            <ac:spMk id="6" creationId="{E7D83C83-0396-49E5-933E-735FFF2E18C4}"/>
          </ac:spMkLst>
        </pc:spChg>
      </pc:sldChg>
      <pc:sldChg chg="modSp new mod">
        <pc:chgData name="David Inglis Berry" userId="a01c5bf7-82dd-4db0-bb8e-9577d077158b" providerId="ADAL" clId="{7A75D7A1-5B90-407D-90BF-DBA8C4ACF34C}" dt="2021-09-05T16:04:43.197" v="2057" actId="15"/>
        <pc:sldMkLst>
          <pc:docMk/>
          <pc:sldMk cId="748606474" sldId="273"/>
        </pc:sldMkLst>
        <pc:spChg chg="mod">
          <ac:chgData name="David Inglis Berry" userId="a01c5bf7-82dd-4db0-bb8e-9577d077158b" providerId="ADAL" clId="{7A75D7A1-5B90-407D-90BF-DBA8C4ACF34C}" dt="2021-09-05T15:44:09.888" v="805" actId="20577"/>
          <ac:spMkLst>
            <pc:docMk/>
            <pc:sldMk cId="748606474" sldId="273"/>
            <ac:spMk id="2" creationId="{11BF55F7-BA93-4265-A61F-A77D5143E2BF}"/>
          </ac:spMkLst>
        </pc:spChg>
        <pc:spChg chg="mod">
          <ac:chgData name="David Inglis Berry" userId="a01c5bf7-82dd-4db0-bb8e-9577d077158b" providerId="ADAL" clId="{7A75D7A1-5B90-407D-90BF-DBA8C4ACF34C}" dt="2021-09-05T16:04:43.197" v="2057" actId="15"/>
          <ac:spMkLst>
            <pc:docMk/>
            <pc:sldMk cId="748606474" sldId="273"/>
            <ac:spMk id="3" creationId="{AEFF023A-5194-453F-A6D2-C2EE722E1298}"/>
          </ac:spMkLst>
        </pc:spChg>
      </pc:sldChg>
      <pc:sldChg chg="modSp new mod">
        <pc:chgData name="David Inglis Berry" userId="a01c5bf7-82dd-4db0-bb8e-9577d077158b" providerId="ADAL" clId="{7A75D7A1-5B90-407D-90BF-DBA8C4ACF34C}" dt="2021-09-05T15:49:17.572" v="1568" actId="20577"/>
        <pc:sldMkLst>
          <pc:docMk/>
          <pc:sldMk cId="762422633" sldId="274"/>
        </pc:sldMkLst>
        <pc:spChg chg="mod">
          <ac:chgData name="David Inglis Berry" userId="a01c5bf7-82dd-4db0-bb8e-9577d077158b" providerId="ADAL" clId="{7A75D7A1-5B90-407D-90BF-DBA8C4ACF34C}" dt="2021-09-05T15:47:39.235" v="1226" actId="20577"/>
          <ac:spMkLst>
            <pc:docMk/>
            <pc:sldMk cId="762422633" sldId="274"/>
            <ac:spMk id="2" creationId="{D3F8FD91-2B51-4442-818D-7F78E246F9A3}"/>
          </ac:spMkLst>
        </pc:spChg>
        <pc:spChg chg="mod">
          <ac:chgData name="David Inglis Berry" userId="a01c5bf7-82dd-4db0-bb8e-9577d077158b" providerId="ADAL" clId="{7A75D7A1-5B90-407D-90BF-DBA8C4ACF34C}" dt="2021-09-05T15:49:17.572" v="1568" actId="20577"/>
          <ac:spMkLst>
            <pc:docMk/>
            <pc:sldMk cId="762422633" sldId="274"/>
            <ac:spMk id="3" creationId="{C29C9526-5C10-404E-A92F-E9B09BFB87AC}"/>
          </ac:spMkLst>
        </pc:spChg>
      </pc:sldChg>
      <pc:sldChg chg="modSp new mod">
        <pc:chgData name="David Inglis Berry" userId="a01c5bf7-82dd-4db0-bb8e-9577d077158b" providerId="ADAL" clId="{7A75D7A1-5B90-407D-90BF-DBA8C4ACF34C}" dt="2021-09-05T16:16:53.142" v="2918" actId="20577"/>
        <pc:sldMkLst>
          <pc:docMk/>
          <pc:sldMk cId="3288811543" sldId="275"/>
        </pc:sldMkLst>
        <pc:spChg chg="mod">
          <ac:chgData name="David Inglis Berry" userId="a01c5bf7-82dd-4db0-bb8e-9577d077158b" providerId="ADAL" clId="{7A75D7A1-5B90-407D-90BF-DBA8C4ACF34C}" dt="2021-09-05T15:55:41.520" v="1735" actId="20577"/>
          <ac:spMkLst>
            <pc:docMk/>
            <pc:sldMk cId="3288811543" sldId="275"/>
            <ac:spMk id="2" creationId="{13CA594C-C643-4515-9186-46EAAE1D4D5D}"/>
          </ac:spMkLst>
        </pc:spChg>
        <pc:spChg chg="mod">
          <ac:chgData name="David Inglis Berry" userId="a01c5bf7-82dd-4db0-bb8e-9577d077158b" providerId="ADAL" clId="{7A75D7A1-5B90-407D-90BF-DBA8C4ACF34C}" dt="2021-09-05T16:16:53.142" v="2918" actId="20577"/>
          <ac:spMkLst>
            <pc:docMk/>
            <pc:sldMk cId="3288811543" sldId="275"/>
            <ac:spMk id="3" creationId="{C82509A2-4BB5-4B23-A40E-BCE62ACF4C8B}"/>
          </ac:spMkLst>
        </pc:spChg>
      </pc:sldChg>
      <pc:sldChg chg="modSp new mod ord">
        <pc:chgData name="David Inglis Berry" userId="a01c5bf7-82dd-4db0-bb8e-9577d077158b" providerId="ADAL" clId="{7A75D7A1-5B90-407D-90BF-DBA8C4ACF34C}" dt="2021-09-05T17:50:47.445" v="2939" actId="20577"/>
        <pc:sldMkLst>
          <pc:docMk/>
          <pc:sldMk cId="1950610299" sldId="276"/>
        </pc:sldMkLst>
        <pc:spChg chg="mod">
          <ac:chgData name="David Inglis Berry" userId="a01c5bf7-82dd-4db0-bb8e-9577d077158b" providerId="ADAL" clId="{7A75D7A1-5B90-407D-90BF-DBA8C4ACF34C}" dt="2021-09-05T15:56:02.640" v="1766" actId="20577"/>
          <ac:spMkLst>
            <pc:docMk/>
            <pc:sldMk cId="1950610299" sldId="276"/>
            <ac:spMk id="2" creationId="{184048C1-4E94-4CFB-A681-F8578624C8A3}"/>
          </ac:spMkLst>
        </pc:spChg>
        <pc:spChg chg="mod">
          <ac:chgData name="David Inglis Berry" userId="a01c5bf7-82dd-4db0-bb8e-9577d077158b" providerId="ADAL" clId="{7A75D7A1-5B90-407D-90BF-DBA8C4ACF34C}" dt="2021-09-05T17:50:47.445" v="2939" actId="20577"/>
          <ac:spMkLst>
            <pc:docMk/>
            <pc:sldMk cId="1950610299" sldId="276"/>
            <ac:spMk id="3" creationId="{7ABADAD4-1FC1-4C38-9334-3DFD2A85C2E1}"/>
          </ac:spMkLst>
        </pc:spChg>
      </pc:sldChg>
      <pc:sldChg chg="modSp new del mod">
        <pc:chgData name="David Inglis Berry" userId="a01c5bf7-82dd-4db0-bb8e-9577d077158b" providerId="ADAL" clId="{7A75D7A1-5B90-407D-90BF-DBA8C4ACF34C}" dt="2021-09-05T16:03:11.758" v="1938" actId="47"/>
        <pc:sldMkLst>
          <pc:docMk/>
          <pc:sldMk cId="1056982165" sldId="277"/>
        </pc:sldMkLst>
        <pc:spChg chg="mod">
          <ac:chgData name="David Inglis Berry" userId="a01c5bf7-82dd-4db0-bb8e-9577d077158b" providerId="ADAL" clId="{7A75D7A1-5B90-407D-90BF-DBA8C4ACF34C}" dt="2021-09-05T16:02:24.563" v="1912" actId="20577"/>
          <ac:spMkLst>
            <pc:docMk/>
            <pc:sldMk cId="1056982165" sldId="277"/>
            <ac:spMk id="2" creationId="{0CE5104B-47A1-4DE7-AFC9-B173402A8F1E}"/>
          </ac:spMkLst>
        </pc:spChg>
        <pc:spChg chg="mod">
          <ac:chgData name="David Inglis Berry" userId="a01c5bf7-82dd-4db0-bb8e-9577d077158b" providerId="ADAL" clId="{7A75D7A1-5B90-407D-90BF-DBA8C4ACF34C}" dt="2021-09-05T16:03:03.504" v="1937"/>
          <ac:spMkLst>
            <pc:docMk/>
            <pc:sldMk cId="1056982165" sldId="277"/>
            <ac:spMk id="3" creationId="{60602C2D-9E29-424A-AC45-C22391BA460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1C66A-7EE4-4248-93B5-DA75E3C1C070}" type="datetimeFigureOut">
              <a:rPr lang="en-GB" smtClean="0"/>
              <a:pPr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4DDAB-8D54-4665-8494-983F6C0AC75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6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886B5-5F00-4EB7-BDC7-1DC793D5CB0F}" type="datetimeFigureOut">
              <a:rPr lang="en-GB" smtClean="0"/>
              <a:pPr/>
              <a:t>05/09/2021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1DF2E-ABFB-4E81-8A8E-EBBB292FF0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94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8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46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3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996952"/>
            <a:ext cx="7772400" cy="12241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Country/Agency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09120"/>
            <a:ext cx="763061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Name of Presenter with e-Mail, Role, Agency, and other Contributors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3F41C9-C6C0-4ED0-97B8-D0500C149A18}"/>
              </a:ext>
            </a:extLst>
          </p:cNvPr>
          <p:cNvSpPr txBox="1"/>
          <p:nvPr userDrawn="1"/>
        </p:nvSpPr>
        <p:spPr>
          <a:xfrm>
            <a:off x="1547664" y="151904"/>
            <a:ext cx="63367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Eleventh Session of the </a:t>
            </a:r>
            <a:br>
              <a:rPr lang="en-US" sz="3600" dirty="0"/>
            </a:br>
            <a:r>
              <a:rPr lang="en-US" sz="4000" b="1" dirty="0"/>
              <a:t>Ship Observations Team</a:t>
            </a:r>
          </a:p>
          <a:p>
            <a:pPr algn="ctr"/>
            <a:r>
              <a:rPr lang="en-US" sz="2800" dirty="0"/>
              <a:t>Online-Meeting, 13-16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296829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2779"/>
            <a:ext cx="7128792" cy="895942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add Slide </a:t>
            </a:r>
            <a:r>
              <a:rPr lang="en-US" dirty="0" err="1"/>
              <a:t>Titel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EDFFFA-F72F-4083-8FD0-01BC0514C4F4}"/>
              </a:ext>
            </a:extLst>
          </p:cNvPr>
          <p:cNvSpPr txBox="1"/>
          <p:nvPr userDrawn="1"/>
        </p:nvSpPr>
        <p:spPr>
          <a:xfrm>
            <a:off x="2771800" y="6639253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SOT-11, online Conference, 13 - 16 September 2021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4573B8B-F5AF-41B2-AC51-24FA3B5C4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6619418"/>
            <a:ext cx="2057400" cy="225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373E91-1937-46D8-B393-D77320A7F8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0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90D5425-7279-4107-BB9F-66E8D3A8B76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808" y="13252"/>
            <a:ext cx="692696" cy="692696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9D0A0311-B6C7-495B-B24F-26B81CB129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4" y="44624"/>
            <a:ext cx="1441184" cy="52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6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4.1.2: UIDs / Task Team Report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David Berry, ex Chair of ad hoc Task Team</a:t>
            </a:r>
          </a:p>
        </p:txBody>
      </p:sp>
    </p:spTree>
    <p:extLst>
      <p:ext uri="{BB962C8B-B14F-4D97-AF65-F5344CB8AC3E}">
        <p14:creationId xmlns:p14="http://schemas.microsoft.com/office/powerpoint/2010/main" val="357172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SOT ad hoc Task Team on unique identifiers for VOS observations, membership: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Chair: David Berry (ex chair, ex NOC UK)</a:t>
            </a:r>
          </a:p>
          <a:p>
            <a:pPr marL="0" indent="0">
              <a:buNone/>
            </a:pPr>
            <a:r>
              <a:rPr lang="en-GB" sz="2000" dirty="0"/>
              <a:t>Martin </a:t>
            </a:r>
            <a:r>
              <a:rPr lang="en-GB" sz="2000" dirty="0" err="1"/>
              <a:t>Kramp</a:t>
            </a:r>
            <a:r>
              <a:rPr lang="en-GB" sz="2000" dirty="0"/>
              <a:t> (</a:t>
            </a:r>
            <a:r>
              <a:rPr lang="en-GB" sz="2000" dirty="0" err="1"/>
              <a:t>OceanOPS</a:t>
            </a:r>
            <a:r>
              <a:rPr lang="en-GB" sz="2000" dirty="0"/>
              <a:t> / WMO)</a:t>
            </a:r>
          </a:p>
          <a:p>
            <a:pPr marL="0" indent="0">
              <a:buNone/>
            </a:pPr>
            <a:r>
              <a:rPr lang="en-GB" sz="2000" dirty="0"/>
              <a:t>Kirsten Stokes (UK Met Office / VOS GDAC)</a:t>
            </a:r>
          </a:p>
          <a:p>
            <a:pPr marL="0" indent="0">
              <a:buNone/>
            </a:pPr>
            <a:r>
              <a:rPr lang="en-GB" sz="2000" dirty="0"/>
              <a:t>Eric Freeman (NOAA / ICOADS)</a:t>
            </a:r>
          </a:p>
          <a:p>
            <a:pPr marL="0" indent="0">
              <a:buNone/>
            </a:pPr>
            <a:r>
              <a:rPr lang="en-GB" sz="2000" dirty="0"/>
              <a:t>Axel Anderson (DWD / VOS GDAC)</a:t>
            </a:r>
          </a:p>
        </p:txBody>
      </p:sp>
    </p:spTree>
    <p:extLst>
      <p:ext uri="{BB962C8B-B14F-4D97-AF65-F5344CB8AC3E}">
        <p14:creationId xmlns:p14="http://schemas.microsoft.com/office/powerpoint/2010/main" val="417226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SOT ad hoc Task Team on unique identifiers for VOS observations:</a:t>
            </a:r>
          </a:p>
          <a:p>
            <a:pPr marL="0" indent="0">
              <a:buNone/>
            </a:pPr>
            <a:r>
              <a:rPr lang="en-GB" sz="2000" b="1" dirty="0"/>
              <a:t>Terms of References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Publish guidance on the generation of unique identifiers (UIDs) for use with VOS observations</a:t>
            </a:r>
            <a:endParaRPr lang="en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Regularly review the guidance, considering current best practices on the generation of UIDs</a:t>
            </a:r>
            <a:endParaRPr lang="en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 with the TT-KPI and JCOMMOPs on the monitoring of the uptake of UIDs in the VOS BUFR messages</a:t>
            </a:r>
            <a:endParaRPr lang="en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Liaise with the operational centres encoding observations into BUFR to ensure the use of UIDs in the BUFR messages</a:t>
            </a:r>
            <a:endParaRPr lang="en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Liaise with the VOS GDACs on the use of UIDs in the delayed mode data streams.</a:t>
            </a:r>
            <a:endParaRPr lang="en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8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048C1-4E94-4CFB-A681-F8578624C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UIDs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ADAD4-1FC1-4C38-9334-3DFD2A85C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Background – the need for a UID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A single report may end up on the GTS more than once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Many routes from real-time to delayed mode archives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Corrections and unit conversions performed at different stages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Different rounding conventions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Masked / missing call signs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Actions / activity</a:t>
            </a:r>
          </a:p>
          <a:p>
            <a:pPr lvl="1"/>
            <a:r>
              <a:rPr lang="en-US" sz="1600" dirty="0"/>
              <a:t>Following discussions around 2014 / 2015 a field to report a unique ID per observation was added to the BUFR VOS template (308014).</a:t>
            </a:r>
          </a:p>
          <a:p>
            <a:pPr lvl="1"/>
            <a:r>
              <a:rPr lang="en-US" sz="1600" dirty="0"/>
              <a:t>This template became operational in 2016</a:t>
            </a:r>
          </a:p>
          <a:p>
            <a:pPr lvl="1"/>
            <a:r>
              <a:rPr lang="en-US" sz="1600" dirty="0"/>
              <a:t>Ad task-team setup following SOT-9 to coordinate implementation of UID scheme (majority of work completed by Paul </a:t>
            </a:r>
            <a:r>
              <a:rPr lang="en-US" sz="1600" dirty="0" err="1"/>
              <a:t>Poli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SOT-10 recommended to use UUID version 4</a:t>
            </a:r>
          </a:p>
          <a:p>
            <a:pPr>
              <a:spcAft>
                <a:spcPts val="600"/>
              </a:spcAft>
            </a:pPr>
            <a:endParaRPr lang="en-US" sz="2000" dirty="0"/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0D8890-3869-46EA-AA3A-985CC0363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61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Activities of UID Task Team in intersessional period: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Updated </a:t>
            </a:r>
            <a:r>
              <a:rPr lang="en-GB" sz="2000" dirty="0" err="1"/>
              <a:t>ToR</a:t>
            </a:r>
            <a:endParaRPr lang="en-GB" sz="2000" dirty="0"/>
          </a:p>
          <a:p>
            <a:r>
              <a:rPr lang="en-GB" sz="2000" dirty="0"/>
              <a:t>Late 2019, communication with one operational centre encoding data to BUFR. They were unaware of the recommendation from SOT-10 to include and encode the UIDs using the UUID-4 standard. Wider sampling required.</a:t>
            </a:r>
          </a:p>
          <a:p>
            <a:r>
              <a:rPr lang="en-GB" sz="2000" dirty="0"/>
              <a:t>2020 – mixed year</a:t>
            </a:r>
          </a:p>
          <a:p>
            <a:r>
              <a:rPr lang="en-GB" sz="2000" dirty="0"/>
              <a:t>2021 – monitoring / examination of delayed mode data stream from ICOADS for VOS data in BUFR sequence 308014 and use of UUIDs. 308014 not in use.</a:t>
            </a:r>
          </a:p>
          <a:p>
            <a:r>
              <a:rPr lang="en-GB" sz="2000" dirty="0"/>
              <a:t>2021 – draft guidance note written.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299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F55F7-BA93-4265-A61F-A77D5143E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UIDs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023A-5194-453F-A6D2-C2EE722E1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Summary of draft guidance note</a:t>
            </a:r>
          </a:p>
          <a:p>
            <a:pPr lvl="1"/>
            <a:r>
              <a:rPr lang="en-US" sz="2000" dirty="0"/>
              <a:t>Recommend UUID version 4 standard to be used to set the UID field within BUFR sequence 308014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Only the </a:t>
            </a:r>
            <a:r>
              <a:rPr lang="en-US" sz="2000" dirty="0" err="1"/>
              <a:t>centre</a:t>
            </a:r>
            <a:r>
              <a:rPr lang="en-US" sz="2000" dirty="0"/>
              <a:t> that receives the VOS weather report directly from a vessel (or shore receiving station) and encodes to BUFR should generate the UUID.  Other </a:t>
            </a:r>
            <a:r>
              <a:rPr lang="en-US" sz="2000" dirty="0" err="1"/>
              <a:t>centres</a:t>
            </a:r>
            <a:r>
              <a:rPr lang="en-US" sz="2000" dirty="0"/>
              <a:t> processing the reports should leave the UUID unmodified, including missing if not set.</a:t>
            </a:r>
          </a:p>
          <a:p>
            <a:r>
              <a:rPr lang="en-US" sz="2400" dirty="0"/>
              <a:t>Next steps</a:t>
            </a:r>
          </a:p>
          <a:p>
            <a:pPr lvl="1"/>
            <a:r>
              <a:rPr lang="en-US" sz="2000" dirty="0"/>
              <a:t>guidance note needs to be refined, progress stalled due to change of role for chair / lead.</a:t>
            </a:r>
            <a:endParaRPr lang="en-CH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2C5D7-6FAE-4BD3-B935-FA299B8E1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06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8FD91-2B51-4442-818D-7F78E246F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UIDs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C9526-5C10-404E-A92F-E9B09BFB8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BUFR sequence 308014 still not in widespread use</a:t>
            </a:r>
          </a:p>
          <a:p>
            <a:pPr lvl="1"/>
            <a:r>
              <a:rPr lang="en-US" dirty="0"/>
              <a:t>Unclear that recommendations from SOT-10 have been communicated to the operational </a:t>
            </a:r>
            <a:r>
              <a:rPr lang="en-US" dirty="0" err="1"/>
              <a:t>centres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Monitoring has relied on delayed mode data stream, this might not be the best option. Recommend moving the monitoring to an operational </a:t>
            </a:r>
            <a:r>
              <a:rPr lang="en-US" dirty="0" err="1"/>
              <a:t>centre</a:t>
            </a:r>
            <a:r>
              <a:rPr lang="en-US" dirty="0"/>
              <a:t> with access to the real time data.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35AA5-C524-4C2D-BCD8-60AA88081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2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A594C-C643-4515-9186-46EAAE1D4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UIDs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509A2-4BB5-4B23-A40E-BCE62ACF4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1A1A1A"/>
                </a:solidFill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Observations</a:t>
            </a:r>
          </a:p>
          <a:p>
            <a:r>
              <a:rPr lang="en-GB" sz="2400" dirty="0">
                <a:solidFill>
                  <a:srgbClr val="1A1A1A"/>
                </a:solidFill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Requirement to use real time / near real time data streams  for timely monitoring of use of UUIDs.</a:t>
            </a:r>
          </a:p>
          <a:p>
            <a:r>
              <a:rPr lang="en-GB" sz="2400" dirty="0">
                <a:solidFill>
                  <a:srgbClr val="1A1A1A"/>
                </a:solidFill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This includes the ability to decode and inspect the data, not just read the bulletin headers.</a:t>
            </a:r>
          </a:p>
          <a:p>
            <a:r>
              <a:rPr lang="en-GB" sz="2400" dirty="0">
                <a:solidFill>
                  <a:srgbClr val="1A1A1A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This would be best performed as part the monitoring of the wider VOS data flow.</a:t>
            </a:r>
          </a:p>
          <a:p>
            <a:r>
              <a:rPr lang="en-GB" sz="2400" dirty="0">
                <a:solidFill>
                  <a:srgbClr val="1A1A1A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Primary function of ad-hoc TT-UID complete, </a:t>
            </a:r>
            <a:r>
              <a:rPr lang="en-GB" sz="2400">
                <a:solidFill>
                  <a:srgbClr val="1A1A1A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recommend abolishing.</a:t>
            </a: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Recommendation R4.1.2/1: </a:t>
            </a:r>
            <a:r>
              <a:rPr lang="en-GB" sz="2400" i="1" dirty="0">
                <a:solidFill>
                  <a:srgbClr val="1A1A1A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Merge monitoring function of the TT-UID with that of the TT-ISSC and abolish TT-UIDs</a:t>
            </a:r>
          </a:p>
          <a:p>
            <a:endParaRPr lang="en-GB" sz="2400" dirty="0">
              <a:solidFill>
                <a:srgbClr val="1A1A1A"/>
              </a:solidFill>
              <a:effectLst/>
              <a:latin typeface="+mj-lt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n-CH" sz="24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BCF15-1581-4714-A9E9-42D6A3A18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1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2" descr="MCj00787110000[1]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91892" y="1916832"/>
            <a:ext cx="1500188" cy="3668713"/>
          </a:xfrm>
        </p:spPr>
      </p:pic>
    </p:spTree>
    <p:extLst>
      <p:ext uri="{BB962C8B-B14F-4D97-AF65-F5344CB8AC3E}">
        <p14:creationId xmlns:p14="http://schemas.microsoft.com/office/powerpoint/2010/main" val="2118227256"/>
      </p:ext>
    </p:extLst>
  </p:cSld>
  <p:clrMapOvr>
    <a:masterClrMapping/>
  </p:clrMapOvr>
</p:sld>
</file>

<file path=ppt/theme/theme1.xml><?xml version="1.0" encoding="utf-8"?>
<a:theme xmlns:a="http://schemas.openxmlformats.org/drawingml/2006/main" name="SOT-10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SOT-8-Template</Template>
  <TotalTime>80</TotalTime>
  <Words>609</Words>
  <Application>Microsoft Office PowerPoint</Application>
  <PresentationFormat>On-screen Show (4:3)</PresentationFormat>
  <Paragraphs>69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SOT-10-Template</vt:lpstr>
      <vt:lpstr>4.1.2: UIDs / Task Team Report</vt:lpstr>
      <vt:lpstr>UIDs</vt:lpstr>
      <vt:lpstr>UIDs</vt:lpstr>
      <vt:lpstr>UIDs</vt:lpstr>
      <vt:lpstr>UIDs</vt:lpstr>
      <vt:lpstr>UIDs</vt:lpstr>
      <vt:lpstr>UIDs</vt:lpstr>
      <vt:lpstr>UIDs</vt:lpstr>
      <vt:lpstr>Discussion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 5.2 WMO Rolling Review of Requirements (RRR)</dc:title>
  <dc:creator>Etienne Charpentier</dc:creator>
  <cp:lastModifiedBy>David Inglis Berry</cp:lastModifiedBy>
  <cp:revision>69</cp:revision>
  <dcterms:created xsi:type="dcterms:W3CDTF">2015-04-15T06:27:16Z</dcterms:created>
  <dcterms:modified xsi:type="dcterms:W3CDTF">2021-09-05T17:52:49Z</dcterms:modified>
</cp:coreProperties>
</file>