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2"/>
  </p:notesMasterIdLst>
  <p:handoutMasterIdLst>
    <p:handoutMasterId r:id="rId13"/>
  </p:handoutMasterIdLst>
  <p:sldIdLst>
    <p:sldId id="352" r:id="rId2"/>
    <p:sldId id="356" r:id="rId3"/>
    <p:sldId id="351" r:id="rId4"/>
    <p:sldId id="350" r:id="rId5"/>
    <p:sldId id="353" r:id="rId6"/>
    <p:sldId id="349" r:id="rId7"/>
    <p:sldId id="354" r:id="rId8"/>
    <p:sldId id="357" r:id="rId9"/>
    <p:sldId id="355" r:id="rId10"/>
    <p:sldId id="359" r:id="rId11"/>
  </p:sldIdLst>
  <p:sldSz cx="6092825" cy="34274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AC3"/>
    <a:srgbClr val="E6E6E6"/>
    <a:srgbClr val="025DA7"/>
    <a:srgbClr val="2A9942"/>
    <a:srgbClr val="C21632"/>
    <a:srgbClr val="D19B06"/>
    <a:srgbClr val="0062AD"/>
    <a:srgbClr val="00A7D9"/>
    <a:srgbClr val="025C6D"/>
    <a:srgbClr val="026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8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06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EBDD5DB-A9AF-4419-A216-CF879920B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42DD0A-C490-455A-BC84-8B0CDAE885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CA99-7FFC-451C-B5D4-6EA44C9D0D76}" type="datetimeFigureOut">
              <a:rPr lang="es-CO" smtClean="0"/>
              <a:t>7/09/2021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A291F2-8BC6-4FB3-B9A1-8764250D8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09FCE5-A3A7-4D18-A828-5942C58F45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4A9B-9E04-4DF2-8E1A-1EE3AAD16D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35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5C339-8ADD-4A5E-87BA-3AF1F1C1B5DB}" type="datetimeFigureOut">
              <a:rPr lang="es-MX" smtClean="0"/>
              <a:t>07/09/2021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E686-707A-4B8F-A571-9E89241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1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1pPr>
    <a:lvl2pPr marL="33051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2pPr>
    <a:lvl3pPr marL="66102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3pPr>
    <a:lvl4pPr marL="99153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4pPr>
    <a:lvl5pPr marL="132204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5pPr>
    <a:lvl6pPr marL="165254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6pPr>
    <a:lvl7pPr marL="198305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7pPr>
    <a:lvl8pPr marL="231356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8pPr>
    <a:lvl9pPr marL="264407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oceandecade.org/" TargetMode="External"/><Relationship Id="rId5" Type="http://schemas.openxmlformats.org/officeDocument/2006/relationships/hyperlink" Target="ioc.unesco.org" TargetMode="External"/><Relationship Id="rId4" Type="http://schemas.openxmlformats.org/officeDocument/2006/relationships/hyperlink" Target="iocaribe.ioc-unesco.or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iocaribe.ioc-unesco.or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www.oceandecade.org/" TargetMode="External"/><Relationship Id="rId4" Type="http://schemas.openxmlformats.org/officeDocument/2006/relationships/hyperlink" Target="ioc.unesco.or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ioc.unesco.org" TargetMode="External"/><Relationship Id="rId2" Type="http://schemas.openxmlformats.org/officeDocument/2006/relationships/hyperlink" Target="iocaribe.ioc-unesco.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oceandecad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texto 49">
            <a:extLst>
              <a:ext uri="{FF2B5EF4-FFF2-40B4-BE49-F238E27FC236}">
                <a16:creationId xmlns:a16="http://schemas.microsoft.com/office/drawing/2014/main" id="{55749A09-2A56-4DFB-BA47-78FBBBB2EA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79" y="1142756"/>
            <a:ext cx="4812666" cy="415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 cap="small" baseline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MX" dirty="0"/>
              <a:t>Tema - </a:t>
            </a:r>
            <a:r>
              <a:rPr lang="es-MX" dirty="0" err="1"/>
              <a:t>Theme</a:t>
            </a:r>
            <a:endParaRPr lang="es-MX" dirty="0"/>
          </a:p>
        </p:txBody>
      </p:sp>
      <p:sp>
        <p:nvSpPr>
          <p:cNvPr id="33" name="Marcador de texto 49">
            <a:extLst>
              <a:ext uri="{FF2B5EF4-FFF2-40B4-BE49-F238E27FC236}">
                <a16:creationId xmlns:a16="http://schemas.microsoft.com/office/drawing/2014/main" id="{77FB4AD2-1CDC-4EFA-BFFF-0485D757B8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79" y="1686754"/>
            <a:ext cx="4812666" cy="415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1" cap="small" baseline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MX" dirty="0"/>
              <a:t>Nombre del presentador y/o moderador - </a:t>
            </a:r>
            <a:r>
              <a:rPr lang="en-US" dirty="0"/>
              <a:t>Name of Presenter and/or Moderator</a:t>
            </a:r>
            <a:endParaRPr lang="es-ES" dirty="0"/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3AA72091-902A-478D-980B-D839C5037E9C}"/>
              </a:ext>
            </a:extLst>
          </p:cNvPr>
          <p:cNvSpPr txBox="1"/>
          <p:nvPr userDrawn="1"/>
        </p:nvSpPr>
        <p:spPr>
          <a:xfrm>
            <a:off x="2434233" y="2799477"/>
            <a:ext cx="3662053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Planet, One Ocean / Un Planeta, Un Océano / Une planète, un océan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A477833-AC97-4EFB-943C-A537F9362BB7}"/>
              </a:ext>
            </a:extLst>
          </p:cNvPr>
          <p:cNvCxnSpPr>
            <a:cxnSpLocks/>
          </p:cNvCxnSpPr>
          <p:nvPr userDrawn="1"/>
        </p:nvCxnSpPr>
        <p:spPr>
          <a:xfrm>
            <a:off x="0" y="691436"/>
            <a:ext cx="61026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F338DDB-B269-4562-B205-ED0972EE764F}"/>
              </a:ext>
            </a:extLst>
          </p:cNvPr>
          <p:cNvSpPr/>
          <p:nvPr userDrawn="1"/>
        </p:nvSpPr>
        <p:spPr>
          <a:xfrm>
            <a:off x="-4" y="-2"/>
            <a:ext cx="6096289" cy="64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239E61D-D183-4B24-B66B-D00AC67E1B4F}"/>
              </a:ext>
            </a:extLst>
          </p:cNvPr>
          <p:cNvSpPr/>
          <p:nvPr userDrawn="1"/>
        </p:nvSpPr>
        <p:spPr>
          <a:xfrm>
            <a:off x="3079019" y="24159"/>
            <a:ext cx="29290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CO" sz="9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l"/>
            <a:endParaRPr lang="es-CO" sz="3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  <a:endParaRPr lang="es-CO" sz="900" b="1" dirty="0">
              <a:solidFill>
                <a:srgbClr val="0073B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407AC1A-37B9-4DA5-B5B1-17B1798A5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2" y="30379"/>
            <a:ext cx="1715306" cy="574994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9C48675D-02C9-4813-8B20-928BB17880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33" y="35242"/>
            <a:ext cx="556618" cy="555226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DB754437-758A-4F52-A1CE-783C29702E8F}"/>
              </a:ext>
            </a:extLst>
          </p:cNvPr>
          <p:cNvSpPr/>
          <p:nvPr userDrawn="1"/>
        </p:nvSpPr>
        <p:spPr>
          <a:xfrm>
            <a:off x="-4" y="3073191"/>
            <a:ext cx="6096289" cy="35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05F843F-E4B9-4CF7-891E-9D6F4366DBB9}"/>
              </a:ext>
            </a:extLst>
          </p:cNvPr>
          <p:cNvCxnSpPr>
            <a:cxnSpLocks/>
          </p:cNvCxnSpPr>
          <p:nvPr userDrawn="1"/>
        </p:nvCxnSpPr>
        <p:spPr>
          <a:xfrm>
            <a:off x="-6350" y="3029467"/>
            <a:ext cx="61026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2">
            <a:extLst>
              <a:ext uri="{FF2B5EF4-FFF2-40B4-BE49-F238E27FC236}">
                <a16:creationId xmlns:a16="http://schemas.microsoft.com/office/drawing/2014/main" id="{850AC7F1-D3FD-4611-BDA0-D569715301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9809" y="3075719"/>
            <a:ext cx="161671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000" b="1" i="0" u="sng" dirty="0">
                <a:solidFill>
                  <a:srgbClr val="017AC3"/>
                </a:solidFill>
                <a:latin typeface="+mn-lt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iocaribe.ioc-unesco.org</a:t>
            </a:r>
            <a:endParaRPr lang="en-US" altLang="es-ES" sz="1000" b="1" i="0" u="sng" dirty="0">
              <a:solidFill>
                <a:srgbClr val="017AC3"/>
              </a:solidFill>
              <a:latin typeface="+mn-lt"/>
            </a:endParaRPr>
          </a:p>
        </p:txBody>
      </p:sp>
      <p:grpSp>
        <p:nvGrpSpPr>
          <p:cNvPr id="34" name="Google Shape;9000;p92">
            <a:extLst>
              <a:ext uri="{FF2B5EF4-FFF2-40B4-BE49-F238E27FC236}">
                <a16:creationId xmlns:a16="http://schemas.microsoft.com/office/drawing/2014/main" id="{E086E105-08D4-4737-A583-CFBAEB34F4EC}"/>
              </a:ext>
            </a:extLst>
          </p:cNvPr>
          <p:cNvGrpSpPr/>
          <p:nvPr userDrawn="1"/>
        </p:nvGrpSpPr>
        <p:grpSpPr>
          <a:xfrm>
            <a:off x="5181824" y="3134543"/>
            <a:ext cx="190242" cy="177427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35" name="Google Shape;9001;p92">
              <a:extLst>
                <a:ext uri="{FF2B5EF4-FFF2-40B4-BE49-F238E27FC236}">
                  <a16:creationId xmlns:a16="http://schemas.microsoft.com/office/drawing/2014/main" id="{61CA4358-C178-43F5-85E4-06C815A556AC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37" name="Google Shape;9002;p92">
              <a:extLst>
                <a:ext uri="{FF2B5EF4-FFF2-40B4-BE49-F238E27FC236}">
                  <a16:creationId xmlns:a16="http://schemas.microsoft.com/office/drawing/2014/main" id="{D4A592B2-A5B5-465D-8824-ED828DB21E03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41" name="Google Shape;9003;p92">
            <a:extLst>
              <a:ext uri="{FF2B5EF4-FFF2-40B4-BE49-F238E27FC236}">
                <a16:creationId xmlns:a16="http://schemas.microsoft.com/office/drawing/2014/main" id="{ED88E4B1-6B6F-44F6-B76C-39473B5C1F26}"/>
              </a:ext>
            </a:extLst>
          </p:cNvPr>
          <p:cNvGrpSpPr/>
          <p:nvPr userDrawn="1"/>
        </p:nvGrpSpPr>
        <p:grpSpPr>
          <a:xfrm>
            <a:off x="5606968" y="3132328"/>
            <a:ext cx="184232" cy="173772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42" name="Google Shape;9004;p92">
              <a:extLst>
                <a:ext uri="{FF2B5EF4-FFF2-40B4-BE49-F238E27FC236}">
                  <a16:creationId xmlns:a16="http://schemas.microsoft.com/office/drawing/2014/main" id="{CF778503-8788-4B39-864A-105DBEA540A9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43" name="Google Shape;9005;p92">
              <a:extLst>
                <a:ext uri="{FF2B5EF4-FFF2-40B4-BE49-F238E27FC236}">
                  <a16:creationId xmlns:a16="http://schemas.microsoft.com/office/drawing/2014/main" id="{DC0A6F35-3CB4-4DAE-A80E-3E64105FA108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44" name="Google Shape;9006;p92">
              <a:extLst>
                <a:ext uri="{FF2B5EF4-FFF2-40B4-BE49-F238E27FC236}">
                  <a16:creationId xmlns:a16="http://schemas.microsoft.com/office/drawing/2014/main" id="{1CC1BAFD-DE7D-450D-A3E6-6D98A4434BF5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45" name="Google Shape;9007;p92">
            <a:extLst>
              <a:ext uri="{FF2B5EF4-FFF2-40B4-BE49-F238E27FC236}">
                <a16:creationId xmlns:a16="http://schemas.microsoft.com/office/drawing/2014/main" id="{157EA376-18A0-45B5-B589-F54A35BC0DB9}"/>
              </a:ext>
            </a:extLst>
          </p:cNvPr>
          <p:cNvSpPr/>
          <p:nvPr userDrawn="1"/>
        </p:nvSpPr>
        <p:spPr>
          <a:xfrm>
            <a:off x="5397855" y="3134543"/>
            <a:ext cx="190242" cy="166164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E6ACD4F-996E-498B-A1FD-9EC61E8D03DE}"/>
              </a:ext>
            </a:extLst>
          </p:cNvPr>
          <p:cNvSpPr/>
          <p:nvPr userDrawn="1"/>
        </p:nvSpPr>
        <p:spPr>
          <a:xfrm>
            <a:off x="1" y="3253642"/>
            <a:ext cx="4883150" cy="173772"/>
          </a:xfrm>
          <a:prstGeom prst="rect">
            <a:avLst/>
          </a:prstGeom>
          <a:solidFill>
            <a:srgbClr val="01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CD79258E-4388-41A6-B99E-D544F3214720}"/>
              </a:ext>
            </a:extLst>
          </p:cNvPr>
          <p:cNvSpPr/>
          <p:nvPr userDrawn="1"/>
        </p:nvSpPr>
        <p:spPr>
          <a:xfrm>
            <a:off x="1030367" y="3253642"/>
            <a:ext cx="28224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es-ES" sz="1000" b="1" dirty="0">
                <a:solidFill>
                  <a:schemeClr val="bg1"/>
                </a:solidFill>
                <a:latin typeface="+mn-lt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ioc.unesco.org</a:t>
            </a:r>
            <a:r>
              <a:rPr lang="en-US" altLang="es-ES" sz="1000" b="1" dirty="0">
                <a:solidFill>
                  <a:schemeClr val="bg1"/>
                </a:solidFill>
                <a:latin typeface="+mn-lt"/>
              </a:rPr>
              <a:t>   -    </a:t>
            </a:r>
            <a:r>
              <a:rPr lang="en-US" sz="1000" b="1" i="0" dirty="0">
                <a:solidFill>
                  <a:schemeClr val="bg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www.oceandecade.org</a:t>
            </a:r>
            <a:endParaRPr lang="en-US" altLang="es-E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A925F7E-0F89-4202-977A-4C180450B779}"/>
              </a:ext>
            </a:extLst>
          </p:cNvPr>
          <p:cNvSpPr txBox="1"/>
          <p:nvPr userDrawn="1"/>
        </p:nvSpPr>
        <p:spPr>
          <a:xfrm>
            <a:off x="5093587" y="3317886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A747F3E-5D0C-4609-A6D4-38AB3DCC6328}"/>
              </a:ext>
            </a:extLst>
          </p:cNvPr>
          <p:cNvCxnSpPr>
            <a:cxnSpLocks/>
          </p:cNvCxnSpPr>
          <p:nvPr userDrawn="1"/>
        </p:nvCxnSpPr>
        <p:spPr>
          <a:xfrm>
            <a:off x="3175673" y="226033"/>
            <a:ext cx="2919820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C50107A-AC66-4C21-A034-13C58F4CB52A}"/>
              </a:ext>
            </a:extLst>
          </p:cNvPr>
          <p:cNvCxnSpPr>
            <a:cxnSpLocks/>
          </p:cNvCxnSpPr>
          <p:nvPr userDrawn="1"/>
        </p:nvCxnSpPr>
        <p:spPr>
          <a:xfrm>
            <a:off x="3178058" y="409386"/>
            <a:ext cx="2919820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1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6BA1EDEA-FC3D-472B-BB41-482CB518612E}"/>
              </a:ext>
            </a:extLst>
          </p:cNvPr>
          <p:cNvSpPr/>
          <p:nvPr userDrawn="1"/>
        </p:nvSpPr>
        <p:spPr>
          <a:xfrm>
            <a:off x="0" y="-2115"/>
            <a:ext cx="1137859" cy="342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04630F-ECFD-4EB7-8334-FABEDFCBA8DF}"/>
              </a:ext>
            </a:extLst>
          </p:cNvPr>
          <p:cNvSpPr/>
          <p:nvPr userDrawn="1"/>
        </p:nvSpPr>
        <p:spPr>
          <a:xfrm>
            <a:off x="1283094" y="857945"/>
            <a:ext cx="4811257" cy="208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solidFill>
                <a:srgbClr val="017AC3"/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2E94852-0893-4843-9FFE-36268212E3C1}"/>
              </a:ext>
            </a:extLst>
          </p:cNvPr>
          <p:cNvSpPr/>
          <p:nvPr userDrawn="1"/>
        </p:nvSpPr>
        <p:spPr>
          <a:xfrm>
            <a:off x="1094045" y="-2129"/>
            <a:ext cx="4998780" cy="531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C3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BAA4F6F-CCE5-4C8B-81A6-ED0174B5591A}"/>
              </a:ext>
            </a:extLst>
          </p:cNvPr>
          <p:cNvSpPr/>
          <p:nvPr userDrawn="1"/>
        </p:nvSpPr>
        <p:spPr>
          <a:xfrm>
            <a:off x="1299919" y="16937"/>
            <a:ext cx="479481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MX" sz="10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algn="ctr"/>
            <a:endParaRPr lang="es-MX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MX" sz="10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ctr"/>
            <a:endParaRPr lang="es-MX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MX" sz="10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5068B2C-293A-48C4-8FBF-14FD9F988661}"/>
              </a:ext>
            </a:extLst>
          </p:cNvPr>
          <p:cNvCxnSpPr>
            <a:cxnSpLocks/>
          </p:cNvCxnSpPr>
          <p:nvPr userDrawn="1"/>
        </p:nvCxnSpPr>
        <p:spPr>
          <a:xfrm>
            <a:off x="1137859" y="569955"/>
            <a:ext cx="49581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4269" y="2073532"/>
            <a:ext cx="3595375" cy="23531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200" cap="small" baseline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r>
              <a:rPr lang="en-US" dirty="0"/>
              <a:t> y/o </a:t>
            </a:r>
            <a:r>
              <a:rPr lang="en-US" dirty="0" err="1"/>
              <a:t>moderador</a:t>
            </a:r>
            <a:r>
              <a:rPr lang="en-US" dirty="0"/>
              <a:t> - Name of Presenter and/or Moderator</a:t>
            </a:r>
          </a:p>
          <a:p>
            <a:pPr lvl="0"/>
            <a:endParaRPr lang="es-ES" dirty="0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655DE51E-78B1-43D6-AB21-33CFF7DD33A0}"/>
              </a:ext>
            </a:extLst>
          </p:cNvPr>
          <p:cNvSpPr txBox="1"/>
          <p:nvPr userDrawn="1"/>
        </p:nvSpPr>
        <p:spPr>
          <a:xfrm>
            <a:off x="95979" y="1957203"/>
            <a:ext cx="89148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n-GB" sz="700" i="1" dirty="0">
                <a:solidFill>
                  <a:srgbClr val="017AC3"/>
                </a:solidFill>
                <a:effectLst/>
              </a:rPr>
              <a:t>One Planet, One Ocean</a:t>
            </a:r>
          </a:p>
          <a:p>
            <a:pPr lvl="0" algn="ctr"/>
            <a:r>
              <a:rPr lang="en-GB" sz="300" i="1" dirty="0">
                <a:solidFill>
                  <a:srgbClr val="017AC3"/>
                </a:solidFill>
                <a:effectLst/>
              </a:rPr>
              <a:t>***********************************************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rgbClr val="017AC3"/>
                </a:solidFill>
                <a:effectLst/>
              </a:rPr>
              <a:t>Un Planeta, Un Océano</a:t>
            </a:r>
          </a:p>
          <a:p>
            <a:pPr lvl="0" algn="ctr"/>
            <a:r>
              <a:rPr lang="en-GB" sz="300" i="1" dirty="0">
                <a:solidFill>
                  <a:srgbClr val="017AC3"/>
                </a:solidFill>
                <a:effectLst/>
              </a:rPr>
              <a:t>**********************************************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rgbClr val="017AC3"/>
                </a:solidFill>
                <a:effectLst/>
              </a:rPr>
              <a:t>Une planète, un océan</a:t>
            </a:r>
          </a:p>
        </p:txBody>
      </p:sp>
      <p:sp>
        <p:nvSpPr>
          <p:cNvPr id="17" name="Marcador de texto 49">
            <a:extLst>
              <a:ext uri="{FF2B5EF4-FFF2-40B4-BE49-F238E27FC236}">
                <a16:creationId xmlns:a16="http://schemas.microsoft.com/office/drawing/2014/main" id="{D066A769-6CC5-483A-BEEF-51EFFC007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4269" y="1239900"/>
            <a:ext cx="3595375" cy="23531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00" b="1" cap="small" baseline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sección</a:t>
            </a:r>
            <a:r>
              <a:rPr lang="en-US" dirty="0"/>
              <a:t> - Section name</a:t>
            </a:r>
          </a:p>
          <a:p>
            <a:pPr lvl="0"/>
            <a:endParaRPr lang="es-ES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64D7F67-630A-49CF-B7D2-448089C507AB}"/>
              </a:ext>
            </a:extLst>
          </p:cNvPr>
          <p:cNvSpPr/>
          <p:nvPr userDrawn="1"/>
        </p:nvSpPr>
        <p:spPr>
          <a:xfrm>
            <a:off x="1094045" y="3259747"/>
            <a:ext cx="5008306" cy="16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C3"/>
              </a:solidFill>
            </a:endParaRPr>
          </a:p>
        </p:txBody>
      </p:sp>
      <p:pic>
        <p:nvPicPr>
          <p:cNvPr id="37" name="Picture 19">
            <a:extLst>
              <a:ext uri="{FF2B5EF4-FFF2-40B4-BE49-F238E27FC236}">
                <a16:creationId xmlns:a16="http://schemas.microsoft.com/office/drawing/2014/main" id="{31DAD107-AAD9-4B83-8504-F328DA61B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271"/>
          <a:stretch/>
        </p:blipFill>
        <p:spPr>
          <a:xfrm>
            <a:off x="73996" y="156092"/>
            <a:ext cx="948263" cy="461999"/>
          </a:xfrm>
          <a:prstGeom prst="rect">
            <a:avLst/>
          </a:prstGeom>
        </p:spPr>
      </p:pic>
      <p:sp>
        <p:nvSpPr>
          <p:cNvPr id="34" name="Rectangle 1">
            <a:extLst>
              <a:ext uri="{FF2B5EF4-FFF2-40B4-BE49-F238E27FC236}">
                <a16:creationId xmlns:a16="http://schemas.microsoft.com/office/drawing/2014/main" id="{05B4073E-C4ED-4C51-A0CC-480A11294C62}"/>
              </a:ext>
            </a:extLst>
          </p:cNvPr>
          <p:cNvSpPr/>
          <p:nvPr userDrawn="1"/>
        </p:nvSpPr>
        <p:spPr>
          <a:xfrm>
            <a:off x="1630957" y="3268957"/>
            <a:ext cx="413153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u="none" dirty="0">
                <a:solidFill>
                  <a:srgbClr val="017AC3"/>
                </a:solidFill>
                <a:latin typeface="+mn-lt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iocaribe.ioc-unesco.org</a:t>
            </a:r>
            <a:r>
              <a:rPr lang="en-US" sz="900" b="1" i="0" u="none" dirty="0">
                <a:solidFill>
                  <a:srgbClr val="017AC3"/>
                </a:solidFill>
                <a:latin typeface="+mn-lt"/>
              </a:rPr>
              <a:t> / </a:t>
            </a:r>
            <a:r>
              <a:rPr lang="en-US" altLang="es-ES" sz="900" b="1" dirty="0">
                <a:solidFill>
                  <a:srgbClr val="017AC3"/>
                </a:solidFill>
                <a:latin typeface="+mn-lt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ioc.unesco.org</a:t>
            </a:r>
            <a:r>
              <a:rPr lang="en-US" altLang="es-ES" sz="900" b="1" dirty="0">
                <a:solidFill>
                  <a:srgbClr val="017AC3"/>
                </a:solidFill>
                <a:latin typeface="+mn-lt"/>
              </a:rPr>
              <a:t> / </a:t>
            </a:r>
            <a:r>
              <a:rPr lang="en-US" sz="900" b="1" i="0" dirty="0">
                <a:solidFill>
                  <a:srgbClr val="017AC3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www.oceandecade.org</a:t>
            </a:r>
            <a:endParaRPr lang="en-US" altLang="es-ES" sz="900" b="1" dirty="0">
              <a:solidFill>
                <a:srgbClr val="017AC3"/>
              </a:solidFill>
              <a:latin typeface="+mn-lt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A0559C66-BDF8-4E87-8341-5730D0470FF9}"/>
              </a:ext>
            </a:extLst>
          </p:cNvPr>
          <p:cNvCxnSpPr>
            <a:cxnSpLocks/>
          </p:cNvCxnSpPr>
          <p:nvPr userDrawn="1"/>
        </p:nvCxnSpPr>
        <p:spPr>
          <a:xfrm>
            <a:off x="1137859" y="167665"/>
            <a:ext cx="4958141" cy="0"/>
          </a:xfrm>
          <a:prstGeom prst="line">
            <a:avLst/>
          </a:prstGeom>
          <a:ln>
            <a:solidFill>
              <a:srgbClr val="0073B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D10856A-AD7B-403B-8434-D6D2305AD5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5845" y="721374"/>
            <a:ext cx="844974" cy="52556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AE25CDE-8499-495D-918E-8F9051769E4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7" y="1342929"/>
            <a:ext cx="526877" cy="525560"/>
          </a:xfrm>
          <a:prstGeom prst="rect">
            <a:avLst/>
          </a:prstGeom>
        </p:spPr>
      </p:pic>
      <p:grpSp>
        <p:nvGrpSpPr>
          <p:cNvPr id="45" name="Google Shape;9000;p92">
            <a:extLst>
              <a:ext uri="{FF2B5EF4-FFF2-40B4-BE49-F238E27FC236}">
                <a16:creationId xmlns:a16="http://schemas.microsoft.com/office/drawing/2014/main" id="{10F755E3-8626-4EB7-99EE-320DACB43823}"/>
              </a:ext>
            </a:extLst>
          </p:cNvPr>
          <p:cNvGrpSpPr/>
          <p:nvPr userDrawn="1"/>
        </p:nvGrpSpPr>
        <p:grpSpPr>
          <a:xfrm>
            <a:off x="181537" y="2940156"/>
            <a:ext cx="237150" cy="239638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46" name="Google Shape;9001;p92">
              <a:extLst>
                <a:ext uri="{FF2B5EF4-FFF2-40B4-BE49-F238E27FC236}">
                  <a16:creationId xmlns:a16="http://schemas.microsoft.com/office/drawing/2014/main" id="{ABC4B814-97FB-4079-8F33-42A1EFEEC90D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48" name="Google Shape;9002;p92">
              <a:extLst>
                <a:ext uri="{FF2B5EF4-FFF2-40B4-BE49-F238E27FC236}">
                  <a16:creationId xmlns:a16="http://schemas.microsoft.com/office/drawing/2014/main" id="{D16D4DF0-4B0B-4CE0-AD17-72AFC03A20A2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49" name="Google Shape;9003;p92">
            <a:extLst>
              <a:ext uri="{FF2B5EF4-FFF2-40B4-BE49-F238E27FC236}">
                <a16:creationId xmlns:a16="http://schemas.microsoft.com/office/drawing/2014/main" id="{87EEA514-021D-4458-9059-07747D1B0E0C}"/>
              </a:ext>
            </a:extLst>
          </p:cNvPr>
          <p:cNvGrpSpPr/>
          <p:nvPr userDrawn="1"/>
        </p:nvGrpSpPr>
        <p:grpSpPr>
          <a:xfrm>
            <a:off x="706107" y="2940156"/>
            <a:ext cx="229658" cy="234701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52" name="Google Shape;9004;p92">
              <a:extLst>
                <a:ext uri="{FF2B5EF4-FFF2-40B4-BE49-F238E27FC236}">
                  <a16:creationId xmlns:a16="http://schemas.microsoft.com/office/drawing/2014/main" id="{D8BD9711-9164-4634-AE49-8256F8439981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53" name="Google Shape;9005;p92">
              <a:extLst>
                <a:ext uri="{FF2B5EF4-FFF2-40B4-BE49-F238E27FC236}">
                  <a16:creationId xmlns:a16="http://schemas.microsoft.com/office/drawing/2014/main" id="{B33915D5-8B56-4E86-B391-ACD46BB876D1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54" name="Google Shape;9006;p92">
              <a:extLst>
                <a:ext uri="{FF2B5EF4-FFF2-40B4-BE49-F238E27FC236}">
                  <a16:creationId xmlns:a16="http://schemas.microsoft.com/office/drawing/2014/main" id="{5514F4E1-A03C-41E5-BFE5-25A942CB1B2C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55" name="Google Shape;9007;p92">
            <a:extLst>
              <a:ext uri="{FF2B5EF4-FFF2-40B4-BE49-F238E27FC236}">
                <a16:creationId xmlns:a16="http://schemas.microsoft.com/office/drawing/2014/main" id="{8A664E8F-C65A-47AB-B164-8D7FA9BE73E1}"/>
              </a:ext>
            </a:extLst>
          </p:cNvPr>
          <p:cNvSpPr/>
          <p:nvPr userDrawn="1"/>
        </p:nvSpPr>
        <p:spPr>
          <a:xfrm>
            <a:off x="449475" y="2955369"/>
            <a:ext cx="237150" cy="22442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E6FA6A3-F53C-4D65-9E30-BEEAD0771B56}"/>
              </a:ext>
            </a:extLst>
          </p:cNvPr>
          <p:cNvSpPr txBox="1"/>
          <p:nvPr userDrawn="1"/>
        </p:nvSpPr>
        <p:spPr>
          <a:xfrm>
            <a:off x="160976" y="3195565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44B30E2A-C2A2-4EFB-8AFC-DFA9D447AFA5}"/>
              </a:ext>
            </a:extLst>
          </p:cNvPr>
          <p:cNvCxnSpPr>
            <a:cxnSpLocks/>
          </p:cNvCxnSpPr>
          <p:nvPr userDrawn="1"/>
        </p:nvCxnSpPr>
        <p:spPr>
          <a:xfrm>
            <a:off x="1137859" y="345465"/>
            <a:ext cx="4958141" cy="0"/>
          </a:xfrm>
          <a:prstGeom prst="line">
            <a:avLst/>
          </a:prstGeom>
          <a:ln>
            <a:solidFill>
              <a:srgbClr val="0073B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68085370-C56B-4351-8040-4969E42688DF}"/>
              </a:ext>
            </a:extLst>
          </p:cNvPr>
          <p:cNvCxnSpPr>
            <a:cxnSpLocks/>
          </p:cNvCxnSpPr>
          <p:nvPr userDrawn="1"/>
        </p:nvCxnSpPr>
        <p:spPr>
          <a:xfrm>
            <a:off x="1137859" y="3208380"/>
            <a:ext cx="49581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12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" y="0"/>
            <a:ext cx="5883519" cy="304189"/>
          </a:xfrm>
          <a:solidFill>
            <a:schemeClr val="bg1"/>
          </a:solidFill>
        </p:spPr>
        <p:txBody>
          <a:bodyPr tIns="72000" bIns="180000">
            <a:noAutofit/>
          </a:bodyPr>
          <a:lstStyle>
            <a:lvl1pPr marL="0" indent="0" algn="ctr">
              <a:buFontTx/>
              <a:buNone/>
              <a:defRPr sz="1600" b="1" cap="small" baseline="0">
                <a:solidFill>
                  <a:srgbClr val="0073B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ES" dirty="0"/>
              <a:t>Titulo -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FE4BAFC-0B66-4F55-B414-4C4C5974DD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250" y="352489"/>
            <a:ext cx="5883519" cy="2607781"/>
          </a:xfrm>
          <a:noFill/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  <a:latin typeface="Ebrima" panose="02000000000000000000" pitchFamily="2" charset="0"/>
              </a:defRPr>
            </a:lvl1pPr>
            <a:lvl2pPr>
              <a:defRPr>
                <a:solidFill>
                  <a:srgbClr val="004D57"/>
                </a:solidFill>
              </a:defRPr>
            </a:lvl2pPr>
            <a:lvl3pPr>
              <a:defRPr>
                <a:solidFill>
                  <a:srgbClr val="004D57"/>
                </a:solidFill>
              </a:defRPr>
            </a:lvl3pPr>
            <a:lvl4pPr>
              <a:defRPr>
                <a:solidFill>
                  <a:srgbClr val="004D57"/>
                </a:solidFill>
              </a:defRPr>
            </a:lvl4pPr>
            <a:lvl5pPr>
              <a:defRPr>
                <a:solidFill>
                  <a:srgbClr val="004D57"/>
                </a:solidFill>
              </a:defRPr>
            </a:lvl5pPr>
          </a:lstStyle>
          <a:p>
            <a:pPr lvl="0"/>
            <a:r>
              <a:rPr lang="es-ES" dirty="0"/>
              <a:t>Haga clic para modificar los estilos - </a:t>
            </a:r>
            <a:r>
              <a:rPr lang="en-US" dirty="0"/>
              <a:t>Click to modify the pattern text styles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051AA2B-2B12-49A1-AAF4-E0DA7E87F04D}"/>
              </a:ext>
            </a:extLst>
          </p:cNvPr>
          <p:cNvSpPr/>
          <p:nvPr userDrawn="1"/>
        </p:nvSpPr>
        <p:spPr>
          <a:xfrm>
            <a:off x="95251" y="3005138"/>
            <a:ext cx="5909896" cy="42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BE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43C98E7-DEC6-406E-AFA8-A491D3BE1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766" y="3005138"/>
            <a:ext cx="1276728" cy="42227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2599978-835A-479E-AAB6-FB5BE4DCF1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96" y="3031511"/>
            <a:ext cx="369780" cy="368856"/>
          </a:xfrm>
          <a:prstGeom prst="rect">
            <a:avLst/>
          </a:prstGeom>
        </p:spPr>
      </p:pic>
      <p:grpSp>
        <p:nvGrpSpPr>
          <p:cNvPr id="12" name="Google Shape;9000;p92">
            <a:extLst>
              <a:ext uri="{FF2B5EF4-FFF2-40B4-BE49-F238E27FC236}">
                <a16:creationId xmlns:a16="http://schemas.microsoft.com/office/drawing/2014/main" id="{B8EA4352-83E5-4D20-A3C1-8EF476527D4F}"/>
              </a:ext>
            </a:extLst>
          </p:cNvPr>
          <p:cNvGrpSpPr/>
          <p:nvPr userDrawn="1"/>
        </p:nvGrpSpPr>
        <p:grpSpPr>
          <a:xfrm>
            <a:off x="2548748" y="3062477"/>
            <a:ext cx="237150" cy="239638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15" name="Google Shape;9001;p92">
              <a:extLst>
                <a:ext uri="{FF2B5EF4-FFF2-40B4-BE49-F238E27FC236}">
                  <a16:creationId xmlns:a16="http://schemas.microsoft.com/office/drawing/2014/main" id="{278C2B43-E844-4A59-A5E2-44A9333A24E4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16" name="Google Shape;9002;p92">
              <a:extLst>
                <a:ext uri="{FF2B5EF4-FFF2-40B4-BE49-F238E27FC236}">
                  <a16:creationId xmlns:a16="http://schemas.microsoft.com/office/drawing/2014/main" id="{5C7667EA-0313-4634-ABD2-ECE052B93257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17" name="Google Shape;9003;p92">
            <a:extLst>
              <a:ext uri="{FF2B5EF4-FFF2-40B4-BE49-F238E27FC236}">
                <a16:creationId xmlns:a16="http://schemas.microsoft.com/office/drawing/2014/main" id="{4A8C2AEC-A631-4492-8465-D0EDA281CA64}"/>
              </a:ext>
            </a:extLst>
          </p:cNvPr>
          <p:cNvGrpSpPr/>
          <p:nvPr userDrawn="1"/>
        </p:nvGrpSpPr>
        <p:grpSpPr>
          <a:xfrm>
            <a:off x="3073318" y="3062477"/>
            <a:ext cx="229658" cy="234701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18" name="Google Shape;9004;p92">
              <a:extLst>
                <a:ext uri="{FF2B5EF4-FFF2-40B4-BE49-F238E27FC236}">
                  <a16:creationId xmlns:a16="http://schemas.microsoft.com/office/drawing/2014/main" id="{BA37B248-7C8C-434D-8D4C-5BA4523814C5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19" name="Google Shape;9005;p92">
              <a:extLst>
                <a:ext uri="{FF2B5EF4-FFF2-40B4-BE49-F238E27FC236}">
                  <a16:creationId xmlns:a16="http://schemas.microsoft.com/office/drawing/2014/main" id="{8B2D21AE-F6EC-4C27-A185-1CE78723BE80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21" name="Google Shape;9006;p92">
              <a:extLst>
                <a:ext uri="{FF2B5EF4-FFF2-40B4-BE49-F238E27FC236}">
                  <a16:creationId xmlns:a16="http://schemas.microsoft.com/office/drawing/2014/main" id="{67F851C2-F518-4C77-B35C-0D2C5BEAE320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27" name="Google Shape;9007;p92">
            <a:extLst>
              <a:ext uri="{FF2B5EF4-FFF2-40B4-BE49-F238E27FC236}">
                <a16:creationId xmlns:a16="http://schemas.microsoft.com/office/drawing/2014/main" id="{4763CFB9-6275-44F2-BE7A-B1E6B7358952}"/>
              </a:ext>
            </a:extLst>
          </p:cNvPr>
          <p:cNvSpPr/>
          <p:nvPr userDrawn="1"/>
        </p:nvSpPr>
        <p:spPr>
          <a:xfrm>
            <a:off x="2816686" y="3077690"/>
            <a:ext cx="237150" cy="22442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5EE373E-01EA-4143-9955-A10BE9E1797D}"/>
              </a:ext>
            </a:extLst>
          </p:cNvPr>
          <p:cNvSpPr txBox="1"/>
          <p:nvPr userDrawn="1"/>
        </p:nvSpPr>
        <p:spPr>
          <a:xfrm>
            <a:off x="2528187" y="3317886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C4593DD-D2BC-4217-B13C-A3E4125B601A}"/>
              </a:ext>
            </a:extLst>
          </p:cNvPr>
          <p:cNvSpPr/>
          <p:nvPr userDrawn="1"/>
        </p:nvSpPr>
        <p:spPr>
          <a:xfrm>
            <a:off x="3571346" y="2961051"/>
            <a:ext cx="23261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CO" sz="7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  <a:endParaRPr lang="es-CO" sz="700" b="1" dirty="0">
              <a:solidFill>
                <a:srgbClr val="0073B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E47F523-C045-4CC6-B208-2FAF8A975574}"/>
              </a:ext>
            </a:extLst>
          </p:cNvPr>
          <p:cNvCxnSpPr>
            <a:cxnSpLocks/>
          </p:cNvCxnSpPr>
          <p:nvPr userDrawn="1"/>
        </p:nvCxnSpPr>
        <p:spPr>
          <a:xfrm>
            <a:off x="3657600" y="3131965"/>
            <a:ext cx="2347547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4822302-35FC-4E7E-93AC-2E023D53D772}"/>
              </a:ext>
            </a:extLst>
          </p:cNvPr>
          <p:cNvCxnSpPr>
            <a:cxnSpLocks/>
          </p:cNvCxnSpPr>
          <p:nvPr userDrawn="1"/>
        </p:nvCxnSpPr>
        <p:spPr>
          <a:xfrm>
            <a:off x="3657600" y="3285952"/>
            <a:ext cx="2347547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7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" y="0"/>
            <a:ext cx="5909897" cy="518746"/>
          </a:xfrm>
          <a:solidFill>
            <a:schemeClr val="bg1"/>
          </a:solidFill>
        </p:spPr>
        <p:txBody>
          <a:bodyPr tIns="72000" bIns="180000">
            <a:noAutofit/>
          </a:bodyPr>
          <a:lstStyle>
            <a:lvl1pPr marL="0" indent="0" algn="ctr">
              <a:buFontTx/>
              <a:buNone/>
              <a:defRPr sz="1200" b="1" cap="small" baseline="0">
                <a:solidFill>
                  <a:srgbClr val="0073B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ES" dirty="0"/>
              <a:t>Titulo – </a:t>
            </a:r>
            <a:r>
              <a:rPr lang="es-ES" dirty="0" err="1"/>
              <a:t>Title</a:t>
            </a:r>
            <a:endParaRPr lang="es-ES" dirty="0"/>
          </a:p>
          <a:p>
            <a:pPr lvl="0"/>
            <a:endParaRPr lang="es-E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FE4BAFC-0B66-4F55-B414-4C4C5974DD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251" y="558887"/>
            <a:ext cx="5909896" cy="2401383"/>
          </a:xfrm>
          <a:noFill/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  <a:latin typeface="Ebrima" panose="02000000000000000000" pitchFamily="2" charset="0"/>
              </a:defRPr>
            </a:lvl1pPr>
            <a:lvl2pPr>
              <a:defRPr>
                <a:solidFill>
                  <a:srgbClr val="004D57"/>
                </a:solidFill>
              </a:defRPr>
            </a:lvl2pPr>
            <a:lvl3pPr>
              <a:defRPr>
                <a:solidFill>
                  <a:srgbClr val="004D57"/>
                </a:solidFill>
              </a:defRPr>
            </a:lvl3pPr>
            <a:lvl4pPr>
              <a:defRPr>
                <a:solidFill>
                  <a:srgbClr val="004D57"/>
                </a:solidFill>
              </a:defRPr>
            </a:lvl4pPr>
            <a:lvl5pPr>
              <a:defRPr>
                <a:solidFill>
                  <a:srgbClr val="004D57"/>
                </a:solidFill>
              </a:defRPr>
            </a:lvl5pPr>
          </a:lstStyle>
          <a:p>
            <a:pPr lvl="0"/>
            <a:r>
              <a:rPr lang="es-ES" dirty="0"/>
              <a:t>Haga clic para modificar los estilos - </a:t>
            </a:r>
            <a:r>
              <a:rPr lang="en-US" dirty="0"/>
              <a:t>Click to modify the pattern text styles</a:t>
            </a:r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67B1DCA-8C04-4BF7-80EB-A65B03A81BAA}"/>
              </a:ext>
            </a:extLst>
          </p:cNvPr>
          <p:cNvSpPr/>
          <p:nvPr userDrawn="1"/>
        </p:nvSpPr>
        <p:spPr>
          <a:xfrm>
            <a:off x="95251" y="3005138"/>
            <a:ext cx="5909896" cy="42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BE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FB7E645-47CD-45EF-8DE4-6187EA40E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766" y="3005138"/>
            <a:ext cx="1276728" cy="4222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8BCCAB2-89D1-47E9-AEEF-BC86EA02B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96" y="3031511"/>
            <a:ext cx="369780" cy="368856"/>
          </a:xfrm>
          <a:prstGeom prst="rect">
            <a:avLst/>
          </a:prstGeom>
        </p:spPr>
      </p:pic>
      <p:grpSp>
        <p:nvGrpSpPr>
          <p:cNvPr id="22" name="Google Shape;9000;p92">
            <a:extLst>
              <a:ext uri="{FF2B5EF4-FFF2-40B4-BE49-F238E27FC236}">
                <a16:creationId xmlns:a16="http://schemas.microsoft.com/office/drawing/2014/main" id="{586B5EA3-7FD5-4677-9CF0-64DCA5D53139}"/>
              </a:ext>
            </a:extLst>
          </p:cNvPr>
          <p:cNvGrpSpPr/>
          <p:nvPr userDrawn="1"/>
        </p:nvGrpSpPr>
        <p:grpSpPr>
          <a:xfrm>
            <a:off x="2548748" y="3062477"/>
            <a:ext cx="237150" cy="239638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23" name="Google Shape;9001;p92">
              <a:extLst>
                <a:ext uri="{FF2B5EF4-FFF2-40B4-BE49-F238E27FC236}">
                  <a16:creationId xmlns:a16="http://schemas.microsoft.com/office/drawing/2014/main" id="{84415FC6-841E-4BB4-8AE4-14AB74F54B72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24" name="Google Shape;9002;p92">
              <a:extLst>
                <a:ext uri="{FF2B5EF4-FFF2-40B4-BE49-F238E27FC236}">
                  <a16:creationId xmlns:a16="http://schemas.microsoft.com/office/drawing/2014/main" id="{665C7CC3-11A1-4FE5-AC70-F8394CA3B22C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25" name="Google Shape;9003;p92">
            <a:extLst>
              <a:ext uri="{FF2B5EF4-FFF2-40B4-BE49-F238E27FC236}">
                <a16:creationId xmlns:a16="http://schemas.microsoft.com/office/drawing/2014/main" id="{9B5432E7-2A4D-4A94-9061-64FA92C87A51}"/>
              </a:ext>
            </a:extLst>
          </p:cNvPr>
          <p:cNvGrpSpPr/>
          <p:nvPr userDrawn="1"/>
        </p:nvGrpSpPr>
        <p:grpSpPr>
          <a:xfrm>
            <a:off x="3073318" y="3062477"/>
            <a:ext cx="229658" cy="234701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26" name="Google Shape;9004;p92">
              <a:extLst>
                <a:ext uri="{FF2B5EF4-FFF2-40B4-BE49-F238E27FC236}">
                  <a16:creationId xmlns:a16="http://schemas.microsoft.com/office/drawing/2014/main" id="{C37FA8F7-2379-4F19-B684-8EB40529B562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27" name="Google Shape;9005;p92">
              <a:extLst>
                <a:ext uri="{FF2B5EF4-FFF2-40B4-BE49-F238E27FC236}">
                  <a16:creationId xmlns:a16="http://schemas.microsoft.com/office/drawing/2014/main" id="{D411D5CE-EB29-4628-A9AA-0694B6D75CD7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28" name="Google Shape;9006;p92">
              <a:extLst>
                <a:ext uri="{FF2B5EF4-FFF2-40B4-BE49-F238E27FC236}">
                  <a16:creationId xmlns:a16="http://schemas.microsoft.com/office/drawing/2014/main" id="{841A4FC1-6C0F-4BA9-9854-37AC02B902CE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29" name="Google Shape;9007;p92">
            <a:extLst>
              <a:ext uri="{FF2B5EF4-FFF2-40B4-BE49-F238E27FC236}">
                <a16:creationId xmlns:a16="http://schemas.microsoft.com/office/drawing/2014/main" id="{DDCA3D02-5981-4E75-BC7D-CAD595346D74}"/>
              </a:ext>
            </a:extLst>
          </p:cNvPr>
          <p:cNvSpPr/>
          <p:nvPr userDrawn="1"/>
        </p:nvSpPr>
        <p:spPr>
          <a:xfrm>
            <a:off x="2816686" y="3077690"/>
            <a:ext cx="237150" cy="22442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22169E3-7D7E-415A-B7CD-9553E46D40A8}"/>
              </a:ext>
            </a:extLst>
          </p:cNvPr>
          <p:cNvSpPr txBox="1"/>
          <p:nvPr userDrawn="1"/>
        </p:nvSpPr>
        <p:spPr>
          <a:xfrm>
            <a:off x="2528187" y="3317886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A40CD59-74D7-4137-A62D-F37FE7FCB7C2}"/>
              </a:ext>
            </a:extLst>
          </p:cNvPr>
          <p:cNvSpPr/>
          <p:nvPr userDrawn="1"/>
        </p:nvSpPr>
        <p:spPr>
          <a:xfrm>
            <a:off x="3571346" y="2961051"/>
            <a:ext cx="23261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CO" sz="7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  <a:endParaRPr lang="es-CO" sz="700" b="1" dirty="0">
              <a:solidFill>
                <a:srgbClr val="0073B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6B2E770-8328-425E-B2E9-C111E8886ECA}"/>
              </a:ext>
            </a:extLst>
          </p:cNvPr>
          <p:cNvCxnSpPr>
            <a:cxnSpLocks/>
          </p:cNvCxnSpPr>
          <p:nvPr userDrawn="1"/>
        </p:nvCxnSpPr>
        <p:spPr>
          <a:xfrm>
            <a:off x="3657600" y="3131965"/>
            <a:ext cx="2347547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26E4870-FCEB-4F6C-A721-915DA06652E1}"/>
              </a:ext>
            </a:extLst>
          </p:cNvPr>
          <p:cNvCxnSpPr>
            <a:cxnSpLocks/>
          </p:cNvCxnSpPr>
          <p:nvPr userDrawn="1"/>
        </p:nvCxnSpPr>
        <p:spPr>
          <a:xfrm>
            <a:off x="3657600" y="3285952"/>
            <a:ext cx="2347547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6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277E5F24-D7EA-48E0-8A36-DCD2F5597109}"/>
              </a:ext>
            </a:extLst>
          </p:cNvPr>
          <p:cNvSpPr txBox="1"/>
          <p:nvPr userDrawn="1"/>
        </p:nvSpPr>
        <p:spPr>
          <a:xfrm>
            <a:off x="939534" y="1067375"/>
            <a:ext cx="4242290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algn="r">
              <a:defRPr sz="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s-CO" sz="2000" i="0" dirty="0"/>
              <a:t>MUCHAS GRACIAS  </a:t>
            </a:r>
          </a:p>
          <a:p>
            <a:pPr lvl="0" algn="ctr"/>
            <a:r>
              <a:rPr lang="es-CO" sz="900" i="0" dirty="0"/>
              <a:t>………………………………...............…………..</a:t>
            </a:r>
            <a:endParaRPr lang="es-CO" sz="1400" i="0" dirty="0"/>
          </a:p>
          <a:p>
            <a:pPr lvl="0" algn="ctr"/>
            <a:r>
              <a:rPr lang="es-CO" sz="2000" i="0" dirty="0"/>
              <a:t>THANK YOU</a:t>
            </a:r>
          </a:p>
          <a:p>
            <a:pPr lvl="0" algn="ctr"/>
            <a:r>
              <a:rPr lang="es-CO" sz="900" i="0" dirty="0"/>
              <a:t>………………………………….</a:t>
            </a:r>
            <a:endParaRPr lang="es-CO" sz="2000" i="0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MERCI BEAUCOUP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TextBox 4">
            <a:extLst>
              <a:ext uri="{FF2B5EF4-FFF2-40B4-BE49-F238E27FC236}">
                <a16:creationId xmlns:a16="http://schemas.microsoft.com/office/drawing/2014/main" id="{28416BC6-84FA-4001-B568-C547C4F24943}"/>
              </a:ext>
            </a:extLst>
          </p:cNvPr>
          <p:cNvSpPr txBox="1"/>
          <p:nvPr userDrawn="1"/>
        </p:nvSpPr>
        <p:spPr>
          <a:xfrm>
            <a:off x="588305" y="2793127"/>
            <a:ext cx="5507981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Planet, One Ocean / Un Planeta, Un Océano / Une planète, un océan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3433F4F-698A-4933-B05F-291716F17100}"/>
              </a:ext>
            </a:extLst>
          </p:cNvPr>
          <p:cNvSpPr/>
          <p:nvPr userDrawn="1"/>
        </p:nvSpPr>
        <p:spPr>
          <a:xfrm>
            <a:off x="-4" y="3073191"/>
            <a:ext cx="6096289" cy="35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E92B7D4-49CB-4917-B607-F5D1AB819844}"/>
              </a:ext>
            </a:extLst>
          </p:cNvPr>
          <p:cNvCxnSpPr>
            <a:cxnSpLocks/>
          </p:cNvCxnSpPr>
          <p:nvPr userDrawn="1"/>
        </p:nvCxnSpPr>
        <p:spPr>
          <a:xfrm>
            <a:off x="-6350" y="3029467"/>
            <a:ext cx="61026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2">
            <a:extLst>
              <a:ext uri="{FF2B5EF4-FFF2-40B4-BE49-F238E27FC236}">
                <a16:creationId xmlns:a16="http://schemas.microsoft.com/office/drawing/2014/main" id="{ACAA2828-D8AB-4193-8DF5-E4500E243E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9809" y="3075719"/>
            <a:ext cx="161671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000" b="1" i="0" u="sng" dirty="0">
                <a:solidFill>
                  <a:srgbClr val="017AC3"/>
                </a:solidFill>
                <a:latin typeface="+mn-lt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iocaribe.ioc-unesco.org</a:t>
            </a:r>
            <a:endParaRPr lang="en-US" altLang="es-ES" sz="1000" b="1" i="0" u="sng" dirty="0">
              <a:solidFill>
                <a:srgbClr val="017AC3"/>
              </a:solidFill>
              <a:latin typeface="+mn-lt"/>
            </a:endParaRPr>
          </a:p>
        </p:txBody>
      </p:sp>
      <p:grpSp>
        <p:nvGrpSpPr>
          <p:cNvPr id="45" name="Google Shape;9000;p92">
            <a:extLst>
              <a:ext uri="{FF2B5EF4-FFF2-40B4-BE49-F238E27FC236}">
                <a16:creationId xmlns:a16="http://schemas.microsoft.com/office/drawing/2014/main" id="{89132F3C-D583-4EE2-A84A-26D1096956F5}"/>
              </a:ext>
            </a:extLst>
          </p:cNvPr>
          <p:cNvGrpSpPr/>
          <p:nvPr userDrawn="1"/>
        </p:nvGrpSpPr>
        <p:grpSpPr>
          <a:xfrm>
            <a:off x="5181824" y="3134543"/>
            <a:ext cx="190242" cy="177427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46" name="Google Shape;9001;p92">
              <a:extLst>
                <a:ext uri="{FF2B5EF4-FFF2-40B4-BE49-F238E27FC236}">
                  <a16:creationId xmlns:a16="http://schemas.microsoft.com/office/drawing/2014/main" id="{6A355B94-625A-4CDA-A6BB-07AF524358D2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47" name="Google Shape;9002;p92">
              <a:extLst>
                <a:ext uri="{FF2B5EF4-FFF2-40B4-BE49-F238E27FC236}">
                  <a16:creationId xmlns:a16="http://schemas.microsoft.com/office/drawing/2014/main" id="{999086EF-5C09-4FA4-828F-649714929122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48" name="Google Shape;9003;p92">
            <a:extLst>
              <a:ext uri="{FF2B5EF4-FFF2-40B4-BE49-F238E27FC236}">
                <a16:creationId xmlns:a16="http://schemas.microsoft.com/office/drawing/2014/main" id="{AFEC473F-9467-4315-82F1-9773862CFBC5}"/>
              </a:ext>
            </a:extLst>
          </p:cNvPr>
          <p:cNvGrpSpPr/>
          <p:nvPr userDrawn="1"/>
        </p:nvGrpSpPr>
        <p:grpSpPr>
          <a:xfrm>
            <a:off x="5606968" y="3132328"/>
            <a:ext cx="184232" cy="173772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49" name="Google Shape;9004;p92">
              <a:extLst>
                <a:ext uri="{FF2B5EF4-FFF2-40B4-BE49-F238E27FC236}">
                  <a16:creationId xmlns:a16="http://schemas.microsoft.com/office/drawing/2014/main" id="{93A73B4A-B406-44FE-9426-2341827DC880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50" name="Google Shape;9005;p92">
              <a:extLst>
                <a:ext uri="{FF2B5EF4-FFF2-40B4-BE49-F238E27FC236}">
                  <a16:creationId xmlns:a16="http://schemas.microsoft.com/office/drawing/2014/main" id="{129E1BB3-06C3-4A6F-BBD5-5698EC0B1B2F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51" name="Google Shape;9006;p92">
              <a:extLst>
                <a:ext uri="{FF2B5EF4-FFF2-40B4-BE49-F238E27FC236}">
                  <a16:creationId xmlns:a16="http://schemas.microsoft.com/office/drawing/2014/main" id="{0ACB6065-8F7D-4F19-BCFB-6AC49BFD78F4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52" name="Google Shape;9007;p92">
            <a:extLst>
              <a:ext uri="{FF2B5EF4-FFF2-40B4-BE49-F238E27FC236}">
                <a16:creationId xmlns:a16="http://schemas.microsoft.com/office/drawing/2014/main" id="{3D3633A9-7456-4CFE-A067-D39405CCA269}"/>
              </a:ext>
            </a:extLst>
          </p:cNvPr>
          <p:cNvSpPr/>
          <p:nvPr userDrawn="1"/>
        </p:nvSpPr>
        <p:spPr>
          <a:xfrm>
            <a:off x="5397855" y="3134543"/>
            <a:ext cx="190242" cy="166164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3B43D41-DAEE-449A-A855-4D67B8A6C781}"/>
              </a:ext>
            </a:extLst>
          </p:cNvPr>
          <p:cNvSpPr/>
          <p:nvPr userDrawn="1"/>
        </p:nvSpPr>
        <p:spPr>
          <a:xfrm>
            <a:off x="1" y="3253642"/>
            <a:ext cx="4883150" cy="173772"/>
          </a:xfrm>
          <a:prstGeom prst="rect">
            <a:avLst/>
          </a:prstGeom>
          <a:solidFill>
            <a:srgbClr val="01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C3364F10-1EDD-4A28-A6C3-88A588D0738D}"/>
              </a:ext>
            </a:extLst>
          </p:cNvPr>
          <p:cNvSpPr/>
          <p:nvPr userDrawn="1"/>
        </p:nvSpPr>
        <p:spPr>
          <a:xfrm>
            <a:off x="1030367" y="3253642"/>
            <a:ext cx="28224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es-ES" sz="1000" b="1" dirty="0">
                <a:solidFill>
                  <a:schemeClr val="bg1"/>
                </a:solidFill>
                <a:latin typeface="+mn-lt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ioc.unesco.org</a:t>
            </a:r>
            <a:r>
              <a:rPr lang="en-US" altLang="es-ES" sz="1000" b="1" dirty="0">
                <a:solidFill>
                  <a:schemeClr val="bg1"/>
                </a:solidFill>
                <a:latin typeface="+mn-lt"/>
              </a:rPr>
              <a:t>   -    </a:t>
            </a:r>
            <a:r>
              <a:rPr lang="en-US" sz="1000" b="1" i="0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www.oceandecade.org</a:t>
            </a:r>
            <a:endParaRPr lang="en-US" altLang="es-E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857EE1D-6ADE-4FDC-A1F0-6D617406BD85}"/>
              </a:ext>
            </a:extLst>
          </p:cNvPr>
          <p:cNvSpPr txBox="1"/>
          <p:nvPr userDrawn="1"/>
        </p:nvSpPr>
        <p:spPr>
          <a:xfrm>
            <a:off x="5093587" y="3317886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1C2DCFEB-8E2B-43ED-B930-6A545F995F43}"/>
              </a:ext>
            </a:extLst>
          </p:cNvPr>
          <p:cNvCxnSpPr>
            <a:cxnSpLocks/>
          </p:cNvCxnSpPr>
          <p:nvPr userDrawn="1"/>
        </p:nvCxnSpPr>
        <p:spPr>
          <a:xfrm>
            <a:off x="0" y="691436"/>
            <a:ext cx="61026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0238B81-CA6A-446A-AC93-584E7298602F}"/>
              </a:ext>
            </a:extLst>
          </p:cNvPr>
          <p:cNvSpPr/>
          <p:nvPr userDrawn="1"/>
        </p:nvSpPr>
        <p:spPr>
          <a:xfrm>
            <a:off x="-4" y="-2"/>
            <a:ext cx="6096289" cy="64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B046BAB-CBAB-4FBF-A0F5-1DC2173824CD}"/>
              </a:ext>
            </a:extLst>
          </p:cNvPr>
          <p:cNvSpPr/>
          <p:nvPr userDrawn="1"/>
        </p:nvSpPr>
        <p:spPr>
          <a:xfrm>
            <a:off x="3079019" y="24159"/>
            <a:ext cx="29290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CO" sz="9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l"/>
            <a:endParaRPr lang="es-CO" sz="3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  <a:endParaRPr lang="es-CO" sz="900" b="1" dirty="0">
              <a:solidFill>
                <a:srgbClr val="0073B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5AAEBA87-35DF-43E2-B2B3-D2D31D9A5F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2" y="30379"/>
            <a:ext cx="1715306" cy="57499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714AB404-37CD-495B-A34D-E39C46C8DE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33" y="35242"/>
            <a:ext cx="556618" cy="555226"/>
          </a:xfrm>
          <a:prstGeom prst="rect">
            <a:avLst/>
          </a:prstGeom>
        </p:spPr>
      </p:pic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8ACAB725-6A5B-4C4C-A4BB-2F9A3AEDEA06}"/>
              </a:ext>
            </a:extLst>
          </p:cNvPr>
          <p:cNvCxnSpPr>
            <a:cxnSpLocks/>
          </p:cNvCxnSpPr>
          <p:nvPr userDrawn="1"/>
        </p:nvCxnSpPr>
        <p:spPr>
          <a:xfrm>
            <a:off x="3175673" y="226033"/>
            <a:ext cx="2919820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B26958DD-4034-401C-B18D-9421D241FBCE}"/>
              </a:ext>
            </a:extLst>
          </p:cNvPr>
          <p:cNvCxnSpPr>
            <a:cxnSpLocks/>
          </p:cNvCxnSpPr>
          <p:nvPr userDrawn="1"/>
        </p:nvCxnSpPr>
        <p:spPr>
          <a:xfrm>
            <a:off x="3178058" y="409386"/>
            <a:ext cx="2919820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4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882" y="182478"/>
            <a:ext cx="5255062" cy="66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82" y="912390"/>
            <a:ext cx="5255062" cy="2174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8882" y="3176704"/>
            <a:ext cx="1370886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849" y="3394276"/>
            <a:ext cx="2056328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A9E7FD-659B-4247-A714-C10F962CFF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92825" cy="342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4" r:id="rId2"/>
    <p:sldLayoutId id="2147483815" r:id="rId3"/>
    <p:sldLayoutId id="2147483821" r:id="rId4"/>
    <p:sldLayoutId id="2147483819" r:id="rId5"/>
  </p:sldLayoutIdLst>
  <p:txStyles>
    <p:titleStyle>
      <a:lvl1pPr algn="l" defTabSz="456926" rtl="0" eaLnBrk="1" latinLnBrk="0" hangingPunct="1">
        <a:lnSpc>
          <a:spcPct val="90000"/>
        </a:lnSpc>
        <a:spcBef>
          <a:spcPct val="0"/>
        </a:spcBef>
        <a:buNone/>
        <a:defRPr sz="2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31" indent="-114231" algn="l" defTabSz="4569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4269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571157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99620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1028083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256546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485008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713471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94193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22846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456926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685389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913851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42314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370777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59924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82770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F564B4-E923-4E0D-923B-F6C53ACCA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Tropical Americas a Healthy and Resilient Ocean Co-design Workshop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A2472-438D-4431-B2CE-539D64D4C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2170163"/>
            <a:ext cx="4812666" cy="415075"/>
          </a:xfrm>
        </p:spPr>
        <p:txBody>
          <a:bodyPr/>
          <a:lstStyle/>
          <a:p>
            <a:r>
              <a:rPr lang="en-US" dirty="0"/>
              <a:t>Part 1</a:t>
            </a:r>
          </a:p>
          <a:p>
            <a:r>
              <a:rPr lang="en-US" dirty="0"/>
              <a:t>Overview of the Ocean Decade </a:t>
            </a:r>
          </a:p>
        </p:txBody>
      </p:sp>
    </p:spTree>
    <p:extLst>
      <p:ext uri="{BB962C8B-B14F-4D97-AF65-F5344CB8AC3E}">
        <p14:creationId xmlns:p14="http://schemas.microsoft.com/office/powerpoint/2010/main" val="173667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Part</a:t>
            </a:r>
            <a:r>
              <a:rPr lang="es-CO" dirty="0"/>
              <a:t> 4 - C</a:t>
            </a:r>
            <a:r>
              <a:rPr lang="en-US" dirty="0"/>
              <a:t>all to action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01B0BC-F674-4A91-B27F-17B61DF0E97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b="1" dirty="0" err="1"/>
              <a:t>Closing</a:t>
            </a:r>
            <a:r>
              <a:rPr lang="es-ES" b="1" dirty="0"/>
              <a:t> </a:t>
            </a:r>
            <a:r>
              <a:rPr lang="es-ES" b="1" dirty="0" err="1"/>
              <a:t>Session</a:t>
            </a:r>
            <a:endParaRPr lang="es-CO" dirty="0"/>
          </a:p>
        </p:txBody>
      </p:sp>
      <p:sp>
        <p:nvSpPr>
          <p:cNvPr id="16" name="Rectángulo 15"/>
          <p:cNvSpPr/>
          <p:nvPr/>
        </p:nvSpPr>
        <p:spPr>
          <a:xfrm>
            <a:off x="1261908" y="844559"/>
            <a:ext cx="1326394" cy="1333114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1461271" y="2225973"/>
            <a:ext cx="1114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Francisco Arias-</a:t>
            </a:r>
            <a:r>
              <a:rPr lang="pt-BR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Isaza</a:t>
            </a:r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pt-BR" sz="800" b="1" i="1" dirty="0" err="1">
                <a:solidFill>
                  <a:schemeClr val="bg1"/>
                </a:solidFill>
                <a:latin typeface="+mj-lt"/>
              </a:rPr>
              <a:t>Chair</a:t>
            </a:r>
            <a:r>
              <a:rPr lang="pt-BR" sz="800" b="1" i="1" dirty="0">
                <a:solidFill>
                  <a:schemeClr val="bg1"/>
                </a:solidFill>
                <a:latin typeface="+mj-lt"/>
              </a:rPr>
              <a:t> WTA WG</a:t>
            </a:r>
            <a:endParaRPr lang="es-ES" sz="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450055" y="2225973"/>
            <a:ext cx="1414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Edgar Cabrera </a:t>
            </a:r>
          </a:p>
          <a:p>
            <a:pPr algn="ctr"/>
            <a:r>
              <a:rPr lang="en-US" sz="800" b="1" i="1" dirty="0">
                <a:solidFill>
                  <a:schemeClr val="bg1"/>
                </a:solidFill>
                <a:latin typeface="+mj-lt"/>
              </a:rPr>
              <a:t>Senior Consultant - IOCARIBE</a:t>
            </a:r>
            <a:endParaRPr lang="pt-BR" sz="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494084" y="859735"/>
            <a:ext cx="1326394" cy="1333114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74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Part</a:t>
            </a:r>
            <a:r>
              <a:rPr lang="es-CO" dirty="0"/>
              <a:t> 1 </a:t>
            </a:r>
            <a:r>
              <a:rPr lang="es-CO" dirty="0" err="1"/>
              <a:t>Welcome</a:t>
            </a:r>
            <a:r>
              <a:rPr lang="es-CO" dirty="0"/>
              <a:t> / </a:t>
            </a:r>
            <a:r>
              <a:rPr lang="es-CO" dirty="0" err="1"/>
              <a:t>Overview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01B0BC-F674-4A91-B27F-17B61DF0E97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b="1" dirty="0" err="1"/>
              <a:t>Overview</a:t>
            </a:r>
            <a:r>
              <a:rPr lang="es-ES" b="1" dirty="0"/>
              <a:t> of </a:t>
            </a:r>
            <a:r>
              <a:rPr lang="es-ES" b="1" dirty="0" err="1"/>
              <a:t>Ocean</a:t>
            </a:r>
            <a:r>
              <a:rPr lang="es-ES" b="1" dirty="0"/>
              <a:t> </a:t>
            </a:r>
            <a:r>
              <a:rPr lang="es-ES" b="1" dirty="0" err="1"/>
              <a:t>Decade</a:t>
            </a:r>
            <a:r>
              <a:rPr lang="es-ES" b="1" dirty="0"/>
              <a:t> </a:t>
            </a:r>
            <a:endParaRPr lang="es-CO" dirty="0"/>
          </a:p>
        </p:txBody>
      </p:sp>
      <p:sp>
        <p:nvSpPr>
          <p:cNvPr id="8" name="Pantalla 7"/>
          <p:cNvSpPr/>
          <p:nvPr/>
        </p:nvSpPr>
        <p:spPr>
          <a:xfrm>
            <a:off x="3392985" y="1095181"/>
            <a:ext cx="1122300" cy="1082492"/>
          </a:xfrm>
          <a:prstGeom prst="flowChartDisplay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1261908" y="1095181"/>
            <a:ext cx="1029103" cy="108249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1301008" y="809421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MODERATOR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176173" y="2225973"/>
            <a:ext cx="1114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Francisco Arias-</a:t>
            </a:r>
            <a:r>
              <a:rPr lang="pt-BR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Isaza</a:t>
            </a:r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pt-BR" sz="800" b="1" i="1" dirty="0" err="1">
                <a:solidFill>
                  <a:schemeClr val="bg1"/>
                </a:solidFill>
                <a:latin typeface="+mj-lt"/>
              </a:rPr>
              <a:t>Chair</a:t>
            </a:r>
            <a:r>
              <a:rPr lang="pt-BR" sz="800" b="1" i="1" dirty="0">
                <a:solidFill>
                  <a:schemeClr val="bg1"/>
                </a:solidFill>
                <a:latin typeface="+mj-lt"/>
              </a:rPr>
              <a:t> WTA WG</a:t>
            </a:r>
            <a:endParaRPr lang="es-ES" sz="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392985" y="2225973"/>
            <a:ext cx="1291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Elva Escobar</a:t>
            </a:r>
          </a:p>
          <a:p>
            <a:pPr algn="ctr"/>
            <a:r>
              <a:rPr lang="en-US" sz="800" b="1" i="1" dirty="0">
                <a:solidFill>
                  <a:schemeClr val="bg1"/>
                </a:solidFill>
                <a:latin typeface="+mj-lt"/>
              </a:rPr>
              <a:t>Member of the Executive Planning Group of the UN Decade</a:t>
            </a:r>
            <a:endParaRPr lang="es-ES" sz="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37381" y="785271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Panelist</a:t>
            </a:r>
            <a:endParaRPr lang="es-E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37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F564B4-E923-4E0D-923B-F6C53ACCA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Tropical Americas a Healthy and Resilient Ocean Co-design Workshop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A2472-438D-4431-B2CE-539D64D4C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2170163"/>
            <a:ext cx="4812666" cy="415075"/>
          </a:xfrm>
        </p:spPr>
        <p:txBody>
          <a:bodyPr/>
          <a:lstStyle/>
          <a:p>
            <a:r>
              <a:rPr lang="en-US" dirty="0"/>
              <a:t>Part 2</a:t>
            </a:r>
          </a:p>
          <a:p>
            <a:r>
              <a:rPr lang="en-US" dirty="0"/>
              <a:t>State of the Ocean Health in the Tropical Americas</a:t>
            </a:r>
          </a:p>
        </p:txBody>
      </p:sp>
    </p:spTree>
    <p:extLst>
      <p:ext uri="{BB962C8B-B14F-4D97-AF65-F5344CB8AC3E}">
        <p14:creationId xmlns:p14="http://schemas.microsoft.com/office/powerpoint/2010/main" val="135763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Part 2 - Panelists</a:t>
            </a:r>
            <a:endParaRPr lang="en-US" sz="1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01B0BC-F674-4A91-B27F-17B61DF0E97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250" y="348216"/>
            <a:ext cx="5883519" cy="2607781"/>
          </a:xfrm>
        </p:spPr>
        <p:txBody>
          <a:bodyPr/>
          <a:lstStyle/>
          <a:p>
            <a:pPr algn="l"/>
            <a:r>
              <a:rPr lang="es-ES" b="1" dirty="0" err="1"/>
              <a:t>State</a:t>
            </a:r>
            <a:r>
              <a:rPr lang="es-ES" b="1" dirty="0"/>
              <a:t> of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Ocean</a:t>
            </a:r>
            <a:r>
              <a:rPr lang="es-ES" b="1" dirty="0"/>
              <a:t> </a:t>
            </a:r>
            <a:r>
              <a:rPr lang="es-ES" b="1" dirty="0" err="1"/>
              <a:t>Health</a:t>
            </a:r>
            <a:r>
              <a:rPr lang="es-ES" b="1" dirty="0"/>
              <a:t> in </a:t>
            </a:r>
            <a:r>
              <a:rPr lang="es-ES" b="1" dirty="0" err="1"/>
              <a:t>the</a:t>
            </a:r>
            <a:r>
              <a:rPr lang="es-ES" b="1" dirty="0"/>
              <a:t> Tropical </a:t>
            </a:r>
            <a:r>
              <a:rPr lang="es-ES" b="1" dirty="0" err="1"/>
              <a:t>Americas</a:t>
            </a:r>
            <a:endParaRPr lang="es-CO" dirty="0"/>
          </a:p>
        </p:txBody>
      </p:sp>
      <p:sp>
        <p:nvSpPr>
          <p:cNvPr id="7" name="Pantalla 6"/>
          <p:cNvSpPr/>
          <p:nvPr/>
        </p:nvSpPr>
        <p:spPr>
          <a:xfrm>
            <a:off x="2466443" y="1760594"/>
            <a:ext cx="806265" cy="777667"/>
          </a:xfrm>
          <a:prstGeom prst="flowChartDisplay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ntalla 7"/>
          <p:cNvSpPr/>
          <p:nvPr/>
        </p:nvSpPr>
        <p:spPr>
          <a:xfrm>
            <a:off x="1707182" y="735102"/>
            <a:ext cx="806265" cy="777667"/>
          </a:xfrm>
          <a:prstGeom prst="flowChartDisplay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ntalla 9"/>
          <p:cNvSpPr/>
          <p:nvPr/>
        </p:nvSpPr>
        <p:spPr>
          <a:xfrm>
            <a:off x="3264146" y="735102"/>
            <a:ext cx="806265" cy="777667"/>
          </a:xfrm>
          <a:prstGeom prst="flowChartDisplay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10795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Pantalla 12"/>
          <p:cNvSpPr/>
          <p:nvPr/>
        </p:nvSpPr>
        <p:spPr>
          <a:xfrm>
            <a:off x="3996797" y="1753993"/>
            <a:ext cx="806265" cy="777667"/>
          </a:xfrm>
          <a:prstGeom prst="flowChartDisplay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Pantalla 13"/>
          <p:cNvSpPr/>
          <p:nvPr/>
        </p:nvSpPr>
        <p:spPr>
          <a:xfrm>
            <a:off x="4821109" y="729547"/>
            <a:ext cx="806265" cy="777667"/>
          </a:xfrm>
          <a:prstGeom prst="flowChartDisplay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101600" ty="0" sx="40000" sy="4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471421" y="1267545"/>
            <a:ext cx="739312" cy="777667"/>
          </a:xfrm>
          <a:prstGeom prst="rect">
            <a:avLst/>
          </a:pr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385006" y="957635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MODERATOR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3657" y="2093512"/>
            <a:ext cx="1114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Francisco Arias-</a:t>
            </a:r>
            <a:r>
              <a:rPr lang="pt-BR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Isaza</a:t>
            </a:r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pt-BR" sz="800" b="1" i="1" dirty="0" err="1">
                <a:solidFill>
                  <a:schemeClr val="bg1"/>
                </a:solidFill>
                <a:latin typeface="+mj-lt"/>
              </a:rPr>
              <a:t>Chair</a:t>
            </a:r>
            <a:r>
              <a:rPr lang="pt-BR" sz="800" b="1" i="1" dirty="0">
                <a:solidFill>
                  <a:schemeClr val="bg1"/>
                </a:solidFill>
                <a:latin typeface="+mj-lt"/>
              </a:rPr>
              <a:t> WTA WG</a:t>
            </a:r>
            <a:endParaRPr lang="es-ES" sz="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531935" y="1512769"/>
            <a:ext cx="1114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Elva Escobar</a:t>
            </a:r>
          </a:p>
          <a:p>
            <a:pPr algn="ctr"/>
            <a:r>
              <a:rPr lang="en-US" sz="800" b="1" i="1" dirty="0">
                <a:solidFill>
                  <a:schemeClr val="bg1"/>
                </a:solidFill>
                <a:latin typeface="+mj-lt"/>
              </a:rPr>
              <a:t>Member of the Executive Planning Group of the UN Decade</a:t>
            </a:r>
            <a:endParaRPr lang="es-ES" sz="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328695" y="2530923"/>
            <a:ext cx="1114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Christopher </a:t>
            </a:r>
            <a:r>
              <a:rPr lang="pt-BR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Corbin</a:t>
            </a:r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800" b="1" i="1" dirty="0" err="1">
                <a:solidFill>
                  <a:schemeClr val="bg1"/>
                </a:solidFill>
                <a:latin typeface="+mj-lt"/>
              </a:rPr>
              <a:t>Programme</a:t>
            </a:r>
            <a:r>
              <a:rPr lang="en-US" sz="800" b="1" i="1" dirty="0">
                <a:solidFill>
                  <a:schemeClr val="bg1"/>
                </a:solidFill>
                <a:latin typeface="+mj-lt"/>
              </a:rPr>
              <a:t> Officer, AMEP &amp; CETA - UNEP</a:t>
            </a:r>
            <a:endParaRPr lang="es-ES" sz="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079169" y="1523160"/>
            <a:ext cx="1114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Julia Miranda </a:t>
            </a:r>
          </a:p>
          <a:p>
            <a:pPr algn="ctr"/>
            <a:r>
              <a:rPr lang="en-US" sz="800" b="1" i="1" dirty="0">
                <a:solidFill>
                  <a:schemeClr val="bg1"/>
                </a:solidFill>
                <a:latin typeface="+mj-lt"/>
              </a:rPr>
              <a:t>Deputy President</a:t>
            </a:r>
            <a:endParaRPr lang="es-ES" sz="800" b="1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800" b="1" i="1" dirty="0">
                <a:solidFill>
                  <a:schemeClr val="bg1"/>
                </a:solidFill>
                <a:latin typeface="+mj-lt"/>
              </a:rPr>
              <a:t>IUCN - WCPA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767820" y="2530923"/>
            <a:ext cx="1381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Maria Claudia </a:t>
            </a:r>
            <a:r>
              <a:rPr lang="pt-BR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Diazgranados</a:t>
            </a:r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en-US" sz="800" b="1" i="1" dirty="0">
                <a:solidFill>
                  <a:schemeClr val="bg1"/>
                </a:solidFill>
                <a:latin typeface="+mj-lt"/>
              </a:rPr>
              <a:t>Blue Carbon </a:t>
            </a:r>
            <a:r>
              <a:rPr lang="en-US" sz="800" i="1" dirty="0">
                <a:solidFill>
                  <a:schemeClr val="bg1"/>
                </a:solidFill>
              </a:rPr>
              <a:t>Program</a:t>
            </a:r>
            <a:r>
              <a:rPr lang="en-US" sz="800" b="1" i="1" dirty="0">
                <a:solidFill>
                  <a:schemeClr val="bg1"/>
                </a:solidFill>
              </a:rPr>
              <a:t> </a:t>
            </a:r>
            <a:r>
              <a:rPr lang="en-US" sz="800" b="1" i="1" dirty="0">
                <a:solidFill>
                  <a:schemeClr val="bg1"/>
                </a:solidFill>
                <a:latin typeface="+mj-lt"/>
              </a:rPr>
              <a:t>Director  - CI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532247" y="1545007"/>
            <a:ext cx="1381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Lucy Scott </a:t>
            </a:r>
          </a:p>
          <a:p>
            <a:pPr algn="ctr"/>
            <a:r>
              <a:rPr lang="en-US" sz="800" b="1" i="1" dirty="0">
                <a:solidFill>
                  <a:schemeClr val="bg1"/>
                </a:solidFill>
                <a:latin typeface="+mj-lt"/>
              </a:rPr>
              <a:t>Project Manager of the </a:t>
            </a:r>
          </a:p>
          <a:p>
            <a:pPr algn="ctr"/>
            <a:r>
              <a:rPr lang="en-US" sz="800" b="1" i="1" dirty="0">
                <a:solidFill>
                  <a:schemeClr val="bg1"/>
                </a:solidFill>
                <a:latin typeface="+mj-lt"/>
              </a:rPr>
              <a:t>IOC Ocean </a:t>
            </a:r>
            <a:r>
              <a:rPr lang="en-US" sz="800" b="1" i="1" dirty="0" err="1">
                <a:solidFill>
                  <a:schemeClr val="bg1"/>
                </a:solidFill>
                <a:latin typeface="+mj-lt"/>
              </a:rPr>
              <a:t>InfoHub</a:t>
            </a:r>
            <a:endParaRPr lang="en-US" sz="8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381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F564B4-E923-4E0D-923B-F6C53ACCA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Tropical Americas a Healthy and Resilient Ocean Co-design Workshop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A2472-438D-4431-B2CE-539D64D4C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2170163"/>
            <a:ext cx="4812666" cy="415075"/>
          </a:xfrm>
        </p:spPr>
        <p:txBody>
          <a:bodyPr/>
          <a:lstStyle/>
          <a:p>
            <a:r>
              <a:rPr lang="en-US" dirty="0"/>
              <a:t>Part 3</a:t>
            </a:r>
          </a:p>
          <a:p>
            <a:r>
              <a:rPr lang="en-US" dirty="0"/>
              <a:t>Open Panel: Identifying knowledge gaps and priority areas</a:t>
            </a:r>
          </a:p>
        </p:txBody>
      </p:sp>
    </p:spTree>
    <p:extLst>
      <p:ext uri="{BB962C8B-B14F-4D97-AF65-F5344CB8AC3E}">
        <p14:creationId xmlns:p14="http://schemas.microsoft.com/office/powerpoint/2010/main" val="405192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Part</a:t>
            </a:r>
            <a:r>
              <a:rPr lang="es-CO" dirty="0"/>
              <a:t> 3 - Panel </a:t>
            </a:r>
            <a:r>
              <a:rPr lang="es-CO" dirty="0" err="1"/>
              <a:t>questions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01B0BC-F674-4A91-B27F-17B61DF0E97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KEY QUESTION - 1</a:t>
            </a:r>
          </a:p>
          <a:p>
            <a:endParaRPr lang="en-US" b="1" dirty="0"/>
          </a:p>
          <a:p>
            <a:r>
              <a:rPr lang="en-US" b="1" dirty="0"/>
              <a:t>What are the </a:t>
            </a:r>
            <a:r>
              <a:rPr lang="en-US" b="1" u="sng" dirty="0"/>
              <a:t>barriers that hinder progress </a:t>
            </a:r>
            <a:r>
              <a:rPr lang="en-US" b="1" dirty="0"/>
              <a:t>towards achieving the Societal Outcomes of the Ocean Decade in the region?</a:t>
            </a:r>
          </a:p>
          <a:p>
            <a:endParaRPr lang="en-US" b="1" dirty="0"/>
          </a:p>
          <a:p>
            <a:r>
              <a:rPr lang="en-US" b="1" dirty="0"/>
              <a:t>KEY QUESTION - 2</a:t>
            </a:r>
          </a:p>
          <a:p>
            <a:endParaRPr lang="en-US" b="1" dirty="0"/>
          </a:p>
          <a:p>
            <a:r>
              <a:rPr lang="en-US" b="1" dirty="0"/>
              <a:t>What </a:t>
            </a:r>
            <a:r>
              <a:rPr lang="en-US" b="1" u="sng" dirty="0"/>
              <a:t>transformative ocean science solutions </a:t>
            </a:r>
            <a:r>
              <a:rPr lang="en-US" b="1" dirty="0"/>
              <a:t>will help overcome these barriers, and how could they be implemented throughout the Ocean Decade?</a:t>
            </a:r>
          </a:p>
          <a:p>
            <a:endParaRPr lang="es-ES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595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F564B4-E923-4E0D-923B-F6C53ACCA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Tropical Americas a Healthy and Resilient Ocean Co-design Workshop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A2472-438D-4431-B2CE-539D64D4C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2170163"/>
            <a:ext cx="4812666" cy="415075"/>
          </a:xfrm>
        </p:spPr>
        <p:txBody>
          <a:bodyPr/>
          <a:lstStyle/>
          <a:p>
            <a:r>
              <a:rPr lang="en-US" dirty="0"/>
              <a:t>Part 3 – Cont.</a:t>
            </a:r>
          </a:p>
          <a:p>
            <a:r>
              <a:rPr lang="en-US" dirty="0"/>
              <a:t>General summary / results of the workshop</a:t>
            </a:r>
          </a:p>
        </p:txBody>
      </p:sp>
    </p:spTree>
    <p:extLst>
      <p:ext uri="{BB962C8B-B14F-4D97-AF65-F5344CB8AC3E}">
        <p14:creationId xmlns:p14="http://schemas.microsoft.com/office/powerpoint/2010/main" val="250328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Part</a:t>
            </a:r>
            <a:r>
              <a:rPr lang="es-CO" dirty="0"/>
              <a:t> 3 - </a:t>
            </a:r>
            <a:r>
              <a:rPr lang="en-US" dirty="0"/>
              <a:t>General summary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01B0BC-F674-4A91-B27F-17B61DF0E97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b="1" dirty="0" err="1"/>
              <a:t>Results</a:t>
            </a:r>
            <a:r>
              <a:rPr lang="es-ES" b="1" dirty="0"/>
              <a:t> of </a:t>
            </a:r>
            <a:r>
              <a:rPr lang="es-ES" b="1" dirty="0" err="1"/>
              <a:t>the</a:t>
            </a:r>
            <a:r>
              <a:rPr lang="es-ES" b="1" dirty="0"/>
              <a:t> workshop</a:t>
            </a:r>
            <a:endParaRPr lang="es-CO" dirty="0"/>
          </a:p>
        </p:txBody>
      </p:sp>
      <p:sp>
        <p:nvSpPr>
          <p:cNvPr id="20" name="Rectángulo 19"/>
          <p:cNvSpPr/>
          <p:nvPr/>
        </p:nvSpPr>
        <p:spPr>
          <a:xfrm>
            <a:off x="3322589" y="2260760"/>
            <a:ext cx="169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Paula Cristina Sierra-Correa </a:t>
            </a:r>
          </a:p>
          <a:p>
            <a:pPr algn="ctr"/>
            <a:r>
              <a:rPr lang="pt-BR" sz="1000" b="1" i="1" dirty="0">
                <a:solidFill>
                  <a:schemeClr val="bg1"/>
                </a:solidFill>
                <a:latin typeface="+mj-lt"/>
              </a:rPr>
              <a:t>INVEMAR</a:t>
            </a:r>
          </a:p>
        </p:txBody>
      </p:sp>
      <p:sp>
        <p:nvSpPr>
          <p:cNvPr id="10" name="Pantalla 9"/>
          <p:cNvSpPr/>
          <p:nvPr/>
        </p:nvSpPr>
        <p:spPr>
          <a:xfrm>
            <a:off x="1714500" y="1058975"/>
            <a:ext cx="1608089" cy="1551050"/>
          </a:xfrm>
          <a:prstGeom prst="flowChartDisplay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47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F564B4-E923-4E0D-923B-F6C53ACCA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Tropical Americas a Healthy and Resilient Ocean Co-design Workshop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A2472-438D-4431-B2CE-539D64D4C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2170163"/>
            <a:ext cx="4812666" cy="415075"/>
          </a:xfrm>
        </p:spPr>
        <p:txBody>
          <a:bodyPr/>
          <a:lstStyle/>
          <a:p>
            <a:r>
              <a:rPr lang="en-US" dirty="0"/>
              <a:t>Part 4</a:t>
            </a:r>
          </a:p>
          <a:p>
            <a:r>
              <a:rPr lang="en-US" dirty="0"/>
              <a:t>Call to Action - Closing Session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87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copia2" id="{F61791E7-90A3-441E-9EE1-81634B69A4E6}" vid="{8EF8B9B0-7D1C-4160-8E4B-437B6E81D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7579</TotalTime>
  <Words>276</Words>
  <Application>Microsoft Office PowerPoint</Application>
  <PresentationFormat>Personalizado</PresentationFormat>
  <Paragraphs>58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Ebrima</vt:lpstr>
      <vt:lpstr>Montserrat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Marine Sciences Conference</dc:title>
  <dc:creator>Alex Palomino Cadena</dc:creator>
  <cp:lastModifiedBy>Wills Velez, Patricia</cp:lastModifiedBy>
  <cp:revision>471</cp:revision>
  <dcterms:created xsi:type="dcterms:W3CDTF">2019-04-25T17:17:09Z</dcterms:created>
  <dcterms:modified xsi:type="dcterms:W3CDTF">2021-09-07T22:28:28Z</dcterms:modified>
</cp:coreProperties>
</file>