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  <p:sldMasterId id="2147483670" r:id="rId2"/>
    <p:sldMasterId id="2147483671" r:id="rId3"/>
    <p:sldMasterId id="2147483672" r:id="rId4"/>
    <p:sldMasterId id="2147483673" r:id="rId5"/>
    <p:sldMasterId id="2147483675" r:id="rId6"/>
  </p:sldMasterIdLst>
  <p:notesMasterIdLst>
    <p:notesMasterId r:id="rId25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374" r:id="rId16"/>
    <p:sldId id="265" r:id="rId17"/>
    <p:sldId id="270" r:id="rId18"/>
    <p:sldId id="306" r:id="rId19"/>
    <p:sldId id="375" r:id="rId20"/>
    <p:sldId id="376" r:id="rId21"/>
    <p:sldId id="267" r:id="rId22"/>
    <p:sldId id="268" r:id="rId23"/>
    <p:sldId id="269" r:id="rId2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entury Gothic" panose="020B0502020202020204" pitchFamily="34" charset="0"/>
      <p:regular r:id="rId30"/>
      <p:bold r:id="rId31"/>
      <p:italic r:id="rId32"/>
      <p:boldItalic r:id="rId33"/>
    </p:embeddedFont>
    <p:embeddedFont>
      <p:font typeface="Rockwell" panose="02060603020205020403" pitchFamily="18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047E55-CF85-47E7-9806-3435BD513DF2}" v="21" dt="2021-09-09T08:50:54.3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93" d="100"/>
          <a:sy n="193" d="100"/>
        </p:scale>
        <p:origin x="87" y="60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35" d="100"/>
          <a:sy n="135" d="100"/>
        </p:scale>
        <p:origin x="3786" y="2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font" Target="fonts/font9.fntdata"/><Relationship Id="rId42" Type="http://schemas.microsoft.com/office/2016/11/relationships/changesInfo" Target="changesInfos/changesInfo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microsoft.com/office/2015/10/relationships/revisionInfo" Target="revisionInfo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lph Rayner" userId="5d4819359d17501c" providerId="LiveId" clId="{5D047E55-CF85-47E7-9806-3435BD513DF2}"/>
    <pc:docChg chg="undo custSel addSld delSld modSld sldOrd modMainMaster">
      <pc:chgData name="Ralph Rayner" userId="5d4819359d17501c" providerId="LiveId" clId="{5D047E55-CF85-47E7-9806-3435BD513DF2}" dt="2021-09-09T09:07:38.712" v="1860" actId="20577"/>
      <pc:docMkLst>
        <pc:docMk/>
      </pc:docMkLst>
      <pc:sldChg chg="del">
        <pc:chgData name="Ralph Rayner" userId="5d4819359d17501c" providerId="LiveId" clId="{5D047E55-CF85-47E7-9806-3435BD513DF2}" dt="2021-09-09T07:55:06.071" v="0" actId="47"/>
        <pc:sldMkLst>
          <pc:docMk/>
          <pc:sldMk cId="0" sldId="266"/>
        </pc:sldMkLst>
      </pc:sldChg>
      <pc:sldChg chg="modSp mod">
        <pc:chgData name="Ralph Rayner" userId="5d4819359d17501c" providerId="LiveId" clId="{5D047E55-CF85-47E7-9806-3435BD513DF2}" dt="2021-09-09T08:56:24.856" v="1561" actId="20577"/>
        <pc:sldMkLst>
          <pc:docMk/>
          <pc:sldMk cId="0" sldId="267"/>
        </pc:sldMkLst>
        <pc:spChg chg="mod">
          <ac:chgData name="Ralph Rayner" userId="5d4819359d17501c" providerId="LiveId" clId="{5D047E55-CF85-47E7-9806-3435BD513DF2}" dt="2021-09-09T08:56:24.856" v="1561" actId="20577"/>
          <ac:spMkLst>
            <pc:docMk/>
            <pc:sldMk cId="0" sldId="267"/>
            <ac:spMk id="257" creationId="{00000000-0000-0000-0000-000000000000}"/>
          </ac:spMkLst>
        </pc:spChg>
      </pc:sldChg>
      <pc:sldChg chg="modSp mod modNotes">
        <pc:chgData name="Ralph Rayner" userId="5d4819359d17501c" providerId="LiveId" clId="{5D047E55-CF85-47E7-9806-3435BD513DF2}" dt="2021-09-09T09:07:38.712" v="1860" actId="20577"/>
        <pc:sldMkLst>
          <pc:docMk/>
          <pc:sldMk cId="0" sldId="268"/>
        </pc:sldMkLst>
        <pc:spChg chg="mod">
          <ac:chgData name="Ralph Rayner" userId="5d4819359d17501c" providerId="LiveId" clId="{5D047E55-CF85-47E7-9806-3435BD513DF2}" dt="2021-09-09T09:06:20.229" v="1844" actId="20577"/>
          <ac:spMkLst>
            <pc:docMk/>
            <pc:sldMk cId="0" sldId="268"/>
            <ac:spMk id="263" creationId="{00000000-0000-0000-0000-000000000000}"/>
          </ac:spMkLst>
        </pc:spChg>
        <pc:spChg chg="mod">
          <ac:chgData name="Ralph Rayner" userId="5d4819359d17501c" providerId="LiveId" clId="{5D047E55-CF85-47E7-9806-3435BD513DF2}" dt="2021-09-09T09:07:38.712" v="1860" actId="20577"/>
          <ac:spMkLst>
            <pc:docMk/>
            <pc:sldMk cId="0" sldId="268"/>
            <ac:spMk id="265" creationId="{00000000-0000-0000-0000-000000000000}"/>
          </ac:spMkLst>
        </pc:spChg>
      </pc:sldChg>
      <pc:sldChg chg="addSp delSp modSp mod ord">
        <pc:chgData name="Ralph Rayner" userId="5d4819359d17501c" providerId="LiveId" clId="{5D047E55-CF85-47E7-9806-3435BD513DF2}" dt="2021-09-09T07:59:35.422" v="9" actId="478"/>
        <pc:sldMkLst>
          <pc:docMk/>
          <pc:sldMk cId="3907957093" sldId="270"/>
        </pc:sldMkLst>
        <pc:spChg chg="add del mod">
          <ac:chgData name="Ralph Rayner" userId="5d4819359d17501c" providerId="LiveId" clId="{5D047E55-CF85-47E7-9806-3435BD513DF2}" dt="2021-09-09T07:59:33.001" v="8" actId="478"/>
          <ac:spMkLst>
            <pc:docMk/>
            <pc:sldMk cId="3907957093" sldId="270"/>
            <ac:spMk id="3" creationId="{4FA5E6E3-613E-4A11-A261-175DBE3857E0}"/>
          </ac:spMkLst>
        </pc:spChg>
        <pc:spChg chg="del">
          <ac:chgData name="Ralph Rayner" userId="5d4819359d17501c" providerId="LiveId" clId="{5D047E55-CF85-47E7-9806-3435BD513DF2}" dt="2021-09-09T07:59:35.422" v="9" actId="478"/>
          <ac:spMkLst>
            <pc:docMk/>
            <pc:sldMk cId="3907957093" sldId="270"/>
            <ac:spMk id="108" creationId="{00000000-0000-0000-0000-000000000000}"/>
          </ac:spMkLst>
        </pc:spChg>
        <pc:picChg chg="add mod">
          <ac:chgData name="Ralph Rayner" userId="5d4819359d17501c" providerId="LiveId" clId="{5D047E55-CF85-47E7-9806-3435BD513DF2}" dt="2021-09-09T07:59:22.530" v="6" actId="1076"/>
          <ac:picMkLst>
            <pc:docMk/>
            <pc:sldMk cId="3907957093" sldId="270"/>
            <ac:picMk id="5" creationId="{C19054D2-AAC7-4EA5-A53E-1E18A2FA3257}"/>
          </ac:picMkLst>
        </pc:picChg>
        <pc:picChg chg="del">
          <ac:chgData name="Ralph Rayner" userId="5d4819359d17501c" providerId="LiveId" clId="{5D047E55-CF85-47E7-9806-3435BD513DF2}" dt="2021-09-09T07:59:05.660" v="3" actId="478"/>
          <ac:picMkLst>
            <pc:docMk/>
            <pc:sldMk cId="3907957093" sldId="270"/>
            <ac:picMk id="110" creationId="{00000000-0000-0000-0000-000000000000}"/>
          </ac:picMkLst>
        </pc:picChg>
      </pc:sldChg>
      <pc:sldChg chg="addSp modSp mod modAnim modNotesTx">
        <pc:chgData name="Ralph Rayner" userId="5d4819359d17501c" providerId="LiveId" clId="{5D047E55-CF85-47E7-9806-3435BD513DF2}" dt="2021-09-09T08:38:15.810" v="543"/>
        <pc:sldMkLst>
          <pc:docMk/>
          <pc:sldMk cId="3510442957" sldId="306"/>
        </pc:sldMkLst>
        <pc:spChg chg="add mod ord">
          <ac:chgData name="Ralph Rayner" userId="5d4819359d17501c" providerId="LiveId" clId="{5D047E55-CF85-47E7-9806-3435BD513DF2}" dt="2021-09-09T08:36:34.758" v="459" actId="1076"/>
          <ac:spMkLst>
            <pc:docMk/>
            <pc:sldMk cId="3510442957" sldId="306"/>
            <ac:spMk id="2" creationId="{B0F6E4B8-B9EC-4897-8220-E7160765BEFC}"/>
          </ac:spMkLst>
        </pc:spChg>
        <pc:spChg chg="add mod">
          <ac:chgData name="Ralph Rayner" userId="5d4819359d17501c" providerId="LiveId" clId="{5D047E55-CF85-47E7-9806-3435BD513DF2}" dt="2021-09-09T08:25:52.752" v="219" actId="20577"/>
          <ac:spMkLst>
            <pc:docMk/>
            <pc:sldMk cId="3510442957" sldId="306"/>
            <ac:spMk id="4" creationId="{A7230482-3776-411E-89A7-BBD2D9C5C91A}"/>
          </ac:spMkLst>
        </pc:spChg>
        <pc:spChg chg="add mod">
          <ac:chgData name="Ralph Rayner" userId="5d4819359d17501c" providerId="LiveId" clId="{5D047E55-CF85-47E7-9806-3435BD513DF2}" dt="2021-09-09T08:27:51.037" v="229" actId="14100"/>
          <ac:spMkLst>
            <pc:docMk/>
            <pc:sldMk cId="3510442957" sldId="306"/>
            <ac:spMk id="6" creationId="{60B9DA87-E55E-41C3-ABF8-41CF92C7BCA3}"/>
          </ac:spMkLst>
        </pc:spChg>
        <pc:spChg chg="add mod">
          <ac:chgData name="Ralph Rayner" userId="5d4819359d17501c" providerId="LiveId" clId="{5D047E55-CF85-47E7-9806-3435BD513DF2}" dt="2021-09-09T08:30:11.251" v="360" actId="20577"/>
          <ac:spMkLst>
            <pc:docMk/>
            <pc:sldMk cId="3510442957" sldId="306"/>
            <ac:spMk id="7" creationId="{310D6162-560A-4A61-BDDB-35DE81907403}"/>
          </ac:spMkLst>
        </pc:spChg>
        <pc:spChg chg="add mod">
          <ac:chgData name="Ralph Rayner" userId="5d4819359d17501c" providerId="LiveId" clId="{5D047E55-CF85-47E7-9806-3435BD513DF2}" dt="2021-09-09T08:31:56.121" v="406" actId="20577"/>
          <ac:spMkLst>
            <pc:docMk/>
            <pc:sldMk cId="3510442957" sldId="306"/>
            <ac:spMk id="8" creationId="{7E040B3B-3E4F-4250-86D9-FBCFF0699A4F}"/>
          </ac:spMkLst>
        </pc:spChg>
        <pc:spChg chg="add mod">
          <ac:chgData name="Ralph Rayner" userId="5d4819359d17501c" providerId="LiveId" clId="{5D047E55-CF85-47E7-9806-3435BD513DF2}" dt="2021-09-09T08:37:41.167" v="542" actId="20577"/>
          <ac:spMkLst>
            <pc:docMk/>
            <pc:sldMk cId="3510442957" sldId="306"/>
            <ac:spMk id="9" creationId="{225DF99E-46F2-4B2D-A3BF-D5A91AE11AFC}"/>
          </ac:spMkLst>
        </pc:spChg>
        <pc:picChg chg="mod">
          <ac:chgData name="Ralph Rayner" userId="5d4819359d17501c" providerId="LiveId" clId="{5D047E55-CF85-47E7-9806-3435BD513DF2}" dt="2021-09-09T08:17:19.881" v="21" actId="14100"/>
          <ac:picMkLst>
            <pc:docMk/>
            <pc:sldMk cId="3510442957" sldId="306"/>
            <ac:picMk id="5" creationId="{A7FA705F-F380-404B-B46B-D595C71BAA84}"/>
          </ac:picMkLst>
        </pc:picChg>
      </pc:sldChg>
      <pc:sldChg chg="modNotes">
        <pc:chgData name="Ralph Rayner" userId="5d4819359d17501c" providerId="LiveId" clId="{5D047E55-CF85-47E7-9806-3435BD513DF2}" dt="2021-09-09T08:57:17.962" v="1562" actId="6549"/>
        <pc:sldMkLst>
          <pc:docMk/>
          <pc:sldMk cId="0" sldId="374"/>
        </pc:sldMkLst>
      </pc:sldChg>
      <pc:sldChg chg="modSp new mod">
        <pc:chgData name="Ralph Rayner" userId="5d4819359d17501c" providerId="LiveId" clId="{5D047E55-CF85-47E7-9806-3435BD513DF2}" dt="2021-09-09T08:49:04.719" v="1212" actId="20577"/>
        <pc:sldMkLst>
          <pc:docMk/>
          <pc:sldMk cId="696991302" sldId="375"/>
        </pc:sldMkLst>
        <pc:spChg chg="mod">
          <ac:chgData name="Ralph Rayner" userId="5d4819359d17501c" providerId="LiveId" clId="{5D047E55-CF85-47E7-9806-3435BD513DF2}" dt="2021-09-09T08:49:04.719" v="1212" actId="20577"/>
          <ac:spMkLst>
            <pc:docMk/>
            <pc:sldMk cId="696991302" sldId="375"/>
            <ac:spMk id="2" creationId="{AEB5A290-0910-4DFB-9A31-B05580A92860}"/>
          </ac:spMkLst>
        </pc:spChg>
        <pc:spChg chg="mod">
          <ac:chgData name="Ralph Rayner" userId="5d4819359d17501c" providerId="LiveId" clId="{5D047E55-CF85-47E7-9806-3435BD513DF2}" dt="2021-09-09T08:39:38.305" v="562" actId="20577"/>
          <ac:spMkLst>
            <pc:docMk/>
            <pc:sldMk cId="696991302" sldId="375"/>
            <ac:spMk id="3" creationId="{38E558A3-06A5-40BD-88EF-22A61C66D85E}"/>
          </ac:spMkLst>
        </pc:spChg>
      </pc:sldChg>
      <pc:sldChg chg="addSp delSp modSp new mod">
        <pc:chgData name="Ralph Rayner" userId="5d4819359d17501c" providerId="LiveId" clId="{5D047E55-CF85-47E7-9806-3435BD513DF2}" dt="2021-09-09T08:51:10.935" v="1259"/>
        <pc:sldMkLst>
          <pc:docMk/>
          <pc:sldMk cId="1630094947" sldId="376"/>
        </pc:sldMkLst>
        <pc:spChg chg="del">
          <ac:chgData name="Ralph Rayner" userId="5d4819359d17501c" providerId="LiveId" clId="{5D047E55-CF85-47E7-9806-3435BD513DF2}" dt="2021-09-09T08:50:23.586" v="1214" actId="931"/>
          <ac:spMkLst>
            <pc:docMk/>
            <pc:sldMk cId="1630094947" sldId="376"/>
            <ac:spMk id="2" creationId="{6B5179BF-7AD7-42C5-8A0C-22F284BD6DA3}"/>
          </ac:spMkLst>
        </pc:spChg>
        <pc:spChg chg="add del mod">
          <ac:chgData name="Ralph Rayner" userId="5d4819359d17501c" providerId="LiveId" clId="{5D047E55-CF85-47E7-9806-3435BD513DF2}" dt="2021-09-09T08:51:10.935" v="1259"/>
          <ac:spMkLst>
            <pc:docMk/>
            <pc:sldMk cId="1630094947" sldId="376"/>
            <ac:spMk id="6" creationId="{68015E56-6CAC-4EF8-ABBA-6FD210F057F2}"/>
          </ac:spMkLst>
        </pc:spChg>
        <pc:picChg chg="add mod">
          <ac:chgData name="Ralph Rayner" userId="5d4819359d17501c" providerId="LiveId" clId="{5D047E55-CF85-47E7-9806-3435BD513DF2}" dt="2021-09-09T08:51:09.569" v="1257" actId="1076"/>
          <ac:picMkLst>
            <pc:docMk/>
            <pc:sldMk cId="1630094947" sldId="376"/>
            <ac:picMk id="5" creationId="{195C9CB4-3A2B-472A-8EE1-6D5D946D5129}"/>
          </ac:picMkLst>
        </pc:picChg>
      </pc:sldChg>
      <pc:sldMasterChg chg="delSldLayout">
        <pc:chgData name="Ralph Rayner" userId="5d4819359d17501c" providerId="LiveId" clId="{5D047E55-CF85-47E7-9806-3435BD513DF2}" dt="2021-09-09T07:55:06.071" v="0" actId="47"/>
        <pc:sldMasterMkLst>
          <pc:docMk/>
          <pc:sldMasterMk cId="0" sldId="2147483671"/>
        </pc:sldMasterMkLst>
        <pc:sldLayoutChg chg="del">
          <pc:chgData name="Ralph Rayner" userId="5d4819359d17501c" providerId="LiveId" clId="{5D047E55-CF85-47E7-9806-3435BD513DF2}" dt="2021-09-09T07:55:06.071" v="0" actId="47"/>
          <pc:sldLayoutMkLst>
            <pc:docMk/>
            <pc:sldMasterMk cId="0" sldId="2147483671"/>
            <pc:sldLayoutMk cId="0" sldId="2147483667"/>
          </pc:sldLayoutMkLst>
        </pc:sldLayoutChg>
      </pc:sldMasterChg>
      <pc:sldMasterChg chg="modSldLayout">
        <pc:chgData name="Ralph Rayner" userId="5d4819359d17501c" providerId="LiveId" clId="{5D047E55-CF85-47E7-9806-3435BD513DF2}" dt="2021-09-09T08:07:47.965" v="12" actId="27636"/>
        <pc:sldMasterMkLst>
          <pc:docMk/>
          <pc:sldMasterMk cId="2342282843" sldId="2147483675"/>
        </pc:sldMasterMkLst>
        <pc:sldLayoutChg chg="modSp mod">
          <pc:chgData name="Ralph Rayner" userId="5d4819359d17501c" providerId="LiveId" clId="{5D047E55-CF85-47E7-9806-3435BD513DF2}" dt="2021-09-09T08:07:47.965" v="12" actId="27636"/>
          <pc:sldLayoutMkLst>
            <pc:docMk/>
            <pc:sldMasterMk cId="2342282843" sldId="2147483675"/>
            <pc:sldLayoutMk cId="3672316994" sldId="2147483677"/>
          </pc:sldLayoutMkLst>
          <pc:spChg chg="mod">
            <ac:chgData name="Ralph Rayner" userId="5d4819359d17501c" providerId="LiveId" clId="{5D047E55-CF85-47E7-9806-3435BD513DF2}" dt="2021-09-09T08:07:47.965" v="12" actId="27636"/>
            <ac:spMkLst>
              <pc:docMk/>
              <pc:sldMasterMk cId="2342282843" sldId="2147483675"/>
              <pc:sldLayoutMk cId="3672316994" sldId="2147483677"/>
              <ac:spMk id="4" creationId="{37B3AA0C-F0DF-4E42-9B6A-7206B8F76BAE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ebadcf87c6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gebadcf87c6_0_2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ebadcf87c6_0_2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5B9A7E-BF2D-4282-9785-E1708C0945B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46818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ebadcf87c6_0_4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gebadcf87c6_0_4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ebadcf87c6_0_48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ebadcf87c6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gebadcf87c6_0_2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ebadcf87c6_0_29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39884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5B5B7-9573-4FE3-919D-CA31C54754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30780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1981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2429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ebadcf87c6_0_6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gebadcf87c6_0_6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gebadcf87c6_0_6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ebadcf87c6_0_5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gebadcf87c6_0_5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1" name="Google Shape;261;gebadcf87c6_0_5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ebadcf87c6_0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gebadcf87c6_0_6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gebadcf87c6_0_60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ebadcf87c6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gebadcf87c6_0_2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ebadcf87c6_0_2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ebadcf87c6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gebadcf87c6_0_2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ebadcf87c6_0_29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ebadcf87c6_0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ebadcf87c6_0_3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gebadcf87c6_0_3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ebadcf87c6_0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gebadcf87c6_0_3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ebadcf87c6_0_3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ebadcf87c6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ebadcf87c6_0_3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ebadcf87c6_0_3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ebadcf87c6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gebadcf87c6_0_3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gebadcf87c6_0_39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ebadcf87c6_0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gebadcf87c6_0_4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gebadcf87c6_0_4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ebadcf87c6_0_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gebadcf87c6_0_4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ebadcf87c6_0_4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ctrTitle"/>
          </p:nvPr>
        </p:nvSpPr>
        <p:spPr>
          <a:xfrm>
            <a:off x="298939" y="1773757"/>
            <a:ext cx="8572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Rockwell"/>
              <a:buNone/>
              <a:defRPr sz="27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body" idx="1"/>
          </p:nvPr>
        </p:nvSpPr>
        <p:spPr>
          <a:xfrm>
            <a:off x="628650" y="580292"/>
            <a:ext cx="7886700" cy="40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53285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53285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53285"/>
              </a:buClr>
              <a:buSzPts val="1400"/>
              <a:buFont typeface="Courier New"/>
              <a:buChar char="o"/>
              <a:defRPr sz="1400" b="0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53285"/>
              </a:buClr>
              <a:buSzPts val="1200"/>
              <a:buFont typeface="Century Gothic"/>
              <a:buChar char="−"/>
              <a:defRPr sz="1200" b="0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53285"/>
              </a:buClr>
              <a:buSzPts val="1200"/>
              <a:buFont typeface="Century Gothic"/>
              <a:buChar char="»"/>
              <a:defRPr sz="1200" b="0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sldNum" idx="12"/>
          </p:nvPr>
        </p:nvSpPr>
        <p:spPr>
          <a:xfrm>
            <a:off x="224604" y="4662668"/>
            <a:ext cx="307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2"/>
          </p:nvPr>
        </p:nvSpPr>
        <p:spPr>
          <a:xfrm>
            <a:off x="1143" y="0"/>
            <a:ext cx="9141900" cy="4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53285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53285"/>
              </a:buClr>
              <a:buSzPts val="1400"/>
              <a:buFont typeface="Courier New"/>
              <a:buChar char="o"/>
              <a:defRPr sz="1400" b="0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53285"/>
              </a:buClr>
              <a:buSzPts val="1200"/>
              <a:buFont typeface="Century Gothic"/>
              <a:buChar char="−"/>
              <a:defRPr sz="1200" b="0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53285"/>
              </a:buClr>
              <a:buSzPts val="1200"/>
              <a:buFont typeface="Century Gothic"/>
              <a:buChar char="»"/>
              <a:defRPr sz="1200" b="0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3">
  <p:cSld name="Title Slide 3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1400" b="0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>
            <a:spLocks noGrp="1"/>
          </p:cNvSpPr>
          <p:nvPr>
            <p:ph type="ctrTitle"/>
          </p:nvPr>
        </p:nvSpPr>
        <p:spPr>
          <a:xfrm>
            <a:off x="298939" y="1773757"/>
            <a:ext cx="8572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Rockwell"/>
              <a:buNone/>
              <a:defRPr sz="27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body" idx="1"/>
          </p:nvPr>
        </p:nvSpPr>
        <p:spPr>
          <a:xfrm>
            <a:off x="1089791" y="1239624"/>
            <a:ext cx="6999900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body" idx="2"/>
          </p:nvPr>
        </p:nvSpPr>
        <p:spPr>
          <a:xfrm>
            <a:off x="1789282" y="2223996"/>
            <a:ext cx="5600700" cy="14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ckwell"/>
              <a:buNone/>
              <a:defRPr sz="2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0" name="Google Shape;70;p19"/>
          <p:cNvSpPr>
            <a:spLocks noGrp="1"/>
          </p:cNvSpPr>
          <p:nvPr>
            <p:ph type="pic" idx="2"/>
          </p:nvPr>
        </p:nvSpPr>
        <p:spPr>
          <a:xfrm>
            <a:off x="2259623" y="699040"/>
            <a:ext cx="4624800" cy="3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ckwell"/>
              <a:buNone/>
              <a:defRPr sz="2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>
            <a:off x="628650" y="580292"/>
            <a:ext cx="7886700" cy="40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53285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53285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53285"/>
              </a:buClr>
              <a:buSzPts val="1400"/>
              <a:buFont typeface="Courier New"/>
              <a:buChar char="o"/>
              <a:defRPr sz="1400" b="0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53285"/>
              </a:buClr>
              <a:buSzPts val="1200"/>
              <a:buFont typeface="Century Gothic"/>
              <a:buChar char="−"/>
              <a:defRPr sz="1200" b="0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53285"/>
              </a:buClr>
              <a:buSzPts val="1200"/>
              <a:buFont typeface="Century Gothic"/>
              <a:buChar char="»"/>
              <a:defRPr sz="1200" b="0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224604" y="4662668"/>
            <a:ext cx="307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body" idx="2"/>
          </p:nvPr>
        </p:nvSpPr>
        <p:spPr>
          <a:xfrm>
            <a:off x="1143" y="0"/>
            <a:ext cx="9141900" cy="4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53285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53285"/>
              </a:buClr>
              <a:buSzPts val="1400"/>
              <a:buFont typeface="Courier New"/>
              <a:buChar char="o"/>
              <a:defRPr sz="1400" b="0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53285"/>
              </a:buClr>
              <a:buSzPts val="1200"/>
              <a:buFont typeface="Century Gothic"/>
              <a:buChar char="−"/>
              <a:defRPr sz="1200" b="0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53285"/>
              </a:buClr>
              <a:buSzPts val="1200"/>
              <a:buFont typeface="Century Gothic"/>
              <a:buChar char="»"/>
              <a:defRPr sz="1200" b="0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5"/>
          <p:cNvSpPr txBox="1">
            <a:spLocks noGrp="1"/>
          </p:cNvSpPr>
          <p:nvPr>
            <p:ph type="ctrTitle"/>
          </p:nvPr>
        </p:nvSpPr>
        <p:spPr>
          <a:xfrm>
            <a:off x="628650" y="1873041"/>
            <a:ext cx="6714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Rockwell"/>
              <a:buNone/>
              <a:defRPr sz="27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88" name="Google Shape;88;p25"/>
          <p:cNvSpPr txBox="1">
            <a:spLocks noGrp="1"/>
          </p:cNvSpPr>
          <p:nvPr>
            <p:ph type="subTitle" idx="1"/>
          </p:nvPr>
        </p:nvSpPr>
        <p:spPr>
          <a:xfrm>
            <a:off x="628650" y="2442255"/>
            <a:ext cx="6714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692B1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1692B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80292"/>
            <a:ext cx="7886700" cy="40524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3B30E-95FA-4D63-8156-56ABBB77845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143" y="0"/>
            <a:ext cx="9141714" cy="480060"/>
          </a:xfrm>
          <a:prstGeom prst="rect">
            <a:avLst/>
          </a:prstGeom>
        </p:spPr>
        <p:txBody>
          <a:bodyPr anchor="ctr" anchorCtr="0"/>
          <a:lstStyle>
            <a:lvl1pPr marL="68580">
              <a:defRPr sz="2400" baseline="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2636777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160839B-3F7A-4BAC-86ED-7CEA540A67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E143E05-BEB5-4AFF-9EA5-96A159464B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F027452-BAAE-4902-A3E0-2829511840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42896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7B3AA0C-F0DF-4E42-9B6A-7206B8F76BAE}"/>
              </a:ext>
            </a:extLst>
          </p:cNvPr>
          <p:cNvSpPr txBox="1">
            <a:spLocks/>
          </p:cNvSpPr>
          <p:nvPr userDrawn="1"/>
        </p:nvSpPr>
        <p:spPr>
          <a:xfrm>
            <a:off x="4764" y="13098"/>
            <a:ext cx="9139237" cy="444103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400" dirty="0"/>
              <a:t>Click to edit Master 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>
            <a:normAutofit/>
          </a:bodyPr>
          <a:lstStyle>
            <a:lvl1pPr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8CA26-6BF2-468D-B8BB-9DFC5F3178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A5EA0-DF27-42F7-8358-42854CB7AE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31D9B8-3CE8-4018-816B-CE661E8FB5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23169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56CA76-B255-4B2B-9B15-D9095EDE8E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6CEB277-2986-4084-862A-6E56F7BCAA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724AA4E-7E44-46A6-B2C6-D121C3285C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36932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7374960-B8FD-4B94-A744-AC23FB1C21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FC504B06-5968-4FA4-803E-0FAEAEF75C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EB0A327-39B0-401A-83E3-AB6FCC03EE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01043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AE6FA44-EF31-474E-BE7A-5433A73763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0C90E0-7E05-4DEE-BE25-EE106DCD32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B151F8-5C94-45F8-BE2D-5BDBB7E35F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09479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57200"/>
            <a:ext cx="3008313" cy="619125"/>
          </a:xfrm>
        </p:spPr>
        <p:txBody>
          <a:bodyPr anchor="b"/>
          <a:lstStyle>
            <a:lvl1pPr algn="l">
              <a:defRPr sz="15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7201"/>
            <a:ext cx="5111750" cy="413742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658CA-1C9F-4716-8D35-853CF4B8BA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2D731F5-16D0-4B4D-824F-09D4E0344C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74E2C5-6EE3-43E3-BA47-7889EBC920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96017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0BC48-1691-4B68-BCE1-6FFCF17C0E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215D54C-37B7-4C66-8548-EC6840B13F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90F704-50F6-4E7C-8EE2-4432AF0FB5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2470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CDBA496-1D72-4CA2-90A5-AD7F6298C2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428E085-48A8-493C-BA24-9447042DF8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935B5E-033C-45D5-BD3E-DE884E23CA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1714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4229100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4229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4F0EE39-2512-4284-8101-940E4EDA71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B0C89EC-7597-4BD5-A16E-3948CA84B5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4C4B0E-E4F7-4A63-8FCF-B9392F002E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87874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DFCD1B9-EB6D-47C1-AAA0-86D59C7072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/>
              <a:t>May 31, 2010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F514B7E-6343-4BAF-9799-79626A560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IUCAF Summer School on Spectrum Management, Tokyo, Japan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07B2CA6-01EE-4445-BA29-4E611B67F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914757-18C5-40FC-92B2-7DEA5EBB23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98256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6D18054-F801-428D-81AC-9F5E6B6AEF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/>
              <a:t>May 31, 2010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BD71C8F-3E93-41BC-98A0-6CE2BF000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IUCAF Summer School on Spectrum Management, Tokyo, Japan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A970E88-0BF8-41A6-B350-DDA16DB11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6FEA2-1E7D-4CDD-BE98-18C7ECC165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49618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EBB3D0A-A3E1-40D4-B08D-61D7A70FD1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EDDBD1F-8754-445E-AF1C-C4ACDFC9CD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3559122-BA15-4B42-B133-ADF1EA478D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DEC1EB-1503-4777-B694-DCCA7AE8A4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7728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1"/>
          <p:cNvSpPr txBox="1">
            <a:spLocks noGrp="1"/>
          </p:cNvSpPr>
          <p:nvPr>
            <p:ph type="sldNum" idx="12"/>
          </p:nvPr>
        </p:nvSpPr>
        <p:spPr>
          <a:xfrm>
            <a:off x="224604" y="4662668"/>
            <a:ext cx="307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4604" y="4662669"/>
            <a:ext cx="3077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3B30E-95FA-4D63-8156-56ABBB7784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391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800" kern="1200">
          <a:solidFill>
            <a:srgbClr val="053285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053285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350" kern="1200">
          <a:solidFill>
            <a:srgbClr val="053285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Century Gothic" panose="020B0502020202020204" pitchFamily="34" charset="0"/>
        <a:buChar char="−"/>
        <a:defRPr sz="1200" kern="1200">
          <a:solidFill>
            <a:srgbClr val="053285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Century Gothic" panose="020B0502020202020204" pitchFamily="34" charset="0"/>
        <a:buChar char="»"/>
        <a:defRPr sz="1200" kern="1200">
          <a:solidFill>
            <a:srgbClr val="053285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B2133B2-3182-490E-908A-92C80CF74C6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764" y="13098"/>
            <a:ext cx="9139237" cy="444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071F716-CD61-49EE-B9F6-FCA96F2066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742950"/>
            <a:ext cx="82296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Top Level Text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8AF9E-DABB-4C9D-8A96-9CCF71CFAF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0200" y="4767264"/>
            <a:ext cx="5334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560D9-FDE9-43E9-BCBA-720F38F998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4767264"/>
            <a:ext cx="7620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chemeClr val="tx2"/>
                </a:solidFill>
              </a:defRPr>
            </a:lvl1pPr>
          </a:lstStyle>
          <a:p>
            <a:fld id="{63542A5B-E385-4F2E-937A-6E8C22AFB1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2282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Rockwell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Rockwell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Rockwell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Rockwell" pitchFamily="18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Rockwell" pitchFamily="18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Rockwell" pitchFamily="18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Rockwell" pitchFamily="18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Rockwell" pitchFamily="18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6"/>
          <p:cNvSpPr txBox="1">
            <a:spLocks noGrp="1"/>
          </p:cNvSpPr>
          <p:nvPr>
            <p:ph type="ctrTitle"/>
          </p:nvPr>
        </p:nvSpPr>
        <p:spPr>
          <a:xfrm>
            <a:off x="0" y="1952661"/>
            <a:ext cx="9144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Rockwell"/>
              <a:buNone/>
            </a:pPr>
            <a:r>
              <a:rPr lang="en"/>
              <a:t>Benefits of Ocean Observation Catalog (BOOC)</a:t>
            </a:r>
            <a:endParaRPr/>
          </a:p>
        </p:txBody>
      </p:sp>
      <p:sp>
        <p:nvSpPr>
          <p:cNvPr id="95" name="Google Shape;95;p26"/>
          <p:cNvSpPr txBox="1"/>
          <p:nvPr/>
        </p:nvSpPr>
        <p:spPr>
          <a:xfrm>
            <a:off x="3079399" y="2619358"/>
            <a:ext cx="53277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92B1"/>
              </a:buClr>
              <a:buSzPts val="2100"/>
              <a:buFont typeface="Arial"/>
              <a:buNone/>
            </a:pPr>
            <a:r>
              <a:rPr lang="en" sz="2100">
                <a:solidFill>
                  <a:srgbClr val="1692B1"/>
                </a:solidFill>
                <a:latin typeface="Rockwell"/>
                <a:ea typeface="Rockwell"/>
                <a:cs typeface="Rockwell"/>
                <a:sym typeface="Rockwell"/>
              </a:rPr>
              <a:t>GOOS Regional Alliance Council </a:t>
            </a:r>
            <a:r>
              <a:rPr lang="en" sz="2100" b="0" i="0" u="none" strike="noStrike" cap="none">
                <a:solidFill>
                  <a:srgbClr val="1692B1"/>
                </a:solidFill>
                <a:latin typeface="Rockwell"/>
                <a:ea typeface="Rockwell"/>
                <a:cs typeface="Rockwell"/>
                <a:sym typeface="Rockwell"/>
              </a:rPr>
              <a:t>        </a:t>
            </a:r>
            <a:endParaRPr sz="2100">
              <a:solidFill>
                <a:srgbClr val="1692B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92B1"/>
              </a:buClr>
              <a:buSzPts val="2100"/>
              <a:buFont typeface="Arial"/>
              <a:buNone/>
            </a:pPr>
            <a:r>
              <a:rPr lang="en" sz="2100">
                <a:solidFill>
                  <a:srgbClr val="1692B1"/>
                </a:solidFill>
                <a:latin typeface="Rockwell"/>
                <a:ea typeface="Rockwell"/>
                <a:cs typeface="Rockwell"/>
                <a:sym typeface="Rockwell"/>
              </a:rPr>
              <a:t>September 9, 2021</a:t>
            </a:r>
            <a:endParaRPr sz="2100">
              <a:solidFill>
                <a:srgbClr val="1692B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FC7A8C94-13B8-42B2-A264-1F273A137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Socioeconomic benefits of ocean observations</a:t>
            </a:r>
          </a:p>
        </p:txBody>
      </p:sp>
      <p:pic>
        <p:nvPicPr>
          <p:cNvPr id="19459" name="Content Placeholder 5">
            <a:extLst>
              <a:ext uri="{FF2B5EF4-FFF2-40B4-BE49-F238E27FC236}">
                <a16:creationId xmlns:a16="http://schemas.microsoft.com/office/drawing/2014/main" id="{D0D62566-58DD-46CF-B11D-C5760C2AF22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5900" y="1760935"/>
            <a:ext cx="3028950" cy="2271713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362F8F-B579-4459-8F3E-F61C91D35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3191" y="1760935"/>
            <a:ext cx="3028950" cy="33956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j-lt"/>
              </a:rPr>
              <a:t>Building a better understanding of how ocean observations, measurements and forecasts deliver societal and economic benefits</a:t>
            </a:r>
          </a:p>
        </p:txBody>
      </p:sp>
      <p:sp>
        <p:nvSpPr>
          <p:cNvPr id="19461" name="Slide Number Placeholder 4">
            <a:extLst>
              <a:ext uri="{FF2B5EF4-FFF2-40B4-BE49-F238E27FC236}">
                <a16:creationId xmlns:a16="http://schemas.microsoft.com/office/drawing/2014/main" id="{A1428B3F-5B6F-4162-97A9-025C84BF33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 sz="18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•"/>
              <a:defRPr sz="15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857250" indent="-171450">
              <a:spcBef>
                <a:spcPct val="20000"/>
              </a:spcBef>
              <a:buFont typeface="Courier New" panose="02070309020205020404" pitchFamily="49" charset="0"/>
              <a:buChar char="o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900" kern="1200">
              <a:solidFill>
                <a:srgbClr val="053285"/>
              </a:solidFill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5"/>
          <p:cNvSpPr txBox="1">
            <a:spLocks noGrp="1"/>
          </p:cNvSpPr>
          <p:nvPr>
            <p:ph type="body" idx="2"/>
          </p:nvPr>
        </p:nvSpPr>
        <p:spPr>
          <a:xfrm>
            <a:off x="0" y="219173"/>
            <a:ext cx="9141900" cy="4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635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"/>
              <a:t>The Benefits of Ocean Observations Catalog</a:t>
            </a:r>
            <a:endParaRPr/>
          </a:p>
          <a:p>
            <a:pPr marL="635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  <p:pic>
        <p:nvPicPr>
          <p:cNvPr id="194" name="Google Shape;194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275" y="1408175"/>
            <a:ext cx="8955163" cy="2718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8"/>
          <p:cNvSpPr txBox="1">
            <a:spLocks noGrp="1"/>
          </p:cNvSpPr>
          <p:nvPr>
            <p:ph type="body" idx="2"/>
          </p:nvPr>
        </p:nvSpPr>
        <p:spPr>
          <a:xfrm>
            <a:off x="1143" y="0"/>
            <a:ext cx="9141900" cy="4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635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"/>
              <a:t>Ocean Observing Value Chain </a:t>
            </a: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9054D2-AAC7-4EA5-A53E-1E18A2FA3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388" y="580292"/>
            <a:ext cx="4367961" cy="434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957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0" y="219173"/>
            <a:ext cx="9141714" cy="480060"/>
          </a:xfrm>
        </p:spPr>
        <p:txBody>
          <a:bodyPr/>
          <a:lstStyle/>
          <a:p>
            <a:r>
              <a:rPr lang="en-US" altLang="en-US" dirty="0"/>
              <a:t>The Benefits of Ocean Observations Catalog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FA705F-F380-404B-B46B-D595C71BA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77140"/>
            <a:ext cx="9141713" cy="32447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F6E4B8-B9EC-4897-8220-E7160765BEFC}"/>
              </a:ext>
            </a:extLst>
          </p:cNvPr>
          <p:cNvSpPr txBox="1"/>
          <p:nvPr/>
        </p:nvSpPr>
        <p:spPr>
          <a:xfrm>
            <a:off x="0" y="3390694"/>
            <a:ext cx="9144000" cy="1760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230482-3776-411E-89A7-BBD2D9C5C91A}"/>
              </a:ext>
            </a:extLst>
          </p:cNvPr>
          <p:cNvSpPr txBox="1"/>
          <p:nvPr/>
        </p:nvSpPr>
        <p:spPr>
          <a:xfrm>
            <a:off x="106268" y="3390694"/>
            <a:ext cx="1734889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Observations and Measurements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/>
              <a:t>Public/private/both?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/>
              <a:t>Types of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/>
              <a:t>Geographical attributes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/>
              <a:t>etc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B9DA87-E55E-41C3-ABF8-41CF92C7BCA3}"/>
              </a:ext>
            </a:extLst>
          </p:cNvPr>
          <p:cNvSpPr txBox="1"/>
          <p:nvPr/>
        </p:nvSpPr>
        <p:spPr>
          <a:xfrm>
            <a:off x="1779372" y="3383280"/>
            <a:ext cx="16286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Data synthesis and </a:t>
            </a:r>
            <a:r>
              <a:rPr lang="en-GB" dirty="0" err="1"/>
              <a:t>Modeling</a:t>
            </a: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Source repository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Type of synthesis/model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etc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0D6162-560A-4A61-BDDB-35DE81907403}"/>
              </a:ext>
            </a:extLst>
          </p:cNvPr>
          <p:cNvSpPr txBox="1"/>
          <p:nvPr/>
        </p:nvSpPr>
        <p:spPr>
          <a:xfrm>
            <a:off x="3385751" y="3425293"/>
            <a:ext cx="1925183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Intermediaries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/>
              <a:t>Public/private?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/>
              <a:t>Organization name(s)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/>
              <a:t>Nature of end-use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/>
              <a:t>Geographical attributes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/>
              <a:t>etc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040B3B-3E4F-4250-86D9-FBCFF0699A4F}"/>
              </a:ext>
            </a:extLst>
          </p:cNvPr>
          <p:cNvSpPr txBox="1"/>
          <p:nvPr/>
        </p:nvSpPr>
        <p:spPr>
          <a:xfrm>
            <a:off x="5570426" y="3425293"/>
            <a:ext cx="1717589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End-use/End User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/>
              <a:t>Who?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/>
              <a:t>Where?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/>
              <a:t>etc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5DF99E-46F2-4B2D-A3BF-D5A91AE11AFC}"/>
              </a:ext>
            </a:extLst>
          </p:cNvPr>
          <p:cNvSpPr txBox="1"/>
          <p:nvPr/>
        </p:nvSpPr>
        <p:spPr>
          <a:xfrm>
            <a:off x="7134792" y="3425293"/>
            <a:ext cx="200920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Value/Benefit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/>
              <a:t>Qualitative/quantitative?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/>
              <a:t>Assessment method?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/>
              <a:t>Bibliographic/source ref?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/>
              <a:t>etc</a:t>
            </a:r>
          </a:p>
        </p:txBody>
      </p:sp>
    </p:spTree>
    <p:extLst>
      <p:ext uri="{BB962C8B-B14F-4D97-AF65-F5344CB8AC3E}">
        <p14:creationId xmlns:p14="http://schemas.microsoft.com/office/powerpoint/2010/main" val="351044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B5A290-0910-4DFB-9A31-B05580A92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Task 1		Define function and structure</a:t>
            </a:r>
          </a:p>
          <a:p>
            <a:r>
              <a:rPr lang="en-GB" sz="1400" dirty="0"/>
              <a:t>		</a:t>
            </a:r>
            <a:r>
              <a:rPr lang="en-GB" sz="1200" dirty="0"/>
              <a:t>Input system, taxonomy, database structure, geographical interface, reporting tools</a:t>
            </a:r>
            <a:endParaRPr lang="en-GB" sz="1400" dirty="0"/>
          </a:p>
          <a:p>
            <a:r>
              <a:rPr lang="en-GB" dirty="0"/>
              <a:t>Task 2		Develop prototype</a:t>
            </a:r>
          </a:p>
          <a:p>
            <a:r>
              <a:rPr lang="en-GB" dirty="0"/>
              <a:t>		</a:t>
            </a:r>
            <a:r>
              <a:rPr lang="en-GB" sz="1400" dirty="0"/>
              <a:t>Build prototype able to deliver agreed functional specification</a:t>
            </a:r>
            <a:endParaRPr lang="en-GB" dirty="0"/>
          </a:p>
          <a:p>
            <a:r>
              <a:rPr lang="en-GB" dirty="0"/>
              <a:t>Task 3		Testing of prototype</a:t>
            </a:r>
          </a:p>
          <a:p>
            <a:r>
              <a:rPr lang="en-GB" dirty="0"/>
              <a:t>		</a:t>
            </a:r>
            <a:r>
              <a:rPr lang="en-GB" sz="1400" dirty="0"/>
              <a:t>Test prototype for a range of use cases/geographical areas working with 		range of trial users</a:t>
            </a:r>
            <a:endParaRPr lang="en-GB" dirty="0"/>
          </a:p>
          <a:p>
            <a:r>
              <a:rPr lang="en-GB" dirty="0"/>
              <a:t>Task 4 	Develop deployment plan</a:t>
            </a:r>
          </a:p>
          <a:p>
            <a:r>
              <a:rPr lang="en-GB" dirty="0"/>
              <a:t>		</a:t>
            </a:r>
            <a:r>
              <a:rPr lang="en-GB" sz="1400" dirty="0"/>
              <a:t>Update prototype based on trial user feedback, expand to global 			capability, determine governance/management structure</a:t>
            </a:r>
            <a:endParaRPr lang="en-GB" dirty="0"/>
          </a:p>
          <a:p>
            <a:r>
              <a:rPr lang="en-GB" dirty="0"/>
              <a:t>Task 5		Implement deployment plan</a:t>
            </a:r>
          </a:p>
          <a:p>
            <a:r>
              <a:rPr lang="en-GB" dirty="0"/>
              <a:t>		</a:t>
            </a:r>
            <a:r>
              <a:rPr lang="en-GB" sz="1400" dirty="0"/>
              <a:t>Roll out global system, governance and administrative structure</a:t>
            </a:r>
            <a:endParaRPr lang="en-GB" dirty="0"/>
          </a:p>
          <a:p>
            <a:r>
              <a:rPr lang="en-GB" dirty="0"/>
              <a:t>	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E558A3-06A5-40BD-88EF-22A61C66D8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BOOC Work Packages</a:t>
            </a:r>
          </a:p>
        </p:txBody>
      </p:sp>
    </p:spTree>
    <p:extLst>
      <p:ext uri="{BB962C8B-B14F-4D97-AF65-F5344CB8AC3E}">
        <p14:creationId xmlns:p14="http://schemas.microsoft.com/office/powerpoint/2010/main" val="696991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wearing a hat and holding a cigar&#10;&#10;Description automatically generated with low confidence">
            <a:extLst>
              <a:ext uri="{FF2B5EF4-FFF2-40B4-BE49-F238E27FC236}">
                <a16:creationId xmlns:a16="http://schemas.microsoft.com/office/drawing/2014/main" id="{195C9CB4-3A2B-472A-8EE1-6D5D946D51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71782" y="1616264"/>
            <a:ext cx="2400435" cy="2115383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431CDB-AF3C-44AA-8073-6CA2B81815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094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7"/>
          <p:cNvSpPr txBox="1">
            <a:spLocks noGrp="1"/>
          </p:cNvSpPr>
          <p:nvPr>
            <p:ph type="body" idx="2"/>
          </p:nvPr>
        </p:nvSpPr>
        <p:spPr>
          <a:xfrm>
            <a:off x="-19" y="5"/>
            <a:ext cx="9141900" cy="4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635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"/>
              <a:t>Next Steps with GRAs for BOOC</a:t>
            </a:r>
            <a:endParaRPr/>
          </a:p>
        </p:txBody>
      </p:sp>
      <p:pic>
        <p:nvPicPr>
          <p:cNvPr id="255" name="Google Shape;255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0575" y="609345"/>
            <a:ext cx="5225177" cy="1586281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7"/>
          <p:cNvSpPr txBox="1"/>
          <p:nvPr/>
        </p:nvSpPr>
        <p:spPr>
          <a:xfrm>
            <a:off x="530681" y="1045031"/>
            <a:ext cx="5225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37"/>
          <p:cNvSpPr txBox="1"/>
          <p:nvPr/>
        </p:nvSpPr>
        <p:spPr>
          <a:xfrm>
            <a:off x="94261" y="1150124"/>
            <a:ext cx="6923400" cy="4224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NEXT STEPS </a:t>
            </a:r>
            <a:endParaRPr sz="1700" b="1" dirty="0">
              <a:solidFill>
                <a:srgbClr val="05328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 dirty="0">
              <a:solidFill>
                <a:srgbClr val="05328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260350" algn="l" rtl="0">
              <a:spcBef>
                <a:spcPts val="0"/>
              </a:spcBef>
              <a:spcAft>
                <a:spcPts val="0"/>
              </a:spcAft>
              <a:buClr>
                <a:srgbClr val="053285"/>
              </a:buClr>
              <a:buSzPts val="1500"/>
              <a:buFont typeface="Century Gothic"/>
              <a:buChar char="●"/>
            </a:pPr>
            <a:r>
              <a:rPr lang="en" sz="1500" dirty="0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Engagement Process starts NOW</a:t>
            </a:r>
            <a:endParaRPr sz="1500" dirty="0">
              <a:solidFill>
                <a:srgbClr val="05328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rgbClr val="05328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260350" algn="l" rtl="0">
              <a:spcBef>
                <a:spcPts val="0"/>
              </a:spcBef>
              <a:spcAft>
                <a:spcPts val="0"/>
              </a:spcAft>
              <a:buClr>
                <a:srgbClr val="053285"/>
              </a:buClr>
              <a:buSzPts val="1500"/>
              <a:buFont typeface="Century Gothic"/>
              <a:buChar char="●"/>
            </a:pPr>
            <a:r>
              <a:rPr lang="en" sz="1500" dirty="0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Define taxonomy, input process and final structure</a:t>
            </a:r>
            <a:endParaRPr sz="1500" dirty="0">
              <a:solidFill>
                <a:srgbClr val="05328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rgbClr val="05328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260350" algn="l" rtl="0">
              <a:spcBef>
                <a:spcPts val="0"/>
              </a:spcBef>
              <a:spcAft>
                <a:spcPts val="0"/>
              </a:spcAft>
              <a:buClr>
                <a:srgbClr val="053285"/>
              </a:buClr>
              <a:buSzPts val="1500"/>
              <a:buFont typeface="Century Gothic"/>
              <a:buChar char="●"/>
            </a:pPr>
            <a:r>
              <a:rPr lang="en" sz="1500" dirty="0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Join a prototype user/test group</a:t>
            </a:r>
            <a:endParaRPr sz="1500" dirty="0">
              <a:solidFill>
                <a:srgbClr val="05328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rgbClr val="05328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260350" algn="l" rtl="0">
              <a:spcBef>
                <a:spcPts val="0"/>
              </a:spcBef>
              <a:spcAft>
                <a:spcPts val="0"/>
              </a:spcAft>
              <a:buClr>
                <a:srgbClr val="053285"/>
              </a:buClr>
              <a:buSzPts val="1500"/>
              <a:buFont typeface="Century Gothic"/>
              <a:buChar char="●"/>
            </a:pPr>
            <a:r>
              <a:rPr lang="en" sz="1500" dirty="0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Help with identification and development of use cases</a:t>
            </a:r>
            <a:endParaRPr sz="1500" dirty="0">
              <a:solidFill>
                <a:srgbClr val="05328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rgbClr val="05328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260350" algn="l" rtl="0">
              <a:spcBef>
                <a:spcPts val="0"/>
              </a:spcBef>
              <a:spcAft>
                <a:spcPts val="0"/>
              </a:spcAft>
              <a:buClr>
                <a:srgbClr val="053285"/>
              </a:buClr>
              <a:buSzPts val="1500"/>
              <a:buFont typeface="Century Gothic"/>
              <a:buChar char="●"/>
            </a:pPr>
            <a:r>
              <a:rPr lang="en" sz="1500" dirty="0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Work with existing efforts at Copernicus, GEOValue, IODE, EMODnet etc.</a:t>
            </a:r>
          </a:p>
          <a:p>
            <a:pPr marL="342900" marR="0" lvl="0" indent="-260350" algn="l" rtl="0">
              <a:spcBef>
                <a:spcPts val="0"/>
              </a:spcBef>
              <a:spcAft>
                <a:spcPts val="0"/>
              </a:spcAft>
              <a:buClr>
                <a:srgbClr val="053285"/>
              </a:buClr>
              <a:buSzPts val="1500"/>
              <a:buFont typeface="Century Gothic"/>
              <a:buChar char="●"/>
            </a:pPr>
            <a:r>
              <a:rPr lang="en" sz="1500" dirty="0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Develop templates for use case development</a:t>
            </a:r>
            <a:endParaRPr sz="1500" dirty="0">
              <a:solidFill>
                <a:srgbClr val="05328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rgbClr val="05328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260350" algn="l" rtl="0">
              <a:spcBef>
                <a:spcPts val="0"/>
              </a:spcBef>
              <a:spcAft>
                <a:spcPts val="0"/>
              </a:spcAft>
              <a:buClr>
                <a:srgbClr val="053285"/>
              </a:buClr>
              <a:buSzPts val="1500"/>
              <a:buFont typeface="Century Gothic"/>
              <a:buChar char="●"/>
            </a:pPr>
            <a:r>
              <a:rPr lang="en" sz="1500" dirty="0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Convene mini workshops on developing use cases in late 2021and into 2022</a:t>
            </a:r>
            <a:endParaRPr sz="1500" dirty="0">
              <a:solidFill>
                <a:srgbClr val="05328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rgbClr val="05328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8"/>
          <p:cNvSpPr txBox="1">
            <a:spLocks noGrp="1"/>
          </p:cNvSpPr>
          <p:nvPr>
            <p:ph type="body" idx="2"/>
          </p:nvPr>
        </p:nvSpPr>
        <p:spPr>
          <a:xfrm>
            <a:off x="-19" y="5"/>
            <a:ext cx="9141900" cy="4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635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" dirty="0"/>
              <a:t>Open Discussion: GRA engagement and use case provision </a:t>
            </a:r>
            <a:endParaRPr dirty="0"/>
          </a:p>
        </p:txBody>
      </p:sp>
      <p:pic>
        <p:nvPicPr>
          <p:cNvPr id="264" name="Google Shape;264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8337" y="544820"/>
            <a:ext cx="5225177" cy="1586281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8"/>
          <p:cNvSpPr txBox="1"/>
          <p:nvPr/>
        </p:nvSpPr>
        <p:spPr>
          <a:xfrm>
            <a:off x="153500" y="2276350"/>
            <a:ext cx="8990400" cy="188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 dirty="0">
              <a:solidFill>
                <a:srgbClr val="05328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260350" algn="l" rtl="0">
              <a:spcBef>
                <a:spcPts val="0"/>
              </a:spcBef>
              <a:spcAft>
                <a:spcPts val="0"/>
              </a:spcAft>
              <a:buClr>
                <a:srgbClr val="053285"/>
              </a:buClr>
              <a:buSzPts val="1500"/>
              <a:buFont typeface="Century Gothic"/>
              <a:buChar char="●"/>
            </a:pPr>
            <a:r>
              <a:rPr lang="en" sz="1500" dirty="0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Engagement in prototype development stages</a:t>
            </a:r>
          </a:p>
          <a:p>
            <a:pPr marL="342900" marR="0" lvl="0" indent="-260350" algn="l" rtl="0">
              <a:spcBef>
                <a:spcPts val="0"/>
              </a:spcBef>
              <a:spcAft>
                <a:spcPts val="0"/>
              </a:spcAft>
              <a:buClr>
                <a:srgbClr val="053285"/>
              </a:buClr>
              <a:buSzPts val="1500"/>
              <a:buFont typeface="Century Gothic"/>
              <a:buChar char="●"/>
            </a:pPr>
            <a:r>
              <a:rPr lang="en" sz="1500" dirty="0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Supply existing use cases</a:t>
            </a:r>
          </a:p>
          <a:p>
            <a:pPr marL="342900" marR="0" lvl="0" indent="-260350" algn="l" rtl="0">
              <a:spcBef>
                <a:spcPts val="0"/>
              </a:spcBef>
              <a:spcAft>
                <a:spcPts val="0"/>
              </a:spcAft>
              <a:buClr>
                <a:srgbClr val="053285"/>
              </a:buClr>
              <a:buSzPts val="1500"/>
              <a:buFont typeface="Century Gothic"/>
              <a:buChar char="●"/>
            </a:pPr>
            <a:r>
              <a:rPr lang="en" sz="1500" dirty="0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Work on development of new use cases</a:t>
            </a:r>
          </a:p>
          <a:p>
            <a:pPr marL="342900" marR="0" lvl="0" indent="-260350" algn="l" rtl="0">
              <a:spcBef>
                <a:spcPts val="0"/>
              </a:spcBef>
              <a:spcAft>
                <a:spcPts val="0"/>
              </a:spcAft>
              <a:buClr>
                <a:srgbClr val="053285"/>
              </a:buClr>
              <a:buSzPts val="1500"/>
              <a:buFont typeface="Century Gothic"/>
              <a:buChar char="●"/>
            </a:pPr>
            <a:r>
              <a:rPr lang="en" sz="1500" dirty="0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Engagement in prototype testing</a:t>
            </a:r>
          </a:p>
          <a:p>
            <a:pPr marL="342900" marR="0" lvl="0" indent="-260350" algn="l" rtl="0">
              <a:spcBef>
                <a:spcPts val="0"/>
              </a:spcBef>
              <a:spcAft>
                <a:spcPts val="0"/>
              </a:spcAft>
              <a:buClr>
                <a:srgbClr val="053285"/>
              </a:buClr>
              <a:buSzPts val="1500"/>
              <a:buFont typeface="Century Gothic"/>
              <a:buChar char="●"/>
            </a:pPr>
            <a:r>
              <a:rPr lang="en" sz="1500" dirty="0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Engagement in roll-out planning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rgbClr val="05328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9"/>
          <p:cNvSpPr txBox="1">
            <a:spLocks noGrp="1"/>
          </p:cNvSpPr>
          <p:nvPr>
            <p:ph type="ctrTitle"/>
          </p:nvPr>
        </p:nvSpPr>
        <p:spPr>
          <a:xfrm>
            <a:off x="628650" y="1873041"/>
            <a:ext cx="6714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Rockwell"/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272" name="Google Shape;272;p39"/>
          <p:cNvSpPr txBox="1">
            <a:spLocks noGrp="1"/>
          </p:cNvSpPr>
          <p:nvPr>
            <p:ph type="subTitle" idx="1"/>
          </p:nvPr>
        </p:nvSpPr>
        <p:spPr>
          <a:xfrm>
            <a:off x="628650" y="2442255"/>
            <a:ext cx="6714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92B1"/>
              </a:buClr>
              <a:buSzPts val="1800"/>
              <a:buNone/>
            </a:pPr>
            <a:r>
              <a:rPr lang="en" sz="1800"/>
              <a:t>ioos.noaa.gov || ioos.us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7"/>
          <p:cNvSpPr txBox="1">
            <a:spLocks noGrp="1"/>
          </p:cNvSpPr>
          <p:nvPr>
            <p:ph type="ctrTitle"/>
          </p:nvPr>
        </p:nvSpPr>
        <p:spPr>
          <a:xfrm>
            <a:off x="910003" y="1873041"/>
            <a:ext cx="7378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Rockwell"/>
              <a:buNone/>
            </a:pPr>
            <a:r>
              <a:rPr lang="en"/>
              <a:t>BOOC website www.booc.info</a:t>
            </a:r>
            <a:endParaRPr/>
          </a:p>
        </p:txBody>
      </p:sp>
      <p:sp>
        <p:nvSpPr>
          <p:cNvPr id="102" name="Google Shape;102;p27"/>
          <p:cNvSpPr txBox="1">
            <a:spLocks noGrp="1"/>
          </p:cNvSpPr>
          <p:nvPr>
            <p:ph type="subTitle" idx="1"/>
          </p:nvPr>
        </p:nvSpPr>
        <p:spPr>
          <a:xfrm>
            <a:off x="628650" y="2442255"/>
            <a:ext cx="6714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92B1"/>
              </a:buClr>
              <a:buSzPts val="15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8"/>
          <p:cNvSpPr/>
          <p:nvPr/>
        </p:nvSpPr>
        <p:spPr>
          <a:xfrm>
            <a:off x="7242619" y="3014663"/>
            <a:ext cx="1900500" cy="212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28"/>
          <p:cNvSpPr txBox="1">
            <a:spLocks noGrp="1"/>
          </p:cNvSpPr>
          <p:nvPr>
            <p:ph type="body" idx="2"/>
          </p:nvPr>
        </p:nvSpPr>
        <p:spPr>
          <a:xfrm>
            <a:off x="1143" y="0"/>
            <a:ext cx="9141900" cy="4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635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"/>
              <a:t>Ocean Observing Value Chain </a:t>
            </a:r>
            <a:endParaRPr/>
          </a:p>
        </p:txBody>
      </p:sp>
      <p:pic>
        <p:nvPicPr>
          <p:cNvPr id="110" name="Google Shape;110;p2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4129" y="536969"/>
            <a:ext cx="8736000" cy="45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9"/>
          <p:cNvSpPr txBox="1">
            <a:spLocks noGrp="1"/>
          </p:cNvSpPr>
          <p:nvPr>
            <p:ph type="body" idx="2"/>
          </p:nvPr>
        </p:nvSpPr>
        <p:spPr>
          <a:xfrm>
            <a:off x="857" y="0"/>
            <a:ext cx="6856500" cy="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635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"/>
              <a:t>Observations and Measurements</a:t>
            </a:r>
            <a:endParaRPr/>
          </a:p>
        </p:txBody>
      </p:sp>
      <p:pic>
        <p:nvPicPr>
          <p:cNvPr id="117" name="Google Shape;117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0509" y="474345"/>
            <a:ext cx="5232349" cy="3186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9" descr="Map showing the location of 11 IOOS Regional Association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53839" y="2024687"/>
            <a:ext cx="3964349" cy="3118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9"/>
          <p:cNvPicPr preferRelativeResize="0"/>
          <p:nvPr/>
        </p:nvPicPr>
        <p:blipFill rotWithShape="1">
          <a:blip r:embed="rId5">
            <a:alphaModFix/>
          </a:blip>
          <a:srcRect r="348"/>
          <a:stretch/>
        </p:blipFill>
        <p:spPr>
          <a:xfrm>
            <a:off x="5657851" y="1937342"/>
            <a:ext cx="2030434" cy="1718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9"/>
          <p:cNvPicPr preferRelativeResize="0"/>
          <p:nvPr/>
        </p:nvPicPr>
        <p:blipFill rotWithShape="1">
          <a:blip r:embed="rId6">
            <a:alphaModFix/>
          </a:blip>
          <a:srcRect l="-948" b="1254"/>
          <a:stretch/>
        </p:blipFill>
        <p:spPr>
          <a:xfrm>
            <a:off x="7650956" y="1931626"/>
            <a:ext cx="1493044" cy="1724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9"/>
          <p:cNvPicPr preferRelativeResize="0"/>
          <p:nvPr/>
        </p:nvPicPr>
        <p:blipFill rotWithShape="1">
          <a:blip r:embed="rId7">
            <a:alphaModFix/>
          </a:blip>
          <a:srcRect b="14915"/>
          <a:stretch/>
        </p:blipFill>
        <p:spPr>
          <a:xfrm>
            <a:off x="1143" y="480060"/>
            <a:ext cx="3507581" cy="1537853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9"/>
          <p:cNvSpPr/>
          <p:nvPr/>
        </p:nvSpPr>
        <p:spPr>
          <a:xfrm>
            <a:off x="1597844" y="1011025"/>
            <a:ext cx="1911000" cy="5586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4" name="Google Shape;124;p29"/>
          <p:cNvSpPr txBox="1"/>
          <p:nvPr/>
        </p:nvSpPr>
        <p:spPr>
          <a:xfrm>
            <a:off x="1534213" y="960120"/>
            <a:ext cx="2311500" cy="1069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Ocean and coastal data and information are gathered, primarily by public organizations organized under GOOS </a:t>
            </a:r>
            <a:endParaRPr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0"/>
          <p:cNvSpPr txBox="1">
            <a:spLocks noGrp="1"/>
          </p:cNvSpPr>
          <p:nvPr>
            <p:ph type="body" idx="2"/>
          </p:nvPr>
        </p:nvSpPr>
        <p:spPr>
          <a:xfrm>
            <a:off x="857" y="0"/>
            <a:ext cx="6856500" cy="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635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"/>
              <a:t>Data Synthesis and Modeling</a:t>
            </a:r>
            <a:endParaRPr/>
          </a:p>
        </p:txBody>
      </p:sp>
      <p:sp>
        <p:nvSpPr>
          <p:cNvPr id="131" name="Google Shape;131;p30"/>
          <p:cNvSpPr/>
          <p:nvPr/>
        </p:nvSpPr>
        <p:spPr>
          <a:xfrm>
            <a:off x="4351421" y="654400"/>
            <a:ext cx="47913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Regional Portals: </a:t>
            </a:r>
            <a:r>
              <a:rPr lang="en" dirty="0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lang="en" sz="1400" dirty="0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ortals integrate data at a local level and provide core information able to support multiple uses.</a:t>
            </a:r>
            <a:endParaRPr sz="1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2" name="Google Shape;132;p30"/>
          <p:cNvPicPr preferRelativeResize="0"/>
          <p:nvPr/>
        </p:nvPicPr>
        <p:blipFill rotWithShape="1">
          <a:blip r:embed="rId3">
            <a:alphaModFix/>
          </a:blip>
          <a:srcRect r="388"/>
          <a:stretch/>
        </p:blipFill>
        <p:spPr>
          <a:xfrm>
            <a:off x="4351421" y="1301131"/>
            <a:ext cx="4792581" cy="384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30" descr="https://lh4.googleusercontent.com/bgnneUJD1h9S_a1pzzYju8bhQZ6kKASHD3KiG5N3N0dDJkOwP1G2y-kM6vtWkl3S0J3uDTz2ArbRd4YGiiiXCGs3AsSgObmq-9id_E77LmDr_OkeMCcZCup-cZGaUIe09It2cs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3005" y="3388388"/>
            <a:ext cx="3109133" cy="1478114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30"/>
          <p:cNvSpPr/>
          <p:nvPr/>
        </p:nvSpPr>
        <p:spPr>
          <a:xfrm>
            <a:off x="-588428" y="4866501"/>
            <a:ext cx="457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5" name="Google Shape;135;p30"/>
          <p:cNvSpPr/>
          <p:nvPr/>
        </p:nvSpPr>
        <p:spPr>
          <a:xfrm>
            <a:off x="621842" y="2881638"/>
            <a:ext cx="457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6" name="Google Shape;136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85" y="484450"/>
            <a:ext cx="3489463" cy="1377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97572" y="1973593"/>
            <a:ext cx="2420541" cy="83665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0"/>
          <p:cNvSpPr/>
          <p:nvPr/>
        </p:nvSpPr>
        <p:spPr>
          <a:xfrm>
            <a:off x="1592409" y="942274"/>
            <a:ext cx="1911000" cy="5586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30"/>
          <p:cNvSpPr txBox="1"/>
          <p:nvPr/>
        </p:nvSpPr>
        <p:spPr>
          <a:xfrm>
            <a:off x="1592409" y="958525"/>
            <a:ext cx="26850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Observations and measurements are integrated </a:t>
            </a:r>
            <a:r>
              <a:rPr lang="en" dirty="0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through</a:t>
            </a:r>
            <a:r>
              <a:rPr lang="en" sz="1400" dirty="0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data portals and models</a:t>
            </a:r>
            <a:endParaRPr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1"/>
          <p:cNvSpPr txBox="1">
            <a:spLocks noGrp="1"/>
          </p:cNvSpPr>
          <p:nvPr>
            <p:ph type="body" idx="2"/>
          </p:nvPr>
        </p:nvSpPr>
        <p:spPr>
          <a:xfrm>
            <a:off x="857" y="0"/>
            <a:ext cx="6856500" cy="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635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"/>
              <a:t>Public and Private Intermediaries</a:t>
            </a:r>
            <a:endParaRPr/>
          </a:p>
        </p:txBody>
      </p:sp>
      <p:sp>
        <p:nvSpPr>
          <p:cNvPr id="146" name="Google Shape;146;p31"/>
          <p:cNvSpPr/>
          <p:nvPr/>
        </p:nvSpPr>
        <p:spPr>
          <a:xfrm>
            <a:off x="4478705" y="2433250"/>
            <a:ext cx="186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endParaRPr sz="1100"/>
          </a:p>
        </p:txBody>
      </p:sp>
      <p:pic>
        <p:nvPicPr>
          <p:cNvPr id="147" name="Google Shape;147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8423" y="480060"/>
            <a:ext cx="3424434" cy="1576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31"/>
          <p:cNvPicPr preferRelativeResize="0"/>
          <p:nvPr/>
        </p:nvPicPr>
        <p:blipFill rotWithShape="1">
          <a:blip r:embed="rId4">
            <a:alphaModFix/>
          </a:blip>
          <a:srcRect l="4116" r="3785"/>
          <a:stretch/>
        </p:blipFill>
        <p:spPr>
          <a:xfrm>
            <a:off x="0" y="480060"/>
            <a:ext cx="5670223" cy="38480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9" name="Google Shape;149;p31"/>
          <p:cNvGrpSpPr/>
          <p:nvPr/>
        </p:nvGrpSpPr>
        <p:grpSpPr>
          <a:xfrm>
            <a:off x="1660" y="4456731"/>
            <a:ext cx="5767544" cy="583200"/>
            <a:chOff x="2214" y="0"/>
            <a:chExt cx="7558059" cy="777600"/>
          </a:xfrm>
        </p:grpSpPr>
        <p:sp>
          <p:nvSpPr>
            <p:cNvPr id="150" name="Google Shape;150;p31"/>
            <p:cNvSpPr/>
            <p:nvPr/>
          </p:nvSpPr>
          <p:spPr>
            <a:xfrm>
              <a:off x="2214" y="0"/>
              <a:ext cx="2698500" cy="777600"/>
            </a:xfrm>
            <a:prstGeom prst="chevron">
              <a:avLst>
                <a:gd name="adj" fmla="val 50000"/>
              </a:avLst>
            </a:prstGeom>
            <a:solidFill>
              <a:srgbClr val="F3A53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1"/>
            <p:cNvSpPr txBox="1"/>
            <p:nvPr/>
          </p:nvSpPr>
          <p:spPr>
            <a:xfrm>
              <a:off x="390947" y="0"/>
              <a:ext cx="1921200" cy="77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000" tIns="18000" rIns="18000" bIns="1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Firm</a:t>
              </a:r>
              <a:endParaRPr sz="1100"/>
            </a:p>
          </p:txBody>
        </p:sp>
        <p:sp>
          <p:nvSpPr>
            <p:cNvPr id="152" name="Google Shape;152;p31"/>
            <p:cNvSpPr/>
            <p:nvPr/>
          </p:nvSpPr>
          <p:spPr>
            <a:xfrm>
              <a:off x="2430886" y="0"/>
              <a:ext cx="2698500" cy="777600"/>
            </a:xfrm>
            <a:prstGeom prst="chevron">
              <a:avLst>
                <a:gd name="adj" fmla="val 50000"/>
              </a:avLst>
            </a:prstGeom>
            <a:solidFill>
              <a:srgbClr val="05328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1"/>
            <p:cNvSpPr txBox="1"/>
            <p:nvPr/>
          </p:nvSpPr>
          <p:spPr>
            <a:xfrm>
              <a:off x="2819619" y="0"/>
              <a:ext cx="1921200" cy="77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000" tIns="18000" rIns="18000" bIns="1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Information</a:t>
              </a:r>
              <a:endParaRPr sz="1100"/>
            </a:p>
          </p:txBody>
        </p:sp>
        <p:sp>
          <p:nvSpPr>
            <p:cNvPr id="154" name="Google Shape;154;p31"/>
            <p:cNvSpPr/>
            <p:nvPr/>
          </p:nvSpPr>
          <p:spPr>
            <a:xfrm>
              <a:off x="4861773" y="0"/>
              <a:ext cx="2698500" cy="777600"/>
            </a:xfrm>
            <a:prstGeom prst="chevron">
              <a:avLst>
                <a:gd name="adj" fmla="val 50000"/>
              </a:avLst>
            </a:prstGeom>
            <a:solidFill>
              <a:srgbClr val="5CD6F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1"/>
            <p:cNvSpPr txBox="1"/>
            <p:nvPr/>
          </p:nvSpPr>
          <p:spPr>
            <a:xfrm>
              <a:off x="5250506" y="0"/>
              <a:ext cx="1921200" cy="77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000" tIns="17000" rIns="17000" bIns="17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Products/services</a:t>
              </a:r>
              <a:endParaRPr sz="1100"/>
            </a:p>
          </p:txBody>
        </p:sp>
      </p:grpSp>
      <p:sp>
        <p:nvSpPr>
          <p:cNvPr id="156" name="Google Shape;156;p31"/>
          <p:cNvSpPr/>
          <p:nvPr/>
        </p:nvSpPr>
        <p:spPr>
          <a:xfrm>
            <a:off x="5670223" y="960120"/>
            <a:ext cx="1911000" cy="5586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7" name="Google Shape;157;p31"/>
          <p:cNvSpPr txBox="1"/>
          <p:nvPr/>
        </p:nvSpPr>
        <p:spPr>
          <a:xfrm>
            <a:off x="5769204" y="991141"/>
            <a:ext cx="1916100" cy="2608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Public and private intermediary businesses and organizations use core ocean information to create value-added information products tailored to particular end-uses.</a:t>
            </a:r>
            <a:endParaRPr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32"/>
          <p:cNvPicPr preferRelativeResize="0"/>
          <p:nvPr/>
        </p:nvPicPr>
        <p:blipFill rotWithShape="1">
          <a:blip r:embed="rId3">
            <a:alphaModFix/>
          </a:blip>
          <a:srcRect t="5749"/>
          <a:stretch/>
        </p:blipFill>
        <p:spPr>
          <a:xfrm>
            <a:off x="6033185" y="489669"/>
            <a:ext cx="3110815" cy="1541542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32"/>
          <p:cNvSpPr txBox="1">
            <a:spLocks noGrp="1"/>
          </p:cNvSpPr>
          <p:nvPr>
            <p:ph type="body" idx="2"/>
          </p:nvPr>
        </p:nvSpPr>
        <p:spPr>
          <a:xfrm>
            <a:off x="857" y="0"/>
            <a:ext cx="6856500" cy="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635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" dirty="0"/>
              <a:t>End-Users</a:t>
            </a:r>
            <a:endParaRPr dirty="0"/>
          </a:p>
        </p:txBody>
      </p:sp>
      <p:pic>
        <p:nvPicPr>
          <p:cNvPr id="167" name="Google Shape;167;p32" descr="https://lh6.googleusercontent.com/d6aJ1FxnJnmSeaK-srOjwJkpe1EDGSUEvzlP4FtusR08YWmEymN14nq46rSwF4-dA5n_K_Tu770a2h5bo76hzweGjlqCz_bPVN_-vmvuRJG1yZeyLcPDjg6sQZM50fkc0Z0Q4B9zYM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3" y="1099505"/>
            <a:ext cx="5106744" cy="3358298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2"/>
          <p:cNvSpPr/>
          <p:nvPr/>
        </p:nvSpPr>
        <p:spPr>
          <a:xfrm>
            <a:off x="5554909" y="959959"/>
            <a:ext cx="1911000" cy="5586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p32"/>
          <p:cNvSpPr txBox="1"/>
          <p:nvPr/>
        </p:nvSpPr>
        <p:spPr>
          <a:xfrm>
            <a:off x="5107886" y="959959"/>
            <a:ext cx="2358000" cy="1361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End-users derive benefits from value-added products to make critical safety, economic and ocean stewardship decisions, inform daily activities, and plan for the future</a:t>
            </a:r>
            <a:endParaRPr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3"/>
          <p:cNvSpPr txBox="1">
            <a:spLocks noGrp="1"/>
          </p:cNvSpPr>
          <p:nvPr>
            <p:ph type="ctrTitle"/>
          </p:nvPr>
        </p:nvSpPr>
        <p:spPr>
          <a:xfrm>
            <a:off x="628649" y="1873041"/>
            <a:ext cx="8116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Rockwell"/>
              <a:buNone/>
            </a:pPr>
            <a:r>
              <a:rPr lang="en"/>
              <a:t>Benefits of Ocean Observations</a:t>
            </a:r>
            <a:endParaRPr/>
          </a:p>
        </p:txBody>
      </p:sp>
      <p:sp>
        <p:nvSpPr>
          <p:cNvPr id="177" name="Google Shape;177;p33"/>
          <p:cNvSpPr txBox="1">
            <a:spLocks noGrp="1"/>
          </p:cNvSpPr>
          <p:nvPr>
            <p:ph type="subTitle" idx="1"/>
          </p:nvPr>
        </p:nvSpPr>
        <p:spPr>
          <a:xfrm>
            <a:off x="628650" y="2442255"/>
            <a:ext cx="6714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92B1"/>
              </a:buClr>
              <a:buSzPts val="1500"/>
              <a:buNone/>
            </a:pPr>
            <a:endParaRPr/>
          </a:p>
        </p:txBody>
      </p:sp>
      <p:pic>
        <p:nvPicPr>
          <p:cNvPr id="178" name="Google Shape;178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8230" y="1728139"/>
            <a:ext cx="664033" cy="859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89663" y="1376577"/>
            <a:ext cx="383774" cy="49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47864" y="2313932"/>
            <a:ext cx="482969" cy="624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4"/>
          <p:cNvSpPr txBox="1">
            <a:spLocks noGrp="1"/>
          </p:cNvSpPr>
          <p:nvPr>
            <p:ph type="body" idx="2"/>
          </p:nvPr>
        </p:nvSpPr>
        <p:spPr>
          <a:xfrm>
            <a:off x="1143" y="0"/>
            <a:ext cx="9141900" cy="4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635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"/>
              <a:t>The Benefits of Ocean Observations Catalog</a:t>
            </a:r>
            <a:endParaRPr/>
          </a:p>
        </p:txBody>
      </p:sp>
      <p:pic>
        <p:nvPicPr>
          <p:cNvPr id="187" name="Google Shape;187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507" y="480060"/>
            <a:ext cx="7808267" cy="4673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IOOS">
      <a:dk1>
        <a:srgbClr val="000000"/>
      </a:dk1>
      <a:lt1>
        <a:srgbClr val="FFFFFF"/>
      </a:lt1>
      <a:dk2>
        <a:srgbClr val="053285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3A536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IOOS">
      <a:dk1>
        <a:srgbClr val="000000"/>
      </a:dk1>
      <a:lt1>
        <a:srgbClr val="FFFFFF"/>
      </a:lt1>
      <a:dk2>
        <a:srgbClr val="053285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3A536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IOOS">
      <a:dk1>
        <a:srgbClr val="000000"/>
      </a:dk1>
      <a:lt1>
        <a:srgbClr val="FFFFFF"/>
      </a:lt1>
      <a:dk2>
        <a:srgbClr val="053285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3A536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ustom Design">
  <a:themeElements>
    <a:clrScheme name="IOOS">
      <a:dk1>
        <a:sysClr val="windowText" lastClr="000000"/>
      </a:dk1>
      <a:lt1>
        <a:sysClr val="window" lastClr="FFFFFF"/>
      </a:lt1>
      <a:dk2>
        <a:srgbClr val="053285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3A536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OOS Ppt Rockwell/Century Gothic">
      <a:majorFont>
        <a:latin typeface="Rockwell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OS PowerPoint Masters_WIDE_121418.potx" id="{2C84C82A-D486-4498-8238-65C5346B4438}" vid="{FF0EAF9B-EB64-447B-BB27-E63D6510F8C7}"/>
    </a:ext>
  </a:extLst>
</a:theme>
</file>

<file path=ppt/theme/theme6.xml><?xml version="1.0" encoding="utf-8"?>
<a:theme xmlns:a="http://schemas.openxmlformats.org/drawingml/2006/main" name="1_IOOS PowerPoint Masters_012716">
  <a:themeElements>
    <a:clrScheme name="IOOS Custom">
      <a:dk1>
        <a:sysClr val="windowText" lastClr="000000"/>
      </a:dk1>
      <a:lt1>
        <a:srgbClr val="F5F5F5"/>
      </a:lt1>
      <a:dk2>
        <a:srgbClr val="053285"/>
      </a:dk2>
      <a:lt2>
        <a:srgbClr val="EEECE1"/>
      </a:lt2>
      <a:accent1>
        <a:srgbClr val="1692B1"/>
      </a:accent1>
      <a:accent2>
        <a:srgbClr val="C0504D"/>
      </a:accent2>
      <a:accent3>
        <a:srgbClr val="9BBB59"/>
      </a:accent3>
      <a:accent4>
        <a:srgbClr val="8064A2"/>
      </a:accent4>
      <a:accent5>
        <a:srgbClr val="5CD6F6"/>
      </a:accent5>
      <a:accent6>
        <a:srgbClr val="F3A536"/>
      </a:accent6>
      <a:hlink>
        <a:srgbClr val="0000FF"/>
      </a:hlink>
      <a:folHlink>
        <a:srgbClr val="800080"/>
      </a:folHlink>
    </a:clrScheme>
    <a:fontScheme name="IOOS Powerpoint">
      <a:majorFont>
        <a:latin typeface="Rockwell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501</Words>
  <Application>Microsoft Office PowerPoint</Application>
  <PresentationFormat>On-screen Show (16:9)</PresentationFormat>
  <Paragraphs>101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Calibri</vt:lpstr>
      <vt:lpstr>Rockwell</vt:lpstr>
      <vt:lpstr>Arial</vt:lpstr>
      <vt:lpstr>Century Gothic</vt:lpstr>
      <vt:lpstr>Courier New</vt:lpstr>
      <vt:lpstr>Simple Light</vt:lpstr>
      <vt:lpstr>Office Theme</vt:lpstr>
      <vt:lpstr>1_Custom Design</vt:lpstr>
      <vt:lpstr>Custom Design</vt:lpstr>
      <vt:lpstr>2_Custom Design</vt:lpstr>
      <vt:lpstr>1_IOOS PowerPoint Masters_012716</vt:lpstr>
      <vt:lpstr>Benefits of Ocean Observation Catalog (BOOC)</vt:lpstr>
      <vt:lpstr>BOOC website www.booc.info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Benefits of Ocean Observations</vt:lpstr>
      <vt:lpstr>PowerPoint Presentation</vt:lpstr>
      <vt:lpstr>Socioeconomic benefits of ocean observations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Benefits of Ocean Observation Catalog (BOOC)</dc:title>
  <dc:creator>Ralph Rayner</dc:creator>
  <cp:lastModifiedBy>Ralph Rayner</cp:lastModifiedBy>
  <cp:revision>1</cp:revision>
  <dcterms:modified xsi:type="dcterms:W3CDTF">2021-09-09T09:07:58Z</dcterms:modified>
</cp:coreProperties>
</file>