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65" r:id="rId7"/>
    <p:sldId id="263" r:id="rId8"/>
    <p:sldId id="261" r:id="rId9"/>
    <p:sldId id="260" r:id="rId10"/>
    <p:sldId id="264" r:id="rId11"/>
    <p:sldId id="267" r:id="rId1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64" autoAdjust="0"/>
    <p:restoredTop sz="94694"/>
  </p:normalViewPr>
  <p:slideViewPr>
    <p:cSldViewPr>
      <p:cViewPr varScale="1">
        <p:scale>
          <a:sx n="121" d="100"/>
          <a:sy n="121" d="100"/>
        </p:scale>
        <p:origin x="172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573BE1-A7D8-46FF-8066-510B8793AC2E}" type="datetimeFigureOut">
              <a:rPr lang="en-US" smtClean="0"/>
              <a:pPr/>
              <a:t>9/9/21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08E66B-0F1D-46AC-B7BD-9897202D6643}" type="slidenum">
              <a:rPr lang="en-US" smtClean="0"/>
              <a:pPr/>
              <a:t>‹#›</a:t>
            </a:fld>
            <a:endParaRPr lang="en-US"/>
          </a:p>
        </p:txBody>
      </p:sp>
    </p:spTree>
    <p:extLst>
      <p:ext uri="{BB962C8B-B14F-4D97-AF65-F5344CB8AC3E}">
        <p14:creationId xmlns:p14="http://schemas.microsoft.com/office/powerpoint/2010/main" val="30993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70E4CC6-347D-41EF-9A63-6E18C7520A32}" type="datetimeFigureOut">
              <a:rPr lang="en-US"/>
              <a:pPr>
                <a:defRPr/>
              </a:pPr>
              <a:t>9/9/21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D0D011-9E9D-463B-B093-DC44C9E8C0F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774621-086C-4EA5-8961-38BE4908FA16}" type="datetimeFigureOut">
              <a:rPr lang="en-US"/>
              <a:pPr>
                <a:defRPr/>
              </a:pPr>
              <a:t>9/9/21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7DFE3E-3B5A-423E-A8BB-1B5AB3179B4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E4434D-F4FA-4DCB-A0F9-6DD445E07173}" type="datetimeFigureOut">
              <a:rPr lang="en-US"/>
              <a:pPr>
                <a:defRPr/>
              </a:pPr>
              <a:t>9/9/21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0D73F9-538F-406A-8DF5-6DD9A80A138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218618-3304-421A-8555-AFAF02EEE881}" type="datetimeFigureOut">
              <a:rPr lang="en-US"/>
              <a:pPr>
                <a:defRPr/>
              </a:pPr>
              <a:t>9/9/21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10D62F-8074-44A6-92FF-5690EC3F53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C86F827-A141-411F-A792-456048B5F913}" type="datetimeFigureOut">
              <a:rPr lang="en-US"/>
              <a:pPr>
                <a:defRPr/>
              </a:pPr>
              <a:t>9/9/21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5E8618-9DCA-48E6-9AC4-2AFA9D6367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C3FAC2B-33CC-4891-92D5-9D39BFE2FAFB}" type="datetimeFigureOut">
              <a:rPr lang="en-US"/>
              <a:pPr>
                <a:defRPr/>
              </a:pPr>
              <a:t>9/9/21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DF861E-56AA-4F0C-96D2-B41D9C6F645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DB4D659-9666-4096-9883-CDAB77808027}" type="datetimeFigureOut">
              <a:rPr lang="en-US"/>
              <a:pPr>
                <a:defRPr/>
              </a:pPr>
              <a:t>9/9/21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49CF673-B9FA-4218-972B-7D4E2AE36EB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FD32E6A-D936-4654-A062-E9D98DC488B2}" type="datetimeFigureOut">
              <a:rPr lang="en-US"/>
              <a:pPr>
                <a:defRPr/>
              </a:pPr>
              <a:t>9/9/21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B0263C1-FC77-430F-981C-D25B1828077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46CD70-ADEA-49C8-842B-7EA423E93B71}" type="datetimeFigureOut">
              <a:rPr lang="en-US"/>
              <a:pPr>
                <a:defRPr/>
              </a:pPr>
              <a:t>9/9/21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E17018B-F821-4BDC-A544-02F00F94D3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22F6A75-CBA3-4844-9FA7-4E03B8AD89B5}" type="datetimeFigureOut">
              <a:rPr lang="en-US"/>
              <a:pPr>
                <a:defRPr/>
              </a:pPr>
              <a:t>9/9/21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A657BC-6C81-4C15-8B8A-D30A29A507E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98632E-3C98-4291-8CB5-6E79BFC23F40}" type="datetimeFigureOut">
              <a:rPr lang="en-US"/>
              <a:pPr>
                <a:defRPr/>
              </a:pPr>
              <a:t>9/9/21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AA17B1-E2E8-48A3-8A46-C5129E4639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757BBC0-5899-46BA-BE6A-D572DF4F65D9}" type="datetimeFigureOut">
              <a:rPr lang="en-US"/>
              <a:pPr>
                <a:defRPr/>
              </a:pPr>
              <a:t>9/9/21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0ABB8C6-3E21-4963-8418-60106C6895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9098"/>
            <a:ext cx="9144000" cy="798902"/>
          </a:xfrm>
          <a:prstGeom prst="rect">
            <a:avLst/>
          </a:prstGeom>
        </p:spPr>
      </p:pic>
      <p:sp>
        <p:nvSpPr>
          <p:cNvPr id="2050" name="TextBox 120"/>
          <p:cNvSpPr txBox="1">
            <a:spLocks noChangeArrowheads="1"/>
          </p:cNvSpPr>
          <p:nvPr/>
        </p:nvSpPr>
        <p:spPr bwMode="auto">
          <a:xfrm>
            <a:off x="1591494" y="407359"/>
            <a:ext cx="5832648" cy="4893647"/>
          </a:xfrm>
          <a:prstGeom prst="rect">
            <a:avLst/>
          </a:prstGeom>
          <a:noFill/>
          <a:ln w="9525">
            <a:noFill/>
            <a:miter lim="800000"/>
            <a:headEnd/>
            <a:tailEnd/>
          </a:ln>
        </p:spPr>
        <p:txBody>
          <a:bodyPr wrap="square">
            <a:spAutoFit/>
          </a:bodyPr>
          <a:lstStyle/>
          <a:p>
            <a:pPr algn="ctr">
              <a:defRPr/>
            </a:pPr>
            <a:r>
              <a:rPr lang="en-GB" sz="3600" b="1" dirty="0">
                <a:solidFill>
                  <a:schemeClr val="tx1">
                    <a:lumMod val="85000"/>
                    <a:lumOff val="15000"/>
                  </a:schemeClr>
                </a:solidFill>
                <a:latin typeface="Calibri" pitchFamily="34" charset="0"/>
              </a:rPr>
              <a:t>SOT – 11</a:t>
            </a:r>
          </a:p>
          <a:p>
            <a:pPr algn="ctr">
              <a:defRPr/>
            </a:pPr>
            <a:r>
              <a:rPr lang="en-US" sz="3600" b="1" dirty="0">
                <a:solidFill>
                  <a:schemeClr val="tx1">
                    <a:lumMod val="85000"/>
                    <a:lumOff val="15000"/>
                  </a:schemeClr>
                </a:solidFill>
                <a:latin typeface="Calibri" pitchFamily="34" charset="0"/>
              </a:rPr>
              <a:t>Global CPR update 20/21</a:t>
            </a:r>
            <a:endParaRPr lang="en-GB" sz="3600" b="1" dirty="0">
              <a:solidFill>
                <a:schemeClr val="tx1">
                  <a:lumMod val="85000"/>
                  <a:lumOff val="15000"/>
                </a:schemeClr>
              </a:solidFill>
              <a:latin typeface="Calibri" pitchFamily="34" charset="0"/>
            </a:endParaRPr>
          </a:p>
          <a:p>
            <a:pPr algn="ctr">
              <a:defRPr/>
            </a:pPr>
            <a:r>
              <a:rPr lang="en-GB" sz="3600" i="1" dirty="0">
                <a:solidFill>
                  <a:schemeClr val="tx1">
                    <a:lumMod val="85000"/>
                    <a:lumOff val="15000"/>
                  </a:schemeClr>
                </a:solidFill>
                <a:latin typeface="Calibri" pitchFamily="34" charset="0"/>
              </a:rPr>
              <a:t>David Johns, Head of Continuous Plankton Recorder Survey (MBA, UK)</a:t>
            </a:r>
          </a:p>
          <a:p>
            <a:pPr algn="ctr">
              <a:defRPr/>
            </a:pPr>
            <a:endParaRPr lang="en-GB" sz="3600" i="1" dirty="0">
              <a:solidFill>
                <a:schemeClr val="tx1">
                  <a:lumMod val="85000"/>
                  <a:lumOff val="15000"/>
                </a:schemeClr>
              </a:solidFill>
              <a:latin typeface="Calibri" pitchFamily="34" charset="0"/>
            </a:endParaRPr>
          </a:p>
          <a:p>
            <a:pPr algn="ctr">
              <a:defRPr/>
            </a:pPr>
            <a:r>
              <a:rPr lang="en-US" sz="2400" i="1" dirty="0">
                <a:solidFill>
                  <a:schemeClr val="tx1">
                    <a:lumMod val="85000"/>
                    <a:lumOff val="15000"/>
                  </a:schemeClr>
                </a:solidFill>
                <a:latin typeface="Calibri" pitchFamily="34" charset="0"/>
              </a:rPr>
              <a:t>+ input from Frank Coman (CSIRO) Claire Davies (CSIRO), Jenny Huggett (DFFE) John Kitchener (AAD), Clare Ostle (MBA) and</a:t>
            </a:r>
            <a:endParaRPr lang="en-GB" sz="2400" i="1" dirty="0">
              <a:solidFill>
                <a:schemeClr val="tx1">
                  <a:lumMod val="85000"/>
                  <a:lumOff val="15000"/>
                </a:schemeClr>
              </a:solidFill>
              <a:latin typeface="Calibri" pitchFamily="34" charset="0"/>
            </a:endParaRPr>
          </a:p>
          <a:p>
            <a:pPr algn="ctr">
              <a:defRPr/>
            </a:pPr>
            <a:r>
              <a:rPr lang="en-US" sz="2400" i="1" dirty="0">
                <a:solidFill>
                  <a:schemeClr val="tx1">
                    <a:lumMod val="85000"/>
                    <a:lumOff val="15000"/>
                  </a:schemeClr>
                </a:solidFill>
                <a:latin typeface="Calibri" pitchFamily="34" charset="0"/>
              </a:rPr>
              <a:t>  Ant Richardson (CSIRO) </a:t>
            </a:r>
            <a:endParaRPr lang="en-GB" sz="2400" i="1" dirty="0">
              <a:solidFill>
                <a:schemeClr val="tx1">
                  <a:lumMod val="85000"/>
                  <a:lumOff val="15000"/>
                </a:schemeClr>
              </a:solidFill>
              <a:latin typeface="Calibri" pitchFamily="34" charset="0"/>
            </a:endParaRPr>
          </a:p>
        </p:txBody>
      </p:sp>
      <p:grpSp>
        <p:nvGrpSpPr>
          <p:cNvPr id="85" name="Group 5"/>
          <p:cNvGrpSpPr>
            <a:grpSpLocks/>
          </p:cNvGrpSpPr>
          <p:nvPr/>
        </p:nvGrpSpPr>
        <p:grpSpPr bwMode="auto">
          <a:xfrm>
            <a:off x="412645" y="5141413"/>
            <a:ext cx="769938" cy="1137666"/>
            <a:chOff x="1187450" y="1319000"/>
            <a:chExt cx="769938" cy="1137805"/>
          </a:xfrm>
        </p:grpSpPr>
        <p:grpSp>
          <p:nvGrpSpPr>
            <p:cNvPr id="86" name="Group 76"/>
            <p:cNvGrpSpPr>
              <a:grpSpLocks noChangeAspect="1"/>
            </p:cNvGrpSpPr>
            <p:nvPr/>
          </p:nvGrpSpPr>
          <p:grpSpPr bwMode="auto">
            <a:xfrm>
              <a:off x="1187450" y="1319000"/>
              <a:ext cx="769938" cy="787400"/>
              <a:chOff x="2632075" y="1449388"/>
              <a:chExt cx="3879850" cy="3959225"/>
            </a:xfrm>
          </p:grpSpPr>
          <p:sp>
            <p:nvSpPr>
              <p:cNvPr id="88" name="AutoShape 40"/>
              <p:cNvSpPr>
                <a:spLocks noChangeAspect="1" noChangeArrowheads="1" noTextEdit="1"/>
              </p:cNvSpPr>
              <p:nvPr/>
            </p:nvSpPr>
            <p:spPr bwMode="auto">
              <a:xfrm>
                <a:off x="2632075" y="1449388"/>
                <a:ext cx="3879850" cy="3959225"/>
              </a:xfrm>
              <a:prstGeom prst="rect">
                <a:avLst/>
              </a:prstGeom>
              <a:noFill/>
              <a:ln w="9525">
                <a:noFill/>
                <a:miter lim="800000"/>
                <a:headEnd/>
                <a:tailEnd/>
              </a:ln>
            </p:spPr>
            <p:txBody>
              <a:bodyPr/>
              <a:lstStyle/>
              <a:p>
                <a:endParaRPr lang="en-GB"/>
              </a:p>
            </p:txBody>
          </p:sp>
          <p:sp>
            <p:nvSpPr>
              <p:cNvPr id="89" name="Freeform 42"/>
              <p:cNvSpPr>
                <a:spLocks/>
              </p:cNvSpPr>
              <p:nvPr/>
            </p:nvSpPr>
            <p:spPr bwMode="auto">
              <a:xfrm>
                <a:off x="2714625" y="3636963"/>
                <a:ext cx="390525" cy="260350"/>
              </a:xfrm>
              <a:custGeom>
                <a:avLst/>
                <a:gdLst>
                  <a:gd name="T0" fmla="*/ 2147483647 w 246"/>
                  <a:gd name="T1" fmla="*/ 2147483647 h 164"/>
                  <a:gd name="T2" fmla="*/ 2147483647 w 246"/>
                  <a:gd name="T3" fmla="*/ 2147483647 h 164"/>
                  <a:gd name="T4" fmla="*/ 2147483647 w 246"/>
                  <a:gd name="T5" fmla="*/ 2147483647 h 164"/>
                  <a:gd name="T6" fmla="*/ 2147483647 w 246"/>
                  <a:gd name="T7" fmla="*/ 2147483647 h 164"/>
                  <a:gd name="T8" fmla="*/ 0 w 246"/>
                  <a:gd name="T9" fmla="*/ 2147483647 h 164"/>
                  <a:gd name="T10" fmla="*/ 2147483647 w 246"/>
                  <a:gd name="T11" fmla="*/ 0 h 164"/>
                  <a:gd name="T12" fmla="*/ 2147483647 w 246"/>
                  <a:gd name="T13" fmla="*/ 2147483647 h 164"/>
                  <a:gd name="T14" fmla="*/ 2147483647 w 246"/>
                  <a:gd name="T15" fmla="*/ 2147483647 h 164"/>
                  <a:gd name="T16" fmla="*/ 2147483647 w 246"/>
                  <a:gd name="T17" fmla="*/ 2147483647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6"/>
                  <a:gd name="T28" fmla="*/ 0 h 164"/>
                  <a:gd name="T29" fmla="*/ 246 w 246"/>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6" h="164">
                    <a:moveTo>
                      <a:pt x="246" y="62"/>
                    </a:moveTo>
                    <a:lnTo>
                      <a:pt x="58" y="98"/>
                    </a:lnTo>
                    <a:lnTo>
                      <a:pt x="68" y="158"/>
                    </a:lnTo>
                    <a:lnTo>
                      <a:pt x="30" y="164"/>
                    </a:lnTo>
                    <a:lnTo>
                      <a:pt x="0" y="6"/>
                    </a:lnTo>
                    <a:lnTo>
                      <a:pt x="38" y="0"/>
                    </a:lnTo>
                    <a:lnTo>
                      <a:pt x="50" y="58"/>
                    </a:lnTo>
                    <a:lnTo>
                      <a:pt x="240" y="22"/>
                    </a:lnTo>
                    <a:lnTo>
                      <a:pt x="246" y="62"/>
                    </a:lnTo>
                    <a:close/>
                  </a:path>
                </a:pathLst>
              </a:custGeom>
              <a:solidFill>
                <a:srgbClr val="000000"/>
              </a:solidFill>
              <a:ln w="9525">
                <a:noFill/>
                <a:round/>
                <a:headEnd/>
                <a:tailEnd/>
              </a:ln>
            </p:spPr>
            <p:txBody>
              <a:bodyPr/>
              <a:lstStyle/>
              <a:p>
                <a:endParaRPr lang="en-GB"/>
              </a:p>
            </p:txBody>
          </p:sp>
          <p:sp>
            <p:nvSpPr>
              <p:cNvPr id="90" name="Freeform 43"/>
              <p:cNvSpPr>
                <a:spLocks/>
              </p:cNvSpPr>
              <p:nvPr/>
            </p:nvSpPr>
            <p:spPr bwMode="auto">
              <a:xfrm>
                <a:off x="2705100" y="3278188"/>
                <a:ext cx="368300" cy="257175"/>
              </a:xfrm>
              <a:custGeom>
                <a:avLst/>
                <a:gdLst>
                  <a:gd name="T0" fmla="*/ 2147483647 w 232"/>
                  <a:gd name="T1" fmla="*/ 2147483647 h 162"/>
                  <a:gd name="T2" fmla="*/ 0 w 232"/>
                  <a:gd name="T3" fmla="*/ 2147483647 h 162"/>
                  <a:gd name="T4" fmla="*/ 0 w 232"/>
                  <a:gd name="T5" fmla="*/ 2147483647 h 162"/>
                  <a:gd name="T6" fmla="*/ 2147483647 w 232"/>
                  <a:gd name="T7" fmla="*/ 2147483647 h 162"/>
                  <a:gd name="T8" fmla="*/ 2147483647 w 232"/>
                  <a:gd name="T9" fmla="*/ 2147483647 h 162"/>
                  <a:gd name="T10" fmla="*/ 0 w 232"/>
                  <a:gd name="T11" fmla="*/ 2147483647 h 162"/>
                  <a:gd name="T12" fmla="*/ 0 w 232"/>
                  <a:gd name="T13" fmla="*/ 0 h 162"/>
                  <a:gd name="T14" fmla="*/ 2147483647 w 232"/>
                  <a:gd name="T15" fmla="*/ 0 h 162"/>
                  <a:gd name="T16" fmla="*/ 2147483647 w 232"/>
                  <a:gd name="T17" fmla="*/ 2147483647 h 162"/>
                  <a:gd name="T18" fmla="*/ 2147483647 w 232"/>
                  <a:gd name="T19" fmla="*/ 2147483647 h 162"/>
                  <a:gd name="T20" fmla="*/ 2147483647 w 232"/>
                  <a:gd name="T21" fmla="*/ 2147483647 h 162"/>
                  <a:gd name="T22" fmla="*/ 2147483647 w 232"/>
                  <a:gd name="T23" fmla="*/ 2147483647 h 162"/>
                  <a:gd name="T24" fmla="*/ 2147483647 w 232"/>
                  <a:gd name="T25" fmla="*/ 2147483647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2"/>
                  <a:gd name="T40" fmla="*/ 0 h 162"/>
                  <a:gd name="T41" fmla="*/ 232 w 232"/>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2" h="162">
                    <a:moveTo>
                      <a:pt x="232" y="162"/>
                    </a:moveTo>
                    <a:lnTo>
                      <a:pt x="0" y="162"/>
                    </a:lnTo>
                    <a:lnTo>
                      <a:pt x="0" y="120"/>
                    </a:lnTo>
                    <a:lnTo>
                      <a:pt x="92" y="122"/>
                    </a:lnTo>
                    <a:lnTo>
                      <a:pt x="92" y="42"/>
                    </a:lnTo>
                    <a:lnTo>
                      <a:pt x="0" y="40"/>
                    </a:lnTo>
                    <a:lnTo>
                      <a:pt x="0" y="0"/>
                    </a:lnTo>
                    <a:lnTo>
                      <a:pt x="232" y="0"/>
                    </a:lnTo>
                    <a:lnTo>
                      <a:pt x="232" y="42"/>
                    </a:lnTo>
                    <a:lnTo>
                      <a:pt x="130" y="42"/>
                    </a:lnTo>
                    <a:lnTo>
                      <a:pt x="130" y="122"/>
                    </a:lnTo>
                    <a:lnTo>
                      <a:pt x="232" y="122"/>
                    </a:lnTo>
                    <a:lnTo>
                      <a:pt x="232" y="162"/>
                    </a:lnTo>
                    <a:close/>
                  </a:path>
                </a:pathLst>
              </a:custGeom>
              <a:solidFill>
                <a:srgbClr val="000000"/>
              </a:solidFill>
              <a:ln w="9525">
                <a:noFill/>
                <a:round/>
                <a:headEnd/>
                <a:tailEnd/>
              </a:ln>
            </p:spPr>
            <p:txBody>
              <a:bodyPr/>
              <a:lstStyle/>
              <a:p>
                <a:endParaRPr lang="en-GB"/>
              </a:p>
            </p:txBody>
          </p:sp>
          <p:sp>
            <p:nvSpPr>
              <p:cNvPr id="91" name="Freeform 44"/>
              <p:cNvSpPr>
                <a:spLocks/>
              </p:cNvSpPr>
              <p:nvPr/>
            </p:nvSpPr>
            <p:spPr bwMode="auto">
              <a:xfrm>
                <a:off x="2717800" y="2913063"/>
                <a:ext cx="409575" cy="301625"/>
              </a:xfrm>
              <a:custGeom>
                <a:avLst/>
                <a:gdLst>
                  <a:gd name="T0" fmla="*/ 2147483647 w 258"/>
                  <a:gd name="T1" fmla="*/ 2147483647 h 190"/>
                  <a:gd name="T2" fmla="*/ 0 w 258"/>
                  <a:gd name="T3" fmla="*/ 2147483647 h 190"/>
                  <a:gd name="T4" fmla="*/ 2147483647 w 258"/>
                  <a:gd name="T5" fmla="*/ 0 h 190"/>
                  <a:gd name="T6" fmla="*/ 2147483647 w 258"/>
                  <a:gd name="T7" fmla="*/ 2147483647 h 190"/>
                  <a:gd name="T8" fmla="*/ 2147483647 w 258"/>
                  <a:gd name="T9" fmla="*/ 2147483647 h 190"/>
                  <a:gd name="T10" fmla="*/ 2147483647 w 258"/>
                  <a:gd name="T11" fmla="*/ 2147483647 h 190"/>
                  <a:gd name="T12" fmla="*/ 2147483647 w 258"/>
                  <a:gd name="T13" fmla="*/ 2147483647 h 190"/>
                  <a:gd name="T14" fmla="*/ 2147483647 w 258"/>
                  <a:gd name="T15" fmla="*/ 2147483647 h 190"/>
                  <a:gd name="T16" fmla="*/ 2147483647 w 258"/>
                  <a:gd name="T17" fmla="*/ 2147483647 h 190"/>
                  <a:gd name="T18" fmla="*/ 2147483647 w 258"/>
                  <a:gd name="T19" fmla="*/ 2147483647 h 190"/>
                  <a:gd name="T20" fmla="*/ 2147483647 w 258"/>
                  <a:gd name="T21" fmla="*/ 2147483647 h 190"/>
                  <a:gd name="T22" fmla="*/ 2147483647 w 258"/>
                  <a:gd name="T23" fmla="*/ 2147483647 h 190"/>
                  <a:gd name="T24" fmla="*/ 2147483647 w 258"/>
                  <a:gd name="T25" fmla="*/ 2147483647 h 1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190"/>
                  <a:gd name="T41" fmla="*/ 258 w 258"/>
                  <a:gd name="T42" fmla="*/ 190 h 1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190">
                    <a:moveTo>
                      <a:pt x="230" y="190"/>
                    </a:moveTo>
                    <a:lnTo>
                      <a:pt x="0" y="148"/>
                    </a:lnTo>
                    <a:lnTo>
                      <a:pt x="28" y="0"/>
                    </a:lnTo>
                    <a:lnTo>
                      <a:pt x="66" y="6"/>
                    </a:lnTo>
                    <a:lnTo>
                      <a:pt x="46" y="114"/>
                    </a:lnTo>
                    <a:lnTo>
                      <a:pt x="98" y="124"/>
                    </a:lnTo>
                    <a:lnTo>
                      <a:pt x="116" y="24"/>
                    </a:lnTo>
                    <a:lnTo>
                      <a:pt x="154" y="30"/>
                    </a:lnTo>
                    <a:lnTo>
                      <a:pt x="136" y="130"/>
                    </a:lnTo>
                    <a:lnTo>
                      <a:pt x="198" y="142"/>
                    </a:lnTo>
                    <a:lnTo>
                      <a:pt x="218" y="30"/>
                    </a:lnTo>
                    <a:lnTo>
                      <a:pt x="258" y="38"/>
                    </a:lnTo>
                    <a:lnTo>
                      <a:pt x="230" y="190"/>
                    </a:lnTo>
                    <a:close/>
                  </a:path>
                </a:pathLst>
              </a:custGeom>
              <a:solidFill>
                <a:srgbClr val="000000"/>
              </a:solidFill>
              <a:ln w="9525">
                <a:noFill/>
                <a:round/>
                <a:headEnd/>
                <a:tailEnd/>
              </a:ln>
            </p:spPr>
            <p:txBody>
              <a:bodyPr/>
              <a:lstStyle/>
              <a:p>
                <a:endParaRPr lang="en-GB"/>
              </a:p>
            </p:txBody>
          </p:sp>
          <p:sp>
            <p:nvSpPr>
              <p:cNvPr id="92" name="Freeform 45"/>
              <p:cNvSpPr>
                <a:spLocks/>
              </p:cNvSpPr>
              <p:nvPr/>
            </p:nvSpPr>
            <p:spPr bwMode="auto">
              <a:xfrm>
                <a:off x="2847975" y="2360613"/>
                <a:ext cx="469900" cy="444500"/>
              </a:xfrm>
              <a:custGeom>
                <a:avLst/>
                <a:gdLst>
                  <a:gd name="T0" fmla="*/ 2147483647 w 296"/>
                  <a:gd name="T1" fmla="*/ 2147483647 h 280"/>
                  <a:gd name="T2" fmla="*/ 0 w 296"/>
                  <a:gd name="T3" fmla="*/ 2147483647 h 280"/>
                  <a:gd name="T4" fmla="*/ 2147483647 w 296"/>
                  <a:gd name="T5" fmla="*/ 2147483647 h 280"/>
                  <a:gd name="T6" fmla="*/ 2147483647 w 296"/>
                  <a:gd name="T7" fmla="*/ 2147483647 h 280"/>
                  <a:gd name="T8" fmla="*/ 2147483647 w 296"/>
                  <a:gd name="T9" fmla="*/ 2147483647 h 280"/>
                  <a:gd name="T10" fmla="*/ 2147483647 w 296"/>
                  <a:gd name="T11" fmla="*/ 0 h 280"/>
                  <a:gd name="T12" fmla="*/ 2147483647 w 296"/>
                  <a:gd name="T13" fmla="*/ 2147483647 h 280"/>
                  <a:gd name="T14" fmla="*/ 2147483647 w 296"/>
                  <a:gd name="T15" fmla="*/ 2147483647 h 280"/>
                  <a:gd name="T16" fmla="*/ 2147483647 w 296"/>
                  <a:gd name="T17" fmla="*/ 2147483647 h 280"/>
                  <a:gd name="T18" fmla="*/ 2147483647 w 296"/>
                  <a:gd name="T19" fmla="*/ 2147483647 h 280"/>
                  <a:gd name="T20" fmla="*/ 2147483647 w 296"/>
                  <a:gd name="T21" fmla="*/ 2147483647 h 280"/>
                  <a:gd name="T22" fmla="*/ 2147483647 w 296"/>
                  <a:gd name="T23" fmla="*/ 2147483647 h 280"/>
                  <a:gd name="T24" fmla="*/ 2147483647 w 296"/>
                  <a:gd name="T25" fmla="*/ 2147483647 h 280"/>
                  <a:gd name="T26" fmla="*/ 2147483647 w 296"/>
                  <a:gd name="T27" fmla="*/ 2147483647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6"/>
                  <a:gd name="T43" fmla="*/ 0 h 280"/>
                  <a:gd name="T44" fmla="*/ 296 w 296"/>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6" h="280">
                    <a:moveTo>
                      <a:pt x="208" y="280"/>
                    </a:moveTo>
                    <a:lnTo>
                      <a:pt x="0" y="174"/>
                    </a:lnTo>
                    <a:lnTo>
                      <a:pt x="28" y="120"/>
                    </a:lnTo>
                    <a:lnTo>
                      <a:pt x="186" y="158"/>
                    </a:lnTo>
                    <a:lnTo>
                      <a:pt x="62" y="54"/>
                    </a:lnTo>
                    <a:lnTo>
                      <a:pt x="90" y="0"/>
                    </a:lnTo>
                    <a:lnTo>
                      <a:pt x="296" y="106"/>
                    </a:lnTo>
                    <a:lnTo>
                      <a:pt x="280" y="140"/>
                    </a:lnTo>
                    <a:lnTo>
                      <a:pt x="116" y="56"/>
                    </a:lnTo>
                    <a:lnTo>
                      <a:pt x="260" y="176"/>
                    </a:lnTo>
                    <a:lnTo>
                      <a:pt x="242" y="210"/>
                    </a:lnTo>
                    <a:lnTo>
                      <a:pt x="62" y="162"/>
                    </a:lnTo>
                    <a:lnTo>
                      <a:pt x="224" y="246"/>
                    </a:lnTo>
                    <a:lnTo>
                      <a:pt x="208" y="280"/>
                    </a:lnTo>
                    <a:close/>
                  </a:path>
                </a:pathLst>
              </a:custGeom>
              <a:solidFill>
                <a:srgbClr val="000000"/>
              </a:solidFill>
              <a:ln w="9525">
                <a:noFill/>
                <a:round/>
                <a:headEnd/>
                <a:tailEnd/>
              </a:ln>
            </p:spPr>
            <p:txBody>
              <a:bodyPr/>
              <a:lstStyle/>
              <a:p>
                <a:endParaRPr lang="en-GB"/>
              </a:p>
            </p:txBody>
          </p:sp>
          <p:sp>
            <p:nvSpPr>
              <p:cNvPr id="93" name="Freeform 46"/>
              <p:cNvSpPr>
                <a:spLocks noEditPoints="1"/>
              </p:cNvSpPr>
              <p:nvPr/>
            </p:nvSpPr>
            <p:spPr bwMode="auto">
              <a:xfrm>
                <a:off x="3143250" y="2109788"/>
                <a:ext cx="406400" cy="390525"/>
              </a:xfrm>
              <a:custGeom>
                <a:avLst/>
                <a:gdLst>
                  <a:gd name="T0" fmla="*/ 2147483647 w 256"/>
                  <a:gd name="T1" fmla="*/ 2147483647 h 246"/>
                  <a:gd name="T2" fmla="*/ 2147483647 w 256"/>
                  <a:gd name="T3" fmla="*/ 2147483647 h 246"/>
                  <a:gd name="T4" fmla="*/ 2147483647 w 256"/>
                  <a:gd name="T5" fmla="*/ 2147483647 h 246"/>
                  <a:gd name="T6" fmla="*/ 2147483647 w 256"/>
                  <a:gd name="T7" fmla="*/ 2147483647 h 246"/>
                  <a:gd name="T8" fmla="*/ 2147483647 w 256"/>
                  <a:gd name="T9" fmla="*/ 2147483647 h 246"/>
                  <a:gd name="T10" fmla="*/ 2147483647 w 256"/>
                  <a:gd name="T11" fmla="*/ 2147483647 h 246"/>
                  <a:gd name="T12" fmla="*/ 0 w 256"/>
                  <a:gd name="T13" fmla="*/ 2147483647 h 246"/>
                  <a:gd name="T14" fmla="*/ 2147483647 w 256"/>
                  <a:gd name="T15" fmla="*/ 0 h 246"/>
                  <a:gd name="T16" fmla="*/ 2147483647 w 256"/>
                  <a:gd name="T17" fmla="*/ 2147483647 h 246"/>
                  <a:gd name="T18" fmla="*/ 2147483647 w 256"/>
                  <a:gd name="T19" fmla="*/ 2147483647 h 246"/>
                  <a:gd name="T20" fmla="*/ 2147483647 w 256"/>
                  <a:gd name="T21" fmla="*/ 2147483647 h 246"/>
                  <a:gd name="T22" fmla="*/ 2147483647 w 256"/>
                  <a:gd name="T23" fmla="*/ 2147483647 h 246"/>
                  <a:gd name="T24" fmla="*/ 2147483647 w 256"/>
                  <a:gd name="T25" fmla="*/ 2147483647 h 2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6"/>
                  <a:gd name="T40" fmla="*/ 0 h 246"/>
                  <a:gd name="T41" fmla="*/ 256 w 256"/>
                  <a:gd name="T42" fmla="*/ 246 h 2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6" h="246">
                    <a:moveTo>
                      <a:pt x="256" y="94"/>
                    </a:moveTo>
                    <a:lnTo>
                      <a:pt x="226" y="128"/>
                    </a:lnTo>
                    <a:lnTo>
                      <a:pt x="176" y="106"/>
                    </a:lnTo>
                    <a:lnTo>
                      <a:pt x="122" y="166"/>
                    </a:lnTo>
                    <a:lnTo>
                      <a:pt x="150" y="214"/>
                    </a:lnTo>
                    <a:lnTo>
                      <a:pt x="120" y="246"/>
                    </a:lnTo>
                    <a:lnTo>
                      <a:pt x="0" y="32"/>
                    </a:lnTo>
                    <a:lnTo>
                      <a:pt x="28" y="0"/>
                    </a:lnTo>
                    <a:lnTo>
                      <a:pt x="256" y="94"/>
                    </a:lnTo>
                    <a:close/>
                    <a:moveTo>
                      <a:pt x="138" y="90"/>
                    </a:moveTo>
                    <a:lnTo>
                      <a:pt x="54" y="54"/>
                    </a:lnTo>
                    <a:lnTo>
                      <a:pt x="100" y="130"/>
                    </a:lnTo>
                    <a:lnTo>
                      <a:pt x="138" y="90"/>
                    </a:lnTo>
                    <a:close/>
                  </a:path>
                </a:pathLst>
              </a:custGeom>
              <a:solidFill>
                <a:srgbClr val="000000"/>
              </a:solidFill>
              <a:ln w="9525">
                <a:noFill/>
                <a:round/>
                <a:headEnd/>
                <a:tailEnd/>
              </a:ln>
            </p:spPr>
            <p:txBody>
              <a:bodyPr/>
              <a:lstStyle/>
              <a:p>
                <a:endParaRPr lang="en-GB"/>
              </a:p>
            </p:txBody>
          </p:sp>
          <p:sp>
            <p:nvSpPr>
              <p:cNvPr id="94" name="Freeform 47"/>
              <p:cNvSpPr>
                <a:spLocks noEditPoints="1"/>
              </p:cNvSpPr>
              <p:nvPr/>
            </p:nvSpPr>
            <p:spPr bwMode="auto">
              <a:xfrm>
                <a:off x="3368675" y="1824038"/>
                <a:ext cx="447675" cy="415925"/>
              </a:xfrm>
              <a:custGeom>
                <a:avLst/>
                <a:gdLst>
                  <a:gd name="T0" fmla="*/ 0 w 282"/>
                  <a:gd name="T1" fmla="*/ 2147483647 h 262"/>
                  <a:gd name="T2" fmla="*/ 2147483647 w 282"/>
                  <a:gd name="T3" fmla="*/ 2147483647 h 262"/>
                  <a:gd name="T4" fmla="*/ 2147483647 w 282"/>
                  <a:gd name="T5" fmla="*/ 2147483647 h 262"/>
                  <a:gd name="T6" fmla="*/ 2147483647 w 282"/>
                  <a:gd name="T7" fmla="*/ 0 h 262"/>
                  <a:gd name="T8" fmla="*/ 2147483647 w 282"/>
                  <a:gd name="T9" fmla="*/ 0 h 262"/>
                  <a:gd name="T10" fmla="*/ 2147483647 w 282"/>
                  <a:gd name="T11" fmla="*/ 2147483647 h 262"/>
                  <a:gd name="T12" fmla="*/ 2147483647 w 282"/>
                  <a:gd name="T13" fmla="*/ 2147483647 h 262"/>
                  <a:gd name="T14" fmla="*/ 2147483647 w 282"/>
                  <a:gd name="T15" fmla="*/ 2147483647 h 262"/>
                  <a:gd name="T16" fmla="*/ 2147483647 w 282"/>
                  <a:gd name="T17" fmla="*/ 2147483647 h 262"/>
                  <a:gd name="T18" fmla="*/ 2147483647 w 282"/>
                  <a:gd name="T19" fmla="*/ 2147483647 h 262"/>
                  <a:gd name="T20" fmla="*/ 2147483647 w 282"/>
                  <a:gd name="T21" fmla="*/ 2147483647 h 262"/>
                  <a:gd name="T22" fmla="*/ 2147483647 w 282"/>
                  <a:gd name="T23" fmla="*/ 2147483647 h 262"/>
                  <a:gd name="T24" fmla="*/ 2147483647 w 282"/>
                  <a:gd name="T25" fmla="*/ 2147483647 h 262"/>
                  <a:gd name="T26" fmla="*/ 2147483647 w 282"/>
                  <a:gd name="T27" fmla="*/ 2147483647 h 262"/>
                  <a:gd name="T28" fmla="*/ 2147483647 w 282"/>
                  <a:gd name="T29" fmla="*/ 2147483647 h 262"/>
                  <a:gd name="T30" fmla="*/ 2147483647 w 282"/>
                  <a:gd name="T31" fmla="*/ 2147483647 h 262"/>
                  <a:gd name="T32" fmla="*/ 2147483647 w 282"/>
                  <a:gd name="T33" fmla="*/ 2147483647 h 262"/>
                  <a:gd name="T34" fmla="*/ 2147483647 w 282"/>
                  <a:gd name="T35" fmla="*/ 2147483647 h 262"/>
                  <a:gd name="T36" fmla="*/ 2147483647 w 282"/>
                  <a:gd name="T37" fmla="*/ 2147483647 h 262"/>
                  <a:gd name="T38" fmla="*/ 2147483647 w 282"/>
                  <a:gd name="T39" fmla="*/ 2147483647 h 262"/>
                  <a:gd name="T40" fmla="*/ 2147483647 w 282"/>
                  <a:gd name="T41" fmla="*/ 2147483647 h 262"/>
                  <a:gd name="T42" fmla="*/ 2147483647 w 282"/>
                  <a:gd name="T43" fmla="*/ 2147483647 h 262"/>
                  <a:gd name="T44" fmla="*/ 2147483647 w 282"/>
                  <a:gd name="T45" fmla="*/ 2147483647 h 262"/>
                  <a:gd name="T46" fmla="*/ 2147483647 w 282"/>
                  <a:gd name="T47" fmla="*/ 2147483647 h 262"/>
                  <a:gd name="T48" fmla="*/ 2147483647 w 282"/>
                  <a:gd name="T49" fmla="*/ 2147483647 h 262"/>
                  <a:gd name="T50" fmla="*/ 2147483647 w 282"/>
                  <a:gd name="T51" fmla="*/ 2147483647 h 262"/>
                  <a:gd name="T52" fmla="*/ 2147483647 w 282"/>
                  <a:gd name="T53" fmla="*/ 2147483647 h 262"/>
                  <a:gd name="T54" fmla="*/ 2147483647 w 282"/>
                  <a:gd name="T55" fmla="*/ 2147483647 h 262"/>
                  <a:gd name="T56" fmla="*/ 2147483647 w 282"/>
                  <a:gd name="T57" fmla="*/ 2147483647 h 262"/>
                  <a:gd name="T58" fmla="*/ 2147483647 w 282"/>
                  <a:gd name="T59" fmla="*/ 2147483647 h 262"/>
                  <a:gd name="T60" fmla="*/ 2147483647 w 282"/>
                  <a:gd name="T61" fmla="*/ 2147483647 h 262"/>
                  <a:gd name="T62" fmla="*/ 2147483647 w 282"/>
                  <a:gd name="T63" fmla="*/ 2147483647 h 262"/>
                  <a:gd name="T64" fmla="*/ 2147483647 w 282"/>
                  <a:gd name="T65" fmla="*/ 2147483647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2"/>
                  <a:gd name="T100" fmla="*/ 0 h 262"/>
                  <a:gd name="T101" fmla="*/ 282 w 282"/>
                  <a:gd name="T102" fmla="*/ 262 h 2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2" h="262">
                    <a:moveTo>
                      <a:pt x="132" y="262"/>
                    </a:moveTo>
                    <a:lnTo>
                      <a:pt x="0" y="70"/>
                    </a:lnTo>
                    <a:lnTo>
                      <a:pt x="72" y="22"/>
                    </a:lnTo>
                    <a:lnTo>
                      <a:pt x="96" y="8"/>
                    </a:lnTo>
                    <a:lnTo>
                      <a:pt x="106" y="2"/>
                    </a:lnTo>
                    <a:lnTo>
                      <a:pt x="114" y="0"/>
                    </a:lnTo>
                    <a:lnTo>
                      <a:pt x="122" y="0"/>
                    </a:lnTo>
                    <a:lnTo>
                      <a:pt x="130" y="0"/>
                    </a:lnTo>
                    <a:lnTo>
                      <a:pt x="138" y="2"/>
                    </a:lnTo>
                    <a:lnTo>
                      <a:pt x="146" y="6"/>
                    </a:lnTo>
                    <a:lnTo>
                      <a:pt x="154" y="10"/>
                    </a:lnTo>
                    <a:lnTo>
                      <a:pt x="162" y="16"/>
                    </a:lnTo>
                    <a:lnTo>
                      <a:pt x="174" y="30"/>
                    </a:lnTo>
                    <a:lnTo>
                      <a:pt x="180" y="42"/>
                    </a:lnTo>
                    <a:lnTo>
                      <a:pt x="184" y="52"/>
                    </a:lnTo>
                    <a:lnTo>
                      <a:pt x="188" y="64"/>
                    </a:lnTo>
                    <a:lnTo>
                      <a:pt x="188" y="74"/>
                    </a:lnTo>
                    <a:lnTo>
                      <a:pt x="186" y="84"/>
                    </a:lnTo>
                    <a:lnTo>
                      <a:pt x="182" y="94"/>
                    </a:lnTo>
                    <a:lnTo>
                      <a:pt x="176" y="104"/>
                    </a:lnTo>
                    <a:lnTo>
                      <a:pt x="166" y="114"/>
                    </a:lnTo>
                    <a:lnTo>
                      <a:pt x="182" y="116"/>
                    </a:lnTo>
                    <a:lnTo>
                      <a:pt x="196" y="118"/>
                    </a:lnTo>
                    <a:lnTo>
                      <a:pt x="212" y="124"/>
                    </a:lnTo>
                    <a:lnTo>
                      <a:pt x="236" y="136"/>
                    </a:lnTo>
                    <a:lnTo>
                      <a:pt x="282" y="160"/>
                    </a:lnTo>
                    <a:lnTo>
                      <a:pt x="242" y="188"/>
                    </a:lnTo>
                    <a:lnTo>
                      <a:pt x="188" y="162"/>
                    </a:lnTo>
                    <a:lnTo>
                      <a:pt x="152" y="146"/>
                    </a:lnTo>
                    <a:lnTo>
                      <a:pt x="144" y="144"/>
                    </a:lnTo>
                    <a:lnTo>
                      <a:pt x="136" y="144"/>
                    </a:lnTo>
                    <a:lnTo>
                      <a:pt x="128" y="148"/>
                    </a:lnTo>
                    <a:lnTo>
                      <a:pt x="118" y="154"/>
                    </a:lnTo>
                    <a:lnTo>
                      <a:pt x="110" y="158"/>
                    </a:lnTo>
                    <a:lnTo>
                      <a:pt x="166" y="240"/>
                    </a:lnTo>
                    <a:lnTo>
                      <a:pt x="132" y="262"/>
                    </a:lnTo>
                    <a:close/>
                    <a:moveTo>
                      <a:pt x="90" y="128"/>
                    </a:moveTo>
                    <a:lnTo>
                      <a:pt x="114" y="112"/>
                    </a:lnTo>
                    <a:lnTo>
                      <a:pt x="134" y="98"/>
                    </a:lnTo>
                    <a:lnTo>
                      <a:pt x="144" y="88"/>
                    </a:lnTo>
                    <a:lnTo>
                      <a:pt x="146" y="82"/>
                    </a:lnTo>
                    <a:lnTo>
                      <a:pt x="148" y="74"/>
                    </a:lnTo>
                    <a:lnTo>
                      <a:pt x="146" y="66"/>
                    </a:lnTo>
                    <a:lnTo>
                      <a:pt x="142" y="56"/>
                    </a:lnTo>
                    <a:lnTo>
                      <a:pt x="134" y="48"/>
                    </a:lnTo>
                    <a:lnTo>
                      <a:pt x="126" y="44"/>
                    </a:lnTo>
                    <a:lnTo>
                      <a:pt x="118" y="44"/>
                    </a:lnTo>
                    <a:lnTo>
                      <a:pt x="108" y="46"/>
                    </a:lnTo>
                    <a:lnTo>
                      <a:pt x="84" y="62"/>
                    </a:lnTo>
                    <a:lnTo>
                      <a:pt x="56" y="80"/>
                    </a:lnTo>
                    <a:lnTo>
                      <a:pt x="90" y="128"/>
                    </a:lnTo>
                    <a:close/>
                  </a:path>
                </a:pathLst>
              </a:custGeom>
              <a:solidFill>
                <a:srgbClr val="000000"/>
              </a:solidFill>
              <a:ln w="9525">
                <a:noFill/>
                <a:round/>
                <a:headEnd/>
                <a:tailEnd/>
              </a:ln>
            </p:spPr>
            <p:txBody>
              <a:bodyPr/>
              <a:lstStyle/>
              <a:p>
                <a:endParaRPr lang="en-GB"/>
              </a:p>
            </p:txBody>
          </p:sp>
          <p:sp>
            <p:nvSpPr>
              <p:cNvPr id="95" name="Freeform 48"/>
              <p:cNvSpPr>
                <a:spLocks/>
              </p:cNvSpPr>
              <p:nvPr/>
            </p:nvSpPr>
            <p:spPr bwMode="auto">
              <a:xfrm>
                <a:off x="3692525" y="1709738"/>
                <a:ext cx="215900" cy="361950"/>
              </a:xfrm>
              <a:custGeom>
                <a:avLst/>
                <a:gdLst>
                  <a:gd name="T0" fmla="*/ 2147483647 w 136"/>
                  <a:gd name="T1" fmla="*/ 2147483647 h 228"/>
                  <a:gd name="T2" fmla="*/ 0 w 136"/>
                  <a:gd name="T3" fmla="*/ 2147483647 h 228"/>
                  <a:gd name="T4" fmla="*/ 2147483647 w 136"/>
                  <a:gd name="T5" fmla="*/ 0 h 228"/>
                  <a:gd name="T6" fmla="*/ 2147483647 w 136"/>
                  <a:gd name="T7" fmla="*/ 2147483647 h 228"/>
                  <a:gd name="T8" fmla="*/ 2147483647 w 136"/>
                  <a:gd name="T9" fmla="*/ 2147483647 h 228"/>
                  <a:gd name="T10" fmla="*/ 0 60000 65536"/>
                  <a:gd name="T11" fmla="*/ 0 60000 65536"/>
                  <a:gd name="T12" fmla="*/ 0 60000 65536"/>
                  <a:gd name="T13" fmla="*/ 0 60000 65536"/>
                  <a:gd name="T14" fmla="*/ 0 60000 65536"/>
                  <a:gd name="T15" fmla="*/ 0 w 136"/>
                  <a:gd name="T16" fmla="*/ 0 h 228"/>
                  <a:gd name="T17" fmla="*/ 136 w 136"/>
                  <a:gd name="T18" fmla="*/ 228 h 228"/>
                </a:gdLst>
                <a:ahLst/>
                <a:cxnLst>
                  <a:cxn ang="T10">
                    <a:pos x="T0" y="T1"/>
                  </a:cxn>
                  <a:cxn ang="T11">
                    <a:pos x="T2" y="T3"/>
                  </a:cxn>
                  <a:cxn ang="T12">
                    <a:pos x="T4" y="T5"/>
                  </a:cxn>
                  <a:cxn ang="T13">
                    <a:pos x="T6" y="T7"/>
                  </a:cxn>
                  <a:cxn ang="T14">
                    <a:pos x="T8" y="T9"/>
                  </a:cxn>
                </a:cxnLst>
                <a:rect l="T15" t="T16" r="T17" b="T18"/>
                <a:pathLst>
                  <a:path w="136" h="228">
                    <a:moveTo>
                      <a:pt x="98" y="228"/>
                    </a:moveTo>
                    <a:lnTo>
                      <a:pt x="0" y="18"/>
                    </a:lnTo>
                    <a:lnTo>
                      <a:pt x="36" y="0"/>
                    </a:lnTo>
                    <a:lnTo>
                      <a:pt x="136" y="210"/>
                    </a:lnTo>
                    <a:lnTo>
                      <a:pt x="98" y="228"/>
                    </a:lnTo>
                    <a:close/>
                  </a:path>
                </a:pathLst>
              </a:custGeom>
              <a:solidFill>
                <a:srgbClr val="000000"/>
              </a:solidFill>
              <a:ln w="9525">
                <a:noFill/>
                <a:round/>
                <a:headEnd/>
                <a:tailEnd/>
              </a:ln>
            </p:spPr>
            <p:txBody>
              <a:bodyPr/>
              <a:lstStyle/>
              <a:p>
                <a:endParaRPr lang="en-GB"/>
              </a:p>
            </p:txBody>
          </p:sp>
          <p:sp>
            <p:nvSpPr>
              <p:cNvPr id="96" name="Freeform 49"/>
              <p:cNvSpPr>
                <a:spLocks/>
              </p:cNvSpPr>
              <p:nvPr/>
            </p:nvSpPr>
            <p:spPr bwMode="auto">
              <a:xfrm>
                <a:off x="3854450" y="1585913"/>
                <a:ext cx="352425" cy="428625"/>
              </a:xfrm>
              <a:custGeom>
                <a:avLst/>
                <a:gdLst>
                  <a:gd name="T0" fmla="*/ 2147483647 w 222"/>
                  <a:gd name="T1" fmla="*/ 2147483647 h 270"/>
                  <a:gd name="T2" fmla="*/ 0 w 222"/>
                  <a:gd name="T3" fmla="*/ 2147483647 h 270"/>
                  <a:gd name="T4" fmla="*/ 2147483647 w 222"/>
                  <a:gd name="T5" fmla="*/ 2147483647 h 270"/>
                  <a:gd name="T6" fmla="*/ 2147483647 w 222"/>
                  <a:gd name="T7" fmla="*/ 2147483647 h 270"/>
                  <a:gd name="T8" fmla="*/ 2147483647 w 222"/>
                  <a:gd name="T9" fmla="*/ 2147483647 h 270"/>
                  <a:gd name="T10" fmla="*/ 2147483647 w 222"/>
                  <a:gd name="T11" fmla="*/ 0 h 270"/>
                  <a:gd name="T12" fmla="*/ 2147483647 w 222"/>
                  <a:gd name="T13" fmla="*/ 2147483647 h 270"/>
                  <a:gd name="T14" fmla="*/ 2147483647 w 222"/>
                  <a:gd name="T15" fmla="*/ 2147483647 h 270"/>
                  <a:gd name="T16" fmla="*/ 2147483647 w 222"/>
                  <a:gd name="T17" fmla="*/ 2147483647 h 270"/>
                  <a:gd name="T18" fmla="*/ 2147483647 w 222"/>
                  <a:gd name="T19" fmla="*/ 2147483647 h 270"/>
                  <a:gd name="T20" fmla="*/ 2147483647 w 222"/>
                  <a:gd name="T21" fmla="*/ 2147483647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2"/>
                  <a:gd name="T34" fmla="*/ 0 h 270"/>
                  <a:gd name="T35" fmla="*/ 222 w 22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2" h="270">
                    <a:moveTo>
                      <a:pt x="68" y="270"/>
                    </a:moveTo>
                    <a:lnTo>
                      <a:pt x="0" y="48"/>
                    </a:lnTo>
                    <a:lnTo>
                      <a:pt x="38" y="36"/>
                    </a:lnTo>
                    <a:lnTo>
                      <a:pt x="162" y="160"/>
                    </a:lnTo>
                    <a:lnTo>
                      <a:pt x="116" y="12"/>
                    </a:lnTo>
                    <a:lnTo>
                      <a:pt x="152" y="0"/>
                    </a:lnTo>
                    <a:lnTo>
                      <a:pt x="222" y="224"/>
                    </a:lnTo>
                    <a:lnTo>
                      <a:pt x="182" y="236"/>
                    </a:lnTo>
                    <a:lnTo>
                      <a:pt x="60" y="114"/>
                    </a:lnTo>
                    <a:lnTo>
                      <a:pt x="104" y="260"/>
                    </a:lnTo>
                    <a:lnTo>
                      <a:pt x="68" y="270"/>
                    </a:lnTo>
                    <a:close/>
                  </a:path>
                </a:pathLst>
              </a:custGeom>
              <a:solidFill>
                <a:srgbClr val="000000"/>
              </a:solidFill>
              <a:ln w="9525">
                <a:noFill/>
                <a:round/>
                <a:headEnd/>
                <a:tailEnd/>
              </a:ln>
            </p:spPr>
            <p:txBody>
              <a:bodyPr/>
              <a:lstStyle/>
              <a:p>
                <a:endParaRPr lang="en-GB"/>
              </a:p>
            </p:txBody>
          </p:sp>
          <p:sp>
            <p:nvSpPr>
              <p:cNvPr id="97" name="Freeform 50"/>
              <p:cNvSpPr>
                <a:spLocks/>
              </p:cNvSpPr>
              <p:nvPr/>
            </p:nvSpPr>
            <p:spPr bwMode="auto">
              <a:xfrm>
                <a:off x="4222750" y="1528763"/>
                <a:ext cx="292100" cy="400050"/>
              </a:xfrm>
              <a:custGeom>
                <a:avLst/>
                <a:gdLst>
                  <a:gd name="T0" fmla="*/ 2147483647 w 184"/>
                  <a:gd name="T1" fmla="*/ 2147483647 h 252"/>
                  <a:gd name="T2" fmla="*/ 0 w 184"/>
                  <a:gd name="T3" fmla="*/ 2147483647 h 252"/>
                  <a:gd name="T4" fmla="*/ 2147483647 w 184"/>
                  <a:gd name="T5" fmla="*/ 0 h 252"/>
                  <a:gd name="T6" fmla="*/ 2147483647 w 184"/>
                  <a:gd name="T7" fmla="*/ 2147483647 h 252"/>
                  <a:gd name="T8" fmla="*/ 2147483647 w 184"/>
                  <a:gd name="T9" fmla="*/ 2147483647 h 252"/>
                  <a:gd name="T10" fmla="*/ 2147483647 w 184"/>
                  <a:gd name="T11" fmla="*/ 2147483647 h 252"/>
                  <a:gd name="T12" fmla="*/ 2147483647 w 184"/>
                  <a:gd name="T13" fmla="*/ 2147483647 h 252"/>
                  <a:gd name="T14" fmla="*/ 2147483647 w 184"/>
                  <a:gd name="T15" fmla="*/ 2147483647 h 252"/>
                  <a:gd name="T16" fmla="*/ 2147483647 w 184"/>
                  <a:gd name="T17" fmla="*/ 2147483647 h 252"/>
                  <a:gd name="T18" fmla="*/ 2147483647 w 184"/>
                  <a:gd name="T19" fmla="*/ 2147483647 h 252"/>
                  <a:gd name="T20" fmla="*/ 2147483647 w 184"/>
                  <a:gd name="T21" fmla="*/ 2147483647 h 252"/>
                  <a:gd name="T22" fmla="*/ 2147483647 w 184"/>
                  <a:gd name="T23" fmla="*/ 2147483647 h 252"/>
                  <a:gd name="T24" fmla="*/ 2147483647 w 184"/>
                  <a:gd name="T25" fmla="*/ 2147483647 h 2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4"/>
                  <a:gd name="T40" fmla="*/ 0 h 252"/>
                  <a:gd name="T41" fmla="*/ 184 w 184"/>
                  <a:gd name="T42" fmla="*/ 252 h 2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4" h="252">
                    <a:moveTo>
                      <a:pt x="30" y="252"/>
                    </a:moveTo>
                    <a:lnTo>
                      <a:pt x="0" y="20"/>
                    </a:lnTo>
                    <a:lnTo>
                      <a:pt x="148" y="0"/>
                    </a:lnTo>
                    <a:lnTo>
                      <a:pt x="154" y="40"/>
                    </a:lnTo>
                    <a:lnTo>
                      <a:pt x="46" y="54"/>
                    </a:lnTo>
                    <a:lnTo>
                      <a:pt x="52" y="106"/>
                    </a:lnTo>
                    <a:lnTo>
                      <a:pt x="152" y="92"/>
                    </a:lnTo>
                    <a:lnTo>
                      <a:pt x="158" y="130"/>
                    </a:lnTo>
                    <a:lnTo>
                      <a:pt x="58" y="144"/>
                    </a:lnTo>
                    <a:lnTo>
                      <a:pt x="66" y="206"/>
                    </a:lnTo>
                    <a:lnTo>
                      <a:pt x="178" y="192"/>
                    </a:lnTo>
                    <a:lnTo>
                      <a:pt x="184" y="230"/>
                    </a:lnTo>
                    <a:lnTo>
                      <a:pt x="30" y="252"/>
                    </a:lnTo>
                    <a:close/>
                  </a:path>
                </a:pathLst>
              </a:custGeom>
              <a:solidFill>
                <a:srgbClr val="000000"/>
              </a:solidFill>
              <a:ln w="9525">
                <a:noFill/>
                <a:round/>
                <a:headEnd/>
                <a:tailEnd/>
              </a:ln>
            </p:spPr>
            <p:txBody>
              <a:bodyPr/>
              <a:lstStyle/>
              <a:p>
                <a:endParaRPr lang="en-GB"/>
              </a:p>
            </p:txBody>
          </p:sp>
          <p:sp>
            <p:nvSpPr>
              <p:cNvPr id="98" name="Freeform 51"/>
              <p:cNvSpPr>
                <a:spLocks noEditPoints="1"/>
              </p:cNvSpPr>
              <p:nvPr/>
            </p:nvSpPr>
            <p:spPr bwMode="auto">
              <a:xfrm>
                <a:off x="4692650" y="1519238"/>
                <a:ext cx="285750" cy="387350"/>
              </a:xfrm>
              <a:custGeom>
                <a:avLst/>
                <a:gdLst>
                  <a:gd name="T0" fmla="*/ 2147483647 w 180"/>
                  <a:gd name="T1" fmla="*/ 2147483647 h 244"/>
                  <a:gd name="T2" fmla="*/ 2147483647 w 180"/>
                  <a:gd name="T3" fmla="*/ 2147483647 h 244"/>
                  <a:gd name="T4" fmla="*/ 2147483647 w 180"/>
                  <a:gd name="T5" fmla="*/ 2147483647 h 244"/>
                  <a:gd name="T6" fmla="*/ 2147483647 w 180"/>
                  <a:gd name="T7" fmla="*/ 2147483647 h 244"/>
                  <a:gd name="T8" fmla="*/ 2147483647 w 180"/>
                  <a:gd name="T9" fmla="*/ 2147483647 h 244"/>
                  <a:gd name="T10" fmla="*/ 2147483647 w 180"/>
                  <a:gd name="T11" fmla="*/ 2147483647 h 244"/>
                  <a:gd name="T12" fmla="*/ 2147483647 w 180"/>
                  <a:gd name="T13" fmla="*/ 2147483647 h 244"/>
                  <a:gd name="T14" fmla="*/ 2147483647 w 180"/>
                  <a:gd name="T15" fmla="*/ 2147483647 h 244"/>
                  <a:gd name="T16" fmla="*/ 2147483647 w 180"/>
                  <a:gd name="T17" fmla="*/ 2147483647 h 244"/>
                  <a:gd name="T18" fmla="*/ 2147483647 w 180"/>
                  <a:gd name="T19" fmla="*/ 2147483647 h 244"/>
                  <a:gd name="T20" fmla="*/ 2147483647 w 180"/>
                  <a:gd name="T21" fmla="*/ 2147483647 h 244"/>
                  <a:gd name="T22" fmla="*/ 2147483647 w 180"/>
                  <a:gd name="T23" fmla="*/ 2147483647 h 244"/>
                  <a:gd name="T24" fmla="*/ 2147483647 w 180"/>
                  <a:gd name="T25" fmla="*/ 2147483647 h 244"/>
                  <a:gd name="T26" fmla="*/ 2147483647 w 180"/>
                  <a:gd name="T27" fmla="*/ 2147483647 h 244"/>
                  <a:gd name="T28" fmla="*/ 2147483647 w 180"/>
                  <a:gd name="T29" fmla="*/ 2147483647 h 244"/>
                  <a:gd name="T30" fmla="*/ 2147483647 w 180"/>
                  <a:gd name="T31" fmla="*/ 2147483647 h 244"/>
                  <a:gd name="T32" fmla="*/ 2147483647 w 180"/>
                  <a:gd name="T33" fmla="*/ 2147483647 h 244"/>
                  <a:gd name="T34" fmla="*/ 2147483647 w 180"/>
                  <a:gd name="T35" fmla="*/ 2147483647 h 244"/>
                  <a:gd name="T36" fmla="*/ 2147483647 w 180"/>
                  <a:gd name="T37" fmla="*/ 2147483647 h 244"/>
                  <a:gd name="T38" fmla="*/ 2147483647 w 180"/>
                  <a:gd name="T39" fmla="*/ 2147483647 h 244"/>
                  <a:gd name="T40" fmla="*/ 0 w 180"/>
                  <a:gd name="T41" fmla="*/ 2147483647 h 244"/>
                  <a:gd name="T42" fmla="*/ 2147483647 w 180"/>
                  <a:gd name="T43" fmla="*/ 2147483647 h 244"/>
                  <a:gd name="T44" fmla="*/ 2147483647 w 180"/>
                  <a:gd name="T45" fmla="*/ 2147483647 h 244"/>
                  <a:gd name="T46" fmla="*/ 2147483647 w 180"/>
                  <a:gd name="T47" fmla="*/ 2147483647 h 244"/>
                  <a:gd name="T48" fmla="*/ 2147483647 w 180"/>
                  <a:gd name="T49" fmla="*/ 2147483647 h 244"/>
                  <a:gd name="T50" fmla="*/ 2147483647 w 180"/>
                  <a:gd name="T51" fmla="*/ 2147483647 h 244"/>
                  <a:gd name="T52" fmla="*/ 2147483647 w 180"/>
                  <a:gd name="T53" fmla="*/ 2147483647 h 244"/>
                  <a:gd name="T54" fmla="*/ 2147483647 w 180"/>
                  <a:gd name="T55" fmla="*/ 2147483647 h 244"/>
                  <a:gd name="T56" fmla="*/ 2147483647 w 180"/>
                  <a:gd name="T57" fmla="*/ 2147483647 h 244"/>
                  <a:gd name="T58" fmla="*/ 2147483647 w 180"/>
                  <a:gd name="T59" fmla="*/ 2147483647 h 244"/>
                  <a:gd name="T60" fmla="*/ 2147483647 w 180"/>
                  <a:gd name="T61" fmla="*/ 2147483647 h 244"/>
                  <a:gd name="T62" fmla="*/ 2147483647 w 180"/>
                  <a:gd name="T63" fmla="*/ 2147483647 h 244"/>
                  <a:gd name="T64" fmla="*/ 2147483647 w 180"/>
                  <a:gd name="T65" fmla="*/ 2147483647 h 244"/>
                  <a:gd name="T66" fmla="*/ 2147483647 w 180"/>
                  <a:gd name="T67" fmla="*/ 2147483647 h 244"/>
                  <a:gd name="T68" fmla="*/ 2147483647 w 180"/>
                  <a:gd name="T69" fmla="*/ 2147483647 h 244"/>
                  <a:gd name="T70" fmla="*/ 2147483647 w 180"/>
                  <a:gd name="T71" fmla="*/ 2147483647 h 244"/>
                  <a:gd name="T72" fmla="*/ 2147483647 w 180"/>
                  <a:gd name="T73" fmla="*/ 2147483647 h 244"/>
                  <a:gd name="T74" fmla="*/ 2147483647 w 180"/>
                  <a:gd name="T75" fmla="*/ 2147483647 h 244"/>
                  <a:gd name="T76" fmla="*/ 2147483647 w 180"/>
                  <a:gd name="T77" fmla="*/ 2147483647 h 244"/>
                  <a:gd name="T78" fmla="*/ 2147483647 w 180"/>
                  <a:gd name="T79" fmla="*/ 2147483647 h 244"/>
                  <a:gd name="T80" fmla="*/ 2147483647 w 180"/>
                  <a:gd name="T81" fmla="*/ 2147483647 h 244"/>
                  <a:gd name="T82" fmla="*/ 2147483647 w 180"/>
                  <a:gd name="T83" fmla="*/ 2147483647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0"/>
                  <a:gd name="T127" fmla="*/ 0 h 244"/>
                  <a:gd name="T128" fmla="*/ 180 w 180"/>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0" h="244">
                    <a:moveTo>
                      <a:pt x="28" y="0"/>
                    </a:moveTo>
                    <a:lnTo>
                      <a:pt x="108" y="10"/>
                    </a:lnTo>
                    <a:lnTo>
                      <a:pt x="128" y="12"/>
                    </a:lnTo>
                    <a:lnTo>
                      <a:pt x="144" y="16"/>
                    </a:lnTo>
                    <a:lnTo>
                      <a:pt x="154" y="20"/>
                    </a:lnTo>
                    <a:lnTo>
                      <a:pt x="164" y="28"/>
                    </a:lnTo>
                    <a:lnTo>
                      <a:pt x="170" y="38"/>
                    </a:lnTo>
                    <a:lnTo>
                      <a:pt x="176" y="50"/>
                    </a:lnTo>
                    <a:lnTo>
                      <a:pt x="180" y="62"/>
                    </a:lnTo>
                    <a:lnTo>
                      <a:pt x="178" y="78"/>
                    </a:lnTo>
                    <a:lnTo>
                      <a:pt x="176" y="92"/>
                    </a:lnTo>
                    <a:lnTo>
                      <a:pt x="168" y="106"/>
                    </a:lnTo>
                    <a:lnTo>
                      <a:pt x="158" y="116"/>
                    </a:lnTo>
                    <a:lnTo>
                      <a:pt x="144" y="124"/>
                    </a:lnTo>
                    <a:lnTo>
                      <a:pt x="152" y="128"/>
                    </a:lnTo>
                    <a:lnTo>
                      <a:pt x="160" y="134"/>
                    </a:lnTo>
                    <a:lnTo>
                      <a:pt x="166" y="140"/>
                    </a:lnTo>
                    <a:lnTo>
                      <a:pt x="170" y="148"/>
                    </a:lnTo>
                    <a:lnTo>
                      <a:pt x="174" y="156"/>
                    </a:lnTo>
                    <a:lnTo>
                      <a:pt x="176" y="166"/>
                    </a:lnTo>
                    <a:lnTo>
                      <a:pt x="176" y="174"/>
                    </a:lnTo>
                    <a:lnTo>
                      <a:pt x="176" y="184"/>
                    </a:lnTo>
                    <a:lnTo>
                      <a:pt x="172" y="200"/>
                    </a:lnTo>
                    <a:lnTo>
                      <a:pt x="166" y="214"/>
                    </a:lnTo>
                    <a:lnTo>
                      <a:pt x="156" y="226"/>
                    </a:lnTo>
                    <a:lnTo>
                      <a:pt x="146" y="236"/>
                    </a:lnTo>
                    <a:lnTo>
                      <a:pt x="132" y="242"/>
                    </a:lnTo>
                    <a:lnTo>
                      <a:pt x="116" y="244"/>
                    </a:lnTo>
                    <a:lnTo>
                      <a:pt x="68" y="238"/>
                    </a:lnTo>
                    <a:lnTo>
                      <a:pt x="0" y="230"/>
                    </a:lnTo>
                    <a:lnTo>
                      <a:pt x="28" y="0"/>
                    </a:lnTo>
                    <a:close/>
                    <a:moveTo>
                      <a:pt x="52" y="134"/>
                    </a:moveTo>
                    <a:lnTo>
                      <a:pt x="44" y="196"/>
                    </a:lnTo>
                    <a:lnTo>
                      <a:pt x="82" y="200"/>
                    </a:lnTo>
                    <a:lnTo>
                      <a:pt x="110" y="202"/>
                    </a:lnTo>
                    <a:lnTo>
                      <a:pt x="118" y="200"/>
                    </a:lnTo>
                    <a:lnTo>
                      <a:pt x="126" y="196"/>
                    </a:lnTo>
                    <a:lnTo>
                      <a:pt x="132" y="188"/>
                    </a:lnTo>
                    <a:lnTo>
                      <a:pt x="134" y="176"/>
                    </a:lnTo>
                    <a:lnTo>
                      <a:pt x="134" y="166"/>
                    </a:lnTo>
                    <a:lnTo>
                      <a:pt x="132" y="158"/>
                    </a:lnTo>
                    <a:lnTo>
                      <a:pt x="128" y="152"/>
                    </a:lnTo>
                    <a:lnTo>
                      <a:pt x="120" y="146"/>
                    </a:lnTo>
                    <a:lnTo>
                      <a:pt x="108" y="142"/>
                    </a:lnTo>
                    <a:lnTo>
                      <a:pt x="84" y="138"/>
                    </a:lnTo>
                    <a:lnTo>
                      <a:pt x="52" y="134"/>
                    </a:lnTo>
                    <a:close/>
                    <a:moveTo>
                      <a:pt x="64" y="42"/>
                    </a:moveTo>
                    <a:lnTo>
                      <a:pt x="56" y="96"/>
                    </a:lnTo>
                    <a:lnTo>
                      <a:pt x="84" y="100"/>
                    </a:lnTo>
                    <a:lnTo>
                      <a:pt x="114" y="102"/>
                    </a:lnTo>
                    <a:lnTo>
                      <a:pt x="122" y="100"/>
                    </a:lnTo>
                    <a:lnTo>
                      <a:pt x="130" y="96"/>
                    </a:lnTo>
                    <a:lnTo>
                      <a:pt x="136" y="88"/>
                    </a:lnTo>
                    <a:lnTo>
                      <a:pt x="138" y="78"/>
                    </a:lnTo>
                    <a:lnTo>
                      <a:pt x="138" y="70"/>
                    </a:lnTo>
                    <a:lnTo>
                      <a:pt x="136" y="60"/>
                    </a:lnTo>
                    <a:lnTo>
                      <a:pt x="130" y="54"/>
                    </a:lnTo>
                    <a:lnTo>
                      <a:pt x="122" y="50"/>
                    </a:lnTo>
                    <a:lnTo>
                      <a:pt x="86" y="46"/>
                    </a:lnTo>
                    <a:lnTo>
                      <a:pt x="64" y="42"/>
                    </a:lnTo>
                    <a:close/>
                  </a:path>
                </a:pathLst>
              </a:custGeom>
              <a:solidFill>
                <a:srgbClr val="000000"/>
              </a:solidFill>
              <a:ln w="9525">
                <a:noFill/>
                <a:round/>
                <a:headEnd/>
                <a:tailEnd/>
              </a:ln>
            </p:spPr>
            <p:txBody>
              <a:bodyPr/>
              <a:lstStyle/>
              <a:p>
                <a:endParaRPr lang="en-GB"/>
              </a:p>
            </p:txBody>
          </p:sp>
          <p:sp>
            <p:nvSpPr>
              <p:cNvPr id="99" name="Freeform 52"/>
              <p:cNvSpPr>
                <a:spLocks/>
              </p:cNvSpPr>
              <p:nvPr/>
            </p:nvSpPr>
            <p:spPr bwMode="auto">
              <a:xfrm>
                <a:off x="5006975" y="1585913"/>
                <a:ext cx="171450" cy="371475"/>
              </a:xfrm>
              <a:custGeom>
                <a:avLst/>
                <a:gdLst>
                  <a:gd name="T0" fmla="*/ 0 w 108"/>
                  <a:gd name="T1" fmla="*/ 2147483647 h 234"/>
                  <a:gd name="T2" fmla="*/ 2147483647 w 108"/>
                  <a:gd name="T3" fmla="*/ 0 h 234"/>
                  <a:gd name="T4" fmla="*/ 2147483647 w 108"/>
                  <a:gd name="T5" fmla="*/ 2147483647 h 234"/>
                  <a:gd name="T6" fmla="*/ 2147483647 w 108"/>
                  <a:gd name="T7" fmla="*/ 2147483647 h 234"/>
                  <a:gd name="T8" fmla="*/ 0 w 108"/>
                  <a:gd name="T9" fmla="*/ 2147483647 h 234"/>
                  <a:gd name="T10" fmla="*/ 0 60000 65536"/>
                  <a:gd name="T11" fmla="*/ 0 60000 65536"/>
                  <a:gd name="T12" fmla="*/ 0 60000 65536"/>
                  <a:gd name="T13" fmla="*/ 0 60000 65536"/>
                  <a:gd name="T14" fmla="*/ 0 60000 65536"/>
                  <a:gd name="T15" fmla="*/ 0 w 108"/>
                  <a:gd name="T16" fmla="*/ 0 h 234"/>
                  <a:gd name="T17" fmla="*/ 108 w 108"/>
                  <a:gd name="T18" fmla="*/ 234 h 234"/>
                </a:gdLst>
                <a:ahLst/>
                <a:cxnLst>
                  <a:cxn ang="T10">
                    <a:pos x="T0" y="T1"/>
                  </a:cxn>
                  <a:cxn ang="T11">
                    <a:pos x="T2" y="T3"/>
                  </a:cxn>
                  <a:cxn ang="T12">
                    <a:pos x="T4" y="T5"/>
                  </a:cxn>
                  <a:cxn ang="T13">
                    <a:pos x="T6" y="T7"/>
                  </a:cxn>
                  <a:cxn ang="T14">
                    <a:pos x="T8" y="T9"/>
                  </a:cxn>
                </a:cxnLst>
                <a:rect l="T15" t="T16" r="T17" b="T18"/>
                <a:pathLst>
                  <a:path w="108" h="234">
                    <a:moveTo>
                      <a:pt x="0" y="222"/>
                    </a:moveTo>
                    <a:lnTo>
                      <a:pt x="68" y="0"/>
                    </a:lnTo>
                    <a:lnTo>
                      <a:pt x="108" y="12"/>
                    </a:lnTo>
                    <a:lnTo>
                      <a:pt x="38" y="234"/>
                    </a:lnTo>
                    <a:lnTo>
                      <a:pt x="0" y="222"/>
                    </a:lnTo>
                    <a:close/>
                  </a:path>
                </a:pathLst>
              </a:custGeom>
              <a:solidFill>
                <a:srgbClr val="000000"/>
              </a:solidFill>
              <a:ln w="9525">
                <a:noFill/>
                <a:round/>
                <a:headEnd/>
                <a:tailEnd/>
              </a:ln>
            </p:spPr>
            <p:txBody>
              <a:bodyPr/>
              <a:lstStyle/>
              <a:p>
                <a:endParaRPr lang="en-GB"/>
              </a:p>
            </p:txBody>
          </p:sp>
          <p:sp>
            <p:nvSpPr>
              <p:cNvPr id="100" name="Freeform 53"/>
              <p:cNvSpPr>
                <a:spLocks noEditPoints="1"/>
              </p:cNvSpPr>
              <p:nvPr/>
            </p:nvSpPr>
            <p:spPr bwMode="auto">
              <a:xfrm>
                <a:off x="5168900" y="1684338"/>
                <a:ext cx="339725" cy="374650"/>
              </a:xfrm>
              <a:custGeom>
                <a:avLst/>
                <a:gdLst>
                  <a:gd name="T0" fmla="*/ 2147483647 w 214"/>
                  <a:gd name="T1" fmla="*/ 2147483647 h 236"/>
                  <a:gd name="T2" fmla="*/ 2147483647 w 214"/>
                  <a:gd name="T3" fmla="*/ 2147483647 h 236"/>
                  <a:gd name="T4" fmla="*/ 2147483647 w 214"/>
                  <a:gd name="T5" fmla="*/ 2147483647 h 236"/>
                  <a:gd name="T6" fmla="*/ 2147483647 w 214"/>
                  <a:gd name="T7" fmla="*/ 2147483647 h 236"/>
                  <a:gd name="T8" fmla="*/ 2147483647 w 214"/>
                  <a:gd name="T9" fmla="*/ 2147483647 h 236"/>
                  <a:gd name="T10" fmla="*/ 2147483647 w 214"/>
                  <a:gd name="T11" fmla="*/ 0 h 236"/>
                  <a:gd name="T12" fmla="*/ 2147483647 w 214"/>
                  <a:gd name="T13" fmla="*/ 0 h 236"/>
                  <a:gd name="T14" fmla="*/ 2147483647 w 214"/>
                  <a:gd name="T15" fmla="*/ 2147483647 h 236"/>
                  <a:gd name="T16" fmla="*/ 2147483647 w 214"/>
                  <a:gd name="T17" fmla="*/ 2147483647 h 236"/>
                  <a:gd name="T18" fmla="*/ 2147483647 w 214"/>
                  <a:gd name="T19" fmla="*/ 2147483647 h 236"/>
                  <a:gd name="T20" fmla="*/ 2147483647 w 214"/>
                  <a:gd name="T21" fmla="*/ 2147483647 h 236"/>
                  <a:gd name="T22" fmla="*/ 2147483647 w 214"/>
                  <a:gd name="T23" fmla="*/ 2147483647 h 236"/>
                  <a:gd name="T24" fmla="*/ 2147483647 w 214"/>
                  <a:gd name="T25" fmla="*/ 2147483647 h 236"/>
                  <a:gd name="T26" fmla="*/ 2147483647 w 214"/>
                  <a:gd name="T27" fmla="*/ 2147483647 h 236"/>
                  <a:gd name="T28" fmla="*/ 2147483647 w 214"/>
                  <a:gd name="T29" fmla="*/ 2147483647 h 236"/>
                  <a:gd name="T30" fmla="*/ 2147483647 w 214"/>
                  <a:gd name="T31" fmla="*/ 2147483647 h 236"/>
                  <a:gd name="T32" fmla="*/ 2147483647 w 214"/>
                  <a:gd name="T33" fmla="*/ 2147483647 h 236"/>
                  <a:gd name="T34" fmla="*/ 2147483647 w 214"/>
                  <a:gd name="T35" fmla="*/ 2147483647 h 236"/>
                  <a:gd name="T36" fmla="*/ 2147483647 w 214"/>
                  <a:gd name="T37" fmla="*/ 2147483647 h 236"/>
                  <a:gd name="T38" fmla="*/ 2147483647 w 214"/>
                  <a:gd name="T39" fmla="*/ 2147483647 h 236"/>
                  <a:gd name="T40" fmla="*/ 2147483647 w 214"/>
                  <a:gd name="T41" fmla="*/ 2147483647 h 236"/>
                  <a:gd name="T42" fmla="*/ 0 w 214"/>
                  <a:gd name="T43" fmla="*/ 2147483647 h 236"/>
                  <a:gd name="T44" fmla="*/ 2147483647 w 214"/>
                  <a:gd name="T45" fmla="*/ 2147483647 h 236"/>
                  <a:gd name="T46" fmla="*/ 2147483647 w 214"/>
                  <a:gd name="T47" fmla="*/ 2147483647 h 236"/>
                  <a:gd name="T48" fmla="*/ 2147483647 w 214"/>
                  <a:gd name="T49" fmla="*/ 2147483647 h 236"/>
                  <a:gd name="T50" fmla="*/ 2147483647 w 214"/>
                  <a:gd name="T51" fmla="*/ 2147483647 h 236"/>
                  <a:gd name="T52" fmla="*/ 2147483647 w 214"/>
                  <a:gd name="T53" fmla="*/ 2147483647 h 236"/>
                  <a:gd name="T54" fmla="*/ 2147483647 w 214"/>
                  <a:gd name="T55" fmla="*/ 2147483647 h 236"/>
                  <a:gd name="T56" fmla="*/ 2147483647 w 214"/>
                  <a:gd name="T57" fmla="*/ 2147483647 h 236"/>
                  <a:gd name="T58" fmla="*/ 2147483647 w 214"/>
                  <a:gd name="T59" fmla="*/ 2147483647 h 236"/>
                  <a:gd name="T60" fmla="*/ 2147483647 w 214"/>
                  <a:gd name="T61" fmla="*/ 2147483647 h 236"/>
                  <a:gd name="T62" fmla="*/ 2147483647 w 214"/>
                  <a:gd name="T63" fmla="*/ 2147483647 h 236"/>
                  <a:gd name="T64" fmla="*/ 2147483647 w 214"/>
                  <a:gd name="T65" fmla="*/ 2147483647 h 236"/>
                  <a:gd name="T66" fmla="*/ 2147483647 w 214"/>
                  <a:gd name="T67" fmla="*/ 2147483647 h 236"/>
                  <a:gd name="T68" fmla="*/ 2147483647 w 214"/>
                  <a:gd name="T69" fmla="*/ 2147483647 h 236"/>
                  <a:gd name="T70" fmla="*/ 2147483647 w 214"/>
                  <a:gd name="T71" fmla="*/ 2147483647 h 236"/>
                  <a:gd name="T72" fmla="*/ 2147483647 w 214"/>
                  <a:gd name="T73" fmla="*/ 2147483647 h 236"/>
                  <a:gd name="T74" fmla="*/ 2147483647 w 214"/>
                  <a:gd name="T75" fmla="*/ 2147483647 h 236"/>
                  <a:gd name="T76" fmla="*/ 2147483647 w 214"/>
                  <a:gd name="T77" fmla="*/ 2147483647 h 236"/>
                  <a:gd name="T78" fmla="*/ 2147483647 w 214"/>
                  <a:gd name="T79" fmla="*/ 2147483647 h 236"/>
                  <a:gd name="T80" fmla="*/ 2147483647 w 214"/>
                  <a:gd name="T81" fmla="*/ 2147483647 h 236"/>
                  <a:gd name="T82" fmla="*/ 2147483647 w 214"/>
                  <a:gd name="T83" fmla="*/ 2147483647 h 236"/>
                  <a:gd name="T84" fmla="*/ 2147483647 w 214"/>
                  <a:gd name="T85" fmla="*/ 2147483647 h 236"/>
                  <a:gd name="T86" fmla="*/ 2147483647 w 214"/>
                  <a:gd name="T87" fmla="*/ 2147483647 h 236"/>
                  <a:gd name="T88" fmla="*/ 2147483647 w 214"/>
                  <a:gd name="T89" fmla="*/ 2147483647 h 2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
                  <a:gd name="T136" fmla="*/ 0 h 236"/>
                  <a:gd name="T137" fmla="*/ 214 w 214"/>
                  <a:gd name="T138" fmla="*/ 236 h 2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 h="236">
                    <a:moveTo>
                      <a:pt x="20" y="74"/>
                    </a:moveTo>
                    <a:lnTo>
                      <a:pt x="20" y="74"/>
                    </a:lnTo>
                    <a:lnTo>
                      <a:pt x="28" y="60"/>
                    </a:lnTo>
                    <a:lnTo>
                      <a:pt x="36" y="46"/>
                    </a:lnTo>
                    <a:lnTo>
                      <a:pt x="46" y="36"/>
                    </a:lnTo>
                    <a:lnTo>
                      <a:pt x="54" y="26"/>
                    </a:lnTo>
                    <a:lnTo>
                      <a:pt x="70" y="14"/>
                    </a:lnTo>
                    <a:lnTo>
                      <a:pt x="86" y="6"/>
                    </a:lnTo>
                    <a:lnTo>
                      <a:pt x="102" y="0"/>
                    </a:lnTo>
                    <a:lnTo>
                      <a:pt x="118" y="0"/>
                    </a:lnTo>
                    <a:lnTo>
                      <a:pt x="130" y="0"/>
                    </a:lnTo>
                    <a:lnTo>
                      <a:pt x="140" y="2"/>
                    </a:lnTo>
                    <a:lnTo>
                      <a:pt x="150" y="6"/>
                    </a:lnTo>
                    <a:lnTo>
                      <a:pt x="162" y="10"/>
                    </a:lnTo>
                    <a:lnTo>
                      <a:pt x="180" y="22"/>
                    </a:lnTo>
                    <a:lnTo>
                      <a:pt x="194" y="36"/>
                    </a:lnTo>
                    <a:lnTo>
                      <a:pt x="204" y="52"/>
                    </a:lnTo>
                    <a:lnTo>
                      <a:pt x="210" y="72"/>
                    </a:lnTo>
                    <a:lnTo>
                      <a:pt x="214" y="92"/>
                    </a:lnTo>
                    <a:lnTo>
                      <a:pt x="212" y="114"/>
                    </a:lnTo>
                    <a:lnTo>
                      <a:pt x="206" y="138"/>
                    </a:lnTo>
                    <a:lnTo>
                      <a:pt x="194" y="162"/>
                    </a:lnTo>
                    <a:lnTo>
                      <a:pt x="180" y="186"/>
                    </a:lnTo>
                    <a:lnTo>
                      <a:pt x="166" y="204"/>
                    </a:lnTo>
                    <a:lnTo>
                      <a:pt x="148" y="218"/>
                    </a:lnTo>
                    <a:lnTo>
                      <a:pt x="130" y="230"/>
                    </a:lnTo>
                    <a:lnTo>
                      <a:pt x="112" y="234"/>
                    </a:lnTo>
                    <a:lnTo>
                      <a:pt x="92" y="236"/>
                    </a:lnTo>
                    <a:lnTo>
                      <a:pt x="72" y="232"/>
                    </a:lnTo>
                    <a:lnTo>
                      <a:pt x="52" y="226"/>
                    </a:lnTo>
                    <a:lnTo>
                      <a:pt x="34" y="214"/>
                    </a:lnTo>
                    <a:lnTo>
                      <a:pt x="20" y="200"/>
                    </a:lnTo>
                    <a:lnTo>
                      <a:pt x="10" y="184"/>
                    </a:lnTo>
                    <a:lnTo>
                      <a:pt x="4" y="164"/>
                    </a:lnTo>
                    <a:lnTo>
                      <a:pt x="0" y="144"/>
                    </a:lnTo>
                    <a:lnTo>
                      <a:pt x="2" y="122"/>
                    </a:lnTo>
                    <a:lnTo>
                      <a:pt x="8" y="98"/>
                    </a:lnTo>
                    <a:lnTo>
                      <a:pt x="20" y="74"/>
                    </a:lnTo>
                    <a:close/>
                    <a:moveTo>
                      <a:pt x="58" y="92"/>
                    </a:moveTo>
                    <a:lnTo>
                      <a:pt x="58" y="92"/>
                    </a:lnTo>
                    <a:lnTo>
                      <a:pt x="50" y="110"/>
                    </a:lnTo>
                    <a:lnTo>
                      <a:pt x="46" y="124"/>
                    </a:lnTo>
                    <a:lnTo>
                      <a:pt x="44" y="140"/>
                    </a:lnTo>
                    <a:lnTo>
                      <a:pt x="44" y="152"/>
                    </a:lnTo>
                    <a:lnTo>
                      <a:pt x="48" y="164"/>
                    </a:lnTo>
                    <a:lnTo>
                      <a:pt x="54" y="174"/>
                    </a:lnTo>
                    <a:lnTo>
                      <a:pt x="62" y="182"/>
                    </a:lnTo>
                    <a:lnTo>
                      <a:pt x="70" y="190"/>
                    </a:lnTo>
                    <a:lnTo>
                      <a:pt x="82" y="194"/>
                    </a:lnTo>
                    <a:lnTo>
                      <a:pt x="92" y="194"/>
                    </a:lnTo>
                    <a:lnTo>
                      <a:pt x="104" y="194"/>
                    </a:lnTo>
                    <a:lnTo>
                      <a:pt x="116" y="190"/>
                    </a:lnTo>
                    <a:lnTo>
                      <a:pt x="128" y="182"/>
                    </a:lnTo>
                    <a:lnTo>
                      <a:pt x="138" y="172"/>
                    </a:lnTo>
                    <a:lnTo>
                      <a:pt x="148" y="160"/>
                    </a:lnTo>
                    <a:lnTo>
                      <a:pt x="158" y="142"/>
                    </a:lnTo>
                    <a:lnTo>
                      <a:pt x="164" y="126"/>
                    </a:lnTo>
                    <a:lnTo>
                      <a:pt x="170" y="110"/>
                    </a:lnTo>
                    <a:lnTo>
                      <a:pt x="172" y="96"/>
                    </a:lnTo>
                    <a:lnTo>
                      <a:pt x="170" y="82"/>
                    </a:lnTo>
                    <a:lnTo>
                      <a:pt x="168" y="72"/>
                    </a:lnTo>
                    <a:lnTo>
                      <a:pt x="162" y="62"/>
                    </a:lnTo>
                    <a:lnTo>
                      <a:pt x="154" y="54"/>
                    </a:lnTo>
                    <a:lnTo>
                      <a:pt x="144" y="46"/>
                    </a:lnTo>
                    <a:lnTo>
                      <a:pt x="132" y="42"/>
                    </a:lnTo>
                    <a:lnTo>
                      <a:pt x="122" y="40"/>
                    </a:lnTo>
                    <a:lnTo>
                      <a:pt x="110" y="42"/>
                    </a:lnTo>
                    <a:lnTo>
                      <a:pt x="98" y="46"/>
                    </a:lnTo>
                    <a:lnTo>
                      <a:pt x="88" y="52"/>
                    </a:lnTo>
                    <a:lnTo>
                      <a:pt x="76" y="62"/>
                    </a:lnTo>
                    <a:lnTo>
                      <a:pt x="66" y="76"/>
                    </a:lnTo>
                    <a:lnTo>
                      <a:pt x="58" y="92"/>
                    </a:lnTo>
                    <a:close/>
                  </a:path>
                </a:pathLst>
              </a:custGeom>
              <a:solidFill>
                <a:srgbClr val="000000"/>
              </a:solidFill>
              <a:ln w="9525">
                <a:noFill/>
                <a:round/>
                <a:headEnd/>
                <a:tailEnd/>
              </a:ln>
            </p:spPr>
            <p:txBody>
              <a:bodyPr/>
              <a:lstStyle/>
              <a:p>
                <a:endParaRPr lang="en-GB"/>
              </a:p>
            </p:txBody>
          </p:sp>
          <p:sp>
            <p:nvSpPr>
              <p:cNvPr id="101" name="Freeform 54"/>
              <p:cNvSpPr>
                <a:spLocks/>
              </p:cNvSpPr>
              <p:nvPr/>
            </p:nvSpPr>
            <p:spPr bwMode="auto">
              <a:xfrm>
                <a:off x="5432425" y="1858963"/>
                <a:ext cx="282575" cy="425450"/>
              </a:xfrm>
              <a:custGeom>
                <a:avLst/>
                <a:gdLst>
                  <a:gd name="T0" fmla="*/ 0 w 178"/>
                  <a:gd name="T1" fmla="*/ 2147483647 h 268"/>
                  <a:gd name="T2" fmla="*/ 2147483647 w 178"/>
                  <a:gd name="T3" fmla="*/ 0 h 268"/>
                  <a:gd name="T4" fmla="*/ 2147483647 w 178"/>
                  <a:gd name="T5" fmla="*/ 2147483647 h 268"/>
                  <a:gd name="T6" fmla="*/ 2147483647 w 178"/>
                  <a:gd name="T7" fmla="*/ 2147483647 h 268"/>
                  <a:gd name="T8" fmla="*/ 2147483647 w 178"/>
                  <a:gd name="T9" fmla="*/ 2147483647 h 268"/>
                  <a:gd name="T10" fmla="*/ 2147483647 w 178"/>
                  <a:gd name="T11" fmla="*/ 2147483647 h 268"/>
                  <a:gd name="T12" fmla="*/ 0 w 178"/>
                  <a:gd name="T13" fmla="*/ 2147483647 h 268"/>
                  <a:gd name="T14" fmla="*/ 0 60000 65536"/>
                  <a:gd name="T15" fmla="*/ 0 60000 65536"/>
                  <a:gd name="T16" fmla="*/ 0 60000 65536"/>
                  <a:gd name="T17" fmla="*/ 0 60000 65536"/>
                  <a:gd name="T18" fmla="*/ 0 60000 65536"/>
                  <a:gd name="T19" fmla="*/ 0 60000 65536"/>
                  <a:gd name="T20" fmla="*/ 0 60000 65536"/>
                  <a:gd name="T21" fmla="*/ 0 w 178"/>
                  <a:gd name="T22" fmla="*/ 0 h 268"/>
                  <a:gd name="T23" fmla="*/ 178 w 178"/>
                  <a:gd name="T24" fmla="*/ 268 h 2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268">
                    <a:moveTo>
                      <a:pt x="0" y="178"/>
                    </a:moveTo>
                    <a:lnTo>
                      <a:pt x="148" y="0"/>
                    </a:lnTo>
                    <a:lnTo>
                      <a:pt x="178" y="26"/>
                    </a:lnTo>
                    <a:lnTo>
                      <a:pt x="58" y="172"/>
                    </a:lnTo>
                    <a:lnTo>
                      <a:pt x="136" y="238"/>
                    </a:lnTo>
                    <a:lnTo>
                      <a:pt x="110" y="268"/>
                    </a:lnTo>
                    <a:lnTo>
                      <a:pt x="0" y="178"/>
                    </a:lnTo>
                    <a:close/>
                  </a:path>
                </a:pathLst>
              </a:custGeom>
              <a:solidFill>
                <a:srgbClr val="000000"/>
              </a:solidFill>
              <a:ln w="9525">
                <a:noFill/>
                <a:round/>
                <a:headEnd/>
                <a:tailEnd/>
              </a:ln>
            </p:spPr>
            <p:txBody>
              <a:bodyPr/>
              <a:lstStyle/>
              <a:p>
                <a:endParaRPr lang="en-GB"/>
              </a:p>
            </p:txBody>
          </p:sp>
          <p:sp>
            <p:nvSpPr>
              <p:cNvPr id="102" name="Freeform 55"/>
              <p:cNvSpPr>
                <a:spLocks noEditPoints="1"/>
              </p:cNvSpPr>
              <p:nvPr/>
            </p:nvSpPr>
            <p:spPr bwMode="auto">
              <a:xfrm>
                <a:off x="5692775" y="2135188"/>
                <a:ext cx="365125" cy="352425"/>
              </a:xfrm>
              <a:custGeom>
                <a:avLst/>
                <a:gdLst>
                  <a:gd name="T0" fmla="*/ 2147483647 w 230"/>
                  <a:gd name="T1" fmla="*/ 2147483647 h 222"/>
                  <a:gd name="T2" fmla="*/ 2147483647 w 230"/>
                  <a:gd name="T3" fmla="*/ 2147483647 h 222"/>
                  <a:gd name="T4" fmla="*/ 2147483647 w 230"/>
                  <a:gd name="T5" fmla="*/ 2147483647 h 222"/>
                  <a:gd name="T6" fmla="*/ 2147483647 w 230"/>
                  <a:gd name="T7" fmla="*/ 0 h 222"/>
                  <a:gd name="T8" fmla="*/ 2147483647 w 230"/>
                  <a:gd name="T9" fmla="*/ 0 h 222"/>
                  <a:gd name="T10" fmla="*/ 2147483647 w 230"/>
                  <a:gd name="T11" fmla="*/ 2147483647 h 222"/>
                  <a:gd name="T12" fmla="*/ 2147483647 w 230"/>
                  <a:gd name="T13" fmla="*/ 2147483647 h 222"/>
                  <a:gd name="T14" fmla="*/ 2147483647 w 230"/>
                  <a:gd name="T15" fmla="*/ 2147483647 h 222"/>
                  <a:gd name="T16" fmla="*/ 2147483647 w 230"/>
                  <a:gd name="T17" fmla="*/ 2147483647 h 222"/>
                  <a:gd name="T18" fmla="*/ 2147483647 w 230"/>
                  <a:gd name="T19" fmla="*/ 2147483647 h 222"/>
                  <a:gd name="T20" fmla="*/ 2147483647 w 230"/>
                  <a:gd name="T21" fmla="*/ 2147483647 h 222"/>
                  <a:gd name="T22" fmla="*/ 2147483647 w 230"/>
                  <a:gd name="T23" fmla="*/ 2147483647 h 222"/>
                  <a:gd name="T24" fmla="*/ 2147483647 w 230"/>
                  <a:gd name="T25" fmla="*/ 2147483647 h 222"/>
                  <a:gd name="T26" fmla="*/ 2147483647 w 230"/>
                  <a:gd name="T27" fmla="*/ 2147483647 h 222"/>
                  <a:gd name="T28" fmla="*/ 2147483647 w 230"/>
                  <a:gd name="T29" fmla="*/ 2147483647 h 222"/>
                  <a:gd name="T30" fmla="*/ 2147483647 w 230"/>
                  <a:gd name="T31" fmla="*/ 2147483647 h 222"/>
                  <a:gd name="T32" fmla="*/ 2147483647 w 230"/>
                  <a:gd name="T33" fmla="*/ 2147483647 h 222"/>
                  <a:gd name="T34" fmla="*/ 2147483647 w 230"/>
                  <a:gd name="T35" fmla="*/ 2147483647 h 222"/>
                  <a:gd name="T36" fmla="*/ 2147483647 w 230"/>
                  <a:gd name="T37" fmla="*/ 2147483647 h 222"/>
                  <a:gd name="T38" fmla="*/ 2147483647 w 230"/>
                  <a:gd name="T39" fmla="*/ 2147483647 h 222"/>
                  <a:gd name="T40" fmla="*/ 0 w 230"/>
                  <a:gd name="T41" fmla="*/ 2147483647 h 222"/>
                  <a:gd name="T42" fmla="*/ 2147483647 w 230"/>
                  <a:gd name="T43" fmla="*/ 2147483647 h 222"/>
                  <a:gd name="T44" fmla="*/ 2147483647 w 230"/>
                  <a:gd name="T45" fmla="*/ 2147483647 h 222"/>
                  <a:gd name="T46" fmla="*/ 2147483647 w 230"/>
                  <a:gd name="T47" fmla="*/ 2147483647 h 222"/>
                  <a:gd name="T48" fmla="*/ 2147483647 w 230"/>
                  <a:gd name="T49" fmla="*/ 2147483647 h 222"/>
                  <a:gd name="T50" fmla="*/ 2147483647 w 230"/>
                  <a:gd name="T51" fmla="*/ 2147483647 h 222"/>
                  <a:gd name="T52" fmla="*/ 2147483647 w 230"/>
                  <a:gd name="T53" fmla="*/ 2147483647 h 222"/>
                  <a:gd name="T54" fmla="*/ 2147483647 w 230"/>
                  <a:gd name="T55" fmla="*/ 2147483647 h 222"/>
                  <a:gd name="T56" fmla="*/ 2147483647 w 230"/>
                  <a:gd name="T57" fmla="*/ 2147483647 h 222"/>
                  <a:gd name="T58" fmla="*/ 2147483647 w 230"/>
                  <a:gd name="T59" fmla="*/ 2147483647 h 222"/>
                  <a:gd name="T60" fmla="*/ 2147483647 w 230"/>
                  <a:gd name="T61" fmla="*/ 2147483647 h 222"/>
                  <a:gd name="T62" fmla="*/ 2147483647 w 230"/>
                  <a:gd name="T63" fmla="*/ 2147483647 h 222"/>
                  <a:gd name="T64" fmla="*/ 2147483647 w 230"/>
                  <a:gd name="T65" fmla="*/ 2147483647 h 222"/>
                  <a:gd name="T66" fmla="*/ 2147483647 w 230"/>
                  <a:gd name="T67" fmla="*/ 2147483647 h 222"/>
                  <a:gd name="T68" fmla="*/ 2147483647 w 230"/>
                  <a:gd name="T69" fmla="*/ 2147483647 h 222"/>
                  <a:gd name="T70" fmla="*/ 2147483647 w 230"/>
                  <a:gd name="T71" fmla="*/ 2147483647 h 222"/>
                  <a:gd name="T72" fmla="*/ 2147483647 w 230"/>
                  <a:gd name="T73" fmla="*/ 2147483647 h 222"/>
                  <a:gd name="T74" fmla="*/ 2147483647 w 230"/>
                  <a:gd name="T75" fmla="*/ 2147483647 h 222"/>
                  <a:gd name="T76" fmla="*/ 2147483647 w 230"/>
                  <a:gd name="T77" fmla="*/ 2147483647 h 222"/>
                  <a:gd name="T78" fmla="*/ 2147483647 w 230"/>
                  <a:gd name="T79" fmla="*/ 2147483647 h 222"/>
                  <a:gd name="T80" fmla="*/ 2147483647 w 230"/>
                  <a:gd name="T81" fmla="*/ 2147483647 h 222"/>
                  <a:gd name="T82" fmla="*/ 2147483647 w 230"/>
                  <a:gd name="T83" fmla="*/ 2147483647 h 222"/>
                  <a:gd name="T84" fmla="*/ 2147483647 w 230"/>
                  <a:gd name="T85" fmla="*/ 2147483647 h 222"/>
                  <a:gd name="T86" fmla="*/ 2147483647 w 230"/>
                  <a:gd name="T87" fmla="*/ 2147483647 h 222"/>
                  <a:gd name="T88" fmla="*/ 2147483647 w 230"/>
                  <a:gd name="T89" fmla="*/ 2147483647 h 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0"/>
                  <a:gd name="T136" fmla="*/ 0 h 222"/>
                  <a:gd name="T137" fmla="*/ 230 w 230"/>
                  <a:gd name="T138" fmla="*/ 222 h 2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0" h="222">
                    <a:moveTo>
                      <a:pt x="52" y="34"/>
                    </a:moveTo>
                    <a:lnTo>
                      <a:pt x="52" y="34"/>
                    </a:lnTo>
                    <a:lnTo>
                      <a:pt x="66" y="24"/>
                    </a:lnTo>
                    <a:lnTo>
                      <a:pt x="78" y="16"/>
                    </a:lnTo>
                    <a:lnTo>
                      <a:pt x="92" y="10"/>
                    </a:lnTo>
                    <a:lnTo>
                      <a:pt x="104" y="4"/>
                    </a:lnTo>
                    <a:lnTo>
                      <a:pt x="122" y="0"/>
                    </a:lnTo>
                    <a:lnTo>
                      <a:pt x="140" y="0"/>
                    </a:lnTo>
                    <a:lnTo>
                      <a:pt x="158" y="2"/>
                    </a:lnTo>
                    <a:lnTo>
                      <a:pt x="174" y="6"/>
                    </a:lnTo>
                    <a:lnTo>
                      <a:pt x="182" y="12"/>
                    </a:lnTo>
                    <a:lnTo>
                      <a:pt x="192" y="18"/>
                    </a:lnTo>
                    <a:lnTo>
                      <a:pt x="200" y="26"/>
                    </a:lnTo>
                    <a:lnTo>
                      <a:pt x="208" y="34"/>
                    </a:lnTo>
                    <a:lnTo>
                      <a:pt x="220" y="52"/>
                    </a:lnTo>
                    <a:lnTo>
                      <a:pt x="228" y="72"/>
                    </a:lnTo>
                    <a:lnTo>
                      <a:pt x="230" y="90"/>
                    </a:lnTo>
                    <a:lnTo>
                      <a:pt x="228" y="110"/>
                    </a:lnTo>
                    <a:lnTo>
                      <a:pt x="222" y="130"/>
                    </a:lnTo>
                    <a:lnTo>
                      <a:pt x="212" y="150"/>
                    </a:lnTo>
                    <a:lnTo>
                      <a:pt x="196" y="168"/>
                    </a:lnTo>
                    <a:lnTo>
                      <a:pt x="176" y="188"/>
                    </a:lnTo>
                    <a:lnTo>
                      <a:pt x="154" y="202"/>
                    </a:lnTo>
                    <a:lnTo>
                      <a:pt x="132" y="214"/>
                    </a:lnTo>
                    <a:lnTo>
                      <a:pt x="112" y="220"/>
                    </a:lnTo>
                    <a:lnTo>
                      <a:pt x="90" y="222"/>
                    </a:lnTo>
                    <a:lnTo>
                      <a:pt x="70" y="218"/>
                    </a:lnTo>
                    <a:lnTo>
                      <a:pt x="52" y="212"/>
                    </a:lnTo>
                    <a:lnTo>
                      <a:pt x="36" y="202"/>
                    </a:lnTo>
                    <a:lnTo>
                      <a:pt x="22" y="186"/>
                    </a:lnTo>
                    <a:lnTo>
                      <a:pt x="10" y="168"/>
                    </a:lnTo>
                    <a:lnTo>
                      <a:pt x="2" y="150"/>
                    </a:lnTo>
                    <a:lnTo>
                      <a:pt x="0" y="130"/>
                    </a:lnTo>
                    <a:lnTo>
                      <a:pt x="0" y="110"/>
                    </a:lnTo>
                    <a:lnTo>
                      <a:pt x="8" y="90"/>
                    </a:lnTo>
                    <a:lnTo>
                      <a:pt x="18" y="72"/>
                    </a:lnTo>
                    <a:lnTo>
                      <a:pt x="32" y="52"/>
                    </a:lnTo>
                    <a:lnTo>
                      <a:pt x="52" y="34"/>
                    </a:lnTo>
                    <a:close/>
                    <a:moveTo>
                      <a:pt x="80" y="66"/>
                    </a:moveTo>
                    <a:lnTo>
                      <a:pt x="80" y="66"/>
                    </a:lnTo>
                    <a:lnTo>
                      <a:pt x="66" y="80"/>
                    </a:lnTo>
                    <a:lnTo>
                      <a:pt x="56" y="92"/>
                    </a:lnTo>
                    <a:lnTo>
                      <a:pt x="48" y="104"/>
                    </a:lnTo>
                    <a:lnTo>
                      <a:pt x="44" y="116"/>
                    </a:lnTo>
                    <a:lnTo>
                      <a:pt x="42" y="128"/>
                    </a:lnTo>
                    <a:lnTo>
                      <a:pt x="42" y="140"/>
                    </a:lnTo>
                    <a:lnTo>
                      <a:pt x="46" y="150"/>
                    </a:lnTo>
                    <a:lnTo>
                      <a:pt x="52" y="160"/>
                    </a:lnTo>
                    <a:lnTo>
                      <a:pt x="60" y="168"/>
                    </a:lnTo>
                    <a:lnTo>
                      <a:pt x="70" y="174"/>
                    </a:lnTo>
                    <a:lnTo>
                      <a:pt x="82" y="178"/>
                    </a:lnTo>
                    <a:lnTo>
                      <a:pt x="94" y="180"/>
                    </a:lnTo>
                    <a:lnTo>
                      <a:pt x="106" y="178"/>
                    </a:lnTo>
                    <a:lnTo>
                      <a:pt x="120" y="172"/>
                    </a:lnTo>
                    <a:lnTo>
                      <a:pt x="136" y="164"/>
                    </a:lnTo>
                    <a:lnTo>
                      <a:pt x="150" y="154"/>
                    </a:lnTo>
                    <a:lnTo>
                      <a:pt x="164" y="140"/>
                    </a:lnTo>
                    <a:lnTo>
                      <a:pt x="176" y="128"/>
                    </a:lnTo>
                    <a:lnTo>
                      <a:pt x="182" y="116"/>
                    </a:lnTo>
                    <a:lnTo>
                      <a:pt x="188" y="104"/>
                    </a:lnTo>
                    <a:lnTo>
                      <a:pt x="188" y="92"/>
                    </a:lnTo>
                    <a:lnTo>
                      <a:pt x="188" y="82"/>
                    </a:lnTo>
                    <a:lnTo>
                      <a:pt x="184" y="70"/>
                    </a:lnTo>
                    <a:lnTo>
                      <a:pt x="178" y="60"/>
                    </a:lnTo>
                    <a:lnTo>
                      <a:pt x="168" y="52"/>
                    </a:lnTo>
                    <a:lnTo>
                      <a:pt x="160" y="46"/>
                    </a:lnTo>
                    <a:lnTo>
                      <a:pt x="148" y="42"/>
                    </a:lnTo>
                    <a:lnTo>
                      <a:pt x="136" y="40"/>
                    </a:lnTo>
                    <a:lnTo>
                      <a:pt x="124" y="42"/>
                    </a:lnTo>
                    <a:lnTo>
                      <a:pt x="110" y="48"/>
                    </a:lnTo>
                    <a:lnTo>
                      <a:pt x="94" y="56"/>
                    </a:lnTo>
                    <a:lnTo>
                      <a:pt x="80" y="66"/>
                    </a:lnTo>
                    <a:close/>
                  </a:path>
                </a:pathLst>
              </a:custGeom>
              <a:solidFill>
                <a:srgbClr val="000000"/>
              </a:solidFill>
              <a:ln w="9525">
                <a:noFill/>
                <a:round/>
                <a:headEnd/>
                <a:tailEnd/>
              </a:ln>
            </p:spPr>
            <p:txBody>
              <a:bodyPr/>
              <a:lstStyle/>
              <a:p>
                <a:endParaRPr lang="en-GB"/>
              </a:p>
            </p:txBody>
          </p:sp>
          <p:sp>
            <p:nvSpPr>
              <p:cNvPr id="103" name="Freeform 56"/>
              <p:cNvSpPr>
                <a:spLocks/>
              </p:cNvSpPr>
              <p:nvPr/>
            </p:nvSpPr>
            <p:spPr bwMode="auto">
              <a:xfrm>
                <a:off x="5895975" y="2474913"/>
                <a:ext cx="377825" cy="352425"/>
              </a:xfrm>
              <a:custGeom>
                <a:avLst/>
                <a:gdLst>
                  <a:gd name="T0" fmla="*/ 2147483647 w 238"/>
                  <a:gd name="T1" fmla="*/ 2147483647 h 222"/>
                  <a:gd name="T2" fmla="*/ 2147483647 w 238"/>
                  <a:gd name="T3" fmla="*/ 2147483647 h 222"/>
                  <a:gd name="T4" fmla="*/ 2147483647 w 238"/>
                  <a:gd name="T5" fmla="*/ 2147483647 h 222"/>
                  <a:gd name="T6" fmla="*/ 2147483647 w 238"/>
                  <a:gd name="T7" fmla="*/ 2147483647 h 222"/>
                  <a:gd name="T8" fmla="*/ 2147483647 w 238"/>
                  <a:gd name="T9" fmla="*/ 2147483647 h 222"/>
                  <a:gd name="T10" fmla="*/ 2147483647 w 238"/>
                  <a:gd name="T11" fmla="*/ 2147483647 h 222"/>
                  <a:gd name="T12" fmla="*/ 2147483647 w 238"/>
                  <a:gd name="T13" fmla="*/ 2147483647 h 222"/>
                  <a:gd name="T14" fmla="*/ 2147483647 w 238"/>
                  <a:gd name="T15" fmla="*/ 2147483647 h 222"/>
                  <a:gd name="T16" fmla="*/ 2147483647 w 238"/>
                  <a:gd name="T17" fmla="*/ 2147483647 h 222"/>
                  <a:gd name="T18" fmla="*/ 2147483647 w 238"/>
                  <a:gd name="T19" fmla="*/ 2147483647 h 222"/>
                  <a:gd name="T20" fmla="*/ 2147483647 w 238"/>
                  <a:gd name="T21" fmla="*/ 2147483647 h 222"/>
                  <a:gd name="T22" fmla="*/ 2147483647 w 238"/>
                  <a:gd name="T23" fmla="*/ 2147483647 h 222"/>
                  <a:gd name="T24" fmla="*/ 2147483647 w 238"/>
                  <a:gd name="T25" fmla="*/ 2147483647 h 222"/>
                  <a:gd name="T26" fmla="*/ 2147483647 w 238"/>
                  <a:gd name="T27" fmla="*/ 2147483647 h 222"/>
                  <a:gd name="T28" fmla="*/ 2147483647 w 238"/>
                  <a:gd name="T29" fmla="*/ 2147483647 h 222"/>
                  <a:gd name="T30" fmla="*/ 2147483647 w 238"/>
                  <a:gd name="T31" fmla="*/ 0 h 222"/>
                  <a:gd name="T32" fmla="*/ 2147483647 w 238"/>
                  <a:gd name="T33" fmla="*/ 0 h 222"/>
                  <a:gd name="T34" fmla="*/ 2147483647 w 238"/>
                  <a:gd name="T35" fmla="*/ 2147483647 h 222"/>
                  <a:gd name="T36" fmla="*/ 2147483647 w 238"/>
                  <a:gd name="T37" fmla="*/ 2147483647 h 222"/>
                  <a:gd name="T38" fmla="*/ 2147483647 w 238"/>
                  <a:gd name="T39" fmla="*/ 2147483647 h 222"/>
                  <a:gd name="T40" fmla="*/ 2147483647 w 238"/>
                  <a:gd name="T41" fmla="*/ 2147483647 h 222"/>
                  <a:gd name="T42" fmla="*/ 2147483647 w 238"/>
                  <a:gd name="T43" fmla="*/ 2147483647 h 222"/>
                  <a:gd name="T44" fmla="*/ 2147483647 w 238"/>
                  <a:gd name="T45" fmla="*/ 2147483647 h 222"/>
                  <a:gd name="T46" fmla="*/ 2147483647 w 238"/>
                  <a:gd name="T47" fmla="*/ 2147483647 h 222"/>
                  <a:gd name="T48" fmla="*/ 2147483647 w 238"/>
                  <a:gd name="T49" fmla="*/ 2147483647 h 222"/>
                  <a:gd name="T50" fmla="*/ 2147483647 w 238"/>
                  <a:gd name="T51" fmla="*/ 2147483647 h 222"/>
                  <a:gd name="T52" fmla="*/ 2147483647 w 238"/>
                  <a:gd name="T53" fmla="*/ 2147483647 h 222"/>
                  <a:gd name="T54" fmla="*/ 2147483647 w 238"/>
                  <a:gd name="T55" fmla="*/ 2147483647 h 222"/>
                  <a:gd name="T56" fmla="*/ 2147483647 w 238"/>
                  <a:gd name="T57" fmla="*/ 2147483647 h 222"/>
                  <a:gd name="T58" fmla="*/ 2147483647 w 238"/>
                  <a:gd name="T59" fmla="*/ 2147483647 h 222"/>
                  <a:gd name="T60" fmla="*/ 2147483647 w 238"/>
                  <a:gd name="T61" fmla="*/ 2147483647 h 222"/>
                  <a:gd name="T62" fmla="*/ 2147483647 w 238"/>
                  <a:gd name="T63" fmla="*/ 2147483647 h 222"/>
                  <a:gd name="T64" fmla="*/ 2147483647 w 238"/>
                  <a:gd name="T65" fmla="*/ 2147483647 h 222"/>
                  <a:gd name="T66" fmla="*/ 2147483647 w 238"/>
                  <a:gd name="T67" fmla="*/ 2147483647 h 222"/>
                  <a:gd name="T68" fmla="*/ 2147483647 w 238"/>
                  <a:gd name="T69" fmla="*/ 2147483647 h 222"/>
                  <a:gd name="T70" fmla="*/ 2147483647 w 238"/>
                  <a:gd name="T71" fmla="*/ 2147483647 h 222"/>
                  <a:gd name="T72" fmla="*/ 2147483647 w 238"/>
                  <a:gd name="T73" fmla="*/ 2147483647 h 222"/>
                  <a:gd name="T74" fmla="*/ 2147483647 w 238"/>
                  <a:gd name="T75" fmla="*/ 2147483647 h 222"/>
                  <a:gd name="T76" fmla="*/ 2147483647 w 238"/>
                  <a:gd name="T77" fmla="*/ 2147483647 h 222"/>
                  <a:gd name="T78" fmla="*/ 2147483647 w 238"/>
                  <a:gd name="T79" fmla="*/ 2147483647 h 222"/>
                  <a:gd name="T80" fmla="*/ 2147483647 w 238"/>
                  <a:gd name="T81" fmla="*/ 2147483647 h 222"/>
                  <a:gd name="T82" fmla="*/ 2147483647 w 238"/>
                  <a:gd name="T83" fmla="*/ 2147483647 h 222"/>
                  <a:gd name="T84" fmla="*/ 2147483647 w 238"/>
                  <a:gd name="T85" fmla="*/ 2147483647 h 222"/>
                  <a:gd name="T86" fmla="*/ 2147483647 w 238"/>
                  <a:gd name="T87" fmla="*/ 2147483647 h 222"/>
                  <a:gd name="T88" fmla="*/ 2147483647 w 238"/>
                  <a:gd name="T89" fmla="*/ 2147483647 h 222"/>
                  <a:gd name="T90" fmla="*/ 2147483647 w 238"/>
                  <a:gd name="T91" fmla="*/ 2147483647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8"/>
                  <a:gd name="T139" fmla="*/ 0 h 222"/>
                  <a:gd name="T140" fmla="*/ 238 w 238"/>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8" h="222">
                    <a:moveTo>
                      <a:pt x="92" y="120"/>
                    </a:moveTo>
                    <a:lnTo>
                      <a:pt x="128" y="104"/>
                    </a:lnTo>
                    <a:lnTo>
                      <a:pt x="166" y="182"/>
                    </a:lnTo>
                    <a:lnTo>
                      <a:pt x="82" y="222"/>
                    </a:lnTo>
                    <a:lnTo>
                      <a:pt x="72" y="220"/>
                    </a:lnTo>
                    <a:lnTo>
                      <a:pt x="64" y="214"/>
                    </a:lnTo>
                    <a:lnTo>
                      <a:pt x="44" y="200"/>
                    </a:lnTo>
                    <a:lnTo>
                      <a:pt x="34" y="192"/>
                    </a:lnTo>
                    <a:lnTo>
                      <a:pt x="26" y="182"/>
                    </a:lnTo>
                    <a:lnTo>
                      <a:pt x="18" y="172"/>
                    </a:lnTo>
                    <a:lnTo>
                      <a:pt x="12" y="160"/>
                    </a:lnTo>
                    <a:lnTo>
                      <a:pt x="6" y="146"/>
                    </a:lnTo>
                    <a:lnTo>
                      <a:pt x="2" y="132"/>
                    </a:lnTo>
                    <a:lnTo>
                      <a:pt x="0" y="118"/>
                    </a:lnTo>
                    <a:lnTo>
                      <a:pt x="2" y="104"/>
                    </a:lnTo>
                    <a:lnTo>
                      <a:pt x="4" y="90"/>
                    </a:lnTo>
                    <a:lnTo>
                      <a:pt x="10" y="78"/>
                    </a:lnTo>
                    <a:lnTo>
                      <a:pt x="16" y="66"/>
                    </a:lnTo>
                    <a:lnTo>
                      <a:pt x="26" y="54"/>
                    </a:lnTo>
                    <a:lnTo>
                      <a:pt x="36" y="42"/>
                    </a:lnTo>
                    <a:lnTo>
                      <a:pt x="48" y="32"/>
                    </a:lnTo>
                    <a:lnTo>
                      <a:pt x="62" y="24"/>
                    </a:lnTo>
                    <a:lnTo>
                      <a:pt x="76" y="16"/>
                    </a:lnTo>
                    <a:lnTo>
                      <a:pt x="92" y="8"/>
                    </a:lnTo>
                    <a:lnTo>
                      <a:pt x="108" y="4"/>
                    </a:lnTo>
                    <a:lnTo>
                      <a:pt x="124" y="0"/>
                    </a:lnTo>
                    <a:lnTo>
                      <a:pt x="140" y="0"/>
                    </a:lnTo>
                    <a:lnTo>
                      <a:pt x="156" y="0"/>
                    </a:lnTo>
                    <a:lnTo>
                      <a:pt x="170" y="2"/>
                    </a:lnTo>
                    <a:lnTo>
                      <a:pt x="182" y="8"/>
                    </a:lnTo>
                    <a:lnTo>
                      <a:pt x="196" y="16"/>
                    </a:lnTo>
                    <a:lnTo>
                      <a:pt x="204" y="22"/>
                    </a:lnTo>
                    <a:lnTo>
                      <a:pt x="214" y="32"/>
                    </a:lnTo>
                    <a:lnTo>
                      <a:pt x="220" y="42"/>
                    </a:lnTo>
                    <a:lnTo>
                      <a:pt x="228" y="54"/>
                    </a:lnTo>
                    <a:lnTo>
                      <a:pt x="234" y="70"/>
                    </a:lnTo>
                    <a:lnTo>
                      <a:pt x="238" y="86"/>
                    </a:lnTo>
                    <a:lnTo>
                      <a:pt x="238" y="100"/>
                    </a:lnTo>
                    <a:lnTo>
                      <a:pt x="236" y="114"/>
                    </a:lnTo>
                    <a:lnTo>
                      <a:pt x="232" y="128"/>
                    </a:lnTo>
                    <a:lnTo>
                      <a:pt x="224" y="140"/>
                    </a:lnTo>
                    <a:lnTo>
                      <a:pt x="216" y="150"/>
                    </a:lnTo>
                    <a:lnTo>
                      <a:pt x="204" y="162"/>
                    </a:lnTo>
                    <a:lnTo>
                      <a:pt x="178" y="128"/>
                    </a:lnTo>
                    <a:lnTo>
                      <a:pt x="184" y="122"/>
                    </a:lnTo>
                    <a:lnTo>
                      <a:pt x="190" y="116"/>
                    </a:lnTo>
                    <a:lnTo>
                      <a:pt x="192" y="110"/>
                    </a:lnTo>
                    <a:lnTo>
                      <a:pt x="196" y="102"/>
                    </a:lnTo>
                    <a:lnTo>
                      <a:pt x="196" y="94"/>
                    </a:lnTo>
                    <a:lnTo>
                      <a:pt x="196" y="86"/>
                    </a:lnTo>
                    <a:lnTo>
                      <a:pt x="194" y="80"/>
                    </a:lnTo>
                    <a:lnTo>
                      <a:pt x="192" y="72"/>
                    </a:lnTo>
                    <a:lnTo>
                      <a:pt x="184" y="60"/>
                    </a:lnTo>
                    <a:lnTo>
                      <a:pt x="176" y="52"/>
                    </a:lnTo>
                    <a:lnTo>
                      <a:pt x="166" y="46"/>
                    </a:lnTo>
                    <a:lnTo>
                      <a:pt x="156" y="42"/>
                    </a:lnTo>
                    <a:lnTo>
                      <a:pt x="142" y="40"/>
                    </a:lnTo>
                    <a:lnTo>
                      <a:pt x="128" y="42"/>
                    </a:lnTo>
                    <a:lnTo>
                      <a:pt x="112" y="46"/>
                    </a:lnTo>
                    <a:lnTo>
                      <a:pt x="96" y="52"/>
                    </a:lnTo>
                    <a:lnTo>
                      <a:pt x="80" y="62"/>
                    </a:lnTo>
                    <a:lnTo>
                      <a:pt x="66" y="72"/>
                    </a:lnTo>
                    <a:lnTo>
                      <a:pt x="54" y="82"/>
                    </a:lnTo>
                    <a:lnTo>
                      <a:pt x="48" y="94"/>
                    </a:lnTo>
                    <a:lnTo>
                      <a:pt x="42" y="106"/>
                    </a:lnTo>
                    <a:lnTo>
                      <a:pt x="42" y="118"/>
                    </a:lnTo>
                    <a:lnTo>
                      <a:pt x="42" y="130"/>
                    </a:lnTo>
                    <a:lnTo>
                      <a:pt x="46" y="140"/>
                    </a:lnTo>
                    <a:lnTo>
                      <a:pt x="54" y="152"/>
                    </a:lnTo>
                    <a:lnTo>
                      <a:pt x="64" y="162"/>
                    </a:lnTo>
                    <a:lnTo>
                      <a:pt x="74" y="170"/>
                    </a:lnTo>
                    <a:lnTo>
                      <a:pt x="86" y="176"/>
                    </a:lnTo>
                    <a:lnTo>
                      <a:pt x="112" y="162"/>
                    </a:lnTo>
                    <a:lnTo>
                      <a:pt x="92" y="120"/>
                    </a:lnTo>
                    <a:close/>
                  </a:path>
                </a:pathLst>
              </a:custGeom>
              <a:solidFill>
                <a:srgbClr val="000000"/>
              </a:solidFill>
              <a:ln w="9525">
                <a:noFill/>
                <a:round/>
                <a:headEnd/>
                <a:tailEnd/>
              </a:ln>
            </p:spPr>
            <p:txBody>
              <a:bodyPr/>
              <a:lstStyle/>
              <a:p>
                <a:endParaRPr lang="en-GB"/>
              </a:p>
            </p:txBody>
          </p:sp>
          <p:sp>
            <p:nvSpPr>
              <p:cNvPr id="104" name="Freeform 57"/>
              <p:cNvSpPr>
                <a:spLocks/>
              </p:cNvSpPr>
              <p:nvPr/>
            </p:nvSpPr>
            <p:spPr bwMode="auto">
              <a:xfrm>
                <a:off x="5994400" y="2798763"/>
                <a:ext cx="371475" cy="168275"/>
              </a:xfrm>
              <a:custGeom>
                <a:avLst/>
                <a:gdLst>
                  <a:gd name="T0" fmla="*/ 0 w 234"/>
                  <a:gd name="T1" fmla="*/ 2147483647 h 106"/>
                  <a:gd name="T2" fmla="*/ 2147483647 w 234"/>
                  <a:gd name="T3" fmla="*/ 0 h 106"/>
                  <a:gd name="T4" fmla="*/ 2147483647 w 234"/>
                  <a:gd name="T5" fmla="*/ 2147483647 h 106"/>
                  <a:gd name="T6" fmla="*/ 2147483647 w 234"/>
                  <a:gd name="T7" fmla="*/ 2147483647 h 106"/>
                  <a:gd name="T8" fmla="*/ 0 w 234"/>
                  <a:gd name="T9" fmla="*/ 2147483647 h 106"/>
                  <a:gd name="T10" fmla="*/ 0 60000 65536"/>
                  <a:gd name="T11" fmla="*/ 0 60000 65536"/>
                  <a:gd name="T12" fmla="*/ 0 60000 65536"/>
                  <a:gd name="T13" fmla="*/ 0 60000 65536"/>
                  <a:gd name="T14" fmla="*/ 0 60000 65536"/>
                  <a:gd name="T15" fmla="*/ 0 w 234"/>
                  <a:gd name="T16" fmla="*/ 0 h 106"/>
                  <a:gd name="T17" fmla="*/ 234 w 234"/>
                  <a:gd name="T18" fmla="*/ 106 h 106"/>
                </a:gdLst>
                <a:ahLst/>
                <a:cxnLst>
                  <a:cxn ang="T10">
                    <a:pos x="T0" y="T1"/>
                  </a:cxn>
                  <a:cxn ang="T11">
                    <a:pos x="T2" y="T3"/>
                  </a:cxn>
                  <a:cxn ang="T12">
                    <a:pos x="T4" y="T5"/>
                  </a:cxn>
                  <a:cxn ang="T13">
                    <a:pos x="T6" y="T7"/>
                  </a:cxn>
                  <a:cxn ang="T14">
                    <a:pos x="T8" y="T9"/>
                  </a:cxn>
                </a:cxnLst>
                <a:rect l="T15" t="T16" r="T17" b="T18"/>
                <a:pathLst>
                  <a:path w="234" h="106">
                    <a:moveTo>
                      <a:pt x="0" y="68"/>
                    </a:moveTo>
                    <a:lnTo>
                      <a:pt x="222" y="0"/>
                    </a:lnTo>
                    <a:lnTo>
                      <a:pt x="234" y="38"/>
                    </a:lnTo>
                    <a:lnTo>
                      <a:pt x="12" y="106"/>
                    </a:lnTo>
                    <a:lnTo>
                      <a:pt x="0" y="68"/>
                    </a:lnTo>
                    <a:close/>
                  </a:path>
                </a:pathLst>
              </a:custGeom>
              <a:solidFill>
                <a:srgbClr val="000000"/>
              </a:solidFill>
              <a:ln w="9525">
                <a:noFill/>
                <a:round/>
                <a:headEnd/>
                <a:tailEnd/>
              </a:ln>
            </p:spPr>
            <p:txBody>
              <a:bodyPr/>
              <a:lstStyle/>
              <a:p>
                <a:endParaRPr lang="en-GB"/>
              </a:p>
            </p:txBody>
          </p:sp>
          <p:sp>
            <p:nvSpPr>
              <p:cNvPr id="105" name="Freeform 58"/>
              <p:cNvSpPr>
                <a:spLocks/>
              </p:cNvSpPr>
              <p:nvPr/>
            </p:nvSpPr>
            <p:spPr bwMode="auto">
              <a:xfrm>
                <a:off x="6045200" y="2982913"/>
                <a:ext cx="381000" cy="292100"/>
              </a:xfrm>
              <a:custGeom>
                <a:avLst/>
                <a:gdLst>
                  <a:gd name="T0" fmla="*/ 2147483647 w 240"/>
                  <a:gd name="T1" fmla="*/ 2147483647 h 184"/>
                  <a:gd name="T2" fmla="*/ 2147483647 w 240"/>
                  <a:gd name="T3" fmla="*/ 2147483647 h 184"/>
                  <a:gd name="T4" fmla="*/ 2147483647 w 240"/>
                  <a:gd name="T5" fmla="*/ 2147483647 h 184"/>
                  <a:gd name="T6" fmla="*/ 2147483647 w 240"/>
                  <a:gd name="T7" fmla="*/ 2147483647 h 184"/>
                  <a:gd name="T8" fmla="*/ 2147483647 w 240"/>
                  <a:gd name="T9" fmla="*/ 2147483647 h 184"/>
                  <a:gd name="T10" fmla="*/ 2147483647 w 240"/>
                  <a:gd name="T11" fmla="*/ 2147483647 h 184"/>
                  <a:gd name="T12" fmla="*/ 0 w 240"/>
                  <a:gd name="T13" fmla="*/ 2147483647 h 184"/>
                  <a:gd name="T14" fmla="*/ 2147483647 w 240"/>
                  <a:gd name="T15" fmla="*/ 2147483647 h 184"/>
                  <a:gd name="T16" fmla="*/ 2147483647 w 240"/>
                  <a:gd name="T17" fmla="*/ 2147483647 h 184"/>
                  <a:gd name="T18" fmla="*/ 2147483647 w 240"/>
                  <a:gd name="T19" fmla="*/ 2147483647 h 184"/>
                  <a:gd name="T20" fmla="*/ 2147483647 w 240"/>
                  <a:gd name="T21" fmla="*/ 2147483647 h 184"/>
                  <a:gd name="T22" fmla="*/ 2147483647 w 240"/>
                  <a:gd name="T23" fmla="*/ 0 h 184"/>
                  <a:gd name="T24" fmla="*/ 2147483647 w 240"/>
                  <a:gd name="T25" fmla="*/ 2147483647 h 184"/>
                  <a:gd name="T26" fmla="*/ 2147483647 w 240"/>
                  <a:gd name="T27" fmla="*/ 2147483647 h 184"/>
                  <a:gd name="T28" fmla="*/ 2147483647 w 240"/>
                  <a:gd name="T29" fmla="*/ 2147483647 h 184"/>
                  <a:gd name="T30" fmla="*/ 2147483647 w 240"/>
                  <a:gd name="T31" fmla="*/ 2147483647 h 184"/>
                  <a:gd name="T32" fmla="*/ 2147483647 w 240"/>
                  <a:gd name="T33" fmla="*/ 2147483647 h 184"/>
                  <a:gd name="T34" fmla="*/ 2147483647 w 240"/>
                  <a:gd name="T35" fmla="*/ 2147483647 h 184"/>
                  <a:gd name="T36" fmla="*/ 2147483647 w 240"/>
                  <a:gd name="T37" fmla="*/ 2147483647 h 184"/>
                  <a:gd name="T38" fmla="*/ 2147483647 w 240"/>
                  <a:gd name="T39" fmla="*/ 2147483647 h 184"/>
                  <a:gd name="T40" fmla="*/ 2147483647 w 240"/>
                  <a:gd name="T41" fmla="*/ 2147483647 h 184"/>
                  <a:gd name="T42" fmla="*/ 2147483647 w 240"/>
                  <a:gd name="T43" fmla="*/ 2147483647 h 184"/>
                  <a:gd name="T44" fmla="*/ 2147483647 w 240"/>
                  <a:gd name="T45" fmla="*/ 2147483647 h 184"/>
                  <a:gd name="T46" fmla="*/ 2147483647 w 240"/>
                  <a:gd name="T47" fmla="*/ 2147483647 h 184"/>
                  <a:gd name="T48" fmla="*/ 2147483647 w 240"/>
                  <a:gd name="T49" fmla="*/ 2147483647 h 184"/>
                  <a:gd name="T50" fmla="*/ 2147483647 w 240"/>
                  <a:gd name="T51" fmla="*/ 2147483647 h 184"/>
                  <a:gd name="T52" fmla="*/ 2147483647 w 240"/>
                  <a:gd name="T53" fmla="*/ 2147483647 h 184"/>
                  <a:gd name="T54" fmla="*/ 2147483647 w 240"/>
                  <a:gd name="T55" fmla="*/ 2147483647 h 184"/>
                  <a:gd name="T56" fmla="*/ 2147483647 w 240"/>
                  <a:gd name="T57" fmla="*/ 2147483647 h 184"/>
                  <a:gd name="T58" fmla="*/ 2147483647 w 240"/>
                  <a:gd name="T59" fmla="*/ 2147483647 h 184"/>
                  <a:gd name="T60" fmla="*/ 2147483647 w 240"/>
                  <a:gd name="T61" fmla="*/ 2147483647 h 184"/>
                  <a:gd name="T62" fmla="*/ 2147483647 w 240"/>
                  <a:gd name="T63" fmla="*/ 2147483647 h 184"/>
                  <a:gd name="T64" fmla="*/ 2147483647 w 240"/>
                  <a:gd name="T65" fmla="*/ 2147483647 h 184"/>
                  <a:gd name="T66" fmla="*/ 2147483647 w 240"/>
                  <a:gd name="T67" fmla="*/ 2147483647 h 184"/>
                  <a:gd name="T68" fmla="*/ 2147483647 w 240"/>
                  <a:gd name="T69" fmla="*/ 2147483647 h 184"/>
                  <a:gd name="T70" fmla="*/ 2147483647 w 240"/>
                  <a:gd name="T71" fmla="*/ 2147483647 h 184"/>
                  <a:gd name="T72" fmla="*/ 2147483647 w 240"/>
                  <a:gd name="T73" fmla="*/ 2147483647 h 184"/>
                  <a:gd name="T74" fmla="*/ 2147483647 w 240"/>
                  <a:gd name="T75" fmla="*/ 2147483647 h 184"/>
                  <a:gd name="T76" fmla="*/ 2147483647 w 240"/>
                  <a:gd name="T77" fmla="*/ 2147483647 h 184"/>
                  <a:gd name="T78" fmla="*/ 2147483647 w 240"/>
                  <a:gd name="T79" fmla="*/ 2147483647 h 184"/>
                  <a:gd name="T80" fmla="*/ 2147483647 w 240"/>
                  <a:gd name="T81" fmla="*/ 2147483647 h 184"/>
                  <a:gd name="T82" fmla="*/ 2147483647 w 240"/>
                  <a:gd name="T83" fmla="*/ 2147483647 h 1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0"/>
                  <a:gd name="T127" fmla="*/ 0 h 184"/>
                  <a:gd name="T128" fmla="*/ 240 w 240"/>
                  <a:gd name="T129" fmla="*/ 184 h 1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0" h="184">
                    <a:moveTo>
                      <a:pt x="96" y="142"/>
                    </a:moveTo>
                    <a:lnTo>
                      <a:pt x="88" y="184"/>
                    </a:lnTo>
                    <a:lnTo>
                      <a:pt x="70" y="180"/>
                    </a:lnTo>
                    <a:lnTo>
                      <a:pt x="54" y="176"/>
                    </a:lnTo>
                    <a:lnTo>
                      <a:pt x="40" y="170"/>
                    </a:lnTo>
                    <a:lnTo>
                      <a:pt x="28" y="162"/>
                    </a:lnTo>
                    <a:lnTo>
                      <a:pt x="18" y="152"/>
                    </a:lnTo>
                    <a:lnTo>
                      <a:pt x="10" y="140"/>
                    </a:lnTo>
                    <a:lnTo>
                      <a:pt x="4" y="126"/>
                    </a:lnTo>
                    <a:lnTo>
                      <a:pt x="2" y="112"/>
                    </a:lnTo>
                    <a:lnTo>
                      <a:pt x="0" y="92"/>
                    </a:lnTo>
                    <a:lnTo>
                      <a:pt x="4" y="74"/>
                    </a:lnTo>
                    <a:lnTo>
                      <a:pt x="10" y="58"/>
                    </a:lnTo>
                    <a:lnTo>
                      <a:pt x="22" y="42"/>
                    </a:lnTo>
                    <a:lnTo>
                      <a:pt x="38" y="28"/>
                    </a:lnTo>
                    <a:lnTo>
                      <a:pt x="56" y="16"/>
                    </a:lnTo>
                    <a:lnTo>
                      <a:pt x="78" y="8"/>
                    </a:lnTo>
                    <a:lnTo>
                      <a:pt x="104" y="2"/>
                    </a:lnTo>
                    <a:lnTo>
                      <a:pt x="132" y="0"/>
                    </a:lnTo>
                    <a:lnTo>
                      <a:pt x="156" y="0"/>
                    </a:lnTo>
                    <a:lnTo>
                      <a:pt x="178" y="6"/>
                    </a:lnTo>
                    <a:lnTo>
                      <a:pt x="196" y="14"/>
                    </a:lnTo>
                    <a:lnTo>
                      <a:pt x="212" y="26"/>
                    </a:lnTo>
                    <a:lnTo>
                      <a:pt x="226" y="40"/>
                    </a:lnTo>
                    <a:lnTo>
                      <a:pt x="234" y="58"/>
                    </a:lnTo>
                    <a:lnTo>
                      <a:pt x="240" y="78"/>
                    </a:lnTo>
                    <a:lnTo>
                      <a:pt x="240" y="96"/>
                    </a:lnTo>
                    <a:lnTo>
                      <a:pt x="238" y="112"/>
                    </a:lnTo>
                    <a:lnTo>
                      <a:pt x="232" y="126"/>
                    </a:lnTo>
                    <a:lnTo>
                      <a:pt x="224" y="140"/>
                    </a:lnTo>
                    <a:lnTo>
                      <a:pt x="216" y="148"/>
                    </a:lnTo>
                    <a:lnTo>
                      <a:pt x="208" y="156"/>
                    </a:lnTo>
                    <a:lnTo>
                      <a:pt x="196" y="162"/>
                    </a:lnTo>
                    <a:lnTo>
                      <a:pt x="184" y="168"/>
                    </a:lnTo>
                    <a:lnTo>
                      <a:pt x="168" y="130"/>
                    </a:lnTo>
                    <a:lnTo>
                      <a:pt x="176" y="126"/>
                    </a:lnTo>
                    <a:lnTo>
                      <a:pt x="182" y="122"/>
                    </a:lnTo>
                    <a:lnTo>
                      <a:pt x="188" y="116"/>
                    </a:lnTo>
                    <a:lnTo>
                      <a:pt x="192" y="110"/>
                    </a:lnTo>
                    <a:lnTo>
                      <a:pt x="196" y="104"/>
                    </a:lnTo>
                    <a:lnTo>
                      <a:pt x="198" y="96"/>
                    </a:lnTo>
                    <a:lnTo>
                      <a:pt x="200" y="90"/>
                    </a:lnTo>
                    <a:lnTo>
                      <a:pt x="200" y="82"/>
                    </a:lnTo>
                    <a:lnTo>
                      <a:pt x="196" y="70"/>
                    </a:lnTo>
                    <a:lnTo>
                      <a:pt x="192" y="62"/>
                    </a:lnTo>
                    <a:lnTo>
                      <a:pt x="184" y="54"/>
                    </a:lnTo>
                    <a:lnTo>
                      <a:pt x="176" y="48"/>
                    </a:lnTo>
                    <a:lnTo>
                      <a:pt x="164" y="44"/>
                    </a:lnTo>
                    <a:lnTo>
                      <a:pt x="150" y="42"/>
                    </a:lnTo>
                    <a:lnTo>
                      <a:pt x="132" y="42"/>
                    </a:lnTo>
                    <a:lnTo>
                      <a:pt x="114" y="44"/>
                    </a:lnTo>
                    <a:lnTo>
                      <a:pt x="94" y="48"/>
                    </a:lnTo>
                    <a:lnTo>
                      <a:pt x="76" y="52"/>
                    </a:lnTo>
                    <a:lnTo>
                      <a:pt x="64" y="60"/>
                    </a:lnTo>
                    <a:lnTo>
                      <a:pt x="54" y="66"/>
                    </a:lnTo>
                    <a:lnTo>
                      <a:pt x="46" y="76"/>
                    </a:lnTo>
                    <a:lnTo>
                      <a:pt x="42" y="84"/>
                    </a:lnTo>
                    <a:lnTo>
                      <a:pt x="40" y="94"/>
                    </a:lnTo>
                    <a:lnTo>
                      <a:pt x="40" y="106"/>
                    </a:lnTo>
                    <a:lnTo>
                      <a:pt x="42" y="112"/>
                    </a:lnTo>
                    <a:lnTo>
                      <a:pt x="46" y="120"/>
                    </a:lnTo>
                    <a:lnTo>
                      <a:pt x="50" y="126"/>
                    </a:lnTo>
                    <a:lnTo>
                      <a:pt x="56" y="130"/>
                    </a:lnTo>
                    <a:lnTo>
                      <a:pt x="64" y="136"/>
                    </a:lnTo>
                    <a:lnTo>
                      <a:pt x="74" y="138"/>
                    </a:lnTo>
                    <a:lnTo>
                      <a:pt x="84" y="140"/>
                    </a:lnTo>
                    <a:lnTo>
                      <a:pt x="96" y="142"/>
                    </a:lnTo>
                    <a:close/>
                  </a:path>
                </a:pathLst>
              </a:custGeom>
              <a:solidFill>
                <a:srgbClr val="000000"/>
              </a:solidFill>
              <a:ln w="9525">
                <a:noFill/>
                <a:round/>
                <a:headEnd/>
                <a:tailEnd/>
              </a:ln>
            </p:spPr>
            <p:txBody>
              <a:bodyPr/>
              <a:lstStyle/>
              <a:p>
                <a:endParaRPr lang="en-GB"/>
              </a:p>
            </p:txBody>
          </p:sp>
          <p:sp>
            <p:nvSpPr>
              <p:cNvPr id="106" name="Freeform 59"/>
              <p:cNvSpPr>
                <a:spLocks noEditPoints="1"/>
              </p:cNvSpPr>
              <p:nvPr/>
            </p:nvSpPr>
            <p:spPr bwMode="auto">
              <a:xfrm>
                <a:off x="6057900" y="3313113"/>
                <a:ext cx="381000" cy="320675"/>
              </a:xfrm>
              <a:custGeom>
                <a:avLst/>
                <a:gdLst>
                  <a:gd name="T0" fmla="*/ 0 w 240"/>
                  <a:gd name="T1" fmla="*/ 2147483647 h 202"/>
                  <a:gd name="T2" fmla="*/ 2147483647 w 240"/>
                  <a:gd name="T3" fmla="*/ 2147483647 h 202"/>
                  <a:gd name="T4" fmla="*/ 2147483647 w 240"/>
                  <a:gd name="T5" fmla="*/ 2147483647 h 202"/>
                  <a:gd name="T6" fmla="*/ 2147483647 w 240"/>
                  <a:gd name="T7" fmla="*/ 2147483647 h 202"/>
                  <a:gd name="T8" fmla="*/ 2147483647 w 240"/>
                  <a:gd name="T9" fmla="*/ 2147483647 h 202"/>
                  <a:gd name="T10" fmla="*/ 2147483647 w 240"/>
                  <a:gd name="T11" fmla="*/ 0 h 202"/>
                  <a:gd name="T12" fmla="*/ 2147483647 w 240"/>
                  <a:gd name="T13" fmla="*/ 2147483647 h 202"/>
                  <a:gd name="T14" fmla="*/ 2147483647 w 240"/>
                  <a:gd name="T15" fmla="*/ 2147483647 h 202"/>
                  <a:gd name="T16" fmla="*/ 0 w 240"/>
                  <a:gd name="T17" fmla="*/ 2147483647 h 202"/>
                  <a:gd name="T18" fmla="*/ 2147483647 w 240"/>
                  <a:gd name="T19" fmla="*/ 2147483647 h 202"/>
                  <a:gd name="T20" fmla="*/ 2147483647 w 240"/>
                  <a:gd name="T21" fmla="*/ 2147483647 h 202"/>
                  <a:gd name="T22" fmla="*/ 2147483647 w 240"/>
                  <a:gd name="T23" fmla="*/ 2147483647 h 202"/>
                  <a:gd name="T24" fmla="*/ 2147483647 w 240"/>
                  <a:gd name="T25" fmla="*/ 2147483647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
                  <a:gd name="T40" fmla="*/ 0 h 202"/>
                  <a:gd name="T41" fmla="*/ 240 w 240"/>
                  <a:gd name="T42" fmla="*/ 202 h 2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 h="202">
                    <a:moveTo>
                      <a:pt x="0" y="202"/>
                    </a:moveTo>
                    <a:lnTo>
                      <a:pt x="2" y="158"/>
                    </a:lnTo>
                    <a:lnTo>
                      <a:pt x="56" y="144"/>
                    </a:lnTo>
                    <a:lnTo>
                      <a:pt x="62" y="62"/>
                    </a:lnTo>
                    <a:lnTo>
                      <a:pt x="10" y="44"/>
                    </a:lnTo>
                    <a:lnTo>
                      <a:pt x="12" y="0"/>
                    </a:lnTo>
                    <a:lnTo>
                      <a:pt x="240" y="92"/>
                    </a:lnTo>
                    <a:lnTo>
                      <a:pt x="238" y="134"/>
                    </a:lnTo>
                    <a:lnTo>
                      <a:pt x="0" y="202"/>
                    </a:lnTo>
                    <a:close/>
                    <a:moveTo>
                      <a:pt x="96" y="132"/>
                    </a:moveTo>
                    <a:lnTo>
                      <a:pt x="184" y="110"/>
                    </a:lnTo>
                    <a:lnTo>
                      <a:pt x="100" y="78"/>
                    </a:lnTo>
                    <a:lnTo>
                      <a:pt x="96" y="132"/>
                    </a:lnTo>
                    <a:close/>
                  </a:path>
                </a:pathLst>
              </a:custGeom>
              <a:solidFill>
                <a:srgbClr val="000000"/>
              </a:solidFill>
              <a:ln w="9525">
                <a:noFill/>
                <a:round/>
                <a:headEnd/>
                <a:tailEnd/>
              </a:ln>
            </p:spPr>
            <p:txBody>
              <a:bodyPr/>
              <a:lstStyle/>
              <a:p>
                <a:endParaRPr lang="en-GB"/>
              </a:p>
            </p:txBody>
          </p:sp>
          <p:sp>
            <p:nvSpPr>
              <p:cNvPr id="107" name="Freeform 60"/>
              <p:cNvSpPr>
                <a:spLocks/>
              </p:cNvSpPr>
              <p:nvPr/>
            </p:nvSpPr>
            <p:spPr bwMode="auto">
              <a:xfrm>
                <a:off x="5994400" y="3668713"/>
                <a:ext cx="409575" cy="234950"/>
              </a:xfrm>
              <a:custGeom>
                <a:avLst/>
                <a:gdLst>
                  <a:gd name="T0" fmla="*/ 2147483647 w 258"/>
                  <a:gd name="T1" fmla="*/ 0 h 148"/>
                  <a:gd name="T2" fmla="*/ 2147483647 w 258"/>
                  <a:gd name="T3" fmla="*/ 2147483647 h 148"/>
                  <a:gd name="T4" fmla="*/ 2147483647 w 258"/>
                  <a:gd name="T5" fmla="*/ 2147483647 h 148"/>
                  <a:gd name="T6" fmla="*/ 2147483647 w 258"/>
                  <a:gd name="T7" fmla="*/ 2147483647 h 148"/>
                  <a:gd name="T8" fmla="*/ 2147483647 w 258"/>
                  <a:gd name="T9" fmla="*/ 2147483647 h 148"/>
                  <a:gd name="T10" fmla="*/ 0 w 258"/>
                  <a:gd name="T11" fmla="*/ 2147483647 h 148"/>
                  <a:gd name="T12" fmla="*/ 2147483647 w 258"/>
                  <a:gd name="T13" fmla="*/ 0 h 148"/>
                  <a:gd name="T14" fmla="*/ 0 60000 65536"/>
                  <a:gd name="T15" fmla="*/ 0 60000 65536"/>
                  <a:gd name="T16" fmla="*/ 0 60000 65536"/>
                  <a:gd name="T17" fmla="*/ 0 60000 65536"/>
                  <a:gd name="T18" fmla="*/ 0 60000 65536"/>
                  <a:gd name="T19" fmla="*/ 0 60000 65536"/>
                  <a:gd name="T20" fmla="*/ 0 60000 65536"/>
                  <a:gd name="T21" fmla="*/ 0 w 258"/>
                  <a:gd name="T22" fmla="*/ 0 h 148"/>
                  <a:gd name="T23" fmla="*/ 258 w 258"/>
                  <a:gd name="T24" fmla="*/ 148 h 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8" h="148">
                    <a:moveTo>
                      <a:pt x="34" y="0"/>
                    </a:moveTo>
                    <a:lnTo>
                      <a:pt x="258" y="56"/>
                    </a:lnTo>
                    <a:lnTo>
                      <a:pt x="248" y="94"/>
                    </a:lnTo>
                    <a:lnTo>
                      <a:pt x="62" y="50"/>
                    </a:lnTo>
                    <a:lnTo>
                      <a:pt x="38" y="148"/>
                    </a:lnTo>
                    <a:lnTo>
                      <a:pt x="0" y="138"/>
                    </a:lnTo>
                    <a:lnTo>
                      <a:pt x="34" y="0"/>
                    </a:lnTo>
                    <a:close/>
                  </a:path>
                </a:pathLst>
              </a:custGeom>
              <a:solidFill>
                <a:srgbClr val="000000"/>
              </a:solidFill>
              <a:ln w="9525">
                <a:noFill/>
                <a:round/>
                <a:headEnd/>
                <a:tailEnd/>
              </a:ln>
            </p:spPr>
            <p:txBody>
              <a:bodyPr/>
              <a:lstStyle/>
              <a:p>
                <a:endParaRPr lang="en-GB"/>
              </a:p>
            </p:txBody>
          </p:sp>
          <p:sp>
            <p:nvSpPr>
              <p:cNvPr id="108" name="Freeform 61"/>
              <p:cNvSpPr>
                <a:spLocks noEditPoints="1"/>
              </p:cNvSpPr>
              <p:nvPr/>
            </p:nvSpPr>
            <p:spPr bwMode="auto">
              <a:xfrm>
                <a:off x="4117975" y="1995488"/>
                <a:ext cx="923925" cy="2705100"/>
              </a:xfrm>
              <a:custGeom>
                <a:avLst/>
                <a:gdLst>
                  <a:gd name="T0" fmla="*/ 2147483647 w 582"/>
                  <a:gd name="T1" fmla="*/ 2147483647 h 1704"/>
                  <a:gd name="T2" fmla="*/ 2147483647 w 582"/>
                  <a:gd name="T3" fmla="*/ 2147483647 h 1704"/>
                  <a:gd name="T4" fmla="*/ 2147483647 w 582"/>
                  <a:gd name="T5" fmla="*/ 2147483647 h 1704"/>
                  <a:gd name="T6" fmla="*/ 2147483647 w 582"/>
                  <a:gd name="T7" fmla="*/ 2147483647 h 1704"/>
                  <a:gd name="T8" fmla="*/ 2147483647 w 582"/>
                  <a:gd name="T9" fmla="*/ 2147483647 h 1704"/>
                  <a:gd name="T10" fmla="*/ 2147483647 w 582"/>
                  <a:gd name="T11" fmla="*/ 2147483647 h 1704"/>
                  <a:gd name="T12" fmla="*/ 2147483647 w 582"/>
                  <a:gd name="T13" fmla="*/ 2147483647 h 1704"/>
                  <a:gd name="T14" fmla="*/ 2147483647 w 582"/>
                  <a:gd name="T15" fmla="*/ 2147483647 h 1704"/>
                  <a:gd name="T16" fmla="*/ 2147483647 w 582"/>
                  <a:gd name="T17" fmla="*/ 2147483647 h 1704"/>
                  <a:gd name="T18" fmla="*/ 2147483647 w 582"/>
                  <a:gd name="T19" fmla="*/ 2147483647 h 1704"/>
                  <a:gd name="T20" fmla="*/ 2147483647 w 582"/>
                  <a:gd name="T21" fmla="*/ 2147483647 h 1704"/>
                  <a:gd name="T22" fmla="*/ 2147483647 w 582"/>
                  <a:gd name="T23" fmla="*/ 2147483647 h 1704"/>
                  <a:gd name="T24" fmla="*/ 2147483647 w 582"/>
                  <a:gd name="T25" fmla="*/ 2147483647 h 1704"/>
                  <a:gd name="T26" fmla="*/ 2147483647 w 582"/>
                  <a:gd name="T27" fmla="*/ 2147483647 h 1704"/>
                  <a:gd name="T28" fmla="*/ 2147483647 w 582"/>
                  <a:gd name="T29" fmla="*/ 2147483647 h 1704"/>
                  <a:gd name="T30" fmla="*/ 2147483647 w 582"/>
                  <a:gd name="T31" fmla="*/ 2147483647 h 1704"/>
                  <a:gd name="T32" fmla="*/ 2147483647 w 582"/>
                  <a:gd name="T33" fmla="*/ 2147483647 h 1704"/>
                  <a:gd name="T34" fmla="*/ 2147483647 w 582"/>
                  <a:gd name="T35" fmla="*/ 2147483647 h 1704"/>
                  <a:gd name="T36" fmla="*/ 2147483647 w 582"/>
                  <a:gd name="T37" fmla="*/ 2147483647 h 1704"/>
                  <a:gd name="T38" fmla="*/ 2147483647 w 582"/>
                  <a:gd name="T39" fmla="*/ 2147483647 h 1704"/>
                  <a:gd name="T40" fmla="*/ 2147483647 w 582"/>
                  <a:gd name="T41" fmla="*/ 2147483647 h 1704"/>
                  <a:gd name="T42" fmla="*/ 2147483647 w 582"/>
                  <a:gd name="T43" fmla="*/ 2147483647 h 1704"/>
                  <a:gd name="T44" fmla="*/ 2147483647 w 582"/>
                  <a:gd name="T45" fmla="*/ 2147483647 h 1704"/>
                  <a:gd name="T46" fmla="*/ 2147483647 w 582"/>
                  <a:gd name="T47" fmla="*/ 2147483647 h 1704"/>
                  <a:gd name="T48" fmla="*/ 2147483647 w 582"/>
                  <a:gd name="T49" fmla="*/ 2147483647 h 1704"/>
                  <a:gd name="T50" fmla="*/ 2147483647 w 582"/>
                  <a:gd name="T51" fmla="*/ 2147483647 h 1704"/>
                  <a:gd name="T52" fmla="*/ 2147483647 w 582"/>
                  <a:gd name="T53" fmla="*/ 2147483647 h 1704"/>
                  <a:gd name="T54" fmla="*/ 2147483647 w 582"/>
                  <a:gd name="T55" fmla="*/ 2147483647 h 1704"/>
                  <a:gd name="T56" fmla="*/ 2147483647 w 582"/>
                  <a:gd name="T57" fmla="*/ 2147483647 h 1704"/>
                  <a:gd name="T58" fmla="*/ 2147483647 w 582"/>
                  <a:gd name="T59" fmla="*/ 2147483647 h 1704"/>
                  <a:gd name="T60" fmla="*/ 2147483647 w 582"/>
                  <a:gd name="T61" fmla="*/ 2147483647 h 1704"/>
                  <a:gd name="T62" fmla="*/ 2147483647 w 582"/>
                  <a:gd name="T63" fmla="*/ 2147483647 h 1704"/>
                  <a:gd name="T64" fmla="*/ 2147483647 w 582"/>
                  <a:gd name="T65" fmla="*/ 2147483647 h 1704"/>
                  <a:gd name="T66" fmla="*/ 2147483647 w 582"/>
                  <a:gd name="T67" fmla="*/ 2147483647 h 1704"/>
                  <a:gd name="T68" fmla="*/ 2147483647 w 582"/>
                  <a:gd name="T69" fmla="*/ 2147483647 h 1704"/>
                  <a:gd name="T70" fmla="*/ 2147483647 w 582"/>
                  <a:gd name="T71" fmla="*/ 2147483647 h 1704"/>
                  <a:gd name="T72" fmla="*/ 2147483647 w 582"/>
                  <a:gd name="T73" fmla="*/ 2147483647 h 1704"/>
                  <a:gd name="T74" fmla="*/ 2147483647 w 582"/>
                  <a:gd name="T75" fmla="*/ 2147483647 h 1704"/>
                  <a:gd name="T76" fmla="*/ 2147483647 w 582"/>
                  <a:gd name="T77" fmla="*/ 2147483647 h 1704"/>
                  <a:gd name="T78" fmla="*/ 2147483647 w 582"/>
                  <a:gd name="T79" fmla="*/ 2147483647 h 1704"/>
                  <a:gd name="T80" fmla="*/ 2147483647 w 582"/>
                  <a:gd name="T81" fmla="*/ 2147483647 h 1704"/>
                  <a:gd name="T82" fmla="*/ 2147483647 w 582"/>
                  <a:gd name="T83" fmla="*/ 2147483647 h 1704"/>
                  <a:gd name="T84" fmla="*/ 2147483647 w 582"/>
                  <a:gd name="T85" fmla="*/ 2147483647 h 1704"/>
                  <a:gd name="T86" fmla="*/ 2147483647 w 582"/>
                  <a:gd name="T87" fmla="*/ 2147483647 h 1704"/>
                  <a:gd name="T88" fmla="*/ 2147483647 w 582"/>
                  <a:gd name="T89" fmla="*/ 2147483647 h 1704"/>
                  <a:gd name="T90" fmla="*/ 2147483647 w 582"/>
                  <a:gd name="T91" fmla="*/ 2147483647 h 1704"/>
                  <a:gd name="T92" fmla="*/ 2147483647 w 582"/>
                  <a:gd name="T93" fmla="*/ 2147483647 h 1704"/>
                  <a:gd name="T94" fmla="*/ 2147483647 w 582"/>
                  <a:gd name="T95" fmla="*/ 2147483647 h 1704"/>
                  <a:gd name="T96" fmla="*/ 2147483647 w 582"/>
                  <a:gd name="T97" fmla="*/ 2147483647 h 1704"/>
                  <a:gd name="T98" fmla="*/ 2147483647 w 582"/>
                  <a:gd name="T99" fmla="*/ 2147483647 h 1704"/>
                  <a:gd name="T100" fmla="*/ 2147483647 w 582"/>
                  <a:gd name="T101" fmla="*/ 2147483647 h 1704"/>
                  <a:gd name="T102" fmla="*/ 2147483647 w 582"/>
                  <a:gd name="T103" fmla="*/ 2147483647 h 1704"/>
                  <a:gd name="T104" fmla="*/ 2147483647 w 582"/>
                  <a:gd name="T105" fmla="*/ 2147483647 h 1704"/>
                  <a:gd name="T106" fmla="*/ 2147483647 w 582"/>
                  <a:gd name="T107" fmla="*/ 2147483647 h 1704"/>
                  <a:gd name="T108" fmla="*/ 2147483647 w 582"/>
                  <a:gd name="T109" fmla="*/ 2147483647 h 1704"/>
                  <a:gd name="T110" fmla="*/ 2147483647 w 582"/>
                  <a:gd name="T111" fmla="*/ 2147483647 h 1704"/>
                  <a:gd name="T112" fmla="*/ 2147483647 w 582"/>
                  <a:gd name="T113" fmla="*/ 2147483647 h 1704"/>
                  <a:gd name="T114" fmla="*/ 2147483647 w 582"/>
                  <a:gd name="T115" fmla="*/ 2147483647 h 1704"/>
                  <a:gd name="T116" fmla="*/ 2147483647 w 582"/>
                  <a:gd name="T117" fmla="*/ 2147483647 h 1704"/>
                  <a:gd name="T118" fmla="*/ 2147483647 w 582"/>
                  <a:gd name="T119" fmla="*/ 2147483647 h 1704"/>
                  <a:gd name="T120" fmla="*/ 2147483647 w 582"/>
                  <a:gd name="T121" fmla="*/ 2147483647 h 1704"/>
                  <a:gd name="T122" fmla="*/ 2147483647 w 582"/>
                  <a:gd name="T123" fmla="*/ 2147483647 h 17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2"/>
                  <a:gd name="T187" fmla="*/ 0 h 1704"/>
                  <a:gd name="T188" fmla="*/ 582 w 582"/>
                  <a:gd name="T189" fmla="*/ 1704 h 17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2" h="1704">
                    <a:moveTo>
                      <a:pt x="434" y="6"/>
                    </a:moveTo>
                    <a:lnTo>
                      <a:pt x="434" y="6"/>
                    </a:lnTo>
                    <a:lnTo>
                      <a:pt x="434" y="22"/>
                    </a:lnTo>
                    <a:lnTo>
                      <a:pt x="434" y="38"/>
                    </a:lnTo>
                    <a:lnTo>
                      <a:pt x="430" y="52"/>
                    </a:lnTo>
                    <a:lnTo>
                      <a:pt x="426" y="58"/>
                    </a:lnTo>
                    <a:lnTo>
                      <a:pt x="422" y="64"/>
                    </a:lnTo>
                    <a:lnTo>
                      <a:pt x="420" y="70"/>
                    </a:lnTo>
                    <a:lnTo>
                      <a:pt x="422" y="76"/>
                    </a:lnTo>
                    <a:lnTo>
                      <a:pt x="424" y="86"/>
                    </a:lnTo>
                    <a:lnTo>
                      <a:pt x="426" y="96"/>
                    </a:lnTo>
                    <a:lnTo>
                      <a:pt x="426" y="104"/>
                    </a:lnTo>
                    <a:lnTo>
                      <a:pt x="424" y="112"/>
                    </a:lnTo>
                    <a:lnTo>
                      <a:pt x="432" y="112"/>
                    </a:lnTo>
                    <a:lnTo>
                      <a:pt x="438" y="112"/>
                    </a:lnTo>
                    <a:lnTo>
                      <a:pt x="452" y="118"/>
                    </a:lnTo>
                    <a:lnTo>
                      <a:pt x="464" y="102"/>
                    </a:lnTo>
                    <a:lnTo>
                      <a:pt x="472" y="96"/>
                    </a:lnTo>
                    <a:lnTo>
                      <a:pt x="478" y="90"/>
                    </a:lnTo>
                    <a:lnTo>
                      <a:pt x="488" y="86"/>
                    </a:lnTo>
                    <a:lnTo>
                      <a:pt x="498" y="82"/>
                    </a:lnTo>
                    <a:lnTo>
                      <a:pt x="510" y="80"/>
                    </a:lnTo>
                    <a:lnTo>
                      <a:pt x="522" y="80"/>
                    </a:lnTo>
                    <a:lnTo>
                      <a:pt x="524" y="84"/>
                    </a:lnTo>
                    <a:lnTo>
                      <a:pt x="526" y="86"/>
                    </a:lnTo>
                    <a:lnTo>
                      <a:pt x="526" y="94"/>
                    </a:lnTo>
                    <a:lnTo>
                      <a:pt x="522" y="112"/>
                    </a:lnTo>
                    <a:lnTo>
                      <a:pt x="500" y="150"/>
                    </a:lnTo>
                    <a:lnTo>
                      <a:pt x="488" y="168"/>
                    </a:lnTo>
                    <a:lnTo>
                      <a:pt x="474" y="184"/>
                    </a:lnTo>
                    <a:lnTo>
                      <a:pt x="474" y="200"/>
                    </a:lnTo>
                    <a:lnTo>
                      <a:pt x="476" y="212"/>
                    </a:lnTo>
                    <a:lnTo>
                      <a:pt x="480" y="222"/>
                    </a:lnTo>
                    <a:lnTo>
                      <a:pt x="486" y="232"/>
                    </a:lnTo>
                    <a:lnTo>
                      <a:pt x="494" y="238"/>
                    </a:lnTo>
                    <a:lnTo>
                      <a:pt x="502" y="244"/>
                    </a:lnTo>
                    <a:lnTo>
                      <a:pt x="522" y="254"/>
                    </a:lnTo>
                    <a:lnTo>
                      <a:pt x="522" y="264"/>
                    </a:lnTo>
                    <a:lnTo>
                      <a:pt x="520" y="272"/>
                    </a:lnTo>
                    <a:lnTo>
                      <a:pt x="516" y="278"/>
                    </a:lnTo>
                    <a:lnTo>
                      <a:pt x="512" y="286"/>
                    </a:lnTo>
                    <a:lnTo>
                      <a:pt x="508" y="292"/>
                    </a:lnTo>
                    <a:lnTo>
                      <a:pt x="504" y="298"/>
                    </a:lnTo>
                    <a:lnTo>
                      <a:pt x="502" y="306"/>
                    </a:lnTo>
                    <a:lnTo>
                      <a:pt x="504" y="314"/>
                    </a:lnTo>
                    <a:lnTo>
                      <a:pt x="506" y="320"/>
                    </a:lnTo>
                    <a:lnTo>
                      <a:pt x="512" y="326"/>
                    </a:lnTo>
                    <a:lnTo>
                      <a:pt x="518" y="330"/>
                    </a:lnTo>
                    <a:lnTo>
                      <a:pt x="522" y="332"/>
                    </a:lnTo>
                    <a:lnTo>
                      <a:pt x="524" y="334"/>
                    </a:lnTo>
                    <a:lnTo>
                      <a:pt x="526" y="338"/>
                    </a:lnTo>
                    <a:lnTo>
                      <a:pt x="524" y="348"/>
                    </a:lnTo>
                    <a:lnTo>
                      <a:pt x="532" y="350"/>
                    </a:lnTo>
                    <a:lnTo>
                      <a:pt x="536" y="354"/>
                    </a:lnTo>
                    <a:lnTo>
                      <a:pt x="540" y="364"/>
                    </a:lnTo>
                    <a:lnTo>
                      <a:pt x="544" y="368"/>
                    </a:lnTo>
                    <a:lnTo>
                      <a:pt x="548" y="372"/>
                    </a:lnTo>
                    <a:lnTo>
                      <a:pt x="554" y="372"/>
                    </a:lnTo>
                    <a:lnTo>
                      <a:pt x="564" y="372"/>
                    </a:lnTo>
                    <a:lnTo>
                      <a:pt x="562" y="376"/>
                    </a:lnTo>
                    <a:lnTo>
                      <a:pt x="564" y="380"/>
                    </a:lnTo>
                    <a:lnTo>
                      <a:pt x="568" y="384"/>
                    </a:lnTo>
                    <a:lnTo>
                      <a:pt x="574" y="386"/>
                    </a:lnTo>
                    <a:lnTo>
                      <a:pt x="580" y="386"/>
                    </a:lnTo>
                    <a:lnTo>
                      <a:pt x="582" y="400"/>
                    </a:lnTo>
                    <a:lnTo>
                      <a:pt x="580" y="412"/>
                    </a:lnTo>
                    <a:lnTo>
                      <a:pt x="578" y="426"/>
                    </a:lnTo>
                    <a:lnTo>
                      <a:pt x="576" y="440"/>
                    </a:lnTo>
                    <a:lnTo>
                      <a:pt x="550" y="452"/>
                    </a:lnTo>
                    <a:lnTo>
                      <a:pt x="538" y="458"/>
                    </a:lnTo>
                    <a:lnTo>
                      <a:pt x="524" y="462"/>
                    </a:lnTo>
                    <a:lnTo>
                      <a:pt x="508" y="464"/>
                    </a:lnTo>
                    <a:lnTo>
                      <a:pt x="494" y="464"/>
                    </a:lnTo>
                    <a:lnTo>
                      <a:pt x="480" y="462"/>
                    </a:lnTo>
                    <a:lnTo>
                      <a:pt x="464" y="456"/>
                    </a:lnTo>
                    <a:lnTo>
                      <a:pt x="466" y="442"/>
                    </a:lnTo>
                    <a:lnTo>
                      <a:pt x="464" y="426"/>
                    </a:lnTo>
                    <a:lnTo>
                      <a:pt x="460" y="424"/>
                    </a:lnTo>
                    <a:lnTo>
                      <a:pt x="456" y="420"/>
                    </a:lnTo>
                    <a:lnTo>
                      <a:pt x="452" y="410"/>
                    </a:lnTo>
                    <a:lnTo>
                      <a:pt x="450" y="406"/>
                    </a:lnTo>
                    <a:lnTo>
                      <a:pt x="446" y="402"/>
                    </a:lnTo>
                    <a:lnTo>
                      <a:pt x="440" y="400"/>
                    </a:lnTo>
                    <a:lnTo>
                      <a:pt x="434" y="402"/>
                    </a:lnTo>
                    <a:lnTo>
                      <a:pt x="430" y="392"/>
                    </a:lnTo>
                    <a:lnTo>
                      <a:pt x="426" y="384"/>
                    </a:lnTo>
                    <a:lnTo>
                      <a:pt x="420" y="378"/>
                    </a:lnTo>
                    <a:lnTo>
                      <a:pt x="412" y="372"/>
                    </a:lnTo>
                    <a:lnTo>
                      <a:pt x="404" y="368"/>
                    </a:lnTo>
                    <a:lnTo>
                      <a:pt x="396" y="366"/>
                    </a:lnTo>
                    <a:lnTo>
                      <a:pt x="378" y="362"/>
                    </a:lnTo>
                    <a:lnTo>
                      <a:pt x="338" y="356"/>
                    </a:lnTo>
                    <a:lnTo>
                      <a:pt x="318" y="352"/>
                    </a:lnTo>
                    <a:lnTo>
                      <a:pt x="300" y="346"/>
                    </a:lnTo>
                    <a:lnTo>
                      <a:pt x="300" y="352"/>
                    </a:lnTo>
                    <a:lnTo>
                      <a:pt x="302" y="358"/>
                    </a:lnTo>
                    <a:lnTo>
                      <a:pt x="306" y="364"/>
                    </a:lnTo>
                    <a:lnTo>
                      <a:pt x="312" y="370"/>
                    </a:lnTo>
                    <a:lnTo>
                      <a:pt x="312" y="374"/>
                    </a:lnTo>
                    <a:lnTo>
                      <a:pt x="310" y="380"/>
                    </a:lnTo>
                    <a:lnTo>
                      <a:pt x="340" y="396"/>
                    </a:lnTo>
                    <a:lnTo>
                      <a:pt x="354" y="402"/>
                    </a:lnTo>
                    <a:lnTo>
                      <a:pt x="370" y="408"/>
                    </a:lnTo>
                    <a:lnTo>
                      <a:pt x="378" y="420"/>
                    </a:lnTo>
                    <a:lnTo>
                      <a:pt x="388" y="428"/>
                    </a:lnTo>
                    <a:lnTo>
                      <a:pt x="396" y="434"/>
                    </a:lnTo>
                    <a:lnTo>
                      <a:pt x="408" y="440"/>
                    </a:lnTo>
                    <a:lnTo>
                      <a:pt x="428" y="450"/>
                    </a:lnTo>
                    <a:lnTo>
                      <a:pt x="438" y="458"/>
                    </a:lnTo>
                    <a:lnTo>
                      <a:pt x="448" y="466"/>
                    </a:lnTo>
                    <a:lnTo>
                      <a:pt x="450" y="480"/>
                    </a:lnTo>
                    <a:lnTo>
                      <a:pt x="458" y="490"/>
                    </a:lnTo>
                    <a:lnTo>
                      <a:pt x="466" y="498"/>
                    </a:lnTo>
                    <a:lnTo>
                      <a:pt x="480" y="502"/>
                    </a:lnTo>
                    <a:lnTo>
                      <a:pt x="480" y="514"/>
                    </a:lnTo>
                    <a:lnTo>
                      <a:pt x="490" y="514"/>
                    </a:lnTo>
                    <a:lnTo>
                      <a:pt x="496" y="516"/>
                    </a:lnTo>
                    <a:lnTo>
                      <a:pt x="502" y="520"/>
                    </a:lnTo>
                    <a:lnTo>
                      <a:pt x="504" y="526"/>
                    </a:lnTo>
                    <a:lnTo>
                      <a:pt x="506" y="538"/>
                    </a:lnTo>
                    <a:lnTo>
                      <a:pt x="508" y="554"/>
                    </a:lnTo>
                    <a:lnTo>
                      <a:pt x="512" y="572"/>
                    </a:lnTo>
                    <a:lnTo>
                      <a:pt x="520" y="588"/>
                    </a:lnTo>
                    <a:lnTo>
                      <a:pt x="530" y="602"/>
                    </a:lnTo>
                    <a:lnTo>
                      <a:pt x="542" y="614"/>
                    </a:lnTo>
                    <a:lnTo>
                      <a:pt x="540" y="624"/>
                    </a:lnTo>
                    <a:lnTo>
                      <a:pt x="538" y="632"/>
                    </a:lnTo>
                    <a:lnTo>
                      <a:pt x="540" y="650"/>
                    </a:lnTo>
                    <a:lnTo>
                      <a:pt x="544" y="668"/>
                    </a:lnTo>
                    <a:lnTo>
                      <a:pt x="550" y="684"/>
                    </a:lnTo>
                    <a:lnTo>
                      <a:pt x="556" y="700"/>
                    </a:lnTo>
                    <a:lnTo>
                      <a:pt x="558" y="716"/>
                    </a:lnTo>
                    <a:lnTo>
                      <a:pt x="558" y="724"/>
                    </a:lnTo>
                    <a:lnTo>
                      <a:pt x="558" y="732"/>
                    </a:lnTo>
                    <a:lnTo>
                      <a:pt x="556" y="740"/>
                    </a:lnTo>
                    <a:lnTo>
                      <a:pt x="552" y="748"/>
                    </a:lnTo>
                    <a:lnTo>
                      <a:pt x="554" y="756"/>
                    </a:lnTo>
                    <a:lnTo>
                      <a:pt x="556" y="766"/>
                    </a:lnTo>
                    <a:lnTo>
                      <a:pt x="558" y="776"/>
                    </a:lnTo>
                    <a:lnTo>
                      <a:pt x="556" y="786"/>
                    </a:lnTo>
                    <a:lnTo>
                      <a:pt x="554" y="808"/>
                    </a:lnTo>
                    <a:lnTo>
                      <a:pt x="548" y="828"/>
                    </a:lnTo>
                    <a:lnTo>
                      <a:pt x="540" y="832"/>
                    </a:lnTo>
                    <a:lnTo>
                      <a:pt x="534" y="838"/>
                    </a:lnTo>
                    <a:lnTo>
                      <a:pt x="530" y="844"/>
                    </a:lnTo>
                    <a:lnTo>
                      <a:pt x="524" y="852"/>
                    </a:lnTo>
                    <a:lnTo>
                      <a:pt x="516" y="868"/>
                    </a:lnTo>
                    <a:lnTo>
                      <a:pt x="510" y="876"/>
                    </a:lnTo>
                    <a:lnTo>
                      <a:pt x="504" y="880"/>
                    </a:lnTo>
                    <a:lnTo>
                      <a:pt x="490" y="932"/>
                    </a:lnTo>
                    <a:lnTo>
                      <a:pt x="482" y="956"/>
                    </a:lnTo>
                    <a:lnTo>
                      <a:pt x="472" y="980"/>
                    </a:lnTo>
                    <a:lnTo>
                      <a:pt x="472" y="1000"/>
                    </a:lnTo>
                    <a:lnTo>
                      <a:pt x="468" y="1018"/>
                    </a:lnTo>
                    <a:lnTo>
                      <a:pt x="462" y="1034"/>
                    </a:lnTo>
                    <a:lnTo>
                      <a:pt x="456" y="1050"/>
                    </a:lnTo>
                    <a:lnTo>
                      <a:pt x="440" y="1082"/>
                    </a:lnTo>
                    <a:lnTo>
                      <a:pt x="436" y="1100"/>
                    </a:lnTo>
                    <a:lnTo>
                      <a:pt x="434" y="1116"/>
                    </a:lnTo>
                    <a:lnTo>
                      <a:pt x="418" y="1136"/>
                    </a:lnTo>
                    <a:lnTo>
                      <a:pt x="400" y="1154"/>
                    </a:lnTo>
                    <a:lnTo>
                      <a:pt x="394" y="1162"/>
                    </a:lnTo>
                    <a:lnTo>
                      <a:pt x="386" y="1174"/>
                    </a:lnTo>
                    <a:lnTo>
                      <a:pt x="382" y="1184"/>
                    </a:lnTo>
                    <a:lnTo>
                      <a:pt x="378" y="1198"/>
                    </a:lnTo>
                    <a:lnTo>
                      <a:pt x="374" y="1202"/>
                    </a:lnTo>
                    <a:lnTo>
                      <a:pt x="372" y="1204"/>
                    </a:lnTo>
                    <a:lnTo>
                      <a:pt x="368" y="1206"/>
                    </a:lnTo>
                    <a:lnTo>
                      <a:pt x="362" y="1206"/>
                    </a:lnTo>
                    <a:lnTo>
                      <a:pt x="356" y="1224"/>
                    </a:lnTo>
                    <a:lnTo>
                      <a:pt x="348" y="1238"/>
                    </a:lnTo>
                    <a:lnTo>
                      <a:pt x="340" y="1252"/>
                    </a:lnTo>
                    <a:lnTo>
                      <a:pt x="330" y="1266"/>
                    </a:lnTo>
                    <a:lnTo>
                      <a:pt x="328" y="1280"/>
                    </a:lnTo>
                    <a:lnTo>
                      <a:pt x="324" y="1292"/>
                    </a:lnTo>
                    <a:lnTo>
                      <a:pt x="316" y="1314"/>
                    </a:lnTo>
                    <a:lnTo>
                      <a:pt x="296" y="1352"/>
                    </a:lnTo>
                    <a:lnTo>
                      <a:pt x="298" y="1360"/>
                    </a:lnTo>
                    <a:lnTo>
                      <a:pt x="300" y="1368"/>
                    </a:lnTo>
                    <a:lnTo>
                      <a:pt x="298" y="1374"/>
                    </a:lnTo>
                    <a:lnTo>
                      <a:pt x="296" y="1380"/>
                    </a:lnTo>
                    <a:lnTo>
                      <a:pt x="286" y="1404"/>
                    </a:lnTo>
                    <a:lnTo>
                      <a:pt x="284" y="1414"/>
                    </a:lnTo>
                    <a:lnTo>
                      <a:pt x="282" y="1428"/>
                    </a:lnTo>
                    <a:lnTo>
                      <a:pt x="280" y="1458"/>
                    </a:lnTo>
                    <a:lnTo>
                      <a:pt x="280" y="1490"/>
                    </a:lnTo>
                    <a:lnTo>
                      <a:pt x="284" y="1516"/>
                    </a:lnTo>
                    <a:lnTo>
                      <a:pt x="290" y="1534"/>
                    </a:lnTo>
                    <a:lnTo>
                      <a:pt x="292" y="1544"/>
                    </a:lnTo>
                    <a:lnTo>
                      <a:pt x="292" y="1558"/>
                    </a:lnTo>
                    <a:lnTo>
                      <a:pt x="304" y="1572"/>
                    </a:lnTo>
                    <a:lnTo>
                      <a:pt x="316" y="1588"/>
                    </a:lnTo>
                    <a:lnTo>
                      <a:pt x="330" y="1602"/>
                    </a:lnTo>
                    <a:lnTo>
                      <a:pt x="344" y="1616"/>
                    </a:lnTo>
                    <a:lnTo>
                      <a:pt x="370" y="1620"/>
                    </a:lnTo>
                    <a:lnTo>
                      <a:pt x="382" y="1620"/>
                    </a:lnTo>
                    <a:lnTo>
                      <a:pt x="394" y="1618"/>
                    </a:lnTo>
                    <a:lnTo>
                      <a:pt x="404" y="1616"/>
                    </a:lnTo>
                    <a:lnTo>
                      <a:pt x="414" y="1612"/>
                    </a:lnTo>
                    <a:lnTo>
                      <a:pt x="422" y="1606"/>
                    </a:lnTo>
                    <a:lnTo>
                      <a:pt x="430" y="1598"/>
                    </a:lnTo>
                    <a:lnTo>
                      <a:pt x="430" y="1590"/>
                    </a:lnTo>
                    <a:lnTo>
                      <a:pt x="430" y="1584"/>
                    </a:lnTo>
                    <a:lnTo>
                      <a:pt x="424" y="1574"/>
                    </a:lnTo>
                    <a:lnTo>
                      <a:pt x="416" y="1566"/>
                    </a:lnTo>
                    <a:lnTo>
                      <a:pt x="414" y="1562"/>
                    </a:lnTo>
                    <a:lnTo>
                      <a:pt x="412" y="1556"/>
                    </a:lnTo>
                    <a:lnTo>
                      <a:pt x="402" y="1556"/>
                    </a:lnTo>
                    <a:lnTo>
                      <a:pt x="394" y="1556"/>
                    </a:lnTo>
                    <a:lnTo>
                      <a:pt x="380" y="1552"/>
                    </a:lnTo>
                    <a:lnTo>
                      <a:pt x="368" y="1544"/>
                    </a:lnTo>
                    <a:lnTo>
                      <a:pt x="358" y="1536"/>
                    </a:lnTo>
                    <a:lnTo>
                      <a:pt x="348" y="1538"/>
                    </a:lnTo>
                    <a:lnTo>
                      <a:pt x="340" y="1538"/>
                    </a:lnTo>
                    <a:lnTo>
                      <a:pt x="332" y="1536"/>
                    </a:lnTo>
                    <a:lnTo>
                      <a:pt x="326" y="1530"/>
                    </a:lnTo>
                    <a:lnTo>
                      <a:pt x="322" y="1524"/>
                    </a:lnTo>
                    <a:lnTo>
                      <a:pt x="318" y="1516"/>
                    </a:lnTo>
                    <a:lnTo>
                      <a:pt x="318" y="1508"/>
                    </a:lnTo>
                    <a:lnTo>
                      <a:pt x="318" y="1500"/>
                    </a:lnTo>
                    <a:lnTo>
                      <a:pt x="318" y="1492"/>
                    </a:lnTo>
                    <a:lnTo>
                      <a:pt x="320" y="1486"/>
                    </a:lnTo>
                    <a:lnTo>
                      <a:pt x="324" y="1480"/>
                    </a:lnTo>
                    <a:lnTo>
                      <a:pt x="330" y="1476"/>
                    </a:lnTo>
                    <a:lnTo>
                      <a:pt x="336" y="1472"/>
                    </a:lnTo>
                    <a:lnTo>
                      <a:pt x="342" y="1474"/>
                    </a:lnTo>
                    <a:lnTo>
                      <a:pt x="352" y="1476"/>
                    </a:lnTo>
                    <a:lnTo>
                      <a:pt x="362" y="1482"/>
                    </a:lnTo>
                    <a:lnTo>
                      <a:pt x="366" y="1478"/>
                    </a:lnTo>
                    <a:lnTo>
                      <a:pt x="372" y="1476"/>
                    </a:lnTo>
                    <a:lnTo>
                      <a:pt x="380" y="1472"/>
                    </a:lnTo>
                    <a:lnTo>
                      <a:pt x="388" y="1472"/>
                    </a:lnTo>
                    <a:lnTo>
                      <a:pt x="396" y="1472"/>
                    </a:lnTo>
                    <a:lnTo>
                      <a:pt x="404" y="1472"/>
                    </a:lnTo>
                    <a:lnTo>
                      <a:pt x="412" y="1476"/>
                    </a:lnTo>
                    <a:lnTo>
                      <a:pt x="416" y="1480"/>
                    </a:lnTo>
                    <a:lnTo>
                      <a:pt x="436" y="1480"/>
                    </a:lnTo>
                    <a:lnTo>
                      <a:pt x="444" y="1482"/>
                    </a:lnTo>
                    <a:lnTo>
                      <a:pt x="450" y="1484"/>
                    </a:lnTo>
                    <a:lnTo>
                      <a:pt x="456" y="1488"/>
                    </a:lnTo>
                    <a:lnTo>
                      <a:pt x="462" y="1492"/>
                    </a:lnTo>
                    <a:lnTo>
                      <a:pt x="464" y="1498"/>
                    </a:lnTo>
                    <a:lnTo>
                      <a:pt x="468" y="1504"/>
                    </a:lnTo>
                    <a:lnTo>
                      <a:pt x="474" y="1508"/>
                    </a:lnTo>
                    <a:lnTo>
                      <a:pt x="480" y="1510"/>
                    </a:lnTo>
                    <a:lnTo>
                      <a:pt x="492" y="1520"/>
                    </a:lnTo>
                    <a:lnTo>
                      <a:pt x="500" y="1534"/>
                    </a:lnTo>
                    <a:lnTo>
                      <a:pt x="506" y="1550"/>
                    </a:lnTo>
                    <a:lnTo>
                      <a:pt x="510" y="1568"/>
                    </a:lnTo>
                    <a:lnTo>
                      <a:pt x="510" y="1586"/>
                    </a:lnTo>
                    <a:lnTo>
                      <a:pt x="510" y="1606"/>
                    </a:lnTo>
                    <a:lnTo>
                      <a:pt x="508" y="1624"/>
                    </a:lnTo>
                    <a:lnTo>
                      <a:pt x="506" y="1636"/>
                    </a:lnTo>
                    <a:lnTo>
                      <a:pt x="502" y="1646"/>
                    </a:lnTo>
                    <a:lnTo>
                      <a:pt x="492" y="1662"/>
                    </a:lnTo>
                    <a:lnTo>
                      <a:pt x="480" y="1676"/>
                    </a:lnTo>
                    <a:lnTo>
                      <a:pt x="470" y="1688"/>
                    </a:lnTo>
                    <a:lnTo>
                      <a:pt x="448" y="1694"/>
                    </a:lnTo>
                    <a:lnTo>
                      <a:pt x="428" y="1704"/>
                    </a:lnTo>
                    <a:lnTo>
                      <a:pt x="396" y="1704"/>
                    </a:lnTo>
                    <a:lnTo>
                      <a:pt x="364" y="1704"/>
                    </a:lnTo>
                    <a:lnTo>
                      <a:pt x="348" y="1704"/>
                    </a:lnTo>
                    <a:lnTo>
                      <a:pt x="334" y="1702"/>
                    </a:lnTo>
                    <a:lnTo>
                      <a:pt x="320" y="1698"/>
                    </a:lnTo>
                    <a:lnTo>
                      <a:pt x="308" y="1692"/>
                    </a:lnTo>
                    <a:lnTo>
                      <a:pt x="306" y="1690"/>
                    </a:lnTo>
                    <a:lnTo>
                      <a:pt x="304" y="1688"/>
                    </a:lnTo>
                    <a:lnTo>
                      <a:pt x="302" y="1684"/>
                    </a:lnTo>
                    <a:lnTo>
                      <a:pt x="300" y="1682"/>
                    </a:lnTo>
                    <a:lnTo>
                      <a:pt x="288" y="1678"/>
                    </a:lnTo>
                    <a:lnTo>
                      <a:pt x="276" y="1676"/>
                    </a:lnTo>
                    <a:lnTo>
                      <a:pt x="264" y="1670"/>
                    </a:lnTo>
                    <a:lnTo>
                      <a:pt x="252" y="1664"/>
                    </a:lnTo>
                    <a:lnTo>
                      <a:pt x="246" y="1656"/>
                    </a:lnTo>
                    <a:lnTo>
                      <a:pt x="242" y="1650"/>
                    </a:lnTo>
                    <a:lnTo>
                      <a:pt x="234" y="1634"/>
                    </a:lnTo>
                    <a:lnTo>
                      <a:pt x="228" y="1628"/>
                    </a:lnTo>
                    <a:lnTo>
                      <a:pt x="224" y="1622"/>
                    </a:lnTo>
                    <a:lnTo>
                      <a:pt x="216" y="1618"/>
                    </a:lnTo>
                    <a:lnTo>
                      <a:pt x="206" y="1616"/>
                    </a:lnTo>
                    <a:lnTo>
                      <a:pt x="204" y="1606"/>
                    </a:lnTo>
                    <a:lnTo>
                      <a:pt x="202" y="1594"/>
                    </a:lnTo>
                    <a:lnTo>
                      <a:pt x="202" y="1568"/>
                    </a:lnTo>
                    <a:lnTo>
                      <a:pt x="198" y="1564"/>
                    </a:lnTo>
                    <a:lnTo>
                      <a:pt x="194" y="1560"/>
                    </a:lnTo>
                    <a:lnTo>
                      <a:pt x="188" y="1558"/>
                    </a:lnTo>
                    <a:lnTo>
                      <a:pt x="186" y="1552"/>
                    </a:lnTo>
                    <a:lnTo>
                      <a:pt x="184" y="1542"/>
                    </a:lnTo>
                    <a:lnTo>
                      <a:pt x="188" y="1534"/>
                    </a:lnTo>
                    <a:lnTo>
                      <a:pt x="194" y="1522"/>
                    </a:lnTo>
                    <a:lnTo>
                      <a:pt x="188" y="1506"/>
                    </a:lnTo>
                    <a:lnTo>
                      <a:pt x="186" y="1488"/>
                    </a:lnTo>
                    <a:lnTo>
                      <a:pt x="186" y="1478"/>
                    </a:lnTo>
                    <a:lnTo>
                      <a:pt x="186" y="1470"/>
                    </a:lnTo>
                    <a:lnTo>
                      <a:pt x="188" y="1462"/>
                    </a:lnTo>
                    <a:lnTo>
                      <a:pt x="192" y="1454"/>
                    </a:lnTo>
                    <a:lnTo>
                      <a:pt x="192" y="1448"/>
                    </a:lnTo>
                    <a:lnTo>
                      <a:pt x="190" y="1446"/>
                    </a:lnTo>
                    <a:lnTo>
                      <a:pt x="186" y="1444"/>
                    </a:lnTo>
                    <a:lnTo>
                      <a:pt x="182" y="1440"/>
                    </a:lnTo>
                    <a:lnTo>
                      <a:pt x="188" y="1408"/>
                    </a:lnTo>
                    <a:lnTo>
                      <a:pt x="192" y="1378"/>
                    </a:lnTo>
                    <a:lnTo>
                      <a:pt x="196" y="1364"/>
                    </a:lnTo>
                    <a:lnTo>
                      <a:pt x="202" y="1352"/>
                    </a:lnTo>
                    <a:lnTo>
                      <a:pt x="208" y="1340"/>
                    </a:lnTo>
                    <a:lnTo>
                      <a:pt x="216" y="1332"/>
                    </a:lnTo>
                    <a:lnTo>
                      <a:pt x="212" y="1324"/>
                    </a:lnTo>
                    <a:lnTo>
                      <a:pt x="208" y="1316"/>
                    </a:lnTo>
                    <a:lnTo>
                      <a:pt x="204" y="1306"/>
                    </a:lnTo>
                    <a:lnTo>
                      <a:pt x="204" y="1298"/>
                    </a:lnTo>
                    <a:lnTo>
                      <a:pt x="206" y="1288"/>
                    </a:lnTo>
                    <a:lnTo>
                      <a:pt x="210" y="1282"/>
                    </a:lnTo>
                    <a:lnTo>
                      <a:pt x="218" y="1278"/>
                    </a:lnTo>
                    <a:lnTo>
                      <a:pt x="228" y="1276"/>
                    </a:lnTo>
                    <a:lnTo>
                      <a:pt x="228" y="1270"/>
                    </a:lnTo>
                    <a:lnTo>
                      <a:pt x="228" y="1266"/>
                    </a:lnTo>
                    <a:lnTo>
                      <a:pt x="224" y="1258"/>
                    </a:lnTo>
                    <a:lnTo>
                      <a:pt x="218" y="1250"/>
                    </a:lnTo>
                    <a:lnTo>
                      <a:pt x="216" y="1242"/>
                    </a:lnTo>
                    <a:lnTo>
                      <a:pt x="218" y="1234"/>
                    </a:lnTo>
                    <a:lnTo>
                      <a:pt x="220" y="1228"/>
                    </a:lnTo>
                    <a:lnTo>
                      <a:pt x="224" y="1222"/>
                    </a:lnTo>
                    <a:lnTo>
                      <a:pt x="228" y="1216"/>
                    </a:lnTo>
                    <a:lnTo>
                      <a:pt x="240" y="1208"/>
                    </a:lnTo>
                    <a:lnTo>
                      <a:pt x="252" y="1198"/>
                    </a:lnTo>
                    <a:lnTo>
                      <a:pt x="250" y="1194"/>
                    </a:lnTo>
                    <a:lnTo>
                      <a:pt x="248" y="1190"/>
                    </a:lnTo>
                    <a:lnTo>
                      <a:pt x="242" y="1184"/>
                    </a:lnTo>
                    <a:lnTo>
                      <a:pt x="234" y="1176"/>
                    </a:lnTo>
                    <a:lnTo>
                      <a:pt x="232" y="1172"/>
                    </a:lnTo>
                    <a:lnTo>
                      <a:pt x="230" y="1168"/>
                    </a:lnTo>
                    <a:lnTo>
                      <a:pt x="232" y="1162"/>
                    </a:lnTo>
                    <a:lnTo>
                      <a:pt x="234" y="1156"/>
                    </a:lnTo>
                    <a:lnTo>
                      <a:pt x="236" y="1152"/>
                    </a:lnTo>
                    <a:lnTo>
                      <a:pt x="240" y="1148"/>
                    </a:lnTo>
                    <a:lnTo>
                      <a:pt x="250" y="1142"/>
                    </a:lnTo>
                    <a:lnTo>
                      <a:pt x="262" y="1136"/>
                    </a:lnTo>
                    <a:lnTo>
                      <a:pt x="258" y="1112"/>
                    </a:lnTo>
                    <a:lnTo>
                      <a:pt x="258" y="1102"/>
                    </a:lnTo>
                    <a:lnTo>
                      <a:pt x="258" y="1090"/>
                    </a:lnTo>
                    <a:lnTo>
                      <a:pt x="260" y="1082"/>
                    </a:lnTo>
                    <a:lnTo>
                      <a:pt x="264" y="1074"/>
                    </a:lnTo>
                    <a:lnTo>
                      <a:pt x="272" y="1070"/>
                    </a:lnTo>
                    <a:lnTo>
                      <a:pt x="284" y="1066"/>
                    </a:lnTo>
                    <a:lnTo>
                      <a:pt x="284" y="1062"/>
                    </a:lnTo>
                    <a:lnTo>
                      <a:pt x="282" y="1058"/>
                    </a:lnTo>
                    <a:lnTo>
                      <a:pt x="278" y="1054"/>
                    </a:lnTo>
                    <a:lnTo>
                      <a:pt x="274" y="1048"/>
                    </a:lnTo>
                    <a:lnTo>
                      <a:pt x="274" y="1042"/>
                    </a:lnTo>
                    <a:lnTo>
                      <a:pt x="274" y="1038"/>
                    </a:lnTo>
                    <a:lnTo>
                      <a:pt x="260" y="1038"/>
                    </a:lnTo>
                    <a:lnTo>
                      <a:pt x="254" y="1036"/>
                    </a:lnTo>
                    <a:lnTo>
                      <a:pt x="250" y="1034"/>
                    </a:lnTo>
                    <a:lnTo>
                      <a:pt x="250" y="1024"/>
                    </a:lnTo>
                    <a:lnTo>
                      <a:pt x="250" y="1016"/>
                    </a:lnTo>
                    <a:lnTo>
                      <a:pt x="252" y="1010"/>
                    </a:lnTo>
                    <a:lnTo>
                      <a:pt x="256" y="1004"/>
                    </a:lnTo>
                    <a:lnTo>
                      <a:pt x="264" y="992"/>
                    </a:lnTo>
                    <a:lnTo>
                      <a:pt x="272" y="982"/>
                    </a:lnTo>
                    <a:lnTo>
                      <a:pt x="268" y="960"/>
                    </a:lnTo>
                    <a:lnTo>
                      <a:pt x="268" y="950"/>
                    </a:lnTo>
                    <a:lnTo>
                      <a:pt x="270" y="938"/>
                    </a:lnTo>
                    <a:lnTo>
                      <a:pt x="272" y="936"/>
                    </a:lnTo>
                    <a:lnTo>
                      <a:pt x="276" y="932"/>
                    </a:lnTo>
                    <a:lnTo>
                      <a:pt x="284" y="926"/>
                    </a:lnTo>
                    <a:lnTo>
                      <a:pt x="286" y="924"/>
                    </a:lnTo>
                    <a:lnTo>
                      <a:pt x="288" y="920"/>
                    </a:lnTo>
                    <a:lnTo>
                      <a:pt x="288" y="916"/>
                    </a:lnTo>
                    <a:lnTo>
                      <a:pt x="286" y="910"/>
                    </a:lnTo>
                    <a:lnTo>
                      <a:pt x="276" y="914"/>
                    </a:lnTo>
                    <a:lnTo>
                      <a:pt x="268" y="920"/>
                    </a:lnTo>
                    <a:lnTo>
                      <a:pt x="252" y="934"/>
                    </a:lnTo>
                    <a:lnTo>
                      <a:pt x="238" y="950"/>
                    </a:lnTo>
                    <a:lnTo>
                      <a:pt x="226" y="968"/>
                    </a:lnTo>
                    <a:lnTo>
                      <a:pt x="214" y="968"/>
                    </a:lnTo>
                    <a:lnTo>
                      <a:pt x="206" y="964"/>
                    </a:lnTo>
                    <a:lnTo>
                      <a:pt x="198" y="962"/>
                    </a:lnTo>
                    <a:lnTo>
                      <a:pt x="188" y="960"/>
                    </a:lnTo>
                    <a:lnTo>
                      <a:pt x="186" y="956"/>
                    </a:lnTo>
                    <a:lnTo>
                      <a:pt x="184" y="950"/>
                    </a:lnTo>
                    <a:lnTo>
                      <a:pt x="180" y="940"/>
                    </a:lnTo>
                    <a:lnTo>
                      <a:pt x="174" y="940"/>
                    </a:lnTo>
                    <a:lnTo>
                      <a:pt x="170" y="936"/>
                    </a:lnTo>
                    <a:lnTo>
                      <a:pt x="162" y="928"/>
                    </a:lnTo>
                    <a:lnTo>
                      <a:pt x="156" y="918"/>
                    </a:lnTo>
                    <a:lnTo>
                      <a:pt x="150" y="916"/>
                    </a:lnTo>
                    <a:lnTo>
                      <a:pt x="144" y="914"/>
                    </a:lnTo>
                    <a:lnTo>
                      <a:pt x="144" y="906"/>
                    </a:lnTo>
                    <a:lnTo>
                      <a:pt x="140" y="900"/>
                    </a:lnTo>
                    <a:lnTo>
                      <a:pt x="132" y="890"/>
                    </a:lnTo>
                    <a:lnTo>
                      <a:pt x="132" y="884"/>
                    </a:lnTo>
                    <a:lnTo>
                      <a:pt x="132" y="880"/>
                    </a:lnTo>
                    <a:lnTo>
                      <a:pt x="134" y="876"/>
                    </a:lnTo>
                    <a:lnTo>
                      <a:pt x="134" y="872"/>
                    </a:lnTo>
                    <a:lnTo>
                      <a:pt x="134" y="866"/>
                    </a:lnTo>
                    <a:lnTo>
                      <a:pt x="130" y="864"/>
                    </a:lnTo>
                    <a:lnTo>
                      <a:pt x="124" y="862"/>
                    </a:lnTo>
                    <a:lnTo>
                      <a:pt x="118" y="862"/>
                    </a:lnTo>
                    <a:lnTo>
                      <a:pt x="116" y="862"/>
                    </a:lnTo>
                    <a:lnTo>
                      <a:pt x="114" y="860"/>
                    </a:lnTo>
                    <a:lnTo>
                      <a:pt x="116" y="854"/>
                    </a:lnTo>
                    <a:lnTo>
                      <a:pt x="118" y="846"/>
                    </a:lnTo>
                    <a:lnTo>
                      <a:pt x="118" y="842"/>
                    </a:lnTo>
                    <a:lnTo>
                      <a:pt x="116" y="834"/>
                    </a:lnTo>
                    <a:lnTo>
                      <a:pt x="98" y="832"/>
                    </a:lnTo>
                    <a:lnTo>
                      <a:pt x="98" y="830"/>
                    </a:lnTo>
                    <a:lnTo>
                      <a:pt x="98" y="828"/>
                    </a:lnTo>
                    <a:lnTo>
                      <a:pt x="98" y="808"/>
                    </a:lnTo>
                    <a:lnTo>
                      <a:pt x="94" y="790"/>
                    </a:lnTo>
                    <a:lnTo>
                      <a:pt x="90" y="778"/>
                    </a:lnTo>
                    <a:lnTo>
                      <a:pt x="84" y="768"/>
                    </a:lnTo>
                    <a:lnTo>
                      <a:pt x="78" y="760"/>
                    </a:lnTo>
                    <a:lnTo>
                      <a:pt x="78" y="752"/>
                    </a:lnTo>
                    <a:lnTo>
                      <a:pt x="78" y="748"/>
                    </a:lnTo>
                    <a:lnTo>
                      <a:pt x="80" y="744"/>
                    </a:lnTo>
                    <a:lnTo>
                      <a:pt x="88" y="736"/>
                    </a:lnTo>
                    <a:lnTo>
                      <a:pt x="96" y="732"/>
                    </a:lnTo>
                    <a:lnTo>
                      <a:pt x="104" y="728"/>
                    </a:lnTo>
                    <a:lnTo>
                      <a:pt x="120" y="724"/>
                    </a:lnTo>
                    <a:lnTo>
                      <a:pt x="128" y="722"/>
                    </a:lnTo>
                    <a:lnTo>
                      <a:pt x="134" y="718"/>
                    </a:lnTo>
                    <a:lnTo>
                      <a:pt x="140" y="712"/>
                    </a:lnTo>
                    <a:lnTo>
                      <a:pt x="146" y="704"/>
                    </a:lnTo>
                    <a:lnTo>
                      <a:pt x="138" y="700"/>
                    </a:lnTo>
                    <a:lnTo>
                      <a:pt x="126" y="696"/>
                    </a:lnTo>
                    <a:lnTo>
                      <a:pt x="104" y="690"/>
                    </a:lnTo>
                    <a:lnTo>
                      <a:pt x="102" y="680"/>
                    </a:lnTo>
                    <a:lnTo>
                      <a:pt x="102" y="670"/>
                    </a:lnTo>
                    <a:lnTo>
                      <a:pt x="104" y="664"/>
                    </a:lnTo>
                    <a:lnTo>
                      <a:pt x="108" y="658"/>
                    </a:lnTo>
                    <a:lnTo>
                      <a:pt x="114" y="646"/>
                    </a:lnTo>
                    <a:lnTo>
                      <a:pt x="116" y="640"/>
                    </a:lnTo>
                    <a:lnTo>
                      <a:pt x="116" y="632"/>
                    </a:lnTo>
                    <a:lnTo>
                      <a:pt x="104" y="630"/>
                    </a:lnTo>
                    <a:lnTo>
                      <a:pt x="90" y="626"/>
                    </a:lnTo>
                    <a:lnTo>
                      <a:pt x="78" y="624"/>
                    </a:lnTo>
                    <a:lnTo>
                      <a:pt x="68" y="620"/>
                    </a:lnTo>
                    <a:lnTo>
                      <a:pt x="68" y="604"/>
                    </a:lnTo>
                    <a:lnTo>
                      <a:pt x="70" y="588"/>
                    </a:lnTo>
                    <a:lnTo>
                      <a:pt x="72" y="572"/>
                    </a:lnTo>
                    <a:lnTo>
                      <a:pt x="74" y="558"/>
                    </a:lnTo>
                    <a:lnTo>
                      <a:pt x="72" y="546"/>
                    </a:lnTo>
                    <a:lnTo>
                      <a:pt x="68" y="540"/>
                    </a:lnTo>
                    <a:lnTo>
                      <a:pt x="64" y="536"/>
                    </a:lnTo>
                    <a:lnTo>
                      <a:pt x="58" y="532"/>
                    </a:lnTo>
                    <a:lnTo>
                      <a:pt x="52" y="530"/>
                    </a:lnTo>
                    <a:lnTo>
                      <a:pt x="42" y="528"/>
                    </a:lnTo>
                    <a:lnTo>
                      <a:pt x="32" y="530"/>
                    </a:lnTo>
                    <a:lnTo>
                      <a:pt x="26" y="518"/>
                    </a:lnTo>
                    <a:lnTo>
                      <a:pt x="26" y="510"/>
                    </a:lnTo>
                    <a:lnTo>
                      <a:pt x="28" y="502"/>
                    </a:lnTo>
                    <a:lnTo>
                      <a:pt x="32" y="494"/>
                    </a:lnTo>
                    <a:lnTo>
                      <a:pt x="42" y="482"/>
                    </a:lnTo>
                    <a:lnTo>
                      <a:pt x="46" y="476"/>
                    </a:lnTo>
                    <a:lnTo>
                      <a:pt x="48" y="468"/>
                    </a:lnTo>
                    <a:lnTo>
                      <a:pt x="46" y="460"/>
                    </a:lnTo>
                    <a:lnTo>
                      <a:pt x="42" y="454"/>
                    </a:lnTo>
                    <a:lnTo>
                      <a:pt x="38" y="450"/>
                    </a:lnTo>
                    <a:lnTo>
                      <a:pt x="30" y="446"/>
                    </a:lnTo>
                    <a:lnTo>
                      <a:pt x="14" y="438"/>
                    </a:lnTo>
                    <a:lnTo>
                      <a:pt x="6" y="434"/>
                    </a:lnTo>
                    <a:lnTo>
                      <a:pt x="0" y="428"/>
                    </a:lnTo>
                    <a:lnTo>
                      <a:pt x="0" y="418"/>
                    </a:lnTo>
                    <a:lnTo>
                      <a:pt x="2" y="408"/>
                    </a:lnTo>
                    <a:lnTo>
                      <a:pt x="4" y="402"/>
                    </a:lnTo>
                    <a:lnTo>
                      <a:pt x="10" y="396"/>
                    </a:lnTo>
                    <a:lnTo>
                      <a:pt x="22" y="386"/>
                    </a:lnTo>
                    <a:lnTo>
                      <a:pt x="34" y="378"/>
                    </a:lnTo>
                    <a:lnTo>
                      <a:pt x="34" y="368"/>
                    </a:lnTo>
                    <a:lnTo>
                      <a:pt x="32" y="362"/>
                    </a:lnTo>
                    <a:lnTo>
                      <a:pt x="30" y="356"/>
                    </a:lnTo>
                    <a:lnTo>
                      <a:pt x="26" y="350"/>
                    </a:lnTo>
                    <a:lnTo>
                      <a:pt x="22" y="346"/>
                    </a:lnTo>
                    <a:lnTo>
                      <a:pt x="18" y="342"/>
                    </a:lnTo>
                    <a:lnTo>
                      <a:pt x="4" y="338"/>
                    </a:lnTo>
                    <a:lnTo>
                      <a:pt x="4" y="330"/>
                    </a:lnTo>
                    <a:lnTo>
                      <a:pt x="4" y="324"/>
                    </a:lnTo>
                    <a:lnTo>
                      <a:pt x="6" y="318"/>
                    </a:lnTo>
                    <a:lnTo>
                      <a:pt x="8" y="314"/>
                    </a:lnTo>
                    <a:lnTo>
                      <a:pt x="16" y="306"/>
                    </a:lnTo>
                    <a:lnTo>
                      <a:pt x="26" y="300"/>
                    </a:lnTo>
                    <a:lnTo>
                      <a:pt x="34" y="294"/>
                    </a:lnTo>
                    <a:lnTo>
                      <a:pt x="40" y="286"/>
                    </a:lnTo>
                    <a:lnTo>
                      <a:pt x="42" y="282"/>
                    </a:lnTo>
                    <a:lnTo>
                      <a:pt x="42" y="278"/>
                    </a:lnTo>
                    <a:lnTo>
                      <a:pt x="42" y="272"/>
                    </a:lnTo>
                    <a:lnTo>
                      <a:pt x="38" y="264"/>
                    </a:lnTo>
                    <a:lnTo>
                      <a:pt x="34" y="260"/>
                    </a:lnTo>
                    <a:lnTo>
                      <a:pt x="28" y="260"/>
                    </a:lnTo>
                    <a:lnTo>
                      <a:pt x="22" y="258"/>
                    </a:lnTo>
                    <a:lnTo>
                      <a:pt x="16" y="256"/>
                    </a:lnTo>
                    <a:lnTo>
                      <a:pt x="14" y="244"/>
                    </a:lnTo>
                    <a:lnTo>
                      <a:pt x="16" y="234"/>
                    </a:lnTo>
                    <a:lnTo>
                      <a:pt x="20" y="226"/>
                    </a:lnTo>
                    <a:lnTo>
                      <a:pt x="28" y="220"/>
                    </a:lnTo>
                    <a:lnTo>
                      <a:pt x="36" y="214"/>
                    </a:lnTo>
                    <a:lnTo>
                      <a:pt x="46" y="210"/>
                    </a:lnTo>
                    <a:lnTo>
                      <a:pt x="62" y="202"/>
                    </a:lnTo>
                    <a:lnTo>
                      <a:pt x="64" y="194"/>
                    </a:lnTo>
                    <a:lnTo>
                      <a:pt x="62" y="188"/>
                    </a:lnTo>
                    <a:lnTo>
                      <a:pt x="58" y="180"/>
                    </a:lnTo>
                    <a:lnTo>
                      <a:pt x="54" y="174"/>
                    </a:lnTo>
                    <a:lnTo>
                      <a:pt x="48" y="168"/>
                    </a:lnTo>
                    <a:lnTo>
                      <a:pt x="48" y="156"/>
                    </a:lnTo>
                    <a:lnTo>
                      <a:pt x="52" y="146"/>
                    </a:lnTo>
                    <a:lnTo>
                      <a:pt x="56" y="140"/>
                    </a:lnTo>
                    <a:lnTo>
                      <a:pt x="64" y="138"/>
                    </a:lnTo>
                    <a:lnTo>
                      <a:pt x="74" y="136"/>
                    </a:lnTo>
                    <a:lnTo>
                      <a:pt x="84" y="136"/>
                    </a:lnTo>
                    <a:lnTo>
                      <a:pt x="106" y="136"/>
                    </a:lnTo>
                    <a:lnTo>
                      <a:pt x="110" y="112"/>
                    </a:lnTo>
                    <a:lnTo>
                      <a:pt x="112" y="102"/>
                    </a:lnTo>
                    <a:lnTo>
                      <a:pt x="118" y="94"/>
                    </a:lnTo>
                    <a:lnTo>
                      <a:pt x="134" y="94"/>
                    </a:lnTo>
                    <a:lnTo>
                      <a:pt x="150" y="94"/>
                    </a:lnTo>
                    <a:lnTo>
                      <a:pt x="166" y="96"/>
                    </a:lnTo>
                    <a:lnTo>
                      <a:pt x="180" y="94"/>
                    </a:lnTo>
                    <a:lnTo>
                      <a:pt x="180" y="82"/>
                    </a:lnTo>
                    <a:lnTo>
                      <a:pt x="178" y="74"/>
                    </a:lnTo>
                    <a:lnTo>
                      <a:pt x="172" y="58"/>
                    </a:lnTo>
                    <a:lnTo>
                      <a:pt x="162" y="44"/>
                    </a:lnTo>
                    <a:lnTo>
                      <a:pt x="152" y="32"/>
                    </a:lnTo>
                    <a:lnTo>
                      <a:pt x="152" y="26"/>
                    </a:lnTo>
                    <a:lnTo>
                      <a:pt x="152" y="20"/>
                    </a:lnTo>
                    <a:lnTo>
                      <a:pt x="154" y="16"/>
                    </a:lnTo>
                    <a:lnTo>
                      <a:pt x="154" y="8"/>
                    </a:lnTo>
                    <a:lnTo>
                      <a:pt x="170" y="10"/>
                    </a:lnTo>
                    <a:lnTo>
                      <a:pt x="184" y="10"/>
                    </a:lnTo>
                    <a:lnTo>
                      <a:pt x="196" y="14"/>
                    </a:lnTo>
                    <a:lnTo>
                      <a:pt x="206" y="18"/>
                    </a:lnTo>
                    <a:lnTo>
                      <a:pt x="216" y="24"/>
                    </a:lnTo>
                    <a:lnTo>
                      <a:pt x="226" y="32"/>
                    </a:lnTo>
                    <a:lnTo>
                      <a:pt x="234" y="38"/>
                    </a:lnTo>
                    <a:lnTo>
                      <a:pt x="240" y="48"/>
                    </a:lnTo>
                    <a:lnTo>
                      <a:pt x="262" y="48"/>
                    </a:lnTo>
                    <a:lnTo>
                      <a:pt x="266" y="42"/>
                    </a:lnTo>
                    <a:lnTo>
                      <a:pt x="270" y="36"/>
                    </a:lnTo>
                    <a:lnTo>
                      <a:pt x="276" y="34"/>
                    </a:lnTo>
                    <a:lnTo>
                      <a:pt x="284" y="32"/>
                    </a:lnTo>
                    <a:lnTo>
                      <a:pt x="300" y="30"/>
                    </a:lnTo>
                    <a:lnTo>
                      <a:pt x="320" y="30"/>
                    </a:lnTo>
                    <a:lnTo>
                      <a:pt x="324" y="26"/>
                    </a:lnTo>
                    <a:lnTo>
                      <a:pt x="330" y="22"/>
                    </a:lnTo>
                    <a:lnTo>
                      <a:pt x="334" y="20"/>
                    </a:lnTo>
                    <a:lnTo>
                      <a:pt x="340" y="20"/>
                    </a:lnTo>
                    <a:lnTo>
                      <a:pt x="354" y="22"/>
                    </a:lnTo>
                    <a:lnTo>
                      <a:pt x="366" y="20"/>
                    </a:lnTo>
                    <a:lnTo>
                      <a:pt x="374" y="18"/>
                    </a:lnTo>
                    <a:lnTo>
                      <a:pt x="382" y="14"/>
                    </a:lnTo>
                    <a:lnTo>
                      <a:pt x="398" y="4"/>
                    </a:lnTo>
                    <a:lnTo>
                      <a:pt x="406" y="0"/>
                    </a:lnTo>
                    <a:lnTo>
                      <a:pt x="414" y="0"/>
                    </a:lnTo>
                    <a:lnTo>
                      <a:pt x="424" y="0"/>
                    </a:lnTo>
                    <a:lnTo>
                      <a:pt x="434" y="6"/>
                    </a:lnTo>
                    <a:close/>
                    <a:moveTo>
                      <a:pt x="402" y="244"/>
                    </a:moveTo>
                    <a:lnTo>
                      <a:pt x="402" y="244"/>
                    </a:lnTo>
                    <a:lnTo>
                      <a:pt x="404" y="246"/>
                    </a:lnTo>
                    <a:lnTo>
                      <a:pt x="408" y="248"/>
                    </a:lnTo>
                    <a:lnTo>
                      <a:pt x="414" y="248"/>
                    </a:lnTo>
                    <a:lnTo>
                      <a:pt x="418" y="248"/>
                    </a:lnTo>
                    <a:lnTo>
                      <a:pt x="422" y="242"/>
                    </a:lnTo>
                    <a:lnTo>
                      <a:pt x="420" y="236"/>
                    </a:lnTo>
                    <a:lnTo>
                      <a:pt x="420" y="232"/>
                    </a:lnTo>
                    <a:lnTo>
                      <a:pt x="416" y="228"/>
                    </a:lnTo>
                    <a:lnTo>
                      <a:pt x="410" y="228"/>
                    </a:lnTo>
                    <a:lnTo>
                      <a:pt x="404" y="232"/>
                    </a:lnTo>
                    <a:lnTo>
                      <a:pt x="402" y="238"/>
                    </a:lnTo>
                    <a:lnTo>
                      <a:pt x="402" y="244"/>
                    </a:lnTo>
                    <a:close/>
                    <a:moveTo>
                      <a:pt x="250" y="320"/>
                    </a:moveTo>
                    <a:lnTo>
                      <a:pt x="250" y="320"/>
                    </a:lnTo>
                    <a:lnTo>
                      <a:pt x="262" y="322"/>
                    </a:lnTo>
                    <a:lnTo>
                      <a:pt x="268" y="324"/>
                    </a:lnTo>
                    <a:lnTo>
                      <a:pt x="274" y="324"/>
                    </a:lnTo>
                    <a:lnTo>
                      <a:pt x="272" y="314"/>
                    </a:lnTo>
                    <a:lnTo>
                      <a:pt x="272" y="308"/>
                    </a:lnTo>
                    <a:lnTo>
                      <a:pt x="272" y="300"/>
                    </a:lnTo>
                    <a:lnTo>
                      <a:pt x="258" y="296"/>
                    </a:lnTo>
                    <a:lnTo>
                      <a:pt x="246" y="288"/>
                    </a:lnTo>
                    <a:lnTo>
                      <a:pt x="246" y="298"/>
                    </a:lnTo>
                    <a:lnTo>
                      <a:pt x="246" y="306"/>
                    </a:lnTo>
                    <a:lnTo>
                      <a:pt x="250" y="320"/>
                    </a:lnTo>
                    <a:close/>
                  </a:path>
                </a:pathLst>
              </a:custGeom>
              <a:solidFill>
                <a:srgbClr val="000000"/>
              </a:solidFill>
              <a:ln w="9525">
                <a:noFill/>
                <a:round/>
                <a:headEnd/>
                <a:tailEnd/>
              </a:ln>
            </p:spPr>
            <p:txBody>
              <a:bodyPr/>
              <a:lstStyle/>
              <a:p>
                <a:endParaRPr lang="en-GB"/>
              </a:p>
            </p:txBody>
          </p:sp>
          <p:sp>
            <p:nvSpPr>
              <p:cNvPr id="109" name="Freeform 62"/>
              <p:cNvSpPr>
                <a:spLocks noEditPoints="1"/>
              </p:cNvSpPr>
              <p:nvPr/>
            </p:nvSpPr>
            <p:spPr bwMode="auto">
              <a:xfrm>
                <a:off x="3251200" y="2811463"/>
                <a:ext cx="1184275" cy="1768475"/>
              </a:xfrm>
              <a:custGeom>
                <a:avLst/>
                <a:gdLst>
                  <a:gd name="T0" fmla="*/ 2147483647 w 746"/>
                  <a:gd name="T1" fmla="*/ 2147483647 h 1114"/>
                  <a:gd name="T2" fmla="*/ 2147483647 w 746"/>
                  <a:gd name="T3" fmla="*/ 2147483647 h 1114"/>
                  <a:gd name="T4" fmla="*/ 2147483647 w 746"/>
                  <a:gd name="T5" fmla="*/ 2147483647 h 1114"/>
                  <a:gd name="T6" fmla="*/ 2147483647 w 746"/>
                  <a:gd name="T7" fmla="*/ 2147483647 h 1114"/>
                  <a:gd name="T8" fmla="*/ 2147483647 w 746"/>
                  <a:gd name="T9" fmla="*/ 2147483647 h 1114"/>
                  <a:gd name="T10" fmla="*/ 2147483647 w 746"/>
                  <a:gd name="T11" fmla="*/ 2147483647 h 1114"/>
                  <a:gd name="T12" fmla="*/ 2147483647 w 746"/>
                  <a:gd name="T13" fmla="*/ 2147483647 h 1114"/>
                  <a:gd name="T14" fmla="*/ 2147483647 w 746"/>
                  <a:gd name="T15" fmla="*/ 2147483647 h 1114"/>
                  <a:gd name="T16" fmla="*/ 2147483647 w 746"/>
                  <a:gd name="T17" fmla="*/ 2147483647 h 1114"/>
                  <a:gd name="T18" fmla="*/ 2147483647 w 746"/>
                  <a:gd name="T19" fmla="*/ 2147483647 h 1114"/>
                  <a:gd name="T20" fmla="*/ 2147483647 w 746"/>
                  <a:gd name="T21" fmla="*/ 2147483647 h 1114"/>
                  <a:gd name="T22" fmla="*/ 2147483647 w 746"/>
                  <a:gd name="T23" fmla="*/ 2147483647 h 1114"/>
                  <a:gd name="T24" fmla="*/ 2147483647 w 746"/>
                  <a:gd name="T25" fmla="*/ 2147483647 h 1114"/>
                  <a:gd name="T26" fmla="*/ 2147483647 w 746"/>
                  <a:gd name="T27" fmla="*/ 2147483647 h 1114"/>
                  <a:gd name="T28" fmla="*/ 2147483647 w 746"/>
                  <a:gd name="T29" fmla="*/ 2147483647 h 1114"/>
                  <a:gd name="T30" fmla="*/ 2147483647 w 746"/>
                  <a:gd name="T31" fmla="*/ 2147483647 h 1114"/>
                  <a:gd name="T32" fmla="*/ 2147483647 w 746"/>
                  <a:gd name="T33" fmla="*/ 2147483647 h 1114"/>
                  <a:gd name="T34" fmla="*/ 2147483647 w 746"/>
                  <a:gd name="T35" fmla="*/ 2147483647 h 1114"/>
                  <a:gd name="T36" fmla="*/ 2147483647 w 746"/>
                  <a:gd name="T37" fmla="*/ 2147483647 h 1114"/>
                  <a:gd name="T38" fmla="*/ 2147483647 w 746"/>
                  <a:gd name="T39" fmla="*/ 2147483647 h 1114"/>
                  <a:gd name="T40" fmla="*/ 2147483647 w 746"/>
                  <a:gd name="T41" fmla="*/ 2147483647 h 1114"/>
                  <a:gd name="T42" fmla="*/ 2147483647 w 746"/>
                  <a:gd name="T43" fmla="*/ 2147483647 h 1114"/>
                  <a:gd name="T44" fmla="*/ 2147483647 w 746"/>
                  <a:gd name="T45" fmla="*/ 2147483647 h 1114"/>
                  <a:gd name="T46" fmla="*/ 2147483647 w 746"/>
                  <a:gd name="T47" fmla="*/ 2147483647 h 1114"/>
                  <a:gd name="T48" fmla="*/ 2147483647 w 746"/>
                  <a:gd name="T49" fmla="*/ 2147483647 h 1114"/>
                  <a:gd name="T50" fmla="*/ 2147483647 w 746"/>
                  <a:gd name="T51" fmla="*/ 2147483647 h 1114"/>
                  <a:gd name="T52" fmla="*/ 2147483647 w 746"/>
                  <a:gd name="T53" fmla="*/ 2147483647 h 1114"/>
                  <a:gd name="T54" fmla="*/ 2147483647 w 746"/>
                  <a:gd name="T55" fmla="*/ 2147483647 h 1114"/>
                  <a:gd name="T56" fmla="*/ 2147483647 w 746"/>
                  <a:gd name="T57" fmla="*/ 2147483647 h 1114"/>
                  <a:gd name="T58" fmla="*/ 2147483647 w 746"/>
                  <a:gd name="T59" fmla="*/ 2147483647 h 1114"/>
                  <a:gd name="T60" fmla="*/ 2147483647 w 746"/>
                  <a:gd name="T61" fmla="*/ 2147483647 h 1114"/>
                  <a:gd name="T62" fmla="*/ 2147483647 w 746"/>
                  <a:gd name="T63" fmla="*/ 2147483647 h 1114"/>
                  <a:gd name="T64" fmla="*/ 2147483647 w 746"/>
                  <a:gd name="T65" fmla="*/ 2147483647 h 1114"/>
                  <a:gd name="T66" fmla="*/ 2147483647 w 746"/>
                  <a:gd name="T67" fmla="*/ 2147483647 h 1114"/>
                  <a:gd name="T68" fmla="*/ 2147483647 w 746"/>
                  <a:gd name="T69" fmla="*/ 2147483647 h 1114"/>
                  <a:gd name="T70" fmla="*/ 2147483647 w 746"/>
                  <a:gd name="T71" fmla="*/ 2147483647 h 1114"/>
                  <a:gd name="T72" fmla="*/ 2147483647 w 746"/>
                  <a:gd name="T73" fmla="*/ 2147483647 h 1114"/>
                  <a:gd name="T74" fmla="*/ 2147483647 w 746"/>
                  <a:gd name="T75" fmla="*/ 2147483647 h 1114"/>
                  <a:gd name="T76" fmla="*/ 2147483647 w 746"/>
                  <a:gd name="T77" fmla="*/ 2147483647 h 1114"/>
                  <a:gd name="T78" fmla="*/ 2147483647 w 746"/>
                  <a:gd name="T79" fmla="*/ 2147483647 h 1114"/>
                  <a:gd name="T80" fmla="*/ 2147483647 w 746"/>
                  <a:gd name="T81" fmla="*/ 2147483647 h 1114"/>
                  <a:gd name="T82" fmla="*/ 2147483647 w 746"/>
                  <a:gd name="T83" fmla="*/ 2147483647 h 1114"/>
                  <a:gd name="T84" fmla="*/ 2147483647 w 746"/>
                  <a:gd name="T85" fmla="*/ 2147483647 h 1114"/>
                  <a:gd name="T86" fmla="*/ 2147483647 w 746"/>
                  <a:gd name="T87" fmla="*/ 2147483647 h 1114"/>
                  <a:gd name="T88" fmla="*/ 2147483647 w 746"/>
                  <a:gd name="T89" fmla="*/ 2147483647 h 1114"/>
                  <a:gd name="T90" fmla="*/ 2147483647 w 746"/>
                  <a:gd name="T91" fmla="*/ 2147483647 h 1114"/>
                  <a:gd name="T92" fmla="*/ 2147483647 w 746"/>
                  <a:gd name="T93" fmla="*/ 2147483647 h 1114"/>
                  <a:gd name="T94" fmla="*/ 2147483647 w 746"/>
                  <a:gd name="T95" fmla="*/ 2147483647 h 1114"/>
                  <a:gd name="T96" fmla="*/ 2147483647 w 746"/>
                  <a:gd name="T97" fmla="*/ 2147483647 h 1114"/>
                  <a:gd name="T98" fmla="*/ 2147483647 w 746"/>
                  <a:gd name="T99" fmla="*/ 2147483647 h 1114"/>
                  <a:gd name="T100" fmla="*/ 2147483647 w 746"/>
                  <a:gd name="T101" fmla="*/ 2147483647 h 1114"/>
                  <a:gd name="T102" fmla="*/ 2147483647 w 746"/>
                  <a:gd name="T103" fmla="*/ 2147483647 h 1114"/>
                  <a:gd name="T104" fmla="*/ 2147483647 w 746"/>
                  <a:gd name="T105" fmla="*/ 2147483647 h 1114"/>
                  <a:gd name="T106" fmla="*/ 2147483647 w 746"/>
                  <a:gd name="T107" fmla="*/ 2147483647 h 1114"/>
                  <a:gd name="T108" fmla="*/ 2147483647 w 746"/>
                  <a:gd name="T109" fmla="*/ 2147483647 h 1114"/>
                  <a:gd name="T110" fmla="*/ 2147483647 w 746"/>
                  <a:gd name="T111" fmla="*/ 2147483647 h 1114"/>
                  <a:gd name="T112" fmla="*/ 2147483647 w 746"/>
                  <a:gd name="T113" fmla="*/ 2147483647 h 1114"/>
                  <a:gd name="T114" fmla="*/ 2147483647 w 746"/>
                  <a:gd name="T115" fmla="*/ 2147483647 h 1114"/>
                  <a:gd name="T116" fmla="*/ 2147483647 w 746"/>
                  <a:gd name="T117" fmla="*/ 2147483647 h 1114"/>
                  <a:gd name="T118" fmla="*/ 2147483647 w 746"/>
                  <a:gd name="T119" fmla="*/ 2147483647 h 1114"/>
                  <a:gd name="T120" fmla="*/ 2147483647 w 746"/>
                  <a:gd name="T121" fmla="*/ 2147483647 h 11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6"/>
                  <a:gd name="T184" fmla="*/ 0 h 1114"/>
                  <a:gd name="T185" fmla="*/ 746 w 746"/>
                  <a:gd name="T186" fmla="*/ 1114 h 11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6" h="1114">
                    <a:moveTo>
                      <a:pt x="366" y="44"/>
                    </a:moveTo>
                    <a:lnTo>
                      <a:pt x="366" y="44"/>
                    </a:lnTo>
                    <a:lnTo>
                      <a:pt x="370" y="42"/>
                    </a:lnTo>
                    <a:lnTo>
                      <a:pt x="374" y="38"/>
                    </a:lnTo>
                    <a:lnTo>
                      <a:pt x="378" y="34"/>
                    </a:lnTo>
                    <a:lnTo>
                      <a:pt x="378" y="28"/>
                    </a:lnTo>
                    <a:lnTo>
                      <a:pt x="380" y="16"/>
                    </a:lnTo>
                    <a:lnTo>
                      <a:pt x="380" y="0"/>
                    </a:lnTo>
                    <a:lnTo>
                      <a:pt x="412" y="0"/>
                    </a:lnTo>
                    <a:lnTo>
                      <a:pt x="438" y="6"/>
                    </a:lnTo>
                    <a:lnTo>
                      <a:pt x="462" y="12"/>
                    </a:lnTo>
                    <a:lnTo>
                      <a:pt x="486" y="22"/>
                    </a:lnTo>
                    <a:lnTo>
                      <a:pt x="488" y="36"/>
                    </a:lnTo>
                    <a:lnTo>
                      <a:pt x="488" y="50"/>
                    </a:lnTo>
                    <a:lnTo>
                      <a:pt x="486" y="78"/>
                    </a:lnTo>
                    <a:lnTo>
                      <a:pt x="496" y="78"/>
                    </a:lnTo>
                    <a:lnTo>
                      <a:pt x="504" y="78"/>
                    </a:lnTo>
                    <a:lnTo>
                      <a:pt x="512" y="80"/>
                    </a:lnTo>
                    <a:lnTo>
                      <a:pt x="518" y="84"/>
                    </a:lnTo>
                    <a:lnTo>
                      <a:pt x="524" y="88"/>
                    </a:lnTo>
                    <a:lnTo>
                      <a:pt x="528" y="92"/>
                    </a:lnTo>
                    <a:lnTo>
                      <a:pt x="532" y="104"/>
                    </a:lnTo>
                    <a:lnTo>
                      <a:pt x="534" y="118"/>
                    </a:lnTo>
                    <a:lnTo>
                      <a:pt x="530" y="132"/>
                    </a:lnTo>
                    <a:lnTo>
                      <a:pt x="524" y="144"/>
                    </a:lnTo>
                    <a:lnTo>
                      <a:pt x="518" y="148"/>
                    </a:lnTo>
                    <a:lnTo>
                      <a:pt x="512" y="152"/>
                    </a:lnTo>
                    <a:lnTo>
                      <a:pt x="514" y="160"/>
                    </a:lnTo>
                    <a:lnTo>
                      <a:pt x="518" y="164"/>
                    </a:lnTo>
                    <a:lnTo>
                      <a:pt x="532" y="172"/>
                    </a:lnTo>
                    <a:lnTo>
                      <a:pt x="534" y="180"/>
                    </a:lnTo>
                    <a:lnTo>
                      <a:pt x="534" y="188"/>
                    </a:lnTo>
                    <a:lnTo>
                      <a:pt x="532" y="194"/>
                    </a:lnTo>
                    <a:lnTo>
                      <a:pt x="528" y="200"/>
                    </a:lnTo>
                    <a:lnTo>
                      <a:pt x="518" y="212"/>
                    </a:lnTo>
                    <a:lnTo>
                      <a:pt x="514" y="216"/>
                    </a:lnTo>
                    <a:lnTo>
                      <a:pt x="510" y="222"/>
                    </a:lnTo>
                    <a:lnTo>
                      <a:pt x="498" y="226"/>
                    </a:lnTo>
                    <a:lnTo>
                      <a:pt x="484" y="226"/>
                    </a:lnTo>
                    <a:lnTo>
                      <a:pt x="484" y="230"/>
                    </a:lnTo>
                    <a:lnTo>
                      <a:pt x="486" y="232"/>
                    </a:lnTo>
                    <a:lnTo>
                      <a:pt x="494" y="234"/>
                    </a:lnTo>
                    <a:lnTo>
                      <a:pt x="504" y="234"/>
                    </a:lnTo>
                    <a:lnTo>
                      <a:pt x="514" y="234"/>
                    </a:lnTo>
                    <a:lnTo>
                      <a:pt x="516" y="230"/>
                    </a:lnTo>
                    <a:lnTo>
                      <a:pt x="518" y="226"/>
                    </a:lnTo>
                    <a:lnTo>
                      <a:pt x="526" y="220"/>
                    </a:lnTo>
                    <a:lnTo>
                      <a:pt x="536" y="216"/>
                    </a:lnTo>
                    <a:lnTo>
                      <a:pt x="546" y="214"/>
                    </a:lnTo>
                    <a:lnTo>
                      <a:pt x="558" y="216"/>
                    </a:lnTo>
                    <a:lnTo>
                      <a:pt x="568" y="218"/>
                    </a:lnTo>
                    <a:lnTo>
                      <a:pt x="578" y="224"/>
                    </a:lnTo>
                    <a:lnTo>
                      <a:pt x="584" y="230"/>
                    </a:lnTo>
                    <a:lnTo>
                      <a:pt x="584" y="240"/>
                    </a:lnTo>
                    <a:lnTo>
                      <a:pt x="586" y="250"/>
                    </a:lnTo>
                    <a:lnTo>
                      <a:pt x="590" y="258"/>
                    </a:lnTo>
                    <a:lnTo>
                      <a:pt x="594" y="268"/>
                    </a:lnTo>
                    <a:lnTo>
                      <a:pt x="594" y="270"/>
                    </a:lnTo>
                    <a:lnTo>
                      <a:pt x="594" y="274"/>
                    </a:lnTo>
                    <a:lnTo>
                      <a:pt x="590" y="276"/>
                    </a:lnTo>
                    <a:lnTo>
                      <a:pt x="586" y="278"/>
                    </a:lnTo>
                    <a:lnTo>
                      <a:pt x="584" y="280"/>
                    </a:lnTo>
                    <a:lnTo>
                      <a:pt x="584" y="282"/>
                    </a:lnTo>
                    <a:lnTo>
                      <a:pt x="586" y="294"/>
                    </a:lnTo>
                    <a:lnTo>
                      <a:pt x="588" y="302"/>
                    </a:lnTo>
                    <a:lnTo>
                      <a:pt x="586" y="312"/>
                    </a:lnTo>
                    <a:lnTo>
                      <a:pt x="584" y="320"/>
                    </a:lnTo>
                    <a:lnTo>
                      <a:pt x="580" y="326"/>
                    </a:lnTo>
                    <a:lnTo>
                      <a:pt x="574" y="332"/>
                    </a:lnTo>
                    <a:lnTo>
                      <a:pt x="562" y="344"/>
                    </a:lnTo>
                    <a:lnTo>
                      <a:pt x="546" y="352"/>
                    </a:lnTo>
                    <a:lnTo>
                      <a:pt x="530" y="360"/>
                    </a:lnTo>
                    <a:lnTo>
                      <a:pt x="516" y="370"/>
                    </a:lnTo>
                    <a:lnTo>
                      <a:pt x="502" y="378"/>
                    </a:lnTo>
                    <a:lnTo>
                      <a:pt x="476" y="378"/>
                    </a:lnTo>
                    <a:lnTo>
                      <a:pt x="474" y="382"/>
                    </a:lnTo>
                    <a:lnTo>
                      <a:pt x="470" y="386"/>
                    </a:lnTo>
                    <a:lnTo>
                      <a:pt x="466" y="390"/>
                    </a:lnTo>
                    <a:lnTo>
                      <a:pt x="464" y="394"/>
                    </a:lnTo>
                    <a:lnTo>
                      <a:pt x="470" y="410"/>
                    </a:lnTo>
                    <a:lnTo>
                      <a:pt x="474" y="428"/>
                    </a:lnTo>
                    <a:lnTo>
                      <a:pt x="476" y="438"/>
                    </a:lnTo>
                    <a:lnTo>
                      <a:pt x="474" y="446"/>
                    </a:lnTo>
                    <a:lnTo>
                      <a:pt x="472" y="456"/>
                    </a:lnTo>
                    <a:lnTo>
                      <a:pt x="466" y="464"/>
                    </a:lnTo>
                    <a:lnTo>
                      <a:pt x="468" y="470"/>
                    </a:lnTo>
                    <a:lnTo>
                      <a:pt x="472" y="476"/>
                    </a:lnTo>
                    <a:lnTo>
                      <a:pt x="480" y="488"/>
                    </a:lnTo>
                    <a:lnTo>
                      <a:pt x="486" y="474"/>
                    </a:lnTo>
                    <a:lnTo>
                      <a:pt x="488" y="458"/>
                    </a:lnTo>
                    <a:lnTo>
                      <a:pt x="494" y="426"/>
                    </a:lnTo>
                    <a:lnTo>
                      <a:pt x="500" y="412"/>
                    </a:lnTo>
                    <a:lnTo>
                      <a:pt x="502" y="406"/>
                    </a:lnTo>
                    <a:lnTo>
                      <a:pt x="508" y="402"/>
                    </a:lnTo>
                    <a:lnTo>
                      <a:pt x="512" y="398"/>
                    </a:lnTo>
                    <a:lnTo>
                      <a:pt x="520" y="394"/>
                    </a:lnTo>
                    <a:lnTo>
                      <a:pt x="526" y="394"/>
                    </a:lnTo>
                    <a:lnTo>
                      <a:pt x="536" y="394"/>
                    </a:lnTo>
                    <a:lnTo>
                      <a:pt x="542" y="398"/>
                    </a:lnTo>
                    <a:lnTo>
                      <a:pt x="546" y="404"/>
                    </a:lnTo>
                    <a:lnTo>
                      <a:pt x="550" y="410"/>
                    </a:lnTo>
                    <a:lnTo>
                      <a:pt x="554" y="412"/>
                    </a:lnTo>
                    <a:lnTo>
                      <a:pt x="558" y="412"/>
                    </a:lnTo>
                    <a:lnTo>
                      <a:pt x="566" y="394"/>
                    </a:lnTo>
                    <a:lnTo>
                      <a:pt x="570" y="386"/>
                    </a:lnTo>
                    <a:lnTo>
                      <a:pt x="578" y="378"/>
                    </a:lnTo>
                    <a:lnTo>
                      <a:pt x="586" y="380"/>
                    </a:lnTo>
                    <a:lnTo>
                      <a:pt x="596" y="382"/>
                    </a:lnTo>
                    <a:lnTo>
                      <a:pt x="606" y="384"/>
                    </a:lnTo>
                    <a:lnTo>
                      <a:pt x="618" y="384"/>
                    </a:lnTo>
                    <a:lnTo>
                      <a:pt x="626" y="392"/>
                    </a:lnTo>
                    <a:lnTo>
                      <a:pt x="628" y="400"/>
                    </a:lnTo>
                    <a:lnTo>
                      <a:pt x="630" y="410"/>
                    </a:lnTo>
                    <a:lnTo>
                      <a:pt x="630" y="422"/>
                    </a:lnTo>
                    <a:lnTo>
                      <a:pt x="624" y="444"/>
                    </a:lnTo>
                    <a:lnTo>
                      <a:pt x="620" y="466"/>
                    </a:lnTo>
                    <a:lnTo>
                      <a:pt x="614" y="470"/>
                    </a:lnTo>
                    <a:lnTo>
                      <a:pt x="610" y="474"/>
                    </a:lnTo>
                    <a:lnTo>
                      <a:pt x="606" y="476"/>
                    </a:lnTo>
                    <a:lnTo>
                      <a:pt x="600" y="504"/>
                    </a:lnTo>
                    <a:lnTo>
                      <a:pt x="592" y="530"/>
                    </a:lnTo>
                    <a:lnTo>
                      <a:pt x="580" y="554"/>
                    </a:lnTo>
                    <a:lnTo>
                      <a:pt x="568" y="576"/>
                    </a:lnTo>
                    <a:lnTo>
                      <a:pt x="540" y="616"/>
                    </a:lnTo>
                    <a:lnTo>
                      <a:pt x="526" y="638"/>
                    </a:lnTo>
                    <a:lnTo>
                      <a:pt x="514" y="660"/>
                    </a:lnTo>
                    <a:lnTo>
                      <a:pt x="514" y="676"/>
                    </a:lnTo>
                    <a:lnTo>
                      <a:pt x="512" y="692"/>
                    </a:lnTo>
                    <a:lnTo>
                      <a:pt x="512" y="698"/>
                    </a:lnTo>
                    <a:lnTo>
                      <a:pt x="514" y="704"/>
                    </a:lnTo>
                    <a:lnTo>
                      <a:pt x="516" y="710"/>
                    </a:lnTo>
                    <a:lnTo>
                      <a:pt x="522" y="714"/>
                    </a:lnTo>
                    <a:lnTo>
                      <a:pt x="520" y="708"/>
                    </a:lnTo>
                    <a:lnTo>
                      <a:pt x="522" y="704"/>
                    </a:lnTo>
                    <a:lnTo>
                      <a:pt x="524" y="704"/>
                    </a:lnTo>
                    <a:lnTo>
                      <a:pt x="532" y="704"/>
                    </a:lnTo>
                    <a:lnTo>
                      <a:pt x="548" y="668"/>
                    </a:lnTo>
                    <a:lnTo>
                      <a:pt x="554" y="648"/>
                    </a:lnTo>
                    <a:lnTo>
                      <a:pt x="554" y="636"/>
                    </a:lnTo>
                    <a:lnTo>
                      <a:pt x="556" y="624"/>
                    </a:lnTo>
                    <a:lnTo>
                      <a:pt x="560" y="620"/>
                    </a:lnTo>
                    <a:lnTo>
                      <a:pt x="564" y="616"/>
                    </a:lnTo>
                    <a:lnTo>
                      <a:pt x="568" y="610"/>
                    </a:lnTo>
                    <a:lnTo>
                      <a:pt x="568" y="600"/>
                    </a:lnTo>
                    <a:lnTo>
                      <a:pt x="586" y="600"/>
                    </a:lnTo>
                    <a:lnTo>
                      <a:pt x="594" y="600"/>
                    </a:lnTo>
                    <a:lnTo>
                      <a:pt x="602" y="598"/>
                    </a:lnTo>
                    <a:lnTo>
                      <a:pt x="610" y="578"/>
                    </a:lnTo>
                    <a:lnTo>
                      <a:pt x="620" y="556"/>
                    </a:lnTo>
                    <a:lnTo>
                      <a:pt x="628" y="534"/>
                    </a:lnTo>
                    <a:lnTo>
                      <a:pt x="640" y="514"/>
                    </a:lnTo>
                    <a:lnTo>
                      <a:pt x="646" y="504"/>
                    </a:lnTo>
                    <a:lnTo>
                      <a:pt x="654" y="496"/>
                    </a:lnTo>
                    <a:lnTo>
                      <a:pt x="662" y="490"/>
                    </a:lnTo>
                    <a:lnTo>
                      <a:pt x="672" y="486"/>
                    </a:lnTo>
                    <a:lnTo>
                      <a:pt x="682" y="482"/>
                    </a:lnTo>
                    <a:lnTo>
                      <a:pt x="696" y="480"/>
                    </a:lnTo>
                    <a:lnTo>
                      <a:pt x="708" y="482"/>
                    </a:lnTo>
                    <a:lnTo>
                      <a:pt x="724" y="484"/>
                    </a:lnTo>
                    <a:lnTo>
                      <a:pt x="726" y="486"/>
                    </a:lnTo>
                    <a:lnTo>
                      <a:pt x="728" y="488"/>
                    </a:lnTo>
                    <a:lnTo>
                      <a:pt x="732" y="494"/>
                    </a:lnTo>
                    <a:lnTo>
                      <a:pt x="736" y="498"/>
                    </a:lnTo>
                    <a:lnTo>
                      <a:pt x="740" y="498"/>
                    </a:lnTo>
                    <a:lnTo>
                      <a:pt x="744" y="496"/>
                    </a:lnTo>
                    <a:lnTo>
                      <a:pt x="744" y="510"/>
                    </a:lnTo>
                    <a:lnTo>
                      <a:pt x="742" y="522"/>
                    </a:lnTo>
                    <a:lnTo>
                      <a:pt x="736" y="532"/>
                    </a:lnTo>
                    <a:lnTo>
                      <a:pt x="732" y="540"/>
                    </a:lnTo>
                    <a:lnTo>
                      <a:pt x="720" y="556"/>
                    </a:lnTo>
                    <a:lnTo>
                      <a:pt x="714" y="564"/>
                    </a:lnTo>
                    <a:lnTo>
                      <a:pt x="710" y="574"/>
                    </a:lnTo>
                    <a:lnTo>
                      <a:pt x="714" y="576"/>
                    </a:lnTo>
                    <a:lnTo>
                      <a:pt x="720" y="576"/>
                    </a:lnTo>
                    <a:lnTo>
                      <a:pt x="726" y="578"/>
                    </a:lnTo>
                    <a:lnTo>
                      <a:pt x="728" y="582"/>
                    </a:lnTo>
                    <a:lnTo>
                      <a:pt x="730" y="588"/>
                    </a:lnTo>
                    <a:lnTo>
                      <a:pt x="730" y="594"/>
                    </a:lnTo>
                    <a:lnTo>
                      <a:pt x="728" y="602"/>
                    </a:lnTo>
                    <a:lnTo>
                      <a:pt x="728" y="610"/>
                    </a:lnTo>
                    <a:lnTo>
                      <a:pt x="714" y="614"/>
                    </a:lnTo>
                    <a:lnTo>
                      <a:pt x="702" y="620"/>
                    </a:lnTo>
                    <a:lnTo>
                      <a:pt x="698" y="624"/>
                    </a:lnTo>
                    <a:lnTo>
                      <a:pt x="694" y="630"/>
                    </a:lnTo>
                    <a:lnTo>
                      <a:pt x="692" y="636"/>
                    </a:lnTo>
                    <a:lnTo>
                      <a:pt x="690" y="644"/>
                    </a:lnTo>
                    <a:lnTo>
                      <a:pt x="694" y="640"/>
                    </a:lnTo>
                    <a:lnTo>
                      <a:pt x="700" y="636"/>
                    </a:lnTo>
                    <a:lnTo>
                      <a:pt x="708" y="634"/>
                    </a:lnTo>
                    <a:lnTo>
                      <a:pt x="716" y="634"/>
                    </a:lnTo>
                    <a:lnTo>
                      <a:pt x="732" y="636"/>
                    </a:lnTo>
                    <a:lnTo>
                      <a:pt x="746" y="638"/>
                    </a:lnTo>
                    <a:lnTo>
                      <a:pt x="744" y="658"/>
                    </a:lnTo>
                    <a:lnTo>
                      <a:pt x="744" y="678"/>
                    </a:lnTo>
                    <a:lnTo>
                      <a:pt x="742" y="696"/>
                    </a:lnTo>
                    <a:lnTo>
                      <a:pt x="740" y="704"/>
                    </a:lnTo>
                    <a:lnTo>
                      <a:pt x="736" y="712"/>
                    </a:lnTo>
                    <a:lnTo>
                      <a:pt x="710" y="718"/>
                    </a:lnTo>
                    <a:lnTo>
                      <a:pt x="698" y="720"/>
                    </a:lnTo>
                    <a:lnTo>
                      <a:pt x="688" y="726"/>
                    </a:lnTo>
                    <a:lnTo>
                      <a:pt x="692" y="738"/>
                    </a:lnTo>
                    <a:lnTo>
                      <a:pt x="692" y="752"/>
                    </a:lnTo>
                    <a:lnTo>
                      <a:pt x="690" y="758"/>
                    </a:lnTo>
                    <a:lnTo>
                      <a:pt x="688" y="764"/>
                    </a:lnTo>
                    <a:lnTo>
                      <a:pt x="686" y="768"/>
                    </a:lnTo>
                    <a:lnTo>
                      <a:pt x="680" y="772"/>
                    </a:lnTo>
                    <a:lnTo>
                      <a:pt x="670" y="770"/>
                    </a:lnTo>
                    <a:lnTo>
                      <a:pt x="662" y="772"/>
                    </a:lnTo>
                    <a:lnTo>
                      <a:pt x="654" y="774"/>
                    </a:lnTo>
                    <a:lnTo>
                      <a:pt x="646" y="778"/>
                    </a:lnTo>
                    <a:lnTo>
                      <a:pt x="630" y="786"/>
                    </a:lnTo>
                    <a:lnTo>
                      <a:pt x="610" y="796"/>
                    </a:lnTo>
                    <a:lnTo>
                      <a:pt x="592" y="800"/>
                    </a:lnTo>
                    <a:lnTo>
                      <a:pt x="584" y="804"/>
                    </a:lnTo>
                    <a:lnTo>
                      <a:pt x="578" y="808"/>
                    </a:lnTo>
                    <a:lnTo>
                      <a:pt x="570" y="814"/>
                    </a:lnTo>
                    <a:lnTo>
                      <a:pt x="566" y="824"/>
                    </a:lnTo>
                    <a:lnTo>
                      <a:pt x="562" y="832"/>
                    </a:lnTo>
                    <a:lnTo>
                      <a:pt x="560" y="842"/>
                    </a:lnTo>
                    <a:lnTo>
                      <a:pt x="562" y="850"/>
                    </a:lnTo>
                    <a:lnTo>
                      <a:pt x="564" y="858"/>
                    </a:lnTo>
                    <a:lnTo>
                      <a:pt x="570" y="866"/>
                    </a:lnTo>
                    <a:lnTo>
                      <a:pt x="578" y="872"/>
                    </a:lnTo>
                    <a:lnTo>
                      <a:pt x="584" y="872"/>
                    </a:lnTo>
                    <a:lnTo>
                      <a:pt x="590" y="872"/>
                    </a:lnTo>
                    <a:lnTo>
                      <a:pt x="602" y="874"/>
                    </a:lnTo>
                    <a:lnTo>
                      <a:pt x="610" y="902"/>
                    </a:lnTo>
                    <a:lnTo>
                      <a:pt x="620" y="926"/>
                    </a:lnTo>
                    <a:lnTo>
                      <a:pt x="630" y="954"/>
                    </a:lnTo>
                    <a:lnTo>
                      <a:pt x="632" y="968"/>
                    </a:lnTo>
                    <a:lnTo>
                      <a:pt x="634" y="984"/>
                    </a:lnTo>
                    <a:lnTo>
                      <a:pt x="646" y="994"/>
                    </a:lnTo>
                    <a:lnTo>
                      <a:pt x="654" y="1006"/>
                    </a:lnTo>
                    <a:lnTo>
                      <a:pt x="670" y="1032"/>
                    </a:lnTo>
                    <a:lnTo>
                      <a:pt x="678" y="1044"/>
                    </a:lnTo>
                    <a:lnTo>
                      <a:pt x="688" y="1056"/>
                    </a:lnTo>
                    <a:lnTo>
                      <a:pt x="698" y="1066"/>
                    </a:lnTo>
                    <a:lnTo>
                      <a:pt x="710" y="1074"/>
                    </a:lnTo>
                    <a:lnTo>
                      <a:pt x="712" y="1086"/>
                    </a:lnTo>
                    <a:lnTo>
                      <a:pt x="712" y="1096"/>
                    </a:lnTo>
                    <a:lnTo>
                      <a:pt x="708" y="1106"/>
                    </a:lnTo>
                    <a:lnTo>
                      <a:pt x="704" y="1114"/>
                    </a:lnTo>
                    <a:lnTo>
                      <a:pt x="698" y="1114"/>
                    </a:lnTo>
                    <a:lnTo>
                      <a:pt x="692" y="1114"/>
                    </a:lnTo>
                    <a:lnTo>
                      <a:pt x="682" y="1110"/>
                    </a:lnTo>
                    <a:lnTo>
                      <a:pt x="674" y="1108"/>
                    </a:lnTo>
                    <a:lnTo>
                      <a:pt x="670" y="1108"/>
                    </a:lnTo>
                    <a:lnTo>
                      <a:pt x="666" y="1108"/>
                    </a:lnTo>
                    <a:lnTo>
                      <a:pt x="666" y="1104"/>
                    </a:lnTo>
                    <a:lnTo>
                      <a:pt x="664" y="1102"/>
                    </a:lnTo>
                    <a:lnTo>
                      <a:pt x="658" y="1098"/>
                    </a:lnTo>
                    <a:lnTo>
                      <a:pt x="652" y="1096"/>
                    </a:lnTo>
                    <a:lnTo>
                      <a:pt x="650" y="1092"/>
                    </a:lnTo>
                    <a:lnTo>
                      <a:pt x="650" y="1090"/>
                    </a:lnTo>
                    <a:lnTo>
                      <a:pt x="578" y="1052"/>
                    </a:lnTo>
                    <a:lnTo>
                      <a:pt x="542" y="1034"/>
                    </a:lnTo>
                    <a:lnTo>
                      <a:pt x="504" y="1018"/>
                    </a:lnTo>
                    <a:lnTo>
                      <a:pt x="504" y="1002"/>
                    </a:lnTo>
                    <a:lnTo>
                      <a:pt x="506" y="988"/>
                    </a:lnTo>
                    <a:lnTo>
                      <a:pt x="508" y="974"/>
                    </a:lnTo>
                    <a:lnTo>
                      <a:pt x="510" y="960"/>
                    </a:lnTo>
                    <a:lnTo>
                      <a:pt x="494" y="950"/>
                    </a:lnTo>
                    <a:lnTo>
                      <a:pt x="476" y="944"/>
                    </a:lnTo>
                    <a:lnTo>
                      <a:pt x="454" y="942"/>
                    </a:lnTo>
                    <a:lnTo>
                      <a:pt x="430" y="942"/>
                    </a:lnTo>
                    <a:lnTo>
                      <a:pt x="428" y="946"/>
                    </a:lnTo>
                    <a:lnTo>
                      <a:pt x="426" y="948"/>
                    </a:lnTo>
                    <a:lnTo>
                      <a:pt x="420" y="950"/>
                    </a:lnTo>
                    <a:lnTo>
                      <a:pt x="412" y="952"/>
                    </a:lnTo>
                    <a:lnTo>
                      <a:pt x="406" y="954"/>
                    </a:lnTo>
                    <a:lnTo>
                      <a:pt x="402" y="962"/>
                    </a:lnTo>
                    <a:lnTo>
                      <a:pt x="396" y="968"/>
                    </a:lnTo>
                    <a:lnTo>
                      <a:pt x="388" y="974"/>
                    </a:lnTo>
                    <a:lnTo>
                      <a:pt x="380" y="976"/>
                    </a:lnTo>
                    <a:lnTo>
                      <a:pt x="370" y="978"/>
                    </a:lnTo>
                    <a:lnTo>
                      <a:pt x="360" y="980"/>
                    </a:lnTo>
                    <a:lnTo>
                      <a:pt x="348" y="978"/>
                    </a:lnTo>
                    <a:lnTo>
                      <a:pt x="338" y="974"/>
                    </a:lnTo>
                    <a:lnTo>
                      <a:pt x="338" y="958"/>
                    </a:lnTo>
                    <a:lnTo>
                      <a:pt x="340" y="946"/>
                    </a:lnTo>
                    <a:lnTo>
                      <a:pt x="340" y="918"/>
                    </a:lnTo>
                    <a:lnTo>
                      <a:pt x="336" y="916"/>
                    </a:lnTo>
                    <a:lnTo>
                      <a:pt x="330" y="916"/>
                    </a:lnTo>
                    <a:lnTo>
                      <a:pt x="316" y="918"/>
                    </a:lnTo>
                    <a:lnTo>
                      <a:pt x="312" y="926"/>
                    </a:lnTo>
                    <a:lnTo>
                      <a:pt x="302" y="932"/>
                    </a:lnTo>
                    <a:lnTo>
                      <a:pt x="292" y="936"/>
                    </a:lnTo>
                    <a:lnTo>
                      <a:pt x="280" y="938"/>
                    </a:lnTo>
                    <a:lnTo>
                      <a:pt x="268" y="940"/>
                    </a:lnTo>
                    <a:lnTo>
                      <a:pt x="256" y="938"/>
                    </a:lnTo>
                    <a:lnTo>
                      <a:pt x="246" y="934"/>
                    </a:lnTo>
                    <a:lnTo>
                      <a:pt x="238" y="928"/>
                    </a:lnTo>
                    <a:lnTo>
                      <a:pt x="236" y="918"/>
                    </a:lnTo>
                    <a:lnTo>
                      <a:pt x="234" y="910"/>
                    </a:lnTo>
                    <a:lnTo>
                      <a:pt x="236" y="902"/>
                    </a:lnTo>
                    <a:lnTo>
                      <a:pt x="238" y="896"/>
                    </a:lnTo>
                    <a:lnTo>
                      <a:pt x="244" y="886"/>
                    </a:lnTo>
                    <a:lnTo>
                      <a:pt x="254" y="876"/>
                    </a:lnTo>
                    <a:lnTo>
                      <a:pt x="264" y="868"/>
                    </a:lnTo>
                    <a:lnTo>
                      <a:pt x="272" y="856"/>
                    </a:lnTo>
                    <a:lnTo>
                      <a:pt x="276" y="850"/>
                    </a:lnTo>
                    <a:lnTo>
                      <a:pt x="278" y="844"/>
                    </a:lnTo>
                    <a:lnTo>
                      <a:pt x="278" y="836"/>
                    </a:lnTo>
                    <a:lnTo>
                      <a:pt x="278" y="826"/>
                    </a:lnTo>
                    <a:lnTo>
                      <a:pt x="288" y="818"/>
                    </a:lnTo>
                    <a:lnTo>
                      <a:pt x="296" y="812"/>
                    </a:lnTo>
                    <a:lnTo>
                      <a:pt x="306" y="808"/>
                    </a:lnTo>
                    <a:lnTo>
                      <a:pt x="314" y="806"/>
                    </a:lnTo>
                    <a:lnTo>
                      <a:pt x="324" y="808"/>
                    </a:lnTo>
                    <a:lnTo>
                      <a:pt x="334" y="810"/>
                    </a:lnTo>
                    <a:lnTo>
                      <a:pt x="352" y="818"/>
                    </a:lnTo>
                    <a:lnTo>
                      <a:pt x="370" y="828"/>
                    </a:lnTo>
                    <a:lnTo>
                      <a:pt x="392" y="838"/>
                    </a:lnTo>
                    <a:lnTo>
                      <a:pt x="402" y="842"/>
                    </a:lnTo>
                    <a:lnTo>
                      <a:pt x="414" y="846"/>
                    </a:lnTo>
                    <a:lnTo>
                      <a:pt x="424" y="846"/>
                    </a:lnTo>
                    <a:lnTo>
                      <a:pt x="438" y="846"/>
                    </a:lnTo>
                    <a:lnTo>
                      <a:pt x="440" y="842"/>
                    </a:lnTo>
                    <a:lnTo>
                      <a:pt x="440" y="836"/>
                    </a:lnTo>
                    <a:lnTo>
                      <a:pt x="440" y="828"/>
                    </a:lnTo>
                    <a:lnTo>
                      <a:pt x="440" y="822"/>
                    </a:lnTo>
                    <a:lnTo>
                      <a:pt x="430" y="814"/>
                    </a:lnTo>
                    <a:lnTo>
                      <a:pt x="418" y="806"/>
                    </a:lnTo>
                    <a:lnTo>
                      <a:pt x="406" y="800"/>
                    </a:lnTo>
                    <a:lnTo>
                      <a:pt x="392" y="794"/>
                    </a:lnTo>
                    <a:lnTo>
                      <a:pt x="364" y="786"/>
                    </a:lnTo>
                    <a:lnTo>
                      <a:pt x="332" y="780"/>
                    </a:lnTo>
                    <a:lnTo>
                      <a:pt x="330" y="770"/>
                    </a:lnTo>
                    <a:lnTo>
                      <a:pt x="324" y="762"/>
                    </a:lnTo>
                    <a:lnTo>
                      <a:pt x="312" y="744"/>
                    </a:lnTo>
                    <a:lnTo>
                      <a:pt x="302" y="746"/>
                    </a:lnTo>
                    <a:lnTo>
                      <a:pt x="296" y="750"/>
                    </a:lnTo>
                    <a:lnTo>
                      <a:pt x="290" y="756"/>
                    </a:lnTo>
                    <a:lnTo>
                      <a:pt x="284" y="760"/>
                    </a:lnTo>
                    <a:lnTo>
                      <a:pt x="284" y="766"/>
                    </a:lnTo>
                    <a:lnTo>
                      <a:pt x="282" y="770"/>
                    </a:lnTo>
                    <a:lnTo>
                      <a:pt x="278" y="778"/>
                    </a:lnTo>
                    <a:lnTo>
                      <a:pt x="272" y="786"/>
                    </a:lnTo>
                    <a:lnTo>
                      <a:pt x="266" y="794"/>
                    </a:lnTo>
                    <a:lnTo>
                      <a:pt x="264" y="808"/>
                    </a:lnTo>
                    <a:lnTo>
                      <a:pt x="264" y="814"/>
                    </a:lnTo>
                    <a:lnTo>
                      <a:pt x="262" y="816"/>
                    </a:lnTo>
                    <a:lnTo>
                      <a:pt x="260" y="814"/>
                    </a:lnTo>
                    <a:lnTo>
                      <a:pt x="260" y="828"/>
                    </a:lnTo>
                    <a:lnTo>
                      <a:pt x="260" y="838"/>
                    </a:lnTo>
                    <a:lnTo>
                      <a:pt x="258" y="848"/>
                    </a:lnTo>
                    <a:lnTo>
                      <a:pt x="252" y="856"/>
                    </a:lnTo>
                    <a:lnTo>
                      <a:pt x="246" y="862"/>
                    </a:lnTo>
                    <a:lnTo>
                      <a:pt x="238" y="866"/>
                    </a:lnTo>
                    <a:lnTo>
                      <a:pt x="230" y="868"/>
                    </a:lnTo>
                    <a:lnTo>
                      <a:pt x="220" y="868"/>
                    </a:lnTo>
                    <a:lnTo>
                      <a:pt x="214" y="866"/>
                    </a:lnTo>
                    <a:lnTo>
                      <a:pt x="210" y="864"/>
                    </a:lnTo>
                    <a:lnTo>
                      <a:pt x="200" y="856"/>
                    </a:lnTo>
                    <a:lnTo>
                      <a:pt x="190" y="850"/>
                    </a:lnTo>
                    <a:lnTo>
                      <a:pt x="186" y="850"/>
                    </a:lnTo>
                    <a:lnTo>
                      <a:pt x="180" y="850"/>
                    </a:lnTo>
                    <a:lnTo>
                      <a:pt x="176" y="854"/>
                    </a:lnTo>
                    <a:lnTo>
                      <a:pt x="176" y="860"/>
                    </a:lnTo>
                    <a:lnTo>
                      <a:pt x="172" y="870"/>
                    </a:lnTo>
                    <a:lnTo>
                      <a:pt x="164" y="876"/>
                    </a:lnTo>
                    <a:lnTo>
                      <a:pt x="156" y="878"/>
                    </a:lnTo>
                    <a:lnTo>
                      <a:pt x="150" y="880"/>
                    </a:lnTo>
                    <a:lnTo>
                      <a:pt x="142" y="880"/>
                    </a:lnTo>
                    <a:lnTo>
                      <a:pt x="136" y="880"/>
                    </a:lnTo>
                    <a:lnTo>
                      <a:pt x="132" y="878"/>
                    </a:lnTo>
                    <a:lnTo>
                      <a:pt x="120" y="870"/>
                    </a:lnTo>
                    <a:lnTo>
                      <a:pt x="112" y="860"/>
                    </a:lnTo>
                    <a:lnTo>
                      <a:pt x="104" y="848"/>
                    </a:lnTo>
                    <a:lnTo>
                      <a:pt x="94" y="836"/>
                    </a:lnTo>
                    <a:lnTo>
                      <a:pt x="86" y="826"/>
                    </a:lnTo>
                    <a:lnTo>
                      <a:pt x="86" y="810"/>
                    </a:lnTo>
                    <a:lnTo>
                      <a:pt x="88" y="796"/>
                    </a:lnTo>
                    <a:lnTo>
                      <a:pt x="102" y="788"/>
                    </a:lnTo>
                    <a:lnTo>
                      <a:pt x="118" y="780"/>
                    </a:lnTo>
                    <a:lnTo>
                      <a:pt x="124" y="774"/>
                    </a:lnTo>
                    <a:lnTo>
                      <a:pt x="130" y="770"/>
                    </a:lnTo>
                    <a:lnTo>
                      <a:pt x="136" y="762"/>
                    </a:lnTo>
                    <a:lnTo>
                      <a:pt x="138" y="754"/>
                    </a:lnTo>
                    <a:lnTo>
                      <a:pt x="124" y="748"/>
                    </a:lnTo>
                    <a:lnTo>
                      <a:pt x="118" y="744"/>
                    </a:lnTo>
                    <a:lnTo>
                      <a:pt x="112" y="740"/>
                    </a:lnTo>
                    <a:lnTo>
                      <a:pt x="108" y="734"/>
                    </a:lnTo>
                    <a:lnTo>
                      <a:pt x="106" y="726"/>
                    </a:lnTo>
                    <a:lnTo>
                      <a:pt x="106" y="718"/>
                    </a:lnTo>
                    <a:lnTo>
                      <a:pt x="110" y="706"/>
                    </a:lnTo>
                    <a:lnTo>
                      <a:pt x="116" y="702"/>
                    </a:lnTo>
                    <a:lnTo>
                      <a:pt x="122" y="698"/>
                    </a:lnTo>
                    <a:lnTo>
                      <a:pt x="134" y="692"/>
                    </a:lnTo>
                    <a:lnTo>
                      <a:pt x="116" y="680"/>
                    </a:lnTo>
                    <a:lnTo>
                      <a:pt x="98" y="666"/>
                    </a:lnTo>
                    <a:lnTo>
                      <a:pt x="90" y="658"/>
                    </a:lnTo>
                    <a:lnTo>
                      <a:pt x="86" y="648"/>
                    </a:lnTo>
                    <a:lnTo>
                      <a:pt x="82" y="636"/>
                    </a:lnTo>
                    <a:lnTo>
                      <a:pt x="80" y="622"/>
                    </a:lnTo>
                    <a:lnTo>
                      <a:pt x="72" y="622"/>
                    </a:lnTo>
                    <a:lnTo>
                      <a:pt x="64" y="622"/>
                    </a:lnTo>
                    <a:lnTo>
                      <a:pt x="58" y="618"/>
                    </a:lnTo>
                    <a:lnTo>
                      <a:pt x="54" y="616"/>
                    </a:lnTo>
                    <a:lnTo>
                      <a:pt x="50" y="610"/>
                    </a:lnTo>
                    <a:lnTo>
                      <a:pt x="48" y="606"/>
                    </a:lnTo>
                    <a:lnTo>
                      <a:pt x="44" y="590"/>
                    </a:lnTo>
                    <a:lnTo>
                      <a:pt x="40" y="588"/>
                    </a:lnTo>
                    <a:lnTo>
                      <a:pt x="38" y="586"/>
                    </a:lnTo>
                    <a:lnTo>
                      <a:pt x="36" y="580"/>
                    </a:lnTo>
                    <a:lnTo>
                      <a:pt x="32" y="576"/>
                    </a:lnTo>
                    <a:lnTo>
                      <a:pt x="28" y="570"/>
                    </a:lnTo>
                    <a:lnTo>
                      <a:pt x="20" y="566"/>
                    </a:lnTo>
                    <a:lnTo>
                      <a:pt x="8" y="562"/>
                    </a:lnTo>
                    <a:lnTo>
                      <a:pt x="2" y="562"/>
                    </a:lnTo>
                    <a:lnTo>
                      <a:pt x="0" y="560"/>
                    </a:lnTo>
                    <a:lnTo>
                      <a:pt x="0" y="558"/>
                    </a:lnTo>
                    <a:lnTo>
                      <a:pt x="2" y="552"/>
                    </a:lnTo>
                    <a:lnTo>
                      <a:pt x="6" y="546"/>
                    </a:lnTo>
                    <a:lnTo>
                      <a:pt x="16" y="528"/>
                    </a:lnTo>
                    <a:lnTo>
                      <a:pt x="20" y="518"/>
                    </a:lnTo>
                    <a:lnTo>
                      <a:pt x="20" y="508"/>
                    </a:lnTo>
                    <a:lnTo>
                      <a:pt x="26" y="506"/>
                    </a:lnTo>
                    <a:lnTo>
                      <a:pt x="32" y="504"/>
                    </a:lnTo>
                    <a:lnTo>
                      <a:pt x="46" y="504"/>
                    </a:lnTo>
                    <a:lnTo>
                      <a:pt x="74" y="508"/>
                    </a:lnTo>
                    <a:lnTo>
                      <a:pt x="78" y="508"/>
                    </a:lnTo>
                    <a:lnTo>
                      <a:pt x="82" y="506"/>
                    </a:lnTo>
                    <a:lnTo>
                      <a:pt x="88" y="502"/>
                    </a:lnTo>
                    <a:lnTo>
                      <a:pt x="96" y="498"/>
                    </a:lnTo>
                    <a:lnTo>
                      <a:pt x="100" y="500"/>
                    </a:lnTo>
                    <a:lnTo>
                      <a:pt x="104" y="502"/>
                    </a:lnTo>
                    <a:lnTo>
                      <a:pt x="110" y="498"/>
                    </a:lnTo>
                    <a:lnTo>
                      <a:pt x="114" y="492"/>
                    </a:lnTo>
                    <a:lnTo>
                      <a:pt x="116" y="484"/>
                    </a:lnTo>
                    <a:lnTo>
                      <a:pt x="116" y="476"/>
                    </a:lnTo>
                    <a:lnTo>
                      <a:pt x="116" y="458"/>
                    </a:lnTo>
                    <a:lnTo>
                      <a:pt x="116" y="450"/>
                    </a:lnTo>
                    <a:lnTo>
                      <a:pt x="120" y="442"/>
                    </a:lnTo>
                    <a:lnTo>
                      <a:pt x="138" y="438"/>
                    </a:lnTo>
                    <a:lnTo>
                      <a:pt x="158" y="436"/>
                    </a:lnTo>
                    <a:lnTo>
                      <a:pt x="176" y="438"/>
                    </a:lnTo>
                    <a:lnTo>
                      <a:pt x="194" y="442"/>
                    </a:lnTo>
                    <a:lnTo>
                      <a:pt x="230" y="450"/>
                    </a:lnTo>
                    <a:lnTo>
                      <a:pt x="264" y="460"/>
                    </a:lnTo>
                    <a:lnTo>
                      <a:pt x="256" y="454"/>
                    </a:lnTo>
                    <a:lnTo>
                      <a:pt x="248" y="448"/>
                    </a:lnTo>
                    <a:lnTo>
                      <a:pt x="226" y="440"/>
                    </a:lnTo>
                    <a:lnTo>
                      <a:pt x="204" y="432"/>
                    </a:lnTo>
                    <a:lnTo>
                      <a:pt x="194" y="426"/>
                    </a:lnTo>
                    <a:lnTo>
                      <a:pt x="186" y="420"/>
                    </a:lnTo>
                    <a:lnTo>
                      <a:pt x="176" y="420"/>
                    </a:lnTo>
                    <a:lnTo>
                      <a:pt x="168" y="420"/>
                    </a:lnTo>
                    <a:lnTo>
                      <a:pt x="152" y="414"/>
                    </a:lnTo>
                    <a:lnTo>
                      <a:pt x="144" y="412"/>
                    </a:lnTo>
                    <a:lnTo>
                      <a:pt x="138" y="412"/>
                    </a:lnTo>
                    <a:lnTo>
                      <a:pt x="132" y="414"/>
                    </a:lnTo>
                    <a:lnTo>
                      <a:pt x="126" y="420"/>
                    </a:lnTo>
                    <a:lnTo>
                      <a:pt x="108" y="420"/>
                    </a:lnTo>
                    <a:lnTo>
                      <a:pt x="90" y="418"/>
                    </a:lnTo>
                    <a:lnTo>
                      <a:pt x="84" y="416"/>
                    </a:lnTo>
                    <a:lnTo>
                      <a:pt x="78" y="412"/>
                    </a:lnTo>
                    <a:lnTo>
                      <a:pt x="72" y="408"/>
                    </a:lnTo>
                    <a:lnTo>
                      <a:pt x="68" y="402"/>
                    </a:lnTo>
                    <a:lnTo>
                      <a:pt x="68" y="396"/>
                    </a:lnTo>
                    <a:lnTo>
                      <a:pt x="70" y="390"/>
                    </a:lnTo>
                    <a:lnTo>
                      <a:pt x="74" y="378"/>
                    </a:lnTo>
                    <a:lnTo>
                      <a:pt x="70" y="378"/>
                    </a:lnTo>
                    <a:lnTo>
                      <a:pt x="68" y="378"/>
                    </a:lnTo>
                    <a:lnTo>
                      <a:pt x="66" y="372"/>
                    </a:lnTo>
                    <a:lnTo>
                      <a:pt x="62" y="368"/>
                    </a:lnTo>
                    <a:lnTo>
                      <a:pt x="60" y="366"/>
                    </a:lnTo>
                    <a:lnTo>
                      <a:pt x="56" y="366"/>
                    </a:lnTo>
                    <a:lnTo>
                      <a:pt x="50" y="366"/>
                    </a:lnTo>
                    <a:lnTo>
                      <a:pt x="48" y="354"/>
                    </a:lnTo>
                    <a:lnTo>
                      <a:pt x="48" y="340"/>
                    </a:lnTo>
                    <a:lnTo>
                      <a:pt x="50" y="330"/>
                    </a:lnTo>
                    <a:lnTo>
                      <a:pt x="54" y="320"/>
                    </a:lnTo>
                    <a:lnTo>
                      <a:pt x="58" y="312"/>
                    </a:lnTo>
                    <a:lnTo>
                      <a:pt x="66" y="308"/>
                    </a:lnTo>
                    <a:lnTo>
                      <a:pt x="76" y="306"/>
                    </a:lnTo>
                    <a:lnTo>
                      <a:pt x="88" y="308"/>
                    </a:lnTo>
                    <a:lnTo>
                      <a:pt x="86" y="304"/>
                    </a:lnTo>
                    <a:lnTo>
                      <a:pt x="82" y="302"/>
                    </a:lnTo>
                    <a:lnTo>
                      <a:pt x="74" y="298"/>
                    </a:lnTo>
                    <a:lnTo>
                      <a:pt x="66" y="294"/>
                    </a:lnTo>
                    <a:lnTo>
                      <a:pt x="62" y="292"/>
                    </a:lnTo>
                    <a:lnTo>
                      <a:pt x="60" y="288"/>
                    </a:lnTo>
                    <a:lnTo>
                      <a:pt x="54" y="276"/>
                    </a:lnTo>
                    <a:lnTo>
                      <a:pt x="52" y="262"/>
                    </a:lnTo>
                    <a:lnTo>
                      <a:pt x="52" y="246"/>
                    </a:lnTo>
                    <a:lnTo>
                      <a:pt x="54" y="232"/>
                    </a:lnTo>
                    <a:lnTo>
                      <a:pt x="56" y="216"/>
                    </a:lnTo>
                    <a:lnTo>
                      <a:pt x="62" y="204"/>
                    </a:lnTo>
                    <a:lnTo>
                      <a:pt x="66" y="192"/>
                    </a:lnTo>
                    <a:lnTo>
                      <a:pt x="72" y="184"/>
                    </a:lnTo>
                    <a:lnTo>
                      <a:pt x="82" y="184"/>
                    </a:lnTo>
                    <a:lnTo>
                      <a:pt x="92" y="184"/>
                    </a:lnTo>
                    <a:lnTo>
                      <a:pt x="98" y="188"/>
                    </a:lnTo>
                    <a:lnTo>
                      <a:pt x="106" y="192"/>
                    </a:lnTo>
                    <a:lnTo>
                      <a:pt x="118" y="200"/>
                    </a:lnTo>
                    <a:lnTo>
                      <a:pt x="126" y="204"/>
                    </a:lnTo>
                    <a:lnTo>
                      <a:pt x="134" y="206"/>
                    </a:lnTo>
                    <a:lnTo>
                      <a:pt x="126" y="192"/>
                    </a:lnTo>
                    <a:lnTo>
                      <a:pt x="120" y="178"/>
                    </a:lnTo>
                    <a:lnTo>
                      <a:pt x="120" y="164"/>
                    </a:lnTo>
                    <a:lnTo>
                      <a:pt x="122" y="150"/>
                    </a:lnTo>
                    <a:lnTo>
                      <a:pt x="130" y="140"/>
                    </a:lnTo>
                    <a:lnTo>
                      <a:pt x="134" y="134"/>
                    </a:lnTo>
                    <a:lnTo>
                      <a:pt x="140" y="130"/>
                    </a:lnTo>
                    <a:lnTo>
                      <a:pt x="146" y="128"/>
                    </a:lnTo>
                    <a:lnTo>
                      <a:pt x="154" y="126"/>
                    </a:lnTo>
                    <a:lnTo>
                      <a:pt x="164" y="126"/>
                    </a:lnTo>
                    <a:lnTo>
                      <a:pt x="172" y="128"/>
                    </a:lnTo>
                    <a:lnTo>
                      <a:pt x="182" y="142"/>
                    </a:lnTo>
                    <a:lnTo>
                      <a:pt x="192" y="154"/>
                    </a:lnTo>
                    <a:lnTo>
                      <a:pt x="204" y="166"/>
                    </a:lnTo>
                    <a:lnTo>
                      <a:pt x="216" y="178"/>
                    </a:lnTo>
                    <a:lnTo>
                      <a:pt x="218" y="172"/>
                    </a:lnTo>
                    <a:lnTo>
                      <a:pt x="216" y="166"/>
                    </a:lnTo>
                    <a:lnTo>
                      <a:pt x="214" y="162"/>
                    </a:lnTo>
                    <a:lnTo>
                      <a:pt x="210" y="158"/>
                    </a:lnTo>
                    <a:lnTo>
                      <a:pt x="198" y="152"/>
                    </a:lnTo>
                    <a:lnTo>
                      <a:pt x="190" y="146"/>
                    </a:lnTo>
                    <a:lnTo>
                      <a:pt x="186" y="124"/>
                    </a:lnTo>
                    <a:lnTo>
                      <a:pt x="188" y="104"/>
                    </a:lnTo>
                    <a:lnTo>
                      <a:pt x="192" y="86"/>
                    </a:lnTo>
                    <a:lnTo>
                      <a:pt x="198" y="70"/>
                    </a:lnTo>
                    <a:lnTo>
                      <a:pt x="210" y="70"/>
                    </a:lnTo>
                    <a:lnTo>
                      <a:pt x="218" y="68"/>
                    </a:lnTo>
                    <a:lnTo>
                      <a:pt x="234" y="62"/>
                    </a:lnTo>
                    <a:lnTo>
                      <a:pt x="242" y="58"/>
                    </a:lnTo>
                    <a:lnTo>
                      <a:pt x="252" y="58"/>
                    </a:lnTo>
                    <a:lnTo>
                      <a:pt x="260" y="58"/>
                    </a:lnTo>
                    <a:lnTo>
                      <a:pt x="272" y="64"/>
                    </a:lnTo>
                    <a:lnTo>
                      <a:pt x="276" y="60"/>
                    </a:lnTo>
                    <a:lnTo>
                      <a:pt x="278" y="54"/>
                    </a:lnTo>
                    <a:lnTo>
                      <a:pt x="284" y="42"/>
                    </a:lnTo>
                    <a:lnTo>
                      <a:pt x="290" y="40"/>
                    </a:lnTo>
                    <a:lnTo>
                      <a:pt x="294" y="36"/>
                    </a:lnTo>
                    <a:lnTo>
                      <a:pt x="302" y="26"/>
                    </a:lnTo>
                    <a:lnTo>
                      <a:pt x="314" y="2"/>
                    </a:lnTo>
                    <a:lnTo>
                      <a:pt x="324" y="0"/>
                    </a:lnTo>
                    <a:lnTo>
                      <a:pt x="332" y="0"/>
                    </a:lnTo>
                    <a:lnTo>
                      <a:pt x="338" y="2"/>
                    </a:lnTo>
                    <a:lnTo>
                      <a:pt x="344" y="6"/>
                    </a:lnTo>
                    <a:lnTo>
                      <a:pt x="356" y="14"/>
                    </a:lnTo>
                    <a:lnTo>
                      <a:pt x="366" y="24"/>
                    </a:lnTo>
                    <a:lnTo>
                      <a:pt x="366" y="44"/>
                    </a:lnTo>
                    <a:close/>
                    <a:moveTo>
                      <a:pt x="296" y="116"/>
                    </a:moveTo>
                    <a:lnTo>
                      <a:pt x="296" y="116"/>
                    </a:lnTo>
                    <a:lnTo>
                      <a:pt x="294" y="112"/>
                    </a:lnTo>
                    <a:lnTo>
                      <a:pt x="292" y="108"/>
                    </a:lnTo>
                    <a:lnTo>
                      <a:pt x="288" y="106"/>
                    </a:lnTo>
                    <a:lnTo>
                      <a:pt x="284" y="104"/>
                    </a:lnTo>
                    <a:lnTo>
                      <a:pt x="284" y="110"/>
                    </a:lnTo>
                    <a:lnTo>
                      <a:pt x="288" y="112"/>
                    </a:lnTo>
                    <a:lnTo>
                      <a:pt x="296" y="116"/>
                    </a:lnTo>
                    <a:close/>
                    <a:moveTo>
                      <a:pt x="266" y="294"/>
                    </a:moveTo>
                    <a:lnTo>
                      <a:pt x="266" y="294"/>
                    </a:lnTo>
                    <a:lnTo>
                      <a:pt x="270" y="288"/>
                    </a:lnTo>
                    <a:lnTo>
                      <a:pt x="270" y="280"/>
                    </a:lnTo>
                    <a:lnTo>
                      <a:pt x="270" y="272"/>
                    </a:lnTo>
                    <a:lnTo>
                      <a:pt x="268" y="264"/>
                    </a:lnTo>
                    <a:lnTo>
                      <a:pt x="262" y="248"/>
                    </a:lnTo>
                    <a:lnTo>
                      <a:pt x="260" y="240"/>
                    </a:lnTo>
                    <a:lnTo>
                      <a:pt x="260" y="232"/>
                    </a:lnTo>
                    <a:lnTo>
                      <a:pt x="238" y="224"/>
                    </a:lnTo>
                    <a:lnTo>
                      <a:pt x="242" y="232"/>
                    </a:lnTo>
                    <a:lnTo>
                      <a:pt x="244" y="244"/>
                    </a:lnTo>
                    <a:lnTo>
                      <a:pt x="244" y="266"/>
                    </a:lnTo>
                    <a:lnTo>
                      <a:pt x="246" y="278"/>
                    </a:lnTo>
                    <a:lnTo>
                      <a:pt x="250" y="286"/>
                    </a:lnTo>
                    <a:lnTo>
                      <a:pt x="252" y="290"/>
                    </a:lnTo>
                    <a:lnTo>
                      <a:pt x="256" y="292"/>
                    </a:lnTo>
                    <a:lnTo>
                      <a:pt x="260" y="294"/>
                    </a:lnTo>
                    <a:lnTo>
                      <a:pt x="266" y="294"/>
                    </a:lnTo>
                    <a:close/>
                    <a:moveTo>
                      <a:pt x="416" y="232"/>
                    </a:moveTo>
                    <a:lnTo>
                      <a:pt x="416" y="232"/>
                    </a:lnTo>
                    <a:lnTo>
                      <a:pt x="410" y="248"/>
                    </a:lnTo>
                    <a:lnTo>
                      <a:pt x="406" y="266"/>
                    </a:lnTo>
                    <a:lnTo>
                      <a:pt x="406" y="284"/>
                    </a:lnTo>
                    <a:lnTo>
                      <a:pt x="408" y="304"/>
                    </a:lnTo>
                    <a:lnTo>
                      <a:pt x="420" y="298"/>
                    </a:lnTo>
                    <a:lnTo>
                      <a:pt x="428" y="288"/>
                    </a:lnTo>
                    <a:lnTo>
                      <a:pt x="434" y="276"/>
                    </a:lnTo>
                    <a:lnTo>
                      <a:pt x="438" y="264"/>
                    </a:lnTo>
                    <a:lnTo>
                      <a:pt x="454" y="248"/>
                    </a:lnTo>
                    <a:lnTo>
                      <a:pt x="462" y="238"/>
                    </a:lnTo>
                    <a:lnTo>
                      <a:pt x="464" y="234"/>
                    </a:lnTo>
                    <a:lnTo>
                      <a:pt x="466" y="226"/>
                    </a:lnTo>
                    <a:lnTo>
                      <a:pt x="438" y="228"/>
                    </a:lnTo>
                    <a:lnTo>
                      <a:pt x="426" y="228"/>
                    </a:lnTo>
                    <a:lnTo>
                      <a:pt x="416" y="232"/>
                    </a:lnTo>
                    <a:close/>
                    <a:moveTo>
                      <a:pt x="136" y="328"/>
                    </a:moveTo>
                    <a:lnTo>
                      <a:pt x="136" y="328"/>
                    </a:lnTo>
                    <a:lnTo>
                      <a:pt x="134" y="322"/>
                    </a:lnTo>
                    <a:lnTo>
                      <a:pt x="132" y="320"/>
                    </a:lnTo>
                    <a:lnTo>
                      <a:pt x="126" y="318"/>
                    </a:lnTo>
                    <a:lnTo>
                      <a:pt x="120" y="316"/>
                    </a:lnTo>
                    <a:lnTo>
                      <a:pt x="108" y="314"/>
                    </a:lnTo>
                    <a:lnTo>
                      <a:pt x="102" y="314"/>
                    </a:lnTo>
                    <a:lnTo>
                      <a:pt x="98" y="312"/>
                    </a:lnTo>
                    <a:lnTo>
                      <a:pt x="100" y="316"/>
                    </a:lnTo>
                    <a:lnTo>
                      <a:pt x="102" y="320"/>
                    </a:lnTo>
                    <a:lnTo>
                      <a:pt x="106" y="324"/>
                    </a:lnTo>
                    <a:lnTo>
                      <a:pt x="110" y="326"/>
                    </a:lnTo>
                    <a:lnTo>
                      <a:pt x="122" y="328"/>
                    </a:lnTo>
                    <a:lnTo>
                      <a:pt x="136" y="328"/>
                    </a:lnTo>
                    <a:close/>
                    <a:moveTo>
                      <a:pt x="198" y="566"/>
                    </a:moveTo>
                    <a:lnTo>
                      <a:pt x="198" y="566"/>
                    </a:lnTo>
                    <a:lnTo>
                      <a:pt x="196" y="580"/>
                    </a:lnTo>
                    <a:lnTo>
                      <a:pt x="196" y="592"/>
                    </a:lnTo>
                    <a:lnTo>
                      <a:pt x="198" y="616"/>
                    </a:lnTo>
                    <a:lnTo>
                      <a:pt x="198" y="630"/>
                    </a:lnTo>
                    <a:lnTo>
                      <a:pt x="196" y="642"/>
                    </a:lnTo>
                    <a:lnTo>
                      <a:pt x="192" y="652"/>
                    </a:lnTo>
                    <a:lnTo>
                      <a:pt x="186" y="662"/>
                    </a:lnTo>
                    <a:lnTo>
                      <a:pt x="180" y="668"/>
                    </a:lnTo>
                    <a:lnTo>
                      <a:pt x="174" y="672"/>
                    </a:lnTo>
                    <a:lnTo>
                      <a:pt x="166" y="676"/>
                    </a:lnTo>
                    <a:lnTo>
                      <a:pt x="164" y="680"/>
                    </a:lnTo>
                    <a:lnTo>
                      <a:pt x="162" y="684"/>
                    </a:lnTo>
                    <a:lnTo>
                      <a:pt x="172" y="686"/>
                    </a:lnTo>
                    <a:lnTo>
                      <a:pt x="180" y="686"/>
                    </a:lnTo>
                    <a:lnTo>
                      <a:pt x="192" y="682"/>
                    </a:lnTo>
                    <a:lnTo>
                      <a:pt x="204" y="676"/>
                    </a:lnTo>
                    <a:lnTo>
                      <a:pt x="210" y="676"/>
                    </a:lnTo>
                    <a:lnTo>
                      <a:pt x="218" y="674"/>
                    </a:lnTo>
                    <a:lnTo>
                      <a:pt x="222" y="666"/>
                    </a:lnTo>
                    <a:lnTo>
                      <a:pt x="228" y="662"/>
                    </a:lnTo>
                    <a:lnTo>
                      <a:pt x="238" y="658"/>
                    </a:lnTo>
                    <a:lnTo>
                      <a:pt x="248" y="658"/>
                    </a:lnTo>
                    <a:lnTo>
                      <a:pt x="268" y="662"/>
                    </a:lnTo>
                    <a:lnTo>
                      <a:pt x="288" y="666"/>
                    </a:lnTo>
                    <a:lnTo>
                      <a:pt x="278" y="660"/>
                    </a:lnTo>
                    <a:lnTo>
                      <a:pt x="268" y="654"/>
                    </a:lnTo>
                    <a:lnTo>
                      <a:pt x="262" y="646"/>
                    </a:lnTo>
                    <a:lnTo>
                      <a:pt x="258" y="640"/>
                    </a:lnTo>
                    <a:lnTo>
                      <a:pt x="256" y="634"/>
                    </a:lnTo>
                    <a:lnTo>
                      <a:pt x="262" y="622"/>
                    </a:lnTo>
                    <a:lnTo>
                      <a:pt x="266" y="608"/>
                    </a:lnTo>
                    <a:lnTo>
                      <a:pt x="268" y="592"/>
                    </a:lnTo>
                    <a:lnTo>
                      <a:pt x="266" y="576"/>
                    </a:lnTo>
                    <a:lnTo>
                      <a:pt x="272" y="574"/>
                    </a:lnTo>
                    <a:lnTo>
                      <a:pt x="276" y="570"/>
                    </a:lnTo>
                    <a:lnTo>
                      <a:pt x="280" y="564"/>
                    </a:lnTo>
                    <a:lnTo>
                      <a:pt x="284" y="558"/>
                    </a:lnTo>
                    <a:lnTo>
                      <a:pt x="288" y="556"/>
                    </a:lnTo>
                    <a:lnTo>
                      <a:pt x="292" y="554"/>
                    </a:lnTo>
                    <a:lnTo>
                      <a:pt x="298" y="554"/>
                    </a:lnTo>
                    <a:lnTo>
                      <a:pt x="304" y="558"/>
                    </a:lnTo>
                    <a:lnTo>
                      <a:pt x="314" y="564"/>
                    </a:lnTo>
                    <a:lnTo>
                      <a:pt x="324" y="572"/>
                    </a:lnTo>
                    <a:lnTo>
                      <a:pt x="330" y="574"/>
                    </a:lnTo>
                    <a:lnTo>
                      <a:pt x="336" y="574"/>
                    </a:lnTo>
                    <a:lnTo>
                      <a:pt x="336" y="580"/>
                    </a:lnTo>
                    <a:lnTo>
                      <a:pt x="338" y="584"/>
                    </a:lnTo>
                    <a:lnTo>
                      <a:pt x="346" y="590"/>
                    </a:lnTo>
                    <a:lnTo>
                      <a:pt x="362" y="598"/>
                    </a:lnTo>
                    <a:lnTo>
                      <a:pt x="360" y="590"/>
                    </a:lnTo>
                    <a:lnTo>
                      <a:pt x="356" y="584"/>
                    </a:lnTo>
                    <a:lnTo>
                      <a:pt x="344" y="574"/>
                    </a:lnTo>
                    <a:lnTo>
                      <a:pt x="338" y="570"/>
                    </a:lnTo>
                    <a:lnTo>
                      <a:pt x="334" y="564"/>
                    </a:lnTo>
                    <a:lnTo>
                      <a:pt x="330" y="556"/>
                    </a:lnTo>
                    <a:lnTo>
                      <a:pt x="328" y="548"/>
                    </a:lnTo>
                    <a:lnTo>
                      <a:pt x="314" y="542"/>
                    </a:lnTo>
                    <a:lnTo>
                      <a:pt x="296" y="538"/>
                    </a:lnTo>
                    <a:lnTo>
                      <a:pt x="276" y="536"/>
                    </a:lnTo>
                    <a:lnTo>
                      <a:pt x="254" y="534"/>
                    </a:lnTo>
                    <a:lnTo>
                      <a:pt x="236" y="536"/>
                    </a:lnTo>
                    <a:lnTo>
                      <a:pt x="218" y="542"/>
                    </a:lnTo>
                    <a:lnTo>
                      <a:pt x="212" y="546"/>
                    </a:lnTo>
                    <a:lnTo>
                      <a:pt x="206" y="552"/>
                    </a:lnTo>
                    <a:lnTo>
                      <a:pt x="202" y="558"/>
                    </a:lnTo>
                    <a:lnTo>
                      <a:pt x="198" y="566"/>
                    </a:lnTo>
                    <a:close/>
                    <a:moveTo>
                      <a:pt x="290" y="666"/>
                    </a:moveTo>
                    <a:lnTo>
                      <a:pt x="290" y="666"/>
                    </a:lnTo>
                    <a:lnTo>
                      <a:pt x="304" y="666"/>
                    </a:lnTo>
                    <a:lnTo>
                      <a:pt x="304" y="660"/>
                    </a:lnTo>
                    <a:lnTo>
                      <a:pt x="290" y="660"/>
                    </a:lnTo>
                    <a:lnTo>
                      <a:pt x="290" y="666"/>
                    </a:lnTo>
                    <a:close/>
                  </a:path>
                </a:pathLst>
              </a:custGeom>
              <a:solidFill>
                <a:srgbClr val="000000"/>
              </a:solidFill>
              <a:ln w="9525">
                <a:noFill/>
                <a:round/>
                <a:headEnd/>
                <a:tailEnd/>
              </a:ln>
            </p:spPr>
            <p:txBody>
              <a:bodyPr/>
              <a:lstStyle/>
              <a:p>
                <a:endParaRPr lang="en-GB"/>
              </a:p>
            </p:txBody>
          </p:sp>
          <p:sp>
            <p:nvSpPr>
              <p:cNvPr id="110" name="Freeform 63"/>
              <p:cNvSpPr>
                <a:spLocks noEditPoints="1"/>
              </p:cNvSpPr>
              <p:nvPr/>
            </p:nvSpPr>
            <p:spPr bwMode="auto">
              <a:xfrm>
                <a:off x="4721225" y="3414713"/>
                <a:ext cx="1101725" cy="1101725"/>
              </a:xfrm>
              <a:custGeom>
                <a:avLst/>
                <a:gdLst>
                  <a:gd name="T0" fmla="*/ 2147483647 w 694"/>
                  <a:gd name="T1" fmla="*/ 2147483647 h 694"/>
                  <a:gd name="T2" fmla="*/ 2147483647 w 694"/>
                  <a:gd name="T3" fmla="*/ 2147483647 h 694"/>
                  <a:gd name="T4" fmla="*/ 2147483647 w 694"/>
                  <a:gd name="T5" fmla="*/ 2147483647 h 694"/>
                  <a:gd name="T6" fmla="*/ 2147483647 w 694"/>
                  <a:gd name="T7" fmla="*/ 2147483647 h 694"/>
                  <a:gd name="T8" fmla="*/ 2147483647 w 694"/>
                  <a:gd name="T9" fmla="*/ 2147483647 h 694"/>
                  <a:gd name="T10" fmla="*/ 2147483647 w 694"/>
                  <a:gd name="T11" fmla="*/ 2147483647 h 694"/>
                  <a:gd name="T12" fmla="*/ 2147483647 w 694"/>
                  <a:gd name="T13" fmla="*/ 2147483647 h 694"/>
                  <a:gd name="T14" fmla="*/ 2147483647 w 694"/>
                  <a:gd name="T15" fmla="*/ 2147483647 h 694"/>
                  <a:gd name="T16" fmla="*/ 2147483647 w 694"/>
                  <a:gd name="T17" fmla="*/ 2147483647 h 694"/>
                  <a:gd name="T18" fmla="*/ 2147483647 w 694"/>
                  <a:gd name="T19" fmla="*/ 2147483647 h 694"/>
                  <a:gd name="T20" fmla="*/ 2147483647 w 694"/>
                  <a:gd name="T21" fmla="*/ 2147483647 h 694"/>
                  <a:gd name="T22" fmla="*/ 2147483647 w 694"/>
                  <a:gd name="T23" fmla="*/ 2147483647 h 694"/>
                  <a:gd name="T24" fmla="*/ 2147483647 w 694"/>
                  <a:gd name="T25" fmla="*/ 2147483647 h 694"/>
                  <a:gd name="T26" fmla="*/ 2147483647 w 694"/>
                  <a:gd name="T27" fmla="*/ 2147483647 h 694"/>
                  <a:gd name="T28" fmla="*/ 2147483647 w 694"/>
                  <a:gd name="T29" fmla="*/ 2147483647 h 694"/>
                  <a:gd name="T30" fmla="*/ 2147483647 w 694"/>
                  <a:gd name="T31" fmla="*/ 2147483647 h 694"/>
                  <a:gd name="T32" fmla="*/ 2147483647 w 694"/>
                  <a:gd name="T33" fmla="*/ 2147483647 h 694"/>
                  <a:gd name="T34" fmla="*/ 2147483647 w 694"/>
                  <a:gd name="T35" fmla="*/ 2147483647 h 694"/>
                  <a:gd name="T36" fmla="*/ 2147483647 w 694"/>
                  <a:gd name="T37" fmla="*/ 2147483647 h 694"/>
                  <a:gd name="T38" fmla="*/ 2147483647 w 694"/>
                  <a:gd name="T39" fmla="*/ 2147483647 h 694"/>
                  <a:gd name="T40" fmla="*/ 2147483647 w 694"/>
                  <a:gd name="T41" fmla="*/ 2147483647 h 694"/>
                  <a:gd name="T42" fmla="*/ 2147483647 w 694"/>
                  <a:gd name="T43" fmla="*/ 2147483647 h 694"/>
                  <a:gd name="T44" fmla="*/ 2147483647 w 694"/>
                  <a:gd name="T45" fmla="*/ 2147483647 h 694"/>
                  <a:gd name="T46" fmla="*/ 2147483647 w 694"/>
                  <a:gd name="T47" fmla="*/ 2147483647 h 694"/>
                  <a:gd name="T48" fmla="*/ 2147483647 w 694"/>
                  <a:gd name="T49" fmla="*/ 2147483647 h 694"/>
                  <a:gd name="T50" fmla="*/ 2147483647 w 694"/>
                  <a:gd name="T51" fmla="*/ 2147483647 h 694"/>
                  <a:gd name="T52" fmla="*/ 2147483647 w 694"/>
                  <a:gd name="T53" fmla="*/ 2147483647 h 694"/>
                  <a:gd name="T54" fmla="*/ 2147483647 w 694"/>
                  <a:gd name="T55" fmla="*/ 2147483647 h 694"/>
                  <a:gd name="T56" fmla="*/ 2147483647 w 694"/>
                  <a:gd name="T57" fmla="*/ 2147483647 h 694"/>
                  <a:gd name="T58" fmla="*/ 2147483647 w 694"/>
                  <a:gd name="T59" fmla="*/ 2147483647 h 694"/>
                  <a:gd name="T60" fmla="*/ 2147483647 w 694"/>
                  <a:gd name="T61" fmla="*/ 2147483647 h 694"/>
                  <a:gd name="T62" fmla="*/ 2147483647 w 694"/>
                  <a:gd name="T63" fmla="*/ 2147483647 h 694"/>
                  <a:gd name="T64" fmla="*/ 2147483647 w 694"/>
                  <a:gd name="T65" fmla="*/ 2147483647 h 694"/>
                  <a:gd name="T66" fmla="*/ 2147483647 w 694"/>
                  <a:gd name="T67" fmla="*/ 2147483647 h 694"/>
                  <a:gd name="T68" fmla="*/ 2147483647 w 694"/>
                  <a:gd name="T69" fmla="*/ 2147483647 h 694"/>
                  <a:gd name="T70" fmla="*/ 2147483647 w 694"/>
                  <a:gd name="T71" fmla="*/ 2147483647 h 694"/>
                  <a:gd name="T72" fmla="*/ 2147483647 w 694"/>
                  <a:gd name="T73" fmla="*/ 2147483647 h 694"/>
                  <a:gd name="T74" fmla="*/ 2147483647 w 694"/>
                  <a:gd name="T75" fmla="*/ 2147483647 h 694"/>
                  <a:gd name="T76" fmla="*/ 2147483647 w 694"/>
                  <a:gd name="T77" fmla="*/ 2147483647 h 694"/>
                  <a:gd name="T78" fmla="*/ 2147483647 w 694"/>
                  <a:gd name="T79" fmla="*/ 2147483647 h 694"/>
                  <a:gd name="T80" fmla="*/ 2147483647 w 694"/>
                  <a:gd name="T81" fmla="*/ 2147483647 h 694"/>
                  <a:gd name="T82" fmla="*/ 2147483647 w 694"/>
                  <a:gd name="T83" fmla="*/ 2147483647 h 694"/>
                  <a:gd name="T84" fmla="*/ 2147483647 w 694"/>
                  <a:gd name="T85" fmla="*/ 2147483647 h 694"/>
                  <a:gd name="T86" fmla="*/ 2147483647 w 694"/>
                  <a:gd name="T87" fmla="*/ 2147483647 h 694"/>
                  <a:gd name="T88" fmla="*/ 2147483647 w 694"/>
                  <a:gd name="T89" fmla="*/ 2147483647 h 694"/>
                  <a:gd name="T90" fmla="*/ 2147483647 w 694"/>
                  <a:gd name="T91" fmla="*/ 2147483647 h 694"/>
                  <a:gd name="T92" fmla="*/ 2147483647 w 694"/>
                  <a:gd name="T93" fmla="*/ 2147483647 h 694"/>
                  <a:gd name="T94" fmla="*/ 2147483647 w 694"/>
                  <a:gd name="T95" fmla="*/ 2147483647 h 694"/>
                  <a:gd name="T96" fmla="*/ 2147483647 w 694"/>
                  <a:gd name="T97" fmla="*/ 2147483647 h 694"/>
                  <a:gd name="T98" fmla="*/ 2147483647 w 694"/>
                  <a:gd name="T99" fmla="*/ 2147483647 h 694"/>
                  <a:gd name="T100" fmla="*/ 2147483647 w 694"/>
                  <a:gd name="T101" fmla="*/ 2147483647 h 694"/>
                  <a:gd name="T102" fmla="*/ 2147483647 w 694"/>
                  <a:gd name="T103" fmla="*/ 2147483647 h 694"/>
                  <a:gd name="T104" fmla="*/ 2147483647 w 694"/>
                  <a:gd name="T105" fmla="*/ 2147483647 h 694"/>
                  <a:gd name="T106" fmla="*/ 2147483647 w 694"/>
                  <a:gd name="T107" fmla="*/ 2147483647 h 694"/>
                  <a:gd name="T108" fmla="*/ 2147483647 w 694"/>
                  <a:gd name="T109" fmla="*/ 2147483647 h 694"/>
                  <a:gd name="T110" fmla="*/ 2147483647 w 694"/>
                  <a:gd name="T111" fmla="*/ 2147483647 h 694"/>
                  <a:gd name="T112" fmla="*/ 2147483647 w 694"/>
                  <a:gd name="T113" fmla="*/ 2147483647 h 694"/>
                  <a:gd name="T114" fmla="*/ 2147483647 w 694"/>
                  <a:gd name="T115" fmla="*/ 2147483647 h 6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4"/>
                  <a:gd name="T175" fmla="*/ 0 h 694"/>
                  <a:gd name="T176" fmla="*/ 694 w 694"/>
                  <a:gd name="T177" fmla="*/ 694 h 6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4" h="694">
                    <a:moveTo>
                      <a:pt x="480" y="6"/>
                    </a:moveTo>
                    <a:lnTo>
                      <a:pt x="480" y="6"/>
                    </a:lnTo>
                    <a:lnTo>
                      <a:pt x="482" y="10"/>
                    </a:lnTo>
                    <a:lnTo>
                      <a:pt x="486" y="14"/>
                    </a:lnTo>
                    <a:lnTo>
                      <a:pt x="488" y="18"/>
                    </a:lnTo>
                    <a:lnTo>
                      <a:pt x="490" y="26"/>
                    </a:lnTo>
                    <a:lnTo>
                      <a:pt x="510" y="24"/>
                    </a:lnTo>
                    <a:lnTo>
                      <a:pt x="520" y="26"/>
                    </a:lnTo>
                    <a:lnTo>
                      <a:pt x="522" y="28"/>
                    </a:lnTo>
                    <a:lnTo>
                      <a:pt x="526" y="32"/>
                    </a:lnTo>
                    <a:lnTo>
                      <a:pt x="530" y="26"/>
                    </a:lnTo>
                    <a:lnTo>
                      <a:pt x="538" y="20"/>
                    </a:lnTo>
                    <a:lnTo>
                      <a:pt x="546" y="14"/>
                    </a:lnTo>
                    <a:lnTo>
                      <a:pt x="556" y="10"/>
                    </a:lnTo>
                    <a:lnTo>
                      <a:pt x="566" y="8"/>
                    </a:lnTo>
                    <a:lnTo>
                      <a:pt x="576" y="10"/>
                    </a:lnTo>
                    <a:lnTo>
                      <a:pt x="586" y="12"/>
                    </a:lnTo>
                    <a:lnTo>
                      <a:pt x="596" y="18"/>
                    </a:lnTo>
                    <a:lnTo>
                      <a:pt x="596" y="28"/>
                    </a:lnTo>
                    <a:lnTo>
                      <a:pt x="594" y="36"/>
                    </a:lnTo>
                    <a:lnTo>
                      <a:pt x="594" y="42"/>
                    </a:lnTo>
                    <a:lnTo>
                      <a:pt x="592" y="52"/>
                    </a:lnTo>
                    <a:lnTo>
                      <a:pt x="602" y="56"/>
                    </a:lnTo>
                    <a:lnTo>
                      <a:pt x="612" y="58"/>
                    </a:lnTo>
                    <a:lnTo>
                      <a:pt x="634" y="62"/>
                    </a:lnTo>
                    <a:lnTo>
                      <a:pt x="654" y="66"/>
                    </a:lnTo>
                    <a:lnTo>
                      <a:pt x="664" y="70"/>
                    </a:lnTo>
                    <a:lnTo>
                      <a:pt x="672" y="74"/>
                    </a:lnTo>
                    <a:lnTo>
                      <a:pt x="674" y="80"/>
                    </a:lnTo>
                    <a:lnTo>
                      <a:pt x="674" y="86"/>
                    </a:lnTo>
                    <a:lnTo>
                      <a:pt x="670" y="98"/>
                    </a:lnTo>
                    <a:lnTo>
                      <a:pt x="658" y="100"/>
                    </a:lnTo>
                    <a:lnTo>
                      <a:pt x="652" y="104"/>
                    </a:lnTo>
                    <a:lnTo>
                      <a:pt x="652" y="106"/>
                    </a:lnTo>
                    <a:lnTo>
                      <a:pt x="650" y="110"/>
                    </a:lnTo>
                    <a:lnTo>
                      <a:pt x="662" y="112"/>
                    </a:lnTo>
                    <a:lnTo>
                      <a:pt x="672" y="118"/>
                    </a:lnTo>
                    <a:lnTo>
                      <a:pt x="682" y="124"/>
                    </a:lnTo>
                    <a:lnTo>
                      <a:pt x="692" y="128"/>
                    </a:lnTo>
                    <a:lnTo>
                      <a:pt x="694" y="140"/>
                    </a:lnTo>
                    <a:lnTo>
                      <a:pt x="694" y="154"/>
                    </a:lnTo>
                    <a:lnTo>
                      <a:pt x="692" y="166"/>
                    </a:lnTo>
                    <a:lnTo>
                      <a:pt x="690" y="176"/>
                    </a:lnTo>
                    <a:lnTo>
                      <a:pt x="684" y="186"/>
                    </a:lnTo>
                    <a:lnTo>
                      <a:pt x="676" y="194"/>
                    </a:lnTo>
                    <a:lnTo>
                      <a:pt x="666" y="198"/>
                    </a:lnTo>
                    <a:lnTo>
                      <a:pt x="654" y="202"/>
                    </a:lnTo>
                    <a:lnTo>
                      <a:pt x="648" y="208"/>
                    </a:lnTo>
                    <a:lnTo>
                      <a:pt x="644" y="214"/>
                    </a:lnTo>
                    <a:lnTo>
                      <a:pt x="638" y="220"/>
                    </a:lnTo>
                    <a:lnTo>
                      <a:pt x="634" y="222"/>
                    </a:lnTo>
                    <a:lnTo>
                      <a:pt x="630" y="222"/>
                    </a:lnTo>
                    <a:lnTo>
                      <a:pt x="634" y="228"/>
                    </a:lnTo>
                    <a:lnTo>
                      <a:pt x="640" y="232"/>
                    </a:lnTo>
                    <a:lnTo>
                      <a:pt x="652" y="240"/>
                    </a:lnTo>
                    <a:lnTo>
                      <a:pt x="658" y="244"/>
                    </a:lnTo>
                    <a:lnTo>
                      <a:pt x="664" y="250"/>
                    </a:lnTo>
                    <a:lnTo>
                      <a:pt x="668" y="256"/>
                    </a:lnTo>
                    <a:lnTo>
                      <a:pt x="670" y="264"/>
                    </a:lnTo>
                    <a:lnTo>
                      <a:pt x="666" y="272"/>
                    </a:lnTo>
                    <a:lnTo>
                      <a:pt x="662" y="280"/>
                    </a:lnTo>
                    <a:lnTo>
                      <a:pt x="656" y="286"/>
                    </a:lnTo>
                    <a:lnTo>
                      <a:pt x="654" y="294"/>
                    </a:lnTo>
                    <a:lnTo>
                      <a:pt x="638" y="296"/>
                    </a:lnTo>
                    <a:lnTo>
                      <a:pt x="624" y="296"/>
                    </a:lnTo>
                    <a:lnTo>
                      <a:pt x="610" y="292"/>
                    </a:lnTo>
                    <a:lnTo>
                      <a:pt x="600" y="286"/>
                    </a:lnTo>
                    <a:lnTo>
                      <a:pt x="578" y="274"/>
                    </a:lnTo>
                    <a:lnTo>
                      <a:pt x="556" y="262"/>
                    </a:lnTo>
                    <a:lnTo>
                      <a:pt x="548" y="268"/>
                    </a:lnTo>
                    <a:lnTo>
                      <a:pt x="538" y="274"/>
                    </a:lnTo>
                    <a:lnTo>
                      <a:pt x="516" y="280"/>
                    </a:lnTo>
                    <a:lnTo>
                      <a:pt x="496" y="286"/>
                    </a:lnTo>
                    <a:lnTo>
                      <a:pt x="486" y="292"/>
                    </a:lnTo>
                    <a:lnTo>
                      <a:pt x="478" y="298"/>
                    </a:lnTo>
                    <a:lnTo>
                      <a:pt x="484" y="300"/>
                    </a:lnTo>
                    <a:lnTo>
                      <a:pt x="488" y="300"/>
                    </a:lnTo>
                    <a:lnTo>
                      <a:pt x="498" y="298"/>
                    </a:lnTo>
                    <a:lnTo>
                      <a:pt x="506" y="294"/>
                    </a:lnTo>
                    <a:lnTo>
                      <a:pt x="516" y="290"/>
                    </a:lnTo>
                    <a:lnTo>
                      <a:pt x="532" y="290"/>
                    </a:lnTo>
                    <a:lnTo>
                      <a:pt x="546" y="292"/>
                    </a:lnTo>
                    <a:lnTo>
                      <a:pt x="558" y="298"/>
                    </a:lnTo>
                    <a:lnTo>
                      <a:pt x="568" y="304"/>
                    </a:lnTo>
                    <a:lnTo>
                      <a:pt x="586" y="318"/>
                    </a:lnTo>
                    <a:lnTo>
                      <a:pt x="598" y="324"/>
                    </a:lnTo>
                    <a:lnTo>
                      <a:pt x="610" y="328"/>
                    </a:lnTo>
                    <a:lnTo>
                      <a:pt x="622" y="330"/>
                    </a:lnTo>
                    <a:lnTo>
                      <a:pt x="634" y="330"/>
                    </a:lnTo>
                    <a:lnTo>
                      <a:pt x="646" y="332"/>
                    </a:lnTo>
                    <a:lnTo>
                      <a:pt x="652" y="336"/>
                    </a:lnTo>
                    <a:lnTo>
                      <a:pt x="656" y="340"/>
                    </a:lnTo>
                    <a:lnTo>
                      <a:pt x="658" y="350"/>
                    </a:lnTo>
                    <a:lnTo>
                      <a:pt x="658" y="360"/>
                    </a:lnTo>
                    <a:lnTo>
                      <a:pt x="656" y="368"/>
                    </a:lnTo>
                    <a:lnTo>
                      <a:pt x="652" y="374"/>
                    </a:lnTo>
                    <a:lnTo>
                      <a:pt x="646" y="380"/>
                    </a:lnTo>
                    <a:lnTo>
                      <a:pt x="638" y="382"/>
                    </a:lnTo>
                    <a:lnTo>
                      <a:pt x="628" y="382"/>
                    </a:lnTo>
                    <a:lnTo>
                      <a:pt x="620" y="380"/>
                    </a:lnTo>
                    <a:lnTo>
                      <a:pt x="614" y="406"/>
                    </a:lnTo>
                    <a:lnTo>
                      <a:pt x="612" y="422"/>
                    </a:lnTo>
                    <a:lnTo>
                      <a:pt x="612" y="438"/>
                    </a:lnTo>
                    <a:lnTo>
                      <a:pt x="596" y="438"/>
                    </a:lnTo>
                    <a:lnTo>
                      <a:pt x="582" y="438"/>
                    </a:lnTo>
                    <a:lnTo>
                      <a:pt x="556" y="436"/>
                    </a:lnTo>
                    <a:lnTo>
                      <a:pt x="534" y="430"/>
                    </a:lnTo>
                    <a:lnTo>
                      <a:pt x="512" y="422"/>
                    </a:lnTo>
                    <a:lnTo>
                      <a:pt x="490" y="414"/>
                    </a:lnTo>
                    <a:lnTo>
                      <a:pt x="468" y="410"/>
                    </a:lnTo>
                    <a:lnTo>
                      <a:pt x="456" y="408"/>
                    </a:lnTo>
                    <a:lnTo>
                      <a:pt x="444" y="408"/>
                    </a:lnTo>
                    <a:lnTo>
                      <a:pt x="430" y="408"/>
                    </a:lnTo>
                    <a:lnTo>
                      <a:pt x="414" y="410"/>
                    </a:lnTo>
                    <a:lnTo>
                      <a:pt x="410" y="418"/>
                    </a:lnTo>
                    <a:lnTo>
                      <a:pt x="404" y="424"/>
                    </a:lnTo>
                    <a:lnTo>
                      <a:pt x="398" y="430"/>
                    </a:lnTo>
                    <a:lnTo>
                      <a:pt x="392" y="430"/>
                    </a:lnTo>
                    <a:lnTo>
                      <a:pt x="386" y="430"/>
                    </a:lnTo>
                    <a:lnTo>
                      <a:pt x="386" y="442"/>
                    </a:lnTo>
                    <a:lnTo>
                      <a:pt x="382" y="450"/>
                    </a:lnTo>
                    <a:lnTo>
                      <a:pt x="376" y="456"/>
                    </a:lnTo>
                    <a:lnTo>
                      <a:pt x="368" y="462"/>
                    </a:lnTo>
                    <a:lnTo>
                      <a:pt x="370" y="484"/>
                    </a:lnTo>
                    <a:lnTo>
                      <a:pt x="374" y="504"/>
                    </a:lnTo>
                    <a:lnTo>
                      <a:pt x="388" y="504"/>
                    </a:lnTo>
                    <a:lnTo>
                      <a:pt x="400" y="500"/>
                    </a:lnTo>
                    <a:lnTo>
                      <a:pt x="410" y="494"/>
                    </a:lnTo>
                    <a:lnTo>
                      <a:pt x="418" y="486"/>
                    </a:lnTo>
                    <a:lnTo>
                      <a:pt x="432" y="470"/>
                    </a:lnTo>
                    <a:lnTo>
                      <a:pt x="442" y="462"/>
                    </a:lnTo>
                    <a:lnTo>
                      <a:pt x="454" y="458"/>
                    </a:lnTo>
                    <a:lnTo>
                      <a:pt x="456" y="456"/>
                    </a:lnTo>
                    <a:lnTo>
                      <a:pt x="456" y="450"/>
                    </a:lnTo>
                    <a:lnTo>
                      <a:pt x="456" y="446"/>
                    </a:lnTo>
                    <a:lnTo>
                      <a:pt x="456" y="444"/>
                    </a:lnTo>
                    <a:lnTo>
                      <a:pt x="458" y="442"/>
                    </a:lnTo>
                    <a:lnTo>
                      <a:pt x="466" y="440"/>
                    </a:lnTo>
                    <a:lnTo>
                      <a:pt x="474" y="438"/>
                    </a:lnTo>
                    <a:lnTo>
                      <a:pt x="484" y="438"/>
                    </a:lnTo>
                    <a:lnTo>
                      <a:pt x="494" y="438"/>
                    </a:lnTo>
                    <a:lnTo>
                      <a:pt x="502" y="440"/>
                    </a:lnTo>
                    <a:lnTo>
                      <a:pt x="508" y="444"/>
                    </a:lnTo>
                    <a:lnTo>
                      <a:pt x="514" y="450"/>
                    </a:lnTo>
                    <a:lnTo>
                      <a:pt x="516" y="458"/>
                    </a:lnTo>
                    <a:lnTo>
                      <a:pt x="526" y="456"/>
                    </a:lnTo>
                    <a:lnTo>
                      <a:pt x="532" y="456"/>
                    </a:lnTo>
                    <a:lnTo>
                      <a:pt x="538" y="456"/>
                    </a:lnTo>
                    <a:lnTo>
                      <a:pt x="556" y="466"/>
                    </a:lnTo>
                    <a:lnTo>
                      <a:pt x="574" y="476"/>
                    </a:lnTo>
                    <a:lnTo>
                      <a:pt x="576" y="486"/>
                    </a:lnTo>
                    <a:lnTo>
                      <a:pt x="576" y="494"/>
                    </a:lnTo>
                    <a:lnTo>
                      <a:pt x="576" y="502"/>
                    </a:lnTo>
                    <a:lnTo>
                      <a:pt x="574" y="510"/>
                    </a:lnTo>
                    <a:lnTo>
                      <a:pt x="572" y="516"/>
                    </a:lnTo>
                    <a:lnTo>
                      <a:pt x="568" y="522"/>
                    </a:lnTo>
                    <a:lnTo>
                      <a:pt x="558" y="530"/>
                    </a:lnTo>
                    <a:lnTo>
                      <a:pt x="544" y="536"/>
                    </a:lnTo>
                    <a:lnTo>
                      <a:pt x="530" y="542"/>
                    </a:lnTo>
                    <a:lnTo>
                      <a:pt x="498" y="548"/>
                    </a:lnTo>
                    <a:lnTo>
                      <a:pt x="500" y="560"/>
                    </a:lnTo>
                    <a:lnTo>
                      <a:pt x="500" y="570"/>
                    </a:lnTo>
                    <a:lnTo>
                      <a:pt x="498" y="580"/>
                    </a:lnTo>
                    <a:lnTo>
                      <a:pt x="494" y="588"/>
                    </a:lnTo>
                    <a:lnTo>
                      <a:pt x="488" y="592"/>
                    </a:lnTo>
                    <a:lnTo>
                      <a:pt x="480" y="592"/>
                    </a:lnTo>
                    <a:lnTo>
                      <a:pt x="472" y="594"/>
                    </a:lnTo>
                    <a:lnTo>
                      <a:pt x="470" y="596"/>
                    </a:lnTo>
                    <a:lnTo>
                      <a:pt x="470" y="600"/>
                    </a:lnTo>
                    <a:lnTo>
                      <a:pt x="456" y="602"/>
                    </a:lnTo>
                    <a:lnTo>
                      <a:pt x="442" y="604"/>
                    </a:lnTo>
                    <a:lnTo>
                      <a:pt x="416" y="614"/>
                    </a:lnTo>
                    <a:lnTo>
                      <a:pt x="388" y="622"/>
                    </a:lnTo>
                    <a:lnTo>
                      <a:pt x="372" y="626"/>
                    </a:lnTo>
                    <a:lnTo>
                      <a:pt x="356" y="628"/>
                    </a:lnTo>
                    <a:lnTo>
                      <a:pt x="350" y="632"/>
                    </a:lnTo>
                    <a:lnTo>
                      <a:pt x="344" y="636"/>
                    </a:lnTo>
                    <a:lnTo>
                      <a:pt x="330" y="642"/>
                    </a:lnTo>
                    <a:lnTo>
                      <a:pt x="318" y="650"/>
                    </a:lnTo>
                    <a:lnTo>
                      <a:pt x="312" y="654"/>
                    </a:lnTo>
                    <a:lnTo>
                      <a:pt x="308" y="662"/>
                    </a:lnTo>
                    <a:lnTo>
                      <a:pt x="298" y="660"/>
                    </a:lnTo>
                    <a:lnTo>
                      <a:pt x="290" y="664"/>
                    </a:lnTo>
                    <a:lnTo>
                      <a:pt x="280" y="668"/>
                    </a:lnTo>
                    <a:lnTo>
                      <a:pt x="272" y="676"/>
                    </a:lnTo>
                    <a:lnTo>
                      <a:pt x="258" y="688"/>
                    </a:lnTo>
                    <a:lnTo>
                      <a:pt x="250" y="692"/>
                    </a:lnTo>
                    <a:lnTo>
                      <a:pt x="242" y="694"/>
                    </a:lnTo>
                    <a:lnTo>
                      <a:pt x="234" y="694"/>
                    </a:lnTo>
                    <a:lnTo>
                      <a:pt x="226" y="694"/>
                    </a:lnTo>
                    <a:lnTo>
                      <a:pt x="214" y="688"/>
                    </a:lnTo>
                    <a:lnTo>
                      <a:pt x="200" y="678"/>
                    </a:lnTo>
                    <a:lnTo>
                      <a:pt x="188" y="668"/>
                    </a:lnTo>
                    <a:lnTo>
                      <a:pt x="188" y="654"/>
                    </a:lnTo>
                    <a:lnTo>
                      <a:pt x="192" y="640"/>
                    </a:lnTo>
                    <a:lnTo>
                      <a:pt x="196" y="628"/>
                    </a:lnTo>
                    <a:lnTo>
                      <a:pt x="200" y="618"/>
                    </a:lnTo>
                    <a:lnTo>
                      <a:pt x="212" y="598"/>
                    </a:lnTo>
                    <a:lnTo>
                      <a:pt x="222" y="576"/>
                    </a:lnTo>
                    <a:lnTo>
                      <a:pt x="222" y="566"/>
                    </a:lnTo>
                    <a:lnTo>
                      <a:pt x="224" y="556"/>
                    </a:lnTo>
                    <a:lnTo>
                      <a:pt x="226" y="548"/>
                    </a:lnTo>
                    <a:lnTo>
                      <a:pt x="232" y="540"/>
                    </a:lnTo>
                    <a:lnTo>
                      <a:pt x="258" y="540"/>
                    </a:lnTo>
                    <a:lnTo>
                      <a:pt x="262" y="530"/>
                    </a:lnTo>
                    <a:lnTo>
                      <a:pt x="262" y="516"/>
                    </a:lnTo>
                    <a:lnTo>
                      <a:pt x="262" y="504"/>
                    </a:lnTo>
                    <a:lnTo>
                      <a:pt x="258" y="492"/>
                    </a:lnTo>
                    <a:lnTo>
                      <a:pt x="230" y="484"/>
                    </a:lnTo>
                    <a:lnTo>
                      <a:pt x="200" y="478"/>
                    </a:lnTo>
                    <a:lnTo>
                      <a:pt x="138" y="468"/>
                    </a:lnTo>
                    <a:lnTo>
                      <a:pt x="136" y="458"/>
                    </a:lnTo>
                    <a:lnTo>
                      <a:pt x="136" y="448"/>
                    </a:lnTo>
                    <a:lnTo>
                      <a:pt x="136" y="438"/>
                    </a:lnTo>
                    <a:lnTo>
                      <a:pt x="140" y="430"/>
                    </a:lnTo>
                    <a:lnTo>
                      <a:pt x="146" y="422"/>
                    </a:lnTo>
                    <a:lnTo>
                      <a:pt x="154" y="418"/>
                    </a:lnTo>
                    <a:lnTo>
                      <a:pt x="162" y="416"/>
                    </a:lnTo>
                    <a:lnTo>
                      <a:pt x="174" y="416"/>
                    </a:lnTo>
                    <a:lnTo>
                      <a:pt x="178" y="412"/>
                    </a:lnTo>
                    <a:lnTo>
                      <a:pt x="180" y="408"/>
                    </a:lnTo>
                    <a:lnTo>
                      <a:pt x="186" y="400"/>
                    </a:lnTo>
                    <a:lnTo>
                      <a:pt x="178" y="396"/>
                    </a:lnTo>
                    <a:lnTo>
                      <a:pt x="170" y="394"/>
                    </a:lnTo>
                    <a:lnTo>
                      <a:pt x="162" y="394"/>
                    </a:lnTo>
                    <a:lnTo>
                      <a:pt x="154" y="396"/>
                    </a:lnTo>
                    <a:lnTo>
                      <a:pt x="148" y="400"/>
                    </a:lnTo>
                    <a:lnTo>
                      <a:pt x="140" y="406"/>
                    </a:lnTo>
                    <a:lnTo>
                      <a:pt x="130" y="420"/>
                    </a:lnTo>
                    <a:lnTo>
                      <a:pt x="126" y="430"/>
                    </a:lnTo>
                    <a:lnTo>
                      <a:pt x="124" y="440"/>
                    </a:lnTo>
                    <a:lnTo>
                      <a:pt x="122" y="452"/>
                    </a:lnTo>
                    <a:lnTo>
                      <a:pt x="118" y="462"/>
                    </a:lnTo>
                    <a:lnTo>
                      <a:pt x="114" y="462"/>
                    </a:lnTo>
                    <a:lnTo>
                      <a:pt x="112" y="462"/>
                    </a:lnTo>
                    <a:lnTo>
                      <a:pt x="108" y="470"/>
                    </a:lnTo>
                    <a:lnTo>
                      <a:pt x="106" y="478"/>
                    </a:lnTo>
                    <a:lnTo>
                      <a:pt x="98" y="486"/>
                    </a:lnTo>
                    <a:lnTo>
                      <a:pt x="90" y="494"/>
                    </a:lnTo>
                    <a:lnTo>
                      <a:pt x="80" y="498"/>
                    </a:lnTo>
                    <a:lnTo>
                      <a:pt x="70" y="500"/>
                    </a:lnTo>
                    <a:lnTo>
                      <a:pt x="60" y="500"/>
                    </a:lnTo>
                    <a:lnTo>
                      <a:pt x="48" y="500"/>
                    </a:lnTo>
                    <a:lnTo>
                      <a:pt x="38" y="496"/>
                    </a:lnTo>
                    <a:lnTo>
                      <a:pt x="26" y="490"/>
                    </a:lnTo>
                    <a:lnTo>
                      <a:pt x="30" y="478"/>
                    </a:lnTo>
                    <a:lnTo>
                      <a:pt x="30" y="468"/>
                    </a:lnTo>
                    <a:lnTo>
                      <a:pt x="30" y="460"/>
                    </a:lnTo>
                    <a:lnTo>
                      <a:pt x="28" y="452"/>
                    </a:lnTo>
                    <a:lnTo>
                      <a:pt x="24" y="438"/>
                    </a:lnTo>
                    <a:lnTo>
                      <a:pt x="16" y="426"/>
                    </a:lnTo>
                    <a:lnTo>
                      <a:pt x="10" y="416"/>
                    </a:lnTo>
                    <a:lnTo>
                      <a:pt x="4" y="404"/>
                    </a:lnTo>
                    <a:lnTo>
                      <a:pt x="0" y="390"/>
                    </a:lnTo>
                    <a:lnTo>
                      <a:pt x="2" y="382"/>
                    </a:lnTo>
                    <a:lnTo>
                      <a:pt x="2" y="372"/>
                    </a:lnTo>
                    <a:lnTo>
                      <a:pt x="10" y="366"/>
                    </a:lnTo>
                    <a:lnTo>
                      <a:pt x="18" y="362"/>
                    </a:lnTo>
                    <a:lnTo>
                      <a:pt x="38" y="356"/>
                    </a:lnTo>
                    <a:lnTo>
                      <a:pt x="32" y="346"/>
                    </a:lnTo>
                    <a:lnTo>
                      <a:pt x="28" y="336"/>
                    </a:lnTo>
                    <a:lnTo>
                      <a:pt x="28" y="326"/>
                    </a:lnTo>
                    <a:lnTo>
                      <a:pt x="28" y="316"/>
                    </a:lnTo>
                    <a:lnTo>
                      <a:pt x="34" y="294"/>
                    </a:lnTo>
                    <a:lnTo>
                      <a:pt x="36" y="276"/>
                    </a:lnTo>
                    <a:lnTo>
                      <a:pt x="50" y="272"/>
                    </a:lnTo>
                    <a:lnTo>
                      <a:pt x="62" y="272"/>
                    </a:lnTo>
                    <a:lnTo>
                      <a:pt x="76" y="272"/>
                    </a:lnTo>
                    <a:lnTo>
                      <a:pt x="88" y="272"/>
                    </a:lnTo>
                    <a:lnTo>
                      <a:pt x="100" y="276"/>
                    </a:lnTo>
                    <a:lnTo>
                      <a:pt x="112" y="280"/>
                    </a:lnTo>
                    <a:lnTo>
                      <a:pt x="120" y="286"/>
                    </a:lnTo>
                    <a:lnTo>
                      <a:pt x="128" y="292"/>
                    </a:lnTo>
                    <a:lnTo>
                      <a:pt x="138" y="280"/>
                    </a:lnTo>
                    <a:lnTo>
                      <a:pt x="142" y="272"/>
                    </a:lnTo>
                    <a:lnTo>
                      <a:pt x="144" y="264"/>
                    </a:lnTo>
                    <a:lnTo>
                      <a:pt x="152" y="262"/>
                    </a:lnTo>
                    <a:lnTo>
                      <a:pt x="158" y="262"/>
                    </a:lnTo>
                    <a:lnTo>
                      <a:pt x="174" y="262"/>
                    </a:lnTo>
                    <a:lnTo>
                      <a:pt x="188" y="264"/>
                    </a:lnTo>
                    <a:lnTo>
                      <a:pt x="206" y="264"/>
                    </a:lnTo>
                    <a:lnTo>
                      <a:pt x="204" y="266"/>
                    </a:lnTo>
                    <a:lnTo>
                      <a:pt x="200" y="268"/>
                    </a:lnTo>
                    <a:lnTo>
                      <a:pt x="198" y="270"/>
                    </a:lnTo>
                    <a:lnTo>
                      <a:pt x="198" y="276"/>
                    </a:lnTo>
                    <a:lnTo>
                      <a:pt x="202" y="276"/>
                    </a:lnTo>
                    <a:lnTo>
                      <a:pt x="204" y="274"/>
                    </a:lnTo>
                    <a:lnTo>
                      <a:pt x="208" y="270"/>
                    </a:lnTo>
                    <a:lnTo>
                      <a:pt x="210" y="264"/>
                    </a:lnTo>
                    <a:lnTo>
                      <a:pt x="214" y="258"/>
                    </a:lnTo>
                    <a:lnTo>
                      <a:pt x="192" y="250"/>
                    </a:lnTo>
                    <a:lnTo>
                      <a:pt x="170" y="242"/>
                    </a:lnTo>
                    <a:lnTo>
                      <a:pt x="150" y="230"/>
                    </a:lnTo>
                    <a:lnTo>
                      <a:pt x="130" y="218"/>
                    </a:lnTo>
                    <a:lnTo>
                      <a:pt x="128" y="204"/>
                    </a:lnTo>
                    <a:lnTo>
                      <a:pt x="128" y="192"/>
                    </a:lnTo>
                    <a:lnTo>
                      <a:pt x="132" y="180"/>
                    </a:lnTo>
                    <a:lnTo>
                      <a:pt x="136" y="170"/>
                    </a:lnTo>
                    <a:lnTo>
                      <a:pt x="148" y="152"/>
                    </a:lnTo>
                    <a:lnTo>
                      <a:pt x="154" y="140"/>
                    </a:lnTo>
                    <a:lnTo>
                      <a:pt x="156" y="128"/>
                    </a:lnTo>
                    <a:lnTo>
                      <a:pt x="166" y="126"/>
                    </a:lnTo>
                    <a:lnTo>
                      <a:pt x="176" y="124"/>
                    </a:lnTo>
                    <a:lnTo>
                      <a:pt x="198" y="124"/>
                    </a:lnTo>
                    <a:lnTo>
                      <a:pt x="194" y="112"/>
                    </a:lnTo>
                    <a:lnTo>
                      <a:pt x="194" y="102"/>
                    </a:lnTo>
                    <a:lnTo>
                      <a:pt x="194" y="92"/>
                    </a:lnTo>
                    <a:lnTo>
                      <a:pt x="198" y="82"/>
                    </a:lnTo>
                    <a:lnTo>
                      <a:pt x="204" y="72"/>
                    </a:lnTo>
                    <a:lnTo>
                      <a:pt x="210" y="66"/>
                    </a:lnTo>
                    <a:lnTo>
                      <a:pt x="218" y="60"/>
                    </a:lnTo>
                    <a:lnTo>
                      <a:pt x="226" y="56"/>
                    </a:lnTo>
                    <a:lnTo>
                      <a:pt x="226" y="48"/>
                    </a:lnTo>
                    <a:lnTo>
                      <a:pt x="228" y="42"/>
                    </a:lnTo>
                    <a:lnTo>
                      <a:pt x="236" y="32"/>
                    </a:lnTo>
                    <a:lnTo>
                      <a:pt x="244" y="30"/>
                    </a:lnTo>
                    <a:lnTo>
                      <a:pt x="250" y="30"/>
                    </a:lnTo>
                    <a:lnTo>
                      <a:pt x="256" y="32"/>
                    </a:lnTo>
                    <a:lnTo>
                      <a:pt x="260" y="34"/>
                    </a:lnTo>
                    <a:lnTo>
                      <a:pt x="268" y="40"/>
                    </a:lnTo>
                    <a:lnTo>
                      <a:pt x="274" y="50"/>
                    </a:lnTo>
                    <a:lnTo>
                      <a:pt x="280" y="60"/>
                    </a:lnTo>
                    <a:lnTo>
                      <a:pt x="286" y="68"/>
                    </a:lnTo>
                    <a:lnTo>
                      <a:pt x="294" y="76"/>
                    </a:lnTo>
                    <a:lnTo>
                      <a:pt x="298" y="80"/>
                    </a:lnTo>
                    <a:lnTo>
                      <a:pt x="304" y="80"/>
                    </a:lnTo>
                    <a:lnTo>
                      <a:pt x="306" y="72"/>
                    </a:lnTo>
                    <a:lnTo>
                      <a:pt x="306" y="64"/>
                    </a:lnTo>
                    <a:lnTo>
                      <a:pt x="306" y="50"/>
                    </a:lnTo>
                    <a:lnTo>
                      <a:pt x="308" y="42"/>
                    </a:lnTo>
                    <a:lnTo>
                      <a:pt x="310" y="36"/>
                    </a:lnTo>
                    <a:lnTo>
                      <a:pt x="312" y="30"/>
                    </a:lnTo>
                    <a:lnTo>
                      <a:pt x="318" y="26"/>
                    </a:lnTo>
                    <a:lnTo>
                      <a:pt x="328" y="20"/>
                    </a:lnTo>
                    <a:lnTo>
                      <a:pt x="338" y="18"/>
                    </a:lnTo>
                    <a:lnTo>
                      <a:pt x="350" y="18"/>
                    </a:lnTo>
                    <a:lnTo>
                      <a:pt x="362" y="20"/>
                    </a:lnTo>
                    <a:lnTo>
                      <a:pt x="372" y="24"/>
                    </a:lnTo>
                    <a:lnTo>
                      <a:pt x="380" y="30"/>
                    </a:lnTo>
                    <a:lnTo>
                      <a:pt x="388" y="36"/>
                    </a:lnTo>
                    <a:lnTo>
                      <a:pt x="392" y="44"/>
                    </a:lnTo>
                    <a:lnTo>
                      <a:pt x="398" y="34"/>
                    </a:lnTo>
                    <a:lnTo>
                      <a:pt x="404" y="24"/>
                    </a:lnTo>
                    <a:lnTo>
                      <a:pt x="410" y="14"/>
                    </a:lnTo>
                    <a:lnTo>
                      <a:pt x="414" y="4"/>
                    </a:lnTo>
                    <a:lnTo>
                      <a:pt x="422" y="0"/>
                    </a:lnTo>
                    <a:lnTo>
                      <a:pt x="430" y="0"/>
                    </a:lnTo>
                    <a:lnTo>
                      <a:pt x="446" y="0"/>
                    </a:lnTo>
                    <a:lnTo>
                      <a:pt x="480" y="6"/>
                    </a:lnTo>
                    <a:close/>
                    <a:moveTo>
                      <a:pt x="472" y="104"/>
                    </a:moveTo>
                    <a:lnTo>
                      <a:pt x="472" y="104"/>
                    </a:lnTo>
                    <a:lnTo>
                      <a:pt x="476" y="88"/>
                    </a:lnTo>
                    <a:lnTo>
                      <a:pt x="476" y="78"/>
                    </a:lnTo>
                    <a:lnTo>
                      <a:pt x="476" y="76"/>
                    </a:lnTo>
                    <a:lnTo>
                      <a:pt x="472" y="74"/>
                    </a:lnTo>
                    <a:lnTo>
                      <a:pt x="470" y="82"/>
                    </a:lnTo>
                    <a:lnTo>
                      <a:pt x="466" y="90"/>
                    </a:lnTo>
                    <a:lnTo>
                      <a:pt x="464" y="96"/>
                    </a:lnTo>
                    <a:lnTo>
                      <a:pt x="464" y="100"/>
                    </a:lnTo>
                    <a:lnTo>
                      <a:pt x="468" y="102"/>
                    </a:lnTo>
                    <a:lnTo>
                      <a:pt x="472" y="104"/>
                    </a:lnTo>
                    <a:close/>
                    <a:moveTo>
                      <a:pt x="376" y="150"/>
                    </a:moveTo>
                    <a:lnTo>
                      <a:pt x="376" y="150"/>
                    </a:lnTo>
                    <a:lnTo>
                      <a:pt x="382" y="148"/>
                    </a:lnTo>
                    <a:lnTo>
                      <a:pt x="386" y="148"/>
                    </a:lnTo>
                    <a:lnTo>
                      <a:pt x="390" y="148"/>
                    </a:lnTo>
                    <a:lnTo>
                      <a:pt x="390" y="134"/>
                    </a:lnTo>
                    <a:lnTo>
                      <a:pt x="390" y="118"/>
                    </a:lnTo>
                    <a:lnTo>
                      <a:pt x="390" y="104"/>
                    </a:lnTo>
                    <a:lnTo>
                      <a:pt x="388" y="92"/>
                    </a:lnTo>
                    <a:lnTo>
                      <a:pt x="382" y="106"/>
                    </a:lnTo>
                    <a:lnTo>
                      <a:pt x="374" y="120"/>
                    </a:lnTo>
                    <a:lnTo>
                      <a:pt x="372" y="128"/>
                    </a:lnTo>
                    <a:lnTo>
                      <a:pt x="372" y="136"/>
                    </a:lnTo>
                    <a:lnTo>
                      <a:pt x="372" y="142"/>
                    </a:lnTo>
                    <a:lnTo>
                      <a:pt x="376" y="150"/>
                    </a:lnTo>
                    <a:close/>
                    <a:moveTo>
                      <a:pt x="256" y="358"/>
                    </a:moveTo>
                    <a:lnTo>
                      <a:pt x="256" y="358"/>
                    </a:lnTo>
                    <a:lnTo>
                      <a:pt x="258" y="348"/>
                    </a:lnTo>
                    <a:lnTo>
                      <a:pt x="256" y="338"/>
                    </a:lnTo>
                    <a:lnTo>
                      <a:pt x="252" y="332"/>
                    </a:lnTo>
                    <a:lnTo>
                      <a:pt x="246" y="326"/>
                    </a:lnTo>
                    <a:lnTo>
                      <a:pt x="232" y="318"/>
                    </a:lnTo>
                    <a:lnTo>
                      <a:pt x="218" y="310"/>
                    </a:lnTo>
                    <a:lnTo>
                      <a:pt x="222" y="328"/>
                    </a:lnTo>
                    <a:lnTo>
                      <a:pt x="224" y="334"/>
                    </a:lnTo>
                    <a:lnTo>
                      <a:pt x="228" y="342"/>
                    </a:lnTo>
                    <a:lnTo>
                      <a:pt x="234" y="348"/>
                    </a:lnTo>
                    <a:lnTo>
                      <a:pt x="240" y="352"/>
                    </a:lnTo>
                    <a:lnTo>
                      <a:pt x="246" y="356"/>
                    </a:lnTo>
                    <a:lnTo>
                      <a:pt x="256" y="358"/>
                    </a:lnTo>
                    <a:close/>
                  </a:path>
                </a:pathLst>
              </a:custGeom>
              <a:solidFill>
                <a:srgbClr val="000000"/>
              </a:solidFill>
              <a:ln w="9525">
                <a:noFill/>
                <a:round/>
                <a:headEnd/>
                <a:tailEnd/>
              </a:ln>
            </p:spPr>
            <p:txBody>
              <a:bodyPr/>
              <a:lstStyle/>
              <a:p>
                <a:endParaRPr lang="en-GB"/>
              </a:p>
            </p:txBody>
          </p:sp>
          <p:sp>
            <p:nvSpPr>
              <p:cNvPr id="111" name="Freeform 64"/>
              <p:cNvSpPr>
                <a:spLocks noEditPoints="1"/>
              </p:cNvSpPr>
              <p:nvPr/>
            </p:nvSpPr>
            <p:spPr bwMode="auto">
              <a:xfrm>
                <a:off x="2968625" y="4192588"/>
                <a:ext cx="400050" cy="381000"/>
              </a:xfrm>
              <a:custGeom>
                <a:avLst/>
                <a:gdLst>
                  <a:gd name="T0" fmla="*/ 2147483647 w 252"/>
                  <a:gd name="T1" fmla="*/ 2147483647 h 240"/>
                  <a:gd name="T2" fmla="*/ 2147483647 w 252"/>
                  <a:gd name="T3" fmla="*/ 2147483647 h 240"/>
                  <a:gd name="T4" fmla="*/ 2147483647 w 252"/>
                  <a:gd name="T5" fmla="*/ 2147483647 h 240"/>
                  <a:gd name="T6" fmla="*/ 2147483647 w 252"/>
                  <a:gd name="T7" fmla="*/ 2147483647 h 240"/>
                  <a:gd name="T8" fmla="*/ 2147483647 w 252"/>
                  <a:gd name="T9" fmla="*/ 2147483647 h 240"/>
                  <a:gd name="T10" fmla="*/ 0 w 252"/>
                  <a:gd name="T11" fmla="*/ 2147483647 h 240"/>
                  <a:gd name="T12" fmla="*/ 2147483647 w 252"/>
                  <a:gd name="T13" fmla="*/ 0 h 240"/>
                  <a:gd name="T14" fmla="*/ 2147483647 w 252"/>
                  <a:gd name="T15" fmla="*/ 2147483647 h 240"/>
                  <a:gd name="T16" fmla="*/ 2147483647 w 252"/>
                  <a:gd name="T17" fmla="*/ 2147483647 h 240"/>
                  <a:gd name="T18" fmla="*/ 2147483647 w 252"/>
                  <a:gd name="T19" fmla="*/ 2147483647 h 240"/>
                  <a:gd name="T20" fmla="*/ 2147483647 w 252"/>
                  <a:gd name="T21" fmla="*/ 2147483647 h 240"/>
                  <a:gd name="T22" fmla="*/ 2147483647 w 252"/>
                  <a:gd name="T23" fmla="*/ 2147483647 h 240"/>
                  <a:gd name="T24" fmla="*/ 2147483647 w 252"/>
                  <a:gd name="T25" fmla="*/ 2147483647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2"/>
                  <a:gd name="T40" fmla="*/ 0 h 240"/>
                  <a:gd name="T41" fmla="*/ 252 w 252"/>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2" h="240">
                    <a:moveTo>
                      <a:pt x="130" y="240"/>
                    </a:moveTo>
                    <a:lnTo>
                      <a:pt x="102" y="204"/>
                    </a:lnTo>
                    <a:lnTo>
                      <a:pt x="130" y="158"/>
                    </a:lnTo>
                    <a:lnTo>
                      <a:pt x="78" y="94"/>
                    </a:lnTo>
                    <a:lnTo>
                      <a:pt x="28" y="112"/>
                    </a:lnTo>
                    <a:lnTo>
                      <a:pt x="0" y="78"/>
                    </a:lnTo>
                    <a:lnTo>
                      <a:pt x="224" y="0"/>
                    </a:lnTo>
                    <a:lnTo>
                      <a:pt x="252" y="34"/>
                    </a:lnTo>
                    <a:lnTo>
                      <a:pt x="130" y="240"/>
                    </a:lnTo>
                    <a:close/>
                    <a:moveTo>
                      <a:pt x="150" y="124"/>
                    </a:moveTo>
                    <a:lnTo>
                      <a:pt x="196" y="50"/>
                    </a:lnTo>
                    <a:lnTo>
                      <a:pt x="114" y="80"/>
                    </a:lnTo>
                    <a:lnTo>
                      <a:pt x="150" y="124"/>
                    </a:lnTo>
                    <a:close/>
                  </a:path>
                </a:pathLst>
              </a:custGeom>
              <a:solidFill>
                <a:srgbClr val="000000"/>
              </a:solidFill>
              <a:ln w="9525">
                <a:noFill/>
                <a:round/>
                <a:headEnd/>
                <a:tailEnd/>
              </a:ln>
            </p:spPr>
            <p:txBody>
              <a:bodyPr/>
              <a:lstStyle/>
              <a:p>
                <a:endParaRPr lang="en-GB"/>
              </a:p>
            </p:txBody>
          </p:sp>
          <p:sp>
            <p:nvSpPr>
              <p:cNvPr id="112" name="Freeform 65"/>
              <p:cNvSpPr>
                <a:spLocks/>
              </p:cNvSpPr>
              <p:nvPr/>
            </p:nvSpPr>
            <p:spPr bwMode="auto">
              <a:xfrm>
                <a:off x="3279775" y="4411663"/>
                <a:ext cx="342900" cy="358775"/>
              </a:xfrm>
              <a:custGeom>
                <a:avLst/>
                <a:gdLst>
                  <a:gd name="T0" fmla="*/ 2147483647 w 216"/>
                  <a:gd name="T1" fmla="*/ 2147483647 h 226"/>
                  <a:gd name="T2" fmla="*/ 2147483647 w 216"/>
                  <a:gd name="T3" fmla="*/ 2147483647 h 226"/>
                  <a:gd name="T4" fmla="*/ 2147483647 w 216"/>
                  <a:gd name="T5" fmla="*/ 2147483647 h 226"/>
                  <a:gd name="T6" fmla="*/ 2147483647 w 216"/>
                  <a:gd name="T7" fmla="*/ 2147483647 h 226"/>
                  <a:gd name="T8" fmla="*/ 2147483647 w 216"/>
                  <a:gd name="T9" fmla="*/ 2147483647 h 226"/>
                  <a:gd name="T10" fmla="*/ 2147483647 w 216"/>
                  <a:gd name="T11" fmla="*/ 2147483647 h 226"/>
                  <a:gd name="T12" fmla="*/ 2147483647 w 216"/>
                  <a:gd name="T13" fmla="*/ 2147483647 h 226"/>
                  <a:gd name="T14" fmla="*/ 2147483647 w 216"/>
                  <a:gd name="T15" fmla="*/ 2147483647 h 226"/>
                  <a:gd name="T16" fmla="*/ 2147483647 w 216"/>
                  <a:gd name="T17" fmla="*/ 2147483647 h 226"/>
                  <a:gd name="T18" fmla="*/ 2147483647 w 216"/>
                  <a:gd name="T19" fmla="*/ 2147483647 h 226"/>
                  <a:gd name="T20" fmla="*/ 2147483647 w 216"/>
                  <a:gd name="T21" fmla="*/ 2147483647 h 226"/>
                  <a:gd name="T22" fmla="*/ 2147483647 w 216"/>
                  <a:gd name="T23" fmla="*/ 2147483647 h 226"/>
                  <a:gd name="T24" fmla="*/ 2147483647 w 216"/>
                  <a:gd name="T25" fmla="*/ 2147483647 h 226"/>
                  <a:gd name="T26" fmla="*/ 2147483647 w 216"/>
                  <a:gd name="T27" fmla="*/ 2147483647 h 226"/>
                  <a:gd name="T28" fmla="*/ 2147483647 w 216"/>
                  <a:gd name="T29" fmla="*/ 2147483647 h 226"/>
                  <a:gd name="T30" fmla="*/ 2147483647 w 216"/>
                  <a:gd name="T31" fmla="*/ 2147483647 h 226"/>
                  <a:gd name="T32" fmla="*/ 2147483647 w 216"/>
                  <a:gd name="T33" fmla="*/ 2147483647 h 226"/>
                  <a:gd name="T34" fmla="*/ 2147483647 w 216"/>
                  <a:gd name="T35" fmla="*/ 2147483647 h 226"/>
                  <a:gd name="T36" fmla="*/ 2147483647 w 216"/>
                  <a:gd name="T37" fmla="*/ 2147483647 h 226"/>
                  <a:gd name="T38" fmla="*/ 2147483647 w 216"/>
                  <a:gd name="T39" fmla="*/ 2147483647 h 226"/>
                  <a:gd name="T40" fmla="*/ 2147483647 w 216"/>
                  <a:gd name="T41" fmla="*/ 2147483647 h 226"/>
                  <a:gd name="T42" fmla="*/ 2147483647 w 216"/>
                  <a:gd name="T43" fmla="*/ 2147483647 h 226"/>
                  <a:gd name="T44" fmla="*/ 2147483647 w 216"/>
                  <a:gd name="T45" fmla="*/ 0 h 226"/>
                  <a:gd name="T46" fmla="*/ 2147483647 w 216"/>
                  <a:gd name="T47" fmla="*/ 2147483647 h 226"/>
                  <a:gd name="T48" fmla="*/ 2147483647 w 216"/>
                  <a:gd name="T49" fmla="*/ 2147483647 h 226"/>
                  <a:gd name="T50" fmla="*/ 2147483647 w 216"/>
                  <a:gd name="T51" fmla="*/ 2147483647 h 226"/>
                  <a:gd name="T52" fmla="*/ 2147483647 w 216"/>
                  <a:gd name="T53" fmla="*/ 2147483647 h 226"/>
                  <a:gd name="T54" fmla="*/ 2147483647 w 216"/>
                  <a:gd name="T55" fmla="*/ 2147483647 h 226"/>
                  <a:gd name="T56" fmla="*/ 2147483647 w 216"/>
                  <a:gd name="T57" fmla="*/ 2147483647 h 226"/>
                  <a:gd name="T58" fmla="*/ 2147483647 w 216"/>
                  <a:gd name="T59" fmla="*/ 2147483647 h 226"/>
                  <a:gd name="T60" fmla="*/ 2147483647 w 216"/>
                  <a:gd name="T61" fmla="*/ 2147483647 h 226"/>
                  <a:gd name="T62" fmla="*/ 2147483647 w 216"/>
                  <a:gd name="T63" fmla="*/ 2147483647 h 226"/>
                  <a:gd name="T64" fmla="*/ 2147483647 w 216"/>
                  <a:gd name="T65" fmla="*/ 2147483647 h 226"/>
                  <a:gd name="T66" fmla="*/ 2147483647 w 216"/>
                  <a:gd name="T67" fmla="*/ 2147483647 h 226"/>
                  <a:gd name="T68" fmla="*/ 2147483647 w 216"/>
                  <a:gd name="T69" fmla="*/ 2147483647 h 226"/>
                  <a:gd name="T70" fmla="*/ 2147483647 w 216"/>
                  <a:gd name="T71" fmla="*/ 2147483647 h 226"/>
                  <a:gd name="T72" fmla="*/ 2147483647 w 216"/>
                  <a:gd name="T73" fmla="*/ 2147483647 h 226"/>
                  <a:gd name="T74" fmla="*/ 2147483647 w 216"/>
                  <a:gd name="T75" fmla="*/ 2147483647 h 226"/>
                  <a:gd name="T76" fmla="*/ 2147483647 w 216"/>
                  <a:gd name="T77" fmla="*/ 2147483647 h 226"/>
                  <a:gd name="T78" fmla="*/ 2147483647 w 216"/>
                  <a:gd name="T79" fmla="*/ 2147483647 h 226"/>
                  <a:gd name="T80" fmla="*/ 2147483647 w 216"/>
                  <a:gd name="T81" fmla="*/ 2147483647 h 226"/>
                  <a:gd name="T82" fmla="*/ 2147483647 w 216"/>
                  <a:gd name="T83" fmla="*/ 2147483647 h 226"/>
                  <a:gd name="T84" fmla="*/ 2147483647 w 216"/>
                  <a:gd name="T85" fmla="*/ 2147483647 h 226"/>
                  <a:gd name="T86" fmla="*/ 2147483647 w 216"/>
                  <a:gd name="T87" fmla="*/ 2147483647 h 226"/>
                  <a:gd name="T88" fmla="*/ 2147483647 w 216"/>
                  <a:gd name="T89" fmla="*/ 2147483647 h 226"/>
                  <a:gd name="T90" fmla="*/ 2147483647 w 216"/>
                  <a:gd name="T91" fmla="*/ 2147483647 h 226"/>
                  <a:gd name="T92" fmla="*/ 2147483647 w 216"/>
                  <a:gd name="T93" fmla="*/ 2147483647 h 226"/>
                  <a:gd name="T94" fmla="*/ 2147483647 w 216"/>
                  <a:gd name="T95" fmla="*/ 2147483647 h 226"/>
                  <a:gd name="T96" fmla="*/ 2147483647 w 216"/>
                  <a:gd name="T97" fmla="*/ 2147483647 h 226"/>
                  <a:gd name="T98" fmla="*/ 2147483647 w 216"/>
                  <a:gd name="T99" fmla="*/ 2147483647 h 226"/>
                  <a:gd name="T100" fmla="*/ 2147483647 w 216"/>
                  <a:gd name="T101" fmla="*/ 2147483647 h 226"/>
                  <a:gd name="T102" fmla="*/ 2147483647 w 216"/>
                  <a:gd name="T103" fmla="*/ 2147483647 h 226"/>
                  <a:gd name="T104" fmla="*/ 2147483647 w 216"/>
                  <a:gd name="T105" fmla="*/ 2147483647 h 226"/>
                  <a:gd name="T106" fmla="*/ 2147483647 w 216"/>
                  <a:gd name="T107" fmla="*/ 2147483647 h 226"/>
                  <a:gd name="T108" fmla="*/ 2147483647 w 216"/>
                  <a:gd name="T109" fmla="*/ 2147483647 h 226"/>
                  <a:gd name="T110" fmla="*/ 2147483647 w 216"/>
                  <a:gd name="T111" fmla="*/ 2147483647 h 226"/>
                  <a:gd name="T112" fmla="*/ 0 w 216"/>
                  <a:gd name="T113" fmla="*/ 2147483647 h 226"/>
                  <a:gd name="T114" fmla="*/ 2147483647 w 216"/>
                  <a:gd name="T115" fmla="*/ 2147483647 h 226"/>
                  <a:gd name="T116" fmla="*/ 2147483647 w 216"/>
                  <a:gd name="T117" fmla="*/ 2147483647 h 2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
                  <a:gd name="T178" fmla="*/ 0 h 226"/>
                  <a:gd name="T179" fmla="*/ 216 w 216"/>
                  <a:gd name="T180" fmla="*/ 226 h 2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 h="226">
                    <a:moveTo>
                      <a:pt x="18" y="84"/>
                    </a:moveTo>
                    <a:lnTo>
                      <a:pt x="52" y="108"/>
                    </a:lnTo>
                    <a:lnTo>
                      <a:pt x="46" y="118"/>
                    </a:lnTo>
                    <a:lnTo>
                      <a:pt x="44" y="126"/>
                    </a:lnTo>
                    <a:lnTo>
                      <a:pt x="42" y="134"/>
                    </a:lnTo>
                    <a:lnTo>
                      <a:pt x="42" y="142"/>
                    </a:lnTo>
                    <a:lnTo>
                      <a:pt x="42" y="150"/>
                    </a:lnTo>
                    <a:lnTo>
                      <a:pt x="46" y="156"/>
                    </a:lnTo>
                    <a:lnTo>
                      <a:pt x="50" y="164"/>
                    </a:lnTo>
                    <a:lnTo>
                      <a:pt x="56" y="170"/>
                    </a:lnTo>
                    <a:lnTo>
                      <a:pt x="64" y="176"/>
                    </a:lnTo>
                    <a:lnTo>
                      <a:pt x="72" y="180"/>
                    </a:lnTo>
                    <a:lnTo>
                      <a:pt x="78" y="182"/>
                    </a:lnTo>
                    <a:lnTo>
                      <a:pt x="86" y="184"/>
                    </a:lnTo>
                    <a:lnTo>
                      <a:pt x="92" y="184"/>
                    </a:lnTo>
                    <a:lnTo>
                      <a:pt x="98" y="182"/>
                    </a:lnTo>
                    <a:lnTo>
                      <a:pt x="104" y="178"/>
                    </a:lnTo>
                    <a:lnTo>
                      <a:pt x="108" y="174"/>
                    </a:lnTo>
                    <a:lnTo>
                      <a:pt x="112" y="168"/>
                    </a:lnTo>
                    <a:lnTo>
                      <a:pt x="114" y="162"/>
                    </a:lnTo>
                    <a:lnTo>
                      <a:pt x="112" y="154"/>
                    </a:lnTo>
                    <a:lnTo>
                      <a:pt x="108" y="144"/>
                    </a:lnTo>
                    <a:lnTo>
                      <a:pt x="90" y="114"/>
                    </a:lnTo>
                    <a:lnTo>
                      <a:pt x="82" y="100"/>
                    </a:lnTo>
                    <a:lnTo>
                      <a:pt x="76" y="88"/>
                    </a:lnTo>
                    <a:lnTo>
                      <a:pt x="72" y="76"/>
                    </a:lnTo>
                    <a:lnTo>
                      <a:pt x="70" y="66"/>
                    </a:lnTo>
                    <a:lnTo>
                      <a:pt x="70" y="54"/>
                    </a:lnTo>
                    <a:lnTo>
                      <a:pt x="74" y="42"/>
                    </a:lnTo>
                    <a:lnTo>
                      <a:pt x="78" y="30"/>
                    </a:lnTo>
                    <a:lnTo>
                      <a:pt x="86" y="20"/>
                    </a:lnTo>
                    <a:lnTo>
                      <a:pt x="98" y="10"/>
                    </a:lnTo>
                    <a:lnTo>
                      <a:pt x="114" y="2"/>
                    </a:lnTo>
                    <a:lnTo>
                      <a:pt x="122" y="0"/>
                    </a:lnTo>
                    <a:lnTo>
                      <a:pt x="132" y="0"/>
                    </a:lnTo>
                    <a:lnTo>
                      <a:pt x="140" y="2"/>
                    </a:lnTo>
                    <a:lnTo>
                      <a:pt x="148" y="4"/>
                    </a:lnTo>
                    <a:lnTo>
                      <a:pt x="166" y="12"/>
                    </a:lnTo>
                    <a:lnTo>
                      <a:pt x="184" y="24"/>
                    </a:lnTo>
                    <a:lnTo>
                      <a:pt x="196" y="38"/>
                    </a:lnTo>
                    <a:lnTo>
                      <a:pt x="206" y="52"/>
                    </a:lnTo>
                    <a:lnTo>
                      <a:pt x="212" y="64"/>
                    </a:lnTo>
                    <a:lnTo>
                      <a:pt x="216" y="78"/>
                    </a:lnTo>
                    <a:lnTo>
                      <a:pt x="216" y="92"/>
                    </a:lnTo>
                    <a:lnTo>
                      <a:pt x="212" y="104"/>
                    </a:lnTo>
                    <a:lnTo>
                      <a:pt x="206" y="116"/>
                    </a:lnTo>
                    <a:lnTo>
                      <a:pt x="198" y="128"/>
                    </a:lnTo>
                    <a:lnTo>
                      <a:pt x="166" y="102"/>
                    </a:lnTo>
                    <a:lnTo>
                      <a:pt x="172" y="88"/>
                    </a:lnTo>
                    <a:lnTo>
                      <a:pt x="174" y="82"/>
                    </a:lnTo>
                    <a:lnTo>
                      <a:pt x="174" y="76"/>
                    </a:lnTo>
                    <a:lnTo>
                      <a:pt x="172" y="70"/>
                    </a:lnTo>
                    <a:lnTo>
                      <a:pt x="168" y="64"/>
                    </a:lnTo>
                    <a:lnTo>
                      <a:pt x="158" y="52"/>
                    </a:lnTo>
                    <a:lnTo>
                      <a:pt x="146" y="42"/>
                    </a:lnTo>
                    <a:lnTo>
                      <a:pt x="138" y="40"/>
                    </a:lnTo>
                    <a:lnTo>
                      <a:pt x="132" y="40"/>
                    </a:lnTo>
                    <a:lnTo>
                      <a:pt x="124" y="40"/>
                    </a:lnTo>
                    <a:lnTo>
                      <a:pt x="118" y="46"/>
                    </a:lnTo>
                    <a:lnTo>
                      <a:pt x="114" y="52"/>
                    </a:lnTo>
                    <a:lnTo>
                      <a:pt x="114" y="60"/>
                    </a:lnTo>
                    <a:lnTo>
                      <a:pt x="114" y="66"/>
                    </a:lnTo>
                    <a:lnTo>
                      <a:pt x="118" y="74"/>
                    </a:lnTo>
                    <a:lnTo>
                      <a:pt x="132" y="96"/>
                    </a:lnTo>
                    <a:lnTo>
                      <a:pt x="146" y="120"/>
                    </a:lnTo>
                    <a:lnTo>
                      <a:pt x="154" y="138"/>
                    </a:lnTo>
                    <a:lnTo>
                      <a:pt x="158" y="154"/>
                    </a:lnTo>
                    <a:lnTo>
                      <a:pt x="156" y="170"/>
                    </a:lnTo>
                    <a:lnTo>
                      <a:pt x="154" y="178"/>
                    </a:lnTo>
                    <a:lnTo>
                      <a:pt x="150" y="186"/>
                    </a:lnTo>
                    <a:lnTo>
                      <a:pt x="140" y="202"/>
                    </a:lnTo>
                    <a:lnTo>
                      <a:pt x="132" y="210"/>
                    </a:lnTo>
                    <a:lnTo>
                      <a:pt x="124" y="214"/>
                    </a:lnTo>
                    <a:lnTo>
                      <a:pt x="116" y="220"/>
                    </a:lnTo>
                    <a:lnTo>
                      <a:pt x="108" y="222"/>
                    </a:lnTo>
                    <a:lnTo>
                      <a:pt x="98" y="224"/>
                    </a:lnTo>
                    <a:lnTo>
                      <a:pt x="88" y="226"/>
                    </a:lnTo>
                    <a:lnTo>
                      <a:pt x="80" y="224"/>
                    </a:lnTo>
                    <a:lnTo>
                      <a:pt x="70" y="222"/>
                    </a:lnTo>
                    <a:lnTo>
                      <a:pt x="60" y="218"/>
                    </a:lnTo>
                    <a:lnTo>
                      <a:pt x="50" y="214"/>
                    </a:lnTo>
                    <a:lnTo>
                      <a:pt x="32" y="198"/>
                    </a:lnTo>
                    <a:lnTo>
                      <a:pt x="18" y="184"/>
                    </a:lnTo>
                    <a:lnTo>
                      <a:pt x="8" y="172"/>
                    </a:lnTo>
                    <a:lnTo>
                      <a:pt x="2" y="158"/>
                    </a:lnTo>
                    <a:lnTo>
                      <a:pt x="0" y="144"/>
                    </a:lnTo>
                    <a:lnTo>
                      <a:pt x="0" y="128"/>
                    </a:lnTo>
                    <a:lnTo>
                      <a:pt x="2" y="114"/>
                    </a:lnTo>
                    <a:lnTo>
                      <a:pt x="10" y="100"/>
                    </a:lnTo>
                    <a:lnTo>
                      <a:pt x="18" y="84"/>
                    </a:lnTo>
                    <a:close/>
                  </a:path>
                </a:pathLst>
              </a:custGeom>
              <a:solidFill>
                <a:srgbClr val="000000"/>
              </a:solidFill>
              <a:ln w="9525">
                <a:noFill/>
                <a:round/>
                <a:headEnd/>
                <a:tailEnd/>
              </a:ln>
            </p:spPr>
            <p:txBody>
              <a:bodyPr/>
              <a:lstStyle/>
              <a:p>
                <a:endParaRPr lang="en-GB"/>
              </a:p>
            </p:txBody>
          </p:sp>
          <p:sp>
            <p:nvSpPr>
              <p:cNvPr id="113" name="Freeform 66"/>
              <p:cNvSpPr>
                <a:spLocks/>
              </p:cNvSpPr>
              <p:nvPr/>
            </p:nvSpPr>
            <p:spPr bwMode="auto">
              <a:xfrm>
                <a:off x="3556000" y="4611688"/>
                <a:ext cx="327025" cy="365125"/>
              </a:xfrm>
              <a:custGeom>
                <a:avLst/>
                <a:gdLst>
                  <a:gd name="T0" fmla="*/ 2147483647 w 206"/>
                  <a:gd name="T1" fmla="*/ 2147483647 h 230"/>
                  <a:gd name="T2" fmla="*/ 2147483647 w 206"/>
                  <a:gd name="T3" fmla="*/ 2147483647 h 230"/>
                  <a:gd name="T4" fmla="*/ 2147483647 w 206"/>
                  <a:gd name="T5" fmla="*/ 2147483647 h 230"/>
                  <a:gd name="T6" fmla="*/ 2147483647 w 206"/>
                  <a:gd name="T7" fmla="*/ 2147483647 h 230"/>
                  <a:gd name="T8" fmla="*/ 2147483647 w 206"/>
                  <a:gd name="T9" fmla="*/ 2147483647 h 230"/>
                  <a:gd name="T10" fmla="*/ 2147483647 w 206"/>
                  <a:gd name="T11" fmla="*/ 2147483647 h 230"/>
                  <a:gd name="T12" fmla="*/ 2147483647 w 206"/>
                  <a:gd name="T13" fmla="*/ 2147483647 h 230"/>
                  <a:gd name="T14" fmla="*/ 2147483647 w 206"/>
                  <a:gd name="T15" fmla="*/ 2147483647 h 230"/>
                  <a:gd name="T16" fmla="*/ 2147483647 w 206"/>
                  <a:gd name="T17" fmla="*/ 2147483647 h 230"/>
                  <a:gd name="T18" fmla="*/ 2147483647 w 206"/>
                  <a:gd name="T19" fmla="*/ 2147483647 h 230"/>
                  <a:gd name="T20" fmla="*/ 2147483647 w 206"/>
                  <a:gd name="T21" fmla="*/ 2147483647 h 230"/>
                  <a:gd name="T22" fmla="*/ 2147483647 w 206"/>
                  <a:gd name="T23" fmla="*/ 2147483647 h 230"/>
                  <a:gd name="T24" fmla="*/ 2147483647 w 206"/>
                  <a:gd name="T25" fmla="*/ 2147483647 h 230"/>
                  <a:gd name="T26" fmla="*/ 2147483647 w 206"/>
                  <a:gd name="T27" fmla="*/ 2147483647 h 230"/>
                  <a:gd name="T28" fmla="*/ 2147483647 w 206"/>
                  <a:gd name="T29" fmla="*/ 2147483647 h 230"/>
                  <a:gd name="T30" fmla="*/ 2147483647 w 206"/>
                  <a:gd name="T31" fmla="*/ 2147483647 h 230"/>
                  <a:gd name="T32" fmla="*/ 2147483647 w 206"/>
                  <a:gd name="T33" fmla="*/ 2147483647 h 230"/>
                  <a:gd name="T34" fmla="*/ 2147483647 w 206"/>
                  <a:gd name="T35" fmla="*/ 2147483647 h 230"/>
                  <a:gd name="T36" fmla="*/ 2147483647 w 206"/>
                  <a:gd name="T37" fmla="*/ 2147483647 h 230"/>
                  <a:gd name="T38" fmla="*/ 2147483647 w 206"/>
                  <a:gd name="T39" fmla="*/ 2147483647 h 230"/>
                  <a:gd name="T40" fmla="*/ 2147483647 w 206"/>
                  <a:gd name="T41" fmla="*/ 2147483647 h 230"/>
                  <a:gd name="T42" fmla="*/ 2147483647 w 206"/>
                  <a:gd name="T43" fmla="*/ 2147483647 h 230"/>
                  <a:gd name="T44" fmla="*/ 2147483647 w 206"/>
                  <a:gd name="T45" fmla="*/ 0 h 230"/>
                  <a:gd name="T46" fmla="*/ 2147483647 w 206"/>
                  <a:gd name="T47" fmla="*/ 0 h 230"/>
                  <a:gd name="T48" fmla="*/ 2147483647 w 206"/>
                  <a:gd name="T49" fmla="*/ 2147483647 h 230"/>
                  <a:gd name="T50" fmla="*/ 2147483647 w 206"/>
                  <a:gd name="T51" fmla="*/ 2147483647 h 230"/>
                  <a:gd name="T52" fmla="*/ 2147483647 w 206"/>
                  <a:gd name="T53" fmla="*/ 2147483647 h 230"/>
                  <a:gd name="T54" fmla="*/ 2147483647 w 206"/>
                  <a:gd name="T55" fmla="*/ 2147483647 h 230"/>
                  <a:gd name="T56" fmla="*/ 2147483647 w 206"/>
                  <a:gd name="T57" fmla="*/ 2147483647 h 230"/>
                  <a:gd name="T58" fmla="*/ 2147483647 w 206"/>
                  <a:gd name="T59" fmla="*/ 2147483647 h 230"/>
                  <a:gd name="T60" fmla="*/ 2147483647 w 206"/>
                  <a:gd name="T61" fmla="*/ 2147483647 h 230"/>
                  <a:gd name="T62" fmla="*/ 2147483647 w 206"/>
                  <a:gd name="T63" fmla="*/ 2147483647 h 230"/>
                  <a:gd name="T64" fmla="*/ 2147483647 w 206"/>
                  <a:gd name="T65" fmla="*/ 2147483647 h 230"/>
                  <a:gd name="T66" fmla="*/ 2147483647 w 206"/>
                  <a:gd name="T67" fmla="*/ 2147483647 h 230"/>
                  <a:gd name="T68" fmla="*/ 2147483647 w 206"/>
                  <a:gd name="T69" fmla="*/ 2147483647 h 230"/>
                  <a:gd name="T70" fmla="*/ 2147483647 w 206"/>
                  <a:gd name="T71" fmla="*/ 2147483647 h 230"/>
                  <a:gd name="T72" fmla="*/ 2147483647 w 206"/>
                  <a:gd name="T73" fmla="*/ 2147483647 h 230"/>
                  <a:gd name="T74" fmla="*/ 2147483647 w 206"/>
                  <a:gd name="T75" fmla="*/ 2147483647 h 230"/>
                  <a:gd name="T76" fmla="*/ 2147483647 w 206"/>
                  <a:gd name="T77" fmla="*/ 2147483647 h 230"/>
                  <a:gd name="T78" fmla="*/ 2147483647 w 206"/>
                  <a:gd name="T79" fmla="*/ 2147483647 h 230"/>
                  <a:gd name="T80" fmla="*/ 2147483647 w 206"/>
                  <a:gd name="T81" fmla="*/ 2147483647 h 230"/>
                  <a:gd name="T82" fmla="*/ 2147483647 w 206"/>
                  <a:gd name="T83" fmla="*/ 2147483647 h 230"/>
                  <a:gd name="T84" fmla="*/ 2147483647 w 206"/>
                  <a:gd name="T85" fmla="*/ 2147483647 h 230"/>
                  <a:gd name="T86" fmla="*/ 2147483647 w 206"/>
                  <a:gd name="T87" fmla="*/ 2147483647 h 230"/>
                  <a:gd name="T88" fmla="*/ 2147483647 w 206"/>
                  <a:gd name="T89" fmla="*/ 2147483647 h 230"/>
                  <a:gd name="T90" fmla="*/ 2147483647 w 206"/>
                  <a:gd name="T91" fmla="*/ 2147483647 h 230"/>
                  <a:gd name="T92" fmla="*/ 2147483647 w 206"/>
                  <a:gd name="T93" fmla="*/ 2147483647 h 230"/>
                  <a:gd name="T94" fmla="*/ 2147483647 w 206"/>
                  <a:gd name="T95" fmla="*/ 2147483647 h 230"/>
                  <a:gd name="T96" fmla="*/ 2147483647 w 206"/>
                  <a:gd name="T97" fmla="*/ 2147483647 h 230"/>
                  <a:gd name="T98" fmla="*/ 2147483647 w 206"/>
                  <a:gd name="T99" fmla="*/ 2147483647 h 230"/>
                  <a:gd name="T100" fmla="*/ 2147483647 w 206"/>
                  <a:gd name="T101" fmla="*/ 2147483647 h 230"/>
                  <a:gd name="T102" fmla="*/ 2147483647 w 206"/>
                  <a:gd name="T103" fmla="*/ 2147483647 h 230"/>
                  <a:gd name="T104" fmla="*/ 2147483647 w 206"/>
                  <a:gd name="T105" fmla="*/ 2147483647 h 230"/>
                  <a:gd name="T106" fmla="*/ 2147483647 w 206"/>
                  <a:gd name="T107" fmla="*/ 2147483647 h 230"/>
                  <a:gd name="T108" fmla="*/ 2147483647 w 206"/>
                  <a:gd name="T109" fmla="*/ 2147483647 h 230"/>
                  <a:gd name="T110" fmla="*/ 2147483647 w 206"/>
                  <a:gd name="T111" fmla="*/ 2147483647 h 230"/>
                  <a:gd name="T112" fmla="*/ 2147483647 w 206"/>
                  <a:gd name="T113" fmla="*/ 2147483647 h 230"/>
                  <a:gd name="T114" fmla="*/ 0 w 206"/>
                  <a:gd name="T115" fmla="*/ 2147483647 h 230"/>
                  <a:gd name="T116" fmla="*/ 2147483647 w 206"/>
                  <a:gd name="T117" fmla="*/ 2147483647 h 2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6"/>
                  <a:gd name="T178" fmla="*/ 0 h 230"/>
                  <a:gd name="T179" fmla="*/ 206 w 206"/>
                  <a:gd name="T180" fmla="*/ 230 h 2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6" h="230">
                    <a:moveTo>
                      <a:pt x="10" y="102"/>
                    </a:moveTo>
                    <a:lnTo>
                      <a:pt x="48" y="120"/>
                    </a:lnTo>
                    <a:lnTo>
                      <a:pt x="44" y="130"/>
                    </a:lnTo>
                    <a:lnTo>
                      <a:pt x="42" y="140"/>
                    </a:lnTo>
                    <a:lnTo>
                      <a:pt x="42" y="148"/>
                    </a:lnTo>
                    <a:lnTo>
                      <a:pt x="42" y="156"/>
                    </a:lnTo>
                    <a:lnTo>
                      <a:pt x="46" y="162"/>
                    </a:lnTo>
                    <a:lnTo>
                      <a:pt x="50" y="170"/>
                    </a:lnTo>
                    <a:lnTo>
                      <a:pt x="56" y="176"/>
                    </a:lnTo>
                    <a:lnTo>
                      <a:pt x="64" y="180"/>
                    </a:lnTo>
                    <a:lnTo>
                      <a:pt x="72" y="186"/>
                    </a:lnTo>
                    <a:lnTo>
                      <a:pt x="80" y="188"/>
                    </a:lnTo>
                    <a:lnTo>
                      <a:pt x="86" y="190"/>
                    </a:lnTo>
                    <a:lnTo>
                      <a:pt x="94" y="188"/>
                    </a:lnTo>
                    <a:lnTo>
                      <a:pt x="100" y="188"/>
                    </a:lnTo>
                    <a:lnTo>
                      <a:pt x="106" y="184"/>
                    </a:lnTo>
                    <a:lnTo>
                      <a:pt x="110" y="180"/>
                    </a:lnTo>
                    <a:lnTo>
                      <a:pt x="114" y="176"/>
                    </a:lnTo>
                    <a:lnTo>
                      <a:pt x="116" y="170"/>
                    </a:lnTo>
                    <a:lnTo>
                      <a:pt x="118" y="162"/>
                    </a:lnTo>
                    <a:lnTo>
                      <a:pt x="116" y="154"/>
                    </a:lnTo>
                    <a:lnTo>
                      <a:pt x="110" y="146"/>
                    </a:lnTo>
                    <a:lnTo>
                      <a:pt x="86" y="120"/>
                    </a:lnTo>
                    <a:lnTo>
                      <a:pt x="76" y="108"/>
                    </a:lnTo>
                    <a:lnTo>
                      <a:pt x="68" y="96"/>
                    </a:lnTo>
                    <a:lnTo>
                      <a:pt x="62" y="86"/>
                    </a:lnTo>
                    <a:lnTo>
                      <a:pt x="58" y="76"/>
                    </a:lnTo>
                    <a:lnTo>
                      <a:pt x="56" y="64"/>
                    </a:lnTo>
                    <a:lnTo>
                      <a:pt x="56" y="52"/>
                    </a:lnTo>
                    <a:lnTo>
                      <a:pt x="60" y="40"/>
                    </a:lnTo>
                    <a:lnTo>
                      <a:pt x="66" y="28"/>
                    </a:lnTo>
                    <a:lnTo>
                      <a:pt x="76" y="16"/>
                    </a:lnTo>
                    <a:lnTo>
                      <a:pt x="90" y="6"/>
                    </a:lnTo>
                    <a:lnTo>
                      <a:pt x="98" y="2"/>
                    </a:lnTo>
                    <a:lnTo>
                      <a:pt x="106" y="0"/>
                    </a:lnTo>
                    <a:lnTo>
                      <a:pt x="114" y="0"/>
                    </a:lnTo>
                    <a:lnTo>
                      <a:pt x="124" y="0"/>
                    </a:lnTo>
                    <a:lnTo>
                      <a:pt x="142" y="6"/>
                    </a:lnTo>
                    <a:lnTo>
                      <a:pt x="162" y="16"/>
                    </a:lnTo>
                    <a:lnTo>
                      <a:pt x="178" y="26"/>
                    </a:lnTo>
                    <a:lnTo>
                      <a:pt x="190" y="38"/>
                    </a:lnTo>
                    <a:lnTo>
                      <a:pt x="198" y="50"/>
                    </a:lnTo>
                    <a:lnTo>
                      <a:pt x="204" y="62"/>
                    </a:lnTo>
                    <a:lnTo>
                      <a:pt x="206" y="76"/>
                    </a:lnTo>
                    <a:lnTo>
                      <a:pt x="204" y="88"/>
                    </a:lnTo>
                    <a:lnTo>
                      <a:pt x="200" y="102"/>
                    </a:lnTo>
                    <a:lnTo>
                      <a:pt x="194" y="114"/>
                    </a:lnTo>
                    <a:lnTo>
                      <a:pt x="158" y="94"/>
                    </a:lnTo>
                    <a:lnTo>
                      <a:pt x="162" y="80"/>
                    </a:lnTo>
                    <a:lnTo>
                      <a:pt x="162" y="74"/>
                    </a:lnTo>
                    <a:lnTo>
                      <a:pt x="162" y="68"/>
                    </a:lnTo>
                    <a:lnTo>
                      <a:pt x="158" y="62"/>
                    </a:lnTo>
                    <a:lnTo>
                      <a:pt x="154" y="56"/>
                    </a:lnTo>
                    <a:lnTo>
                      <a:pt x="142" y="46"/>
                    </a:lnTo>
                    <a:lnTo>
                      <a:pt x="128" y="40"/>
                    </a:lnTo>
                    <a:lnTo>
                      <a:pt x="120" y="38"/>
                    </a:lnTo>
                    <a:lnTo>
                      <a:pt x="114" y="38"/>
                    </a:lnTo>
                    <a:lnTo>
                      <a:pt x="106" y="40"/>
                    </a:lnTo>
                    <a:lnTo>
                      <a:pt x="102" y="46"/>
                    </a:lnTo>
                    <a:lnTo>
                      <a:pt x="98" y="54"/>
                    </a:lnTo>
                    <a:lnTo>
                      <a:pt x="100" y="62"/>
                    </a:lnTo>
                    <a:lnTo>
                      <a:pt x="102" y="68"/>
                    </a:lnTo>
                    <a:lnTo>
                      <a:pt x="106" y="74"/>
                    </a:lnTo>
                    <a:lnTo>
                      <a:pt x="124" y="94"/>
                    </a:lnTo>
                    <a:lnTo>
                      <a:pt x="142" y="116"/>
                    </a:lnTo>
                    <a:lnTo>
                      <a:pt x="154" y="132"/>
                    </a:lnTo>
                    <a:lnTo>
                      <a:pt x="160" y="148"/>
                    </a:lnTo>
                    <a:lnTo>
                      <a:pt x="162" y="164"/>
                    </a:lnTo>
                    <a:lnTo>
                      <a:pt x="160" y="172"/>
                    </a:lnTo>
                    <a:lnTo>
                      <a:pt x="158" y="180"/>
                    </a:lnTo>
                    <a:lnTo>
                      <a:pt x="150" y="198"/>
                    </a:lnTo>
                    <a:lnTo>
                      <a:pt x="144" y="206"/>
                    </a:lnTo>
                    <a:lnTo>
                      <a:pt x="138" y="212"/>
                    </a:lnTo>
                    <a:lnTo>
                      <a:pt x="130" y="218"/>
                    </a:lnTo>
                    <a:lnTo>
                      <a:pt x="122" y="224"/>
                    </a:lnTo>
                    <a:lnTo>
                      <a:pt x="114" y="228"/>
                    </a:lnTo>
                    <a:lnTo>
                      <a:pt x="104" y="230"/>
                    </a:lnTo>
                    <a:lnTo>
                      <a:pt x="94" y="230"/>
                    </a:lnTo>
                    <a:lnTo>
                      <a:pt x="86" y="230"/>
                    </a:lnTo>
                    <a:lnTo>
                      <a:pt x="76" y="228"/>
                    </a:lnTo>
                    <a:lnTo>
                      <a:pt x="64" y="224"/>
                    </a:lnTo>
                    <a:lnTo>
                      <a:pt x="42" y="212"/>
                    </a:lnTo>
                    <a:lnTo>
                      <a:pt x="28" y="202"/>
                    </a:lnTo>
                    <a:lnTo>
                      <a:pt x="16" y="190"/>
                    </a:lnTo>
                    <a:lnTo>
                      <a:pt x="8" y="178"/>
                    </a:lnTo>
                    <a:lnTo>
                      <a:pt x="2" y="164"/>
                    </a:lnTo>
                    <a:lnTo>
                      <a:pt x="0" y="150"/>
                    </a:lnTo>
                    <a:lnTo>
                      <a:pt x="0" y="134"/>
                    </a:lnTo>
                    <a:lnTo>
                      <a:pt x="4" y="118"/>
                    </a:lnTo>
                    <a:lnTo>
                      <a:pt x="10" y="102"/>
                    </a:lnTo>
                    <a:close/>
                  </a:path>
                </a:pathLst>
              </a:custGeom>
              <a:solidFill>
                <a:srgbClr val="000000"/>
              </a:solidFill>
              <a:ln w="9525">
                <a:noFill/>
                <a:round/>
                <a:headEnd/>
                <a:tailEnd/>
              </a:ln>
            </p:spPr>
            <p:txBody>
              <a:bodyPr/>
              <a:lstStyle/>
              <a:p>
                <a:endParaRPr lang="en-GB"/>
              </a:p>
            </p:txBody>
          </p:sp>
          <p:sp>
            <p:nvSpPr>
              <p:cNvPr id="114" name="Freeform 67"/>
              <p:cNvSpPr>
                <a:spLocks noEditPoints="1"/>
              </p:cNvSpPr>
              <p:nvPr/>
            </p:nvSpPr>
            <p:spPr bwMode="auto">
              <a:xfrm>
                <a:off x="3876675" y="4767263"/>
                <a:ext cx="333375" cy="365125"/>
              </a:xfrm>
              <a:custGeom>
                <a:avLst/>
                <a:gdLst>
                  <a:gd name="T0" fmla="*/ 2147483647 w 210"/>
                  <a:gd name="T1" fmla="*/ 2147483647 h 230"/>
                  <a:gd name="T2" fmla="*/ 2147483647 w 210"/>
                  <a:gd name="T3" fmla="*/ 2147483647 h 230"/>
                  <a:gd name="T4" fmla="*/ 2147483647 w 210"/>
                  <a:gd name="T5" fmla="*/ 2147483647 h 230"/>
                  <a:gd name="T6" fmla="*/ 2147483647 w 210"/>
                  <a:gd name="T7" fmla="*/ 2147483647 h 230"/>
                  <a:gd name="T8" fmla="*/ 2147483647 w 210"/>
                  <a:gd name="T9" fmla="*/ 2147483647 h 230"/>
                  <a:gd name="T10" fmla="*/ 2147483647 w 210"/>
                  <a:gd name="T11" fmla="*/ 0 h 230"/>
                  <a:gd name="T12" fmla="*/ 2147483647 w 210"/>
                  <a:gd name="T13" fmla="*/ 0 h 230"/>
                  <a:gd name="T14" fmla="*/ 2147483647 w 210"/>
                  <a:gd name="T15" fmla="*/ 2147483647 h 230"/>
                  <a:gd name="T16" fmla="*/ 2147483647 w 210"/>
                  <a:gd name="T17" fmla="*/ 2147483647 h 230"/>
                  <a:gd name="T18" fmla="*/ 2147483647 w 210"/>
                  <a:gd name="T19" fmla="*/ 2147483647 h 230"/>
                  <a:gd name="T20" fmla="*/ 2147483647 w 210"/>
                  <a:gd name="T21" fmla="*/ 2147483647 h 230"/>
                  <a:gd name="T22" fmla="*/ 2147483647 w 210"/>
                  <a:gd name="T23" fmla="*/ 2147483647 h 230"/>
                  <a:gd name="T24" fmla="*/ 2147483647 w 210"/>
                  <a:gd name="T25" fmla="*/ 2147483647 h 230"/>
                  <a:gd name="T26" fmla="*/ 2147483647 w 210"/>
                  <a:gd name="T27" fmla="*/ 2147483647 h 230"/>
                  <a:gd name="T28" fmla="*/ 2147483647 w 210"/>
                  <a:gd name="T29" fmla="*/ 2147483647 h 230"/>
                  <a:gd name="T30" fmla="*/ 2147483647 w 210"/>
                  <a:gd name="T31" fmla="*/ 2147483647 h 230"/>
                  <a:gd name="T32" fmla="*/ 2147483647 w 210"/>
                  <a:gd name="T33" fmla="*/ 2147483647 h 230"/>
                  <a:gd name="T34" fmla="*/ 2147483647 w 210"/>
                  <a:gd name="T35" fmla="*/ 2147483647 h 230"/>
                  <a:gd name="T36" fmla="*/ 2147483647 w 210"/>
                  <a:gd name="T37" fmla="*/ 2147483647 h 230"/>
                  <a:gd name="T38" fmla="*/ 2147483647 w 210"/>
                  <a:gd name="T39" fmla="*/ 2147483647 h 230"/>
                  <a:gd name="T40" fmla="*/ 2147483647 w 210"/>
                  <a:gd name="T41" fmla="*/ 2147483647 h 230"/>
                  <a:gd name="T42" fmla="*/ 0 w 210"/>
                  <a:gd name="T43" fmla="*/ 2147483647 h 230"/>
                  <a:gd name="T44" fmla="*/ 2147483647 w 210"/>
                  <a:gd name="T45" fmla="*/ 2147483647 h 230"/>
                  <a:gd name="T46" fmla="*/ 2147483647 w 210"/>
                  <a:gd name="T47" fmla="*/ 2147483647 h 230"/>
                  <a:gd name="T48" fmla="*/ 2147483647 w 210"/>
                  <a:gd name="T49" fmla="*/ 2147483647 h 230"/>
                  <a:gd name="T50" fmla="*/ 2147483647 w 210"/>
                  <a:gd name="T51" fmla="*/ 2147483647 h 230"/>
                  <a:gd name="T52" fmla="*/ 2147483647 w 210"/>
                  <a:gd name="T53" fmla="*/ 2147483647 h 230"/>
                  <a:gd name="T54" fmla="*/ 2147483647 w 210"/>
                  <a:gd name="T55" fmla="*/ 2147483647 h 230"/>
                  <a:gd name="T56" fmla="*/ 2147483647 w 210"/>
                  <a:gd name="T57" fmla="*/ 2147483647 h 230"/>
                  <a:gd name="T58" fmla="*/ 2147483647 w 210"/>
                  <a:gd name="T59" fmla="*/ 2147483647 h 230"/>
                  <a:gd name="T60" fmla="*/ 2147483647 w 210"/>
                  <a:gd name="T61" fmla="*/ 2147483647 h 230"/>
                  <a:gd name="T62" fmla="*/ 2147483647 w 210"/>
                  <a:gd name="T63" fmla="*/ 2147483647 h 230"/>
                  <a:gd name="T64" fmla="*/ 2147483647 w 210"/>
                  <a:gd name="T65" fmla="*/ 2147483647 h 230"/>
                  <a:gd name="T66" fmla="*/ 2147483647 w 210"/>
                  <a:gd name="T67" fmla="*/ 2147483647 h 230"/>
                  <a:gd name="T68" fmla="*/ 2147483647 w 210"/>
                  <a:gd name="T69" fmla="*/ 2147483647 h 230"/>
                  <a:gd name="T70" fmla="*/ 2147483647 w 210"/>
                  <a:gd name="T71" fmla="*/ 2147483647 h 230"/>
                  <a:gd name="T72" fmla="*/ 2147483647 w 210"/>
                  <a:gd name="T73" fmla="*/ 2147483647 h 230"/>
                  <a:gd name="T74" fmla="*/ 2147483647 w 210"/>
                  <a:gd name="T75" fmla="*/ 2147483647 h 230"/>
                  <a:gd name="T76" fmla="*/ 2147483647 w 210"/>
                  <a:gd name="T77" fmla="*/ 2147483647 h 230"/>
                  <a:gd name="T78" fmla="*/ 2147483647 w 210"/>
                  <a:gd name="T79" fmla="*/ 2147483647 h 230"/>
                  <a:gd name="T80" fmla="*/ 2147483647 w 210"/>
                  <a:gd name="T81" fmla="*/ 2147483647 h 230"/>
                  <a:gd name="T82" fmla="*/ 2147483647 w 210"/>
                  <a:gd name="T83" fmla="*/ 2147483647 h 230"/>
                  <a:gd name="T84" fmla="*/ 2147483647 w 210"/>
                  <a:gd name="T85" fmla="*/ 2147483647 h 230"/>
                  <a:gd name="T86" fmla="*/ 2147483647 w 210"/>
                  <a:gd name="T87" fmla="*/ 2147483647 h 2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30"/>
                  <a:gd name="T134" fmla="*/ 210 w 210"/>
                  <a:gd name="T135" fmla="*/ 230 h 2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30">
                    <a:moveTo>
                      <a:pt x="10" y="82"/>
                    </a:moveTo>
                    <a:lnTo>
                      <a:pt x="10" y="82"/>
                    </a:lnTo>
                    <a:lnTo>
                      <a:pt x="16" y="68"/>
                    </a:lnTo>
                    <a:lnTo>
                      <a:pt x="22" y="54"/>
                    </a:lnTo>
                    <a:lnTo>
                      <a:pt x="30" y="42"/>
                    </a:lnTo>
                    <a:lnTo>
                      <a:pt x="38" y="32"/>
                    </a:lnTo>
                    <a:lnTo>
                      <a:pt x="52" y="20"/>
                    </a:lnTo>
                    <a:lnTo>
                      <a:pt x="66" y="10"/>
                    </a:lnTo>
                    <a:lnTo>
                      <a:pt x="82" y="2"/>
                    </a:lnTo>
                    <a:lnTo>
                      <a:pt x="98" y="0"/>
                    </a:lnTo>
                    <a:lnTo>
                      <a:pt x="110" y="0"/>
                    </a:lnTo>
                    <a:lnTo>
                      <a:pt x="120" y="0"/>
                    </a:lnTo>
                    <a:lnTo>
                      <a:pt x="144" y="6"/>
                    </a:lnTo>
                    <a:lnTo>
                      <a:pt x="164" y="16"/>
                    </a:lnTo>
                    <a:lnTo>
                      <a:pt x="180" y="28"/>
                    </a:lnTo>
                    <a:lnTo>
                      <a:pt x="192" y="42"/>
                    </a:lnTo>
                    <a:lnTo>
                      <a:pt x="202" y="60"/>
                    </a:lnTo>
                    <a:lnTo>
                      <a:pt x="208" y="80"/>
                    </a:lnTo>
                    <a:lnTo>
                      <a:pt x="210" y="102"/>
                    </a:lnTo>
                    <a:lnTo>
                      <a:pt x="206" y="124"/>
                    </a:lnTo>
                    <a:lnTo>
                      <a:pt x="200" y="150"/>
                    </a:lnTo>
                    <a:lnTo>
                      <a:pt x="188" y="174"/>
                    </a:lnTo>
                    <a:lnTo>
                      <a:pt x="176" y="192"/>
                    </a:lnTo>
                    <a:lnTo>
                      <a:pt x="162" y="208"/>
                    </a:lnTo>
                    <a:lnTo>
                      <a:pt x="144" y="220"/>
                    </a:lnTo>
                    <a:lnTo>
                      <a:pt x="126" y="228"/>
                    </a:lnTo>
                    <a:lnTo>
                      <a:pt x="108" y="230"/>
                    </a:lnTo>
                    <a:lnTo>
                      <a:pt x="86" y="230"/>
                    </a:lnTo>
                    <a:lnTo>
                      <a:pt x="66" y="224"/>
                    </a:lnTo>
                    <a:lnTo>
                      <a:pt x="46" y="214"/>
                    </a:lnTo>
                    <a:lnTo>
                      <a:pt x="30" y="202"/>
                    </a:lnTo>
                    <a:lnTo>
                      <a:pt x="16" y="188"/>
                    </a:lnTo>
                    <a:lnTo>
                      <a:pt x="6" y="170"/>
                    </a:lnTo>
                    <a:lnTo>
                      <a:pt x="2" y="150"/>
                    </a:lnTo>
                    <a:lnTo>
                      <a:pt x="0" y="130"/>
                    </a:lnTo>
                    <a:lnTo>
                      <a:pt x="2" y="106"/>
                    </a:lnTo>
                    <a:lnTo>
                      <a:pt x="10" y="82"/>
                    </a:lnTo>
                    <a:close/>
                    <a:moveTo>
                      <a:pt x="50" y="96"/>
                    </a:moveTo>
                    <a:lnTo>
                      <a:pt x="50" y="96"/>
                    </a:lnTo>
                    <a:lnTo>
                      <a:pt x="46" y="112"/>
                    </a:lnTo>
                    <a:lnTo>
                      <a:pt x="44" y="128"/>
                    </a:lnTo>
                    <a:lnTo>
                      <a:pt x="44" y="142"/>
                    </a:lnTo>
                    <a:lnTo>
                      <a:pt x="46" y="156"/>
                    </a:lnTo>
                    <a:lnTo>
                      <a:pt x="52" y="166"/>
                    </a:lnTo>
                    <a:lnTo>
                      <a:pt x="58" y="176"/>
                    </a:lnTo>
                    <a:lnTo>
                      <a:pt x="68" y="182"/>
                    </a:lnTo>
                    <a:lnTo>
                      <a:pt x="78" y="188"/>
                    </a:lnTo>
                    <a:lnTo>
                      <a:pt x="90" y="190"/>
                    </a:lnTo>
                    <a:lnTo>
                      <a:pt x="102" y="190"/>
                    </a:lnTo>
                    <a:lnTo>
                      <a:pt x="112" y="188"/>
                    </a:lnTo>
                    <a:lnTo>
                      <a:pt x="124" y="184"/>
                    </a:lnTo>
                    <a:lnTo>
                      <a:pt x="134" y="176"/>
                    </a:lnTo>
                    <a:lnTo>
                      <a:pt x="144" y="164"/>
                    </a:lnTo>
                    <a:lnTo>
                      <a:pt x="152" y="150"/>
                    </a:lnTo>
                    <a:lnTo>
                      <a:pt x="158" y="134"/>
                    </a:lnTo>
                    <a:lnTo>
                      <a:pt x="164" y="116"/>
                    </a:lnTo>
                    <a:lnTo>
                      <a:pt x="166" y="102"/>
                    </a:lnTo>
                    <a:lnTo>
                      <a:pt x="166" y="88"/>
                    </a:lnTo>
                    <a:lnTo>
                      <a:pt x="164" y="74"/>
                    </a:lnTo>
                    <a:lnTo>
                      <a:pt x="158" y="64"/>
                    </a:lnTo>
                    <a:lnTo>
                      <a:pt x="152" y="56"/>
                    </a:lnTo>
                    <a:lnTo>
                      <a:pt x="142" y="48"/>
                    </a:lnTo>
                    <a:lnTo>
                      <a:pt x="130" y="44"/>
                    </a:lnTo>
                    <a:lnTo>
                      <a:pt x="118" y="40"/>
                    </a:lnTo>
                    <a:lnTo>
                      <a:pt x="108" y="40"/>
                    </a:lnTo>
                    <a:lnTo>
                      <a:pt x="96" y="42"/>
                    </a:lnTo>
                    <a:lnTo>
                      <a:pt x="84" y="46"/>
                    </a:lnTo>
                    <a:lnTo>
                      <a:pt x="74" y="54"/>
                    </a:lnTo>
                    <a:lnTo>
                      <a:pt x="66" y="66"/>
                    </a:lnTo>
                    <a:lnTo>
                      <a:pt x="58" y="80"/>
                    </a:lnTo>
                    <a:lnTo>
                      <a:pt x="50" y="96"/>
                    </a:lnTo>
                    <a:close/>
                  </a:path>
                </a:pathLst>
              </a:custGeom>
              <a:solidFill>
                <a:srgbClr val="000000"/>
              </a:solidFill>
              <a:ln w="9525">
                <a:noFill/>
                <a:round/>
                <a:headEnd/>
                <a:tailEnd/>
              </a:ln>
            </p:spPr>
            <p:txBody>
              <a:bodyPr/>
              <a:lstStyle/>
              <a:p>
                <a:endParaRPr lang="en-GB"/>
              </a:p>
            </p:txBody>
          </p:sp>
          <p:sp>
            <p:nvSpPr>
              <p:cNvPr id="115" name="Freeform 68"/>
              <p:cNvSpPr>
                <a:spLocks/>
              </p:cNvSpPr>
              <p:nvPr/>
            </p:nvSpPr>
            <p:spPr bwMode="auto">
              <a:xfrm>
                <a:off x="4251325" y="4852988"/>
                <a:ext cx="295275" cy="365125"/>
              </a:xfrm>
              <a:custGeom>
                <a:avLst/>
                <a:gdLst>
                  <a:gd name="T0" fmla="*/ 2147483647 w 186"/>
                  <a:gd name="T1" fmla="*/ 2147483647 h 230"/>
                  <a:gd name="T2" fmla="*/ 2147483647 w 186"/>
                  <a:gd name="T3" fmla="*/ 2147483647 h 230"/>
                  <a:gd name="T4" fmla="*/ 2147483647 w 186"/>
                  <a:gd name="T5" fmla="*/ 2147483647 h 230"/>
                  <a:gd name="T6" fmla="*/ 2147483647 w 186"/>
                  <a:gd name="T7" fmla="*/ 2147483647 h 230"/>
                  <a:gd name="T8" fmla="*/ 2147483647 w 186"/>
                  <a:gd name="T9" fmla="*/ 2147483647 h 230"/>
                  <a:gd name="T10" fmla="*/ 2147483647 w 186"/>
                  <a:gd name="T11" fmla="*/ 2147483647 h 230"/>
                  <a:gd name="T12" fmla="*/ 2147483647 w 186"/>
                  <a:gd name="T13" fmla="*/ 2147483647 h 230"/>
                  <a:gd name="T14" fmla="*/ 2147483647 w 186"/>
                  <a:gd name="T15" fmla="*/ 2147483647 h 230"/>
                  <a:gd name="T16" fmla="*/ 2147483647 w 186"/>
                  <a:gd name="T17" fmla="*/ 2147483647 h 230"/>
                  <a:gd name="T18" fmla="*/ 2147483647 w 186"/>
                  <a:gd name="T19" fmla="*/ 2147483647 h 230"/>
                  <a:gd name="T20" fmla="*/ 2147483647 w 186"/>
                  <a:gd name="T21" fmla="*/ 2147483647 h 230"/>
                  <a:gd name="T22" fmla="*/ 2147483647 w 186"/>
                  <a:gd name="T23" fmla="*/ 2147483647 h 230"/>
                  <a:gd name="T24" fmla="*/ 2147483647 w 186"/>
                  <a:gd name="T25" fmla="*/ 2147483647 h 230"/>
                  <a:gd name="T26" fmla="*/ 2147483647 w 186"/>
                  <a:gd name="T27" fmla="*/ 2147483647 h 230"/>
                  <a:gd name="T28" fmla="*/ 2147483647 w 186"/>
                  <a:gd name="T29" fmla="*/ 2147483647 h 230"/>
                  <a:gd name="T30" fmla="*/ 2147483647 w 186"/>
                  <a:gd name="T31" fmla="*/ 0 h 230"/>
                  <a:gd name="T32" fmla="*/ 2147483647 w 186"/>
                  <a:gd name="T33" fmla="*/ 2147483647 h 230"/>
                  <a:gd name="T34" fmla="*/ 2147483647 w 186"/>
                  <a:gd name="T35" fmla="*/ 2147483647 h 230"/>
                  <a:gd name="T36" fmla="*/ 2147483647 w 186"/>
                  <a:gd name="T37" fmla="*/ 2147483647 h 230"/>
                  <a:gd name="T38" fmla="*/ 2147483647 w 186"/>
                  <a:gd name="T39" fmla="*/ 2147483647 h 230"/>
                  <a:gd name="T40" fmla="*/ 2147483647 w 186"/>
                  <a:gd name="T41" fmla="*/ 2147483647 h 230"/>
                  <a:gd name="T42" fmla="*/ 2147483647 w 186"/>
                  <a:gd name="T43" fmla="*/ 2147483647 h 230"/>
                  <a:gd name="T44" fmla="*/ 2147483647 w 186"/>
                  <a:gd name="T45" fmla="*/ 2147483647 h 230"/>
                  <a:gd name="T46" fmla="*/ 2147483647 w 186"/>
                  <a:gd name="T47" fmla="*/ 2147483647 h 230"/>
                  <a:gd name="T48" fmla="*/ 2147483647 w 186"/>
                  <a:gd name="T49" fmla="*/ 2147483647 h 230"/>
                  <a:gd name="T50" fmla="*/ 2147483647 w 186"/>
                  <a:gd name="T51" fmla="*/ 2147483647 h 230"/>
                  <a:gd name="T52" fmla="*/ 2147483647 w 186"/>
                  <a:gd name="T53" fmla="*/ 2147483647 h 230"/>
                  <a:gd name="T54" fmla="*/ 2147483647 w 186"/>
                  <a:gd name="T55" fmla="*/ 2147483647 h 230"/>
                  <a:gd name="T56" fmla="*/ 2147483647 w 186"/>
                  <a:gd name="T57" fmla="*/ 2147483647 h 230"/>
                  <a:gd name="T58" fmla="*/ 2147483647 w 186"/>
                  <a:gd name="T59" fmla="*/ 2147483647 h 230"/>
                  <a:gd name="T60" fmla="*/ 2147483647 w 186"/>
                  <a:gd name="T61" fmla="*/ 2147483647 h 230"/>
                  <a:gd name="T62" fmla="*/ 2147483647 w 186"/>
                  <a:gd name="T63" fmla="*/ 2147483647 h 230"/>
                  <a:gd name="T64" fmla="*/ 2147483647 w 186"/>
                  <a:gd name="T65" fmla="*/ 2147483647 h 230"/>
                  <a:gd name="T66" fmla="*/ 2147483647 w 186"/>
                  <a:gd name="T67" fmla="*/ 2147483647 h 230"/>
                  <a:gd name="T68" fmla="*/ 2147483647 w 186"/>
                  <a:gd name="T69" fmla="*/ 2147483647 h 230"/>
                  <a:gd name="T70" fmla="*/ 2147483647 w 186"/>
                  <a:gd name="T71" fmla="*/ 2147483647 h 230"/>
                  <a:gd name="T72" fmla="*/ 2147483647 w 186"/>
                  <a:gd name="T73" fmla="*/ 2147483647 h 230"/>
                  <a:gd name="T74" fmla="*/ 2147483647 w 186"/>
                  <a:gd name="T75" fmla="*/ 2147483647 h 230"/>
                  <a:gd name="T76" fmla="*/ 2147483647 w 186"/>
                  <a:gd name="T77" fmla="*/ 2147483647 h 230"/>
                  <a:gd name="T78" fmla="*/ 2147483647 w 186"/>
                  <a:gd name="T79" fmla="*/ 2147483647 h 230"/>
                  <a:gd name="T80" fmla="*/ 2147483647 w 186"/>
                  <a:gd name="T81" fmla="*/ 2147483647 h 230"/>
                  <a:gd name="T82" fmla="*/ 2147483647 w 186"/>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6"/>
                  <a:gd name="T127" fmla="*/ 0 h 230"/>
                  <a:gd name="T128" fmla="*/ 186 w 186"/>
                  <a:gd name="T129" fmla="*/ 230 h 2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6" h="230">
                    <a:moveTo>
                      <a:pt x="138" y="148"/>
                    </a:moveTo>
                    <a:lnTo>
                      <a:pt x="176" y="168"/>
                    </a:lnTo>
                    <a:lnTo>
                      <a:pt x="170" y="184"/>
                    </a:lnTo>
                    <a:lnTo>
                      <a:pt x="160" y="198"/>
                    </a:lnTo>
                    <a:lnTo>
                      <a:pt x="150" y="208"/>
                    </a:lnTo>
                    <a:lnTo>
                      <a:pt x="140" y="218"/>
                    </a:lnTo>
                    <a:lnTo>
                      <a:pt x="126" y="224"/>
                    </a:lnTo>
                    <a:lnTo>
                      <a:pt x="114" y="228"/>
                    </a:lnTo>
                    <a:lnTo>
                      <a:pt x="98" y="230"/>
                    </a:lnTo>
                    <a:lnTo>
                      <a:pt x="82" y="230"/>
                    </a:lnTo>
                    <a:lnTo>
                      <a:pt x="64" y="224"/>
                    </a:lnTo>
                    <a:lnTo>
                      <a:pt x="46" y="218"/>
                    </a:lnTo>
                    <a:lnTo>
                      <a:pt x="32" y="206"/>
                    </a:lnTo>
                    <a:lnTo>
                      <a:pt x="18" y="190"/>
                    </a:lnTo>
                    <a:lnTo>
                      <a:pt x="8" y="174"/>
                    </a:lnTo>
                    <a:lnTo>
                      <a:pt x="2" y="152"/>
                    </a:lnTo>
                    <a:lnTo>
                      <a:pt x="0" y="130"/>
                    </a:lnTo>
                    <a:lnTo>
                      <a:pt x="2" y="106"/>
                    </a:lnTo>
                    <a:lnTo>
                      <a:pt x="6" y="80"/>
                    </a:lnTo>
                    <a:lnTo>
                      <a:pt x="14" y="56"/>
                    </a:lnTo>
                    <a:lnTo>
                      <a:pt x="24" y="38"/>
                    </a:lnTo>
                    <a:lnTo>
                      <a:pt x="38" y="22"/>
                    </a:lnTo>
                    <a:lnTo>
                      <a:pt x="54" y="10"/>
                    </a:lnTo>
                    <a:lnTo>
                      <a:pt x="72" y="2"/>
                    </a:lnTo>
                    <a:lnTo>
                      <a:pt x="90" y="0"/>
                    </a:lnTo>
                    <a:lnTo>
                      <a:pt x="112" y="0"/>
                    </a:lnTo>
                    <a:lnTo>
                      <a:pt x="130" y="4"/>
                    </a:lnTo>
                    <a:lnTo>
                      <a:pt x="146" y="10"/>
                    </a:lnTo>
                    <a:lnTo>
                      <a:pt x="158" y="20"/>
                    </a:lnTo>
                    <a:lnTo>
                      <a:pt x="170" y="30"/>
                    </a:lnTo>
                    <a:lnTo>
                      <a:pt x="176" y="40"/>
                    </a:lnTo>
                    <a:lnTo>
                      <a:pt x="180" y="50"/>
                    </a:lnTo>
                    <a:lnTo>
                      <a:pt x="184" y="62"/>
                    </a:lnTo>
                    <a:lnTo>
                      <a:pt x="186" y="74"/>
                    </a:lnTo>
                    <a:lnTo>
                      <a:pt x="144" y="80"/>
                    </a:lnTo>
                    <a:lnTo>
                      <a:pt x="142" y="72"/>
                    </a:lnTo>
                    <a:lnTo>
                      <a:pt x="140" y="64"/>
                    </a:lnTo>
                    <a:lnTo>
                      <a:pt x="136" y="58"/>
                    </a:lnTo>
                    <a:lnTo>
                      <a:pt x="132" y="52"/>
                    </a:lnTo>
                    <a:lnTo>
                      <a:pt x="126" y="46"/>
                    </a:lnTo>
                    <a:lnTo>
                      <a:pt x="120" y="42"/>
                    </a:lnTo>
                    <a:lnTo>
                      <a:pt x="112" y="40"/>
                    </a:lnTo>
                    <a:lnTo>
                      <a:pt x="106" y="38"/>
                    </a:lnTo>
                    <a:lnTo>
                      <a:pt x="94" y="38"/>
                    </a:lnTo>
                    <a:lnTo>
                      <a:pt x="84" y="40"/>
                    </a:lnTo>
                    <a:lnTo>
                      <a:pt x="74" y="44"/>
                    </a:lnTo>
                    <a:lnTo>
                      <a:pt x="66" y="52"/>
                    </a:lnTo>
                    <a:lnTo>
                      <a:pt x="58" y="60"/>
                    </a:lnTo>
                    <a:lnTo>
                      <a:pt x="52" y="74"/>
                    </a:lnTo>
                    <a:lnTo>
                      <a:pt x="48" y="88"/>
                    </a:lnTo>
                    <a:lnTo>
                      <a:pt x="44" y="106"/>
                    </a:lnTo>
                    <a:lnTo>
                      <a:pt x="44" y="126"/>
                    </a:lnTo>
                    <a:lnTo>
                      <a:pt x="44" y="144"/>
                    </a:lnTo>
                    <a:lnTo>
                      <a:pt x="48" y="158"/>
                    </a:lnTo>
                    <a:lnTo>
                      <a:pt x="52" y="168"/>
                    </a:lnTo>
                    <a:lnTo>
                      <a:pt x="58" y="178"/>
                    </a:lnTo>
                    <a:lnTo>
                      <a:pt x="66" y="184"/>
                    </a:lnTo>
                    <a:lnTo>
                      <a:pt x="76" y="188"/>
                    </a:lnTo>
                    <a:lnTo>
                      <a:pt x="86" y="190"/>
                    </a:lnTo>
                    <a:lnTo>
                      <a:pt x="94" y="190"/>
                    </a:lnTo>
                    <a:lnTo>
                      <a:pt x="102" y="190"/>
                    </a:lnTo>
                    <a:lnTo>
                      <a:pt x="110" y="186"/>
                    </a:lnTo>
                    <a:lnTo>
                      <a:pt x="116" y="182"/>
                    </a:lnTo>
                    <a:lnTo>
                      <a:pt x="122" y="176"/>
                    </a:lnTo>
                    <a:lnTo>
                      <a:pt x="128" y="170"/>
                    </a:lnTo>
                    <a:lnTo>
                      <a:pt x="134" y="160"/>
                    </a:lnTo>
                    <a:lnTo>
                      <a:pt x="138" y="148"/>
                    </a:lnTo>
                    <a:close/>
                  </a:path>
                </a:pathLst>
              </a:custGeom>
              <a:solidFill>
                <a:srgbClr val="000000"/>
              </a:solidFill>
              <a:ln w="9525">
                <a:noFill/>
                <a:round/>
                <a:headEnd/>
                <a:tailEnd/>
              </a:ln>
            </p:spPr>
            <p:txBody>
              <a:bodyPr/>
              <a:lstStyle/>
              <a:p>
                <a:endParaRPr lang="en-GB"/>
              </a:p>
            </p:txBody>
          </p:sp>
          <p:sp>
            <p:nvSpPr>
              <p:cNvPr id="116" name="Freeform 69"/>
              <p:cNvSpPr>
                <a:spLocks/>
              </p:cNvSpPr>
              <p:nvPr/>
            </p:nvSpPr>
            <p:spPr bwMode="auto">
              <a:xfrm>
                <a:off x="4619625" y="4862513"/>
                <a:ext cx="82550" cy="358775"/>
              </a:xfrm>
              <a:custGeom>
                <a:avLst/>
                <a:gdLst>
                  <a:gd name="T0" fmla="*/ 2147483647 w 52"/>
                  <a:gd name="T1" fmla="*/ 2147483647 h 226"/>
                  <a:gd name="T2" fmla="*/ 0 w 52"/>
                  <a:gd name="T3" fmla="*/ 2147483647 h 226"/>
                  <a:gd name="T4" fmla="*/ 2147483647 w 52"/>
                  <a:gd name="T5" fmla="*/ 0 h 226"/>
                  <a:gd name="T6" fmla="*/ 2147483647 w 52"/>
                  <a:gd name="T7" fmla="*/ 2147483647 h 226"/>
                  <a:gd name="T8" fmla="*/ 2147483647 w 52"/>
                  <a:gd name="T9" fmla="*/ 2147483647 h 226"/>
                  <a:gd name="T10" fmla="*/ 0 60000 65536"/>
                  <a:gd name="T11" fmla="*/ 0 60000 65536"/>
                  <a:gd name="T12" fmla="*/ 0 60000 65536"/>
                  <a:gd name="T13" fmla="*/ 0 60000 65536"/>
                  <a:gd name="T14" fmla="*/ 0 60000 65536"/>
                  <a:gd name="T15" fmla="*/ 0 w 52"/>
                  <a:gd name="T16" fmla="*/ 0 h 226"/>
                  <a:gd name="T17" fmla="*/ 52 w 52"/>
                  <a:gd name="T18" fmla="*/ 226 h 226"/>
                </a:gdLst>
                <a:ahLst/>
                <a:cxnLst>
                  <a:cxn ang="T10">
                    <a:pos x="T0" y="T1"/>
                  </a:cxn>
                  <a:cxn ang="T11">
                    <a:pos x="T2" y="T3"/>
                  </a:cxn>
                  <a:cxn ang="T12">
                    <a:pos x="T4" y="T5"/>
                  </a:cxn>
                  <a:cxn ang="T13">
                    <a:pos x="T6" y="T7"/>
                  </a:cxn>
                  <a:cxn ang="T14">
                    <a:pos x="T8" y="T9"/>
                  </a:cxn>
                </a:cxnLst>
                <a:rect l="T15" t="T16" r="T17" b="T18"/>
                <a:pathLst>
                  <a:path w="52" h="226">
                    <a:moveTo>
                      <a:pt x="10" y="226"/>
                    </a:moveTo>
                    <a:lnTo>
                      <a:pt x="0" y="2"/>
                    </a:lnTo>
                    <a:lnTo>
                      <a:pt x="42" y="0"/>
                    </a:lnTo>
                    <a:lnTo>
                      <a:pt x="52" y="224"/>
                    </a:lnTo>
                    <a:lnTo>
                      <a:pt x="10" y="226"/>
                    </a:lnTo>
                    <a:close/>
                  </a:path>
                </a:pathLst>
              </a:custGeom>
              <a:solidFill>
                <a:srgbClr val="000000"/>
              </a:solidFill>
              <a:ln w="9525">
                <a:noFill/>
                <a:round/>
                <a:headEnd/>
                <a:tailEnd/>
              </a:ln>
            </p:spPr>
            <p:txBody>
              <a:bodyPr/>
              <a:lstStyle/>
              <a:p>
                <a:endParaRPr lang="en-GB"/>
              </a:p>
            </p:txBody>
          </p:sp>
          <p:sp>
            <p:nvSpPr>
              <p:cNvPr id="117" name="Freeform 70"/>
              <p:cNvSpPr>
                <a:spLocks noEditPoints="1"/>
              </p:cNvSpPr>
              <p:nvPr/>
            </p:nvSpPr>
            <p:spPr bwMode="auto">
              <a:xfrm>
                <a:off x="4794250" y="4827588"/>
                <a:ext cx="323850" cy="387350"/>
              </a:xfrm>
              <a:custGeom>
                <a:avLst/>
                <a:gdLst>
                  <a:gd name="T0" fmla="*/ 2147483647 w 204"/>
                  <a:gd name="T1" fmla="*/ 2147483647 h 244"/>
                  <a:gd name="T2" fmla="*/ 2147483647 w 204"/>
                  <a:gd name="T3" fmla="*/ 2147483647 h 244"/>
                  <a:gd name="T4" fmla="*/ 2147483647 w 204"/>
                  <a:gd name="T5" fmla="*/ 2147483647 h 244"/>
                  <a:gd name="T6" fmla="*/ 2147483647 w 204"/>
                  <a:gd name="T7" fmla="*/ 2147483647 h 244"/>
                  <a:gd name="T8" fmla="*/ 2147483647 w 204"/>
                  <a:gd name="T9" fmla="*/ 2147483647 h 244"/>
                  <a:gd name="T10" fmla="*/ 0 w 204"/>
                  <a:gd name="T11" fmla="*/ 2147483647 h 244"/>
                  <a:gd name="T12" fmla="*/ 2147483647 w 204"/>
                  <a:gd name="T13" fmla="*/ 2147483647 h 244"/>
                  <a:gd name="T14" fmla="*/ 2147483647 w 204"/>
                  <a:gd name="T15" fmla="*/ 0 h 244"/>
                  <a:gd name="T16" fmla="*/ 2147483647 w 204"/>
                  <a:gd name="T17" fmla="*/ 2147483647 h 244"/>
                  <a:gd name="T18" fmla="*/ 2147483647 w 204"/>
                  <a:gd name="T19" fmla="*/ 2147483647 h 244"/>
                  <a:gd name="T20" fmla="*/ 2147483647 w 204"/>
                  <a:gd name="T21" fmla="*/ 2147483647 h 244"/>
                  <a:gd name="T22" fmla="*/ 2147483647 w 204"/>
                  <a:gd name="T23" fmla="*/ 2147483647 h 244"/>
                  <a:gd name="T24" fmla="*/ 2147483647 w 204"/>
                  <a:gd name="T25" fmla="*/ 2147483647 h 2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244"/>
                  <a:gd name="T41" fmla="*/ 204 w 204"/>
                  <a:gd name="T42" fmla="*/ 244 h 2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244">
                    <a:moveTo>
                      <a:pt x="204" y="202"/>
                    </a:moveTo>
                    <a:lnTo>
                      <a:pt x="160" y="212"/>
                    </a:lnTo>
                    <a:lnTo>
                      <a:pt x="132" y="166"/>
                    </a:lnTo>
                    <a:lnTo>
                      <a:pt x="50" y="182"/>
                    </a:lnTo>
                    <a:lnTo>
                      <a:pt x="44" y="236"/>
                    </a:lnTo>
                    <a:lnTo>
                      <a:pt x="0" y="244"/>
                    </a:lnTo>
                    <a:lnTo>
                      <a:pt x="34" y="10"/>
                    </a:lnTo>
                    <a:lnTo>
                      <a:pt x="76" y="0"/>
                    </a:lnTo>
                    <a:lnTo>
                      <a:pt x="204" y="202"/>
                    </a:lnTo>
                    <a:close/>
                    <a:moveTo>
                      <a:pt x="110" y="132"/>
                    </a:moveTo>
                    <a:lnTo>
                      <a:pt x="66" y="56"/>
                    </a:lnTo>
                    <a:lnTo>
                      <a:pt x="56" y="142"/>
                    </a:lnTo>
                    <a:lnTo>
                      <a:pt x="110" y="132"/>
                    </a:lnTo>
                    <a:close/>
                  </a:path>
                </a:pathLst>
              </a:custGeom>
              <a:solidFill>
                <a:srgbClr val="000000"/>
              </a:solidFill>
              <a:ln w="9525">
                <a:noFill/>
                <a:round/>
                <a:headEnd/>
                <a:tailEnd/>
              </a:ln>
            </p:spPr>
            <p:txBody>
              <a:bodyPr/>
              <a:lstStyle/>
              <a:p>
                <a:endParaRPr lang="en-GB"/>
              </a:p>
            </p:txBody>
          </p:sp>
          <p:sp>
            <p:nvSpPr>
              <p:cNvPr id="118" name="Freeform 71"/>
              <p:cNvSpPr>
                <a:spLocks/>
              </p:cNvSpPr>
              <p:nvPr/>
            </p:nvSpPr>
            <p:spPr bwMode="auto">
              <a:xfrm>
                <a:off x="5022850" y="4706938"/>
                <a:ext cx="285750" cy="390525"/>
              </a:xfrm>
              <a:custGeom>
                <a:avLst/>
                <a:gdLst>
                  <a:gd name="T0" fmla="*/ 2147483647 w 180"/>
                  <a:gd name="T1" fmla="*/ 2147483647 h 246"/>
                  <a:gd name="T2" fmla="*/ 2147483647 w 180"/>
                  <a:gd name="T3" fmla="*/ 2147483647 h 246"/>
                  <a:gd name="T4" fmla="*/ 2147483647 w 180"/>
                  <a:gd name="T5" fmla="*/ 2147483647 h 246"/>
                  <a:gd name="T6" fmla="*/ 0 w 180"/>
                  <a:gd name="T7" fmla="*/ 2147483647 h 246"/>
                  <a:gd name="T8" fmla="*/ 2147483647 w 180"/>
                  <a:gd name="T9" fmla="*/ 0 h 246"/>
                  <a:gd name="T10" fmla="*/ 2147483647 w 180"/>
                  <a:gd name="T11" fmla="*/ 2147483647 h 246"/>
                  <a:gd name="T12" fmla="*/ 2147483647 w 180"/>
                  <a:gd name="T13" fmla="*/ 2147483647 h 246"/>
                  <a:gd name="T14" fmla="*/ 2147483647 w 180"/>
                  <a:gd name="T15" fmla="*/ 2147483647 h 246"/>
                  <a:gd name="T16" fmla="*/ 2147483647 w 180"/>
                  <a:gd name="T17" fmla="*/ 2147483647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246"/>
                  <a:gd name="T29" fmla="*/ 180 w 180"/>
                  <a:gd name="T30" fmla="*/ 246 h 2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246">
                    <a:moveTo>
                      <a:pt x="142" y="246"/>
                    </a:moveTo>
                    <a:lnTo>
                      <a:pt x="72" y="74"/>
                    </a:lnTo>
                    <a:lnTo>
                      <a:pt x="14" y="96"/>
                    </a:lnTo>
                    <a:lnTo>
                      <a:pt x="0" y="62"/>
                    </a:lnTo>
                    <a:lnTo>
                      <a:pt x="154" y="0"/>
                    </a:lnTo>
                    <a:lnTo>
                      <a:pt x="168" y="34"/>
                    </a:lnTo>
                    <a:lnTo>
                      <a:pt x="110" y="58"/>
                    </a:lnTo>
                    <a:lnTo>
                      <a:pt x="180" y="230"/>
                    </a:lnTo>
                    <a:lnTo>
                      <a:pt x="142" y="246"/>
                    </a:lnTo>
                    <a:close/>
                  </a:path>
                </a:pathLst>
              </a:custGeom>
              <a:solidFill>
                <a:srgbClr val="000000"/>
              </a:solidFill>
              <a:ln w="9525">
                <a:noFill/>
                <a:round/>
                <a:headEnd/>
                <a:tailEnd/>
              </a:ln>
            </p:spPr>
            <p:txBody>
              <a:bodyPr/>
              <a:lstStyle/>
              <a:p>
                <a:endParaRPr lang="en-GB"/>
              </a:p>
            </p:txBody>
          </p:sp>
          <p:sp>
            <p:nvSpPr>
              <p:cNvPr id="119" name="Freeform 72"/>
              <p:cNvSpPr>
                <a:spLocks/>
              </p:cNvSpPr>
              <p:nvPr/>
            </p:nvSpPr>
            <p:spPr bwMode="auto">
              <a:xfrm>
                <a:off x="5311775" y="4643438"/>
                <a:ext cx="234950" cy="339725"/>
              </a:xfrm>
              <a:custGeom>
                <a:avLst/>
                <a:gdLst>
                  <a:gd name="T0" fmla="*/ 2147483647 w 148"/>
                  <a:gd name="T1" fmla="*/ 2147483647 h 214"/>
                  <a:gd name="T2" fmla="*/ 0 w 148"/>
                  <a:gd name="T3" fmla="*/ 2147483647 h 214"/>
                  <a:gd name="T4" fmla="*/ 2147483647 w 148"/>
                  <a:gd name="T5" fmla="*/ 0 h 214"/>
                  <a:gd name="T6" fmla="*/ 2147483647 w 148"/>
                  <a:gd name="T7" fmla="*/ 2147483647 h 214"/>
                  <a:gd name="T8" fmla="*/ 2147483647 w 148"/>
                  <a:gd name="T9" fmla="*/ 2147483647 h 214"/>
                  <a:gd name="T10" fmla="*/ 0 60000 65536"/>
                  <a:gd name="T11" fmla="*/ 0 60000 65536"/>
                  <a:gd name="T12" fmla="*/ 0 60000 65536"/>
                  <a:gd name="T13" fmla="*/ 0 60000 65536"/>
                  <a:gd name="T14" fmla="*/ 0 60000 65536"/>
                  <a:gd name="T15" fmla="*/ 0 w 148"/>
                  <a:gd name="T16" fmla="*/ 0 h 214"/>
                  <a:gd name="T17" fmla="*/ 148 w 148"/>
                  <a:gd name="T18" fmla="*/ 214 h 214"/>
                </a:gdLst>
                <a:ahLst/>
                <a:cxnLst>
                  <a:cxn ang="T10">
                    <a:pos x="T0" y="T1"/>
                  </a:cxn>
                  <a:cxn ang="T11">
                    <a:pos x="T2" y="T3"/>
                  </a:cxn>
                  <a:cxn ang="T12">
                    <a:pos x="T4" y="T5"/>
                  </a:cxn>
                  <a:cxn ang="T13">
                    <a:pos x="T6" y="T7"/>
                  </a:cxn>
                  <a:cxn ang="T14">
                    <a:pos x="T8" y="T9"/>
                  </a:cxn>
                </a:cxnLst>
                <a:rect l="T15" t="T16" r="T17" b="T18"/>
                <a:pathLst>
                  <a:path w="148" h="214">
                    <a:moveTo>
                      <a:pt x="112" y="214"/>
                    </a:moveTo>
                    <a:lnTo>
                      <a:pt x="0" y="20"/>
                    </a:lnTo>
                    <a:lnTo>
                      <a:pt x="36" y="0"/>
                    </a:lnTo>
                    <a:lnTo>
                      <a:pt x="148" y="194"/>
                    </a:lnTo>
                    <a:lnTo>
                      <a:pt x="112" y="214"/>
                    </a:lnTo>
                    <a:close/>
                  </a:path>
                </a:pathLst>
              </a:custGeom>
              <a:solidFill>
                <a:srgbClr val="000000"/>
              </a:solidFill>
              <a:ln w="9525">
                <a:noFill/>
                <a:round/>
                <a:headEnd/>
                <a:tailEnd/>
              </a:ln>
            </p:spPr>
            <p:txBody>
              <a:bodyPr/>
              <a:lstStyle/>
              <a:p>
                <a:endParaRPr lang="en-GB"/>
              </a:p>
            </p:txBody>
          </p:sp>
          <p:sp>
            <p:nvSpPr>
              <p:cNvPr id="120" name="Freeform 73"/>
              <p:cNvSpPr>
                <a:spLocks noEditPoints="1"/>
              </p:cNvSpPr>
              <p:nvPr/>
            </p:nvSpPr>
            <p:spPr bwMode="auto">
              <a:xfrm>
                <a:off x="5483225" y="4478338"/>
                <a:ext cx="349250" cy="358775"/>
              </a:xfrm>
              <a:custGeom>
                <a:avLst/>
                <a:gdLst>
                  <a:gd name="T0" fmla="*/ 2147483647 w 220"/>
                  <a:gd name="T1" fmla="*/ 2147483647 h 226"/>
                  <a:gd name="T2" fmla="*/ 2147483647 w 220"/>
                  <a:gd name="T3" fmla="*/ 2147483647 h 226"/>
                  <a:gd name="T4" fmla="*/ 2147483647 w 220"/>
                  <a:gd name="T5" fmla="*/ 2147483647 h 226"/>
                  <a:gd name="T6" fmla="*/ 0 w 220"/>
                  <a:gd name="T7" fmla="*/ 2147483647 h 226"/>
                  <a:gd name="T8" fmla="*/ 0 w 220"/>
                  <a:gd name="T9" fmla="*/ 2147483647 h 226"/>
                  <a:gd name="T10" fmla="*/ 2147483647 w 220"/>
                  <a:gd name="T11" fmla="*/ 2147483647 h 226"/>
                  <a:gd name="T12" fmla="*/ 2147483647 w 220"/>
                  <a:gd name="T13" fmla="*/ 2147483647 h 226"/>
                  <a:gd name="T14" fmla="*/ 2147483647 w 220"/>
                  <a:gd name="T15" fmla="*/ 2147483647 h 226"/>
                  <a:gd name="T16" fmla="*/ 2147483647 w 220"/>
                  <a:gd name="T17" fmla="*/ 2147483647 h 226"/>
                  <a:gd name="T18" fmla="*/ 2147483647 w 220"/>
                  <a:gd name="T19" fmla="*/ 0 h 226"/>
                  <a:gd name="T20" fmla="*/ 2147483647 w 220"/>
                  <a:gd name="T21" fmla="*/ 0 h 226"/>
                  <a:gd name="T22" fmla="*/ 2147483647 w 220"/>
                  <a:gd name="T23" fmla="*/ 2147483647 h 226"/>
                  <a:gd name="T24" fmla="*/ 2147483647 w 220"/>
                  <a:gd name="T25" fmla="*/ 2147483647 h 226"/>
                  <a:gd name="T26" fmla="*/ 2147483647 w 220"/>
                  <a:gd name="T27" fmla="*/ 2147483647 h 226"/>
                  <a:gd name="T28" fmla="*/ 2147483647 w 220"/>
                  <a:gd name="T29" fmla="*/ 2147483647 h 226"/>
                  <a:gd name="T30" fmla="*/ 2147483647 w 220"/>
                  <a:gd name="T31" fmla="*/ 2147483647 h 226"/>
                  <a:gd name="T32" fmla="*/ 2147483647 w 220"/>
                  <a:gd name="T33" fmla="*/ 2147483647 h 226"/>
                  <a:gd name="T34" fmla="*/ 2147483647 w 220"/>
                  <a:gd name="T35" fmla="*/ 2147483647 h 226"/>
                  <a:gd name="T36" fmla="*/ 2147483647 w 220"/>
                  <a:gd name="T37" fmla="*/ 2147483647 h 226"/>
                  <a:gd name="T38" fmla="*/ 2147483647 w 220"/>
                  <a:gd name="T39" fmla="*/ 2147483647 h 226"/>
                  <a:gd name="T40" fmla="*/ 2147483647 w 220"/>
                  <a:gd name="T41" fmla="*/ 2147483647 h 226"/>
                  <a:gd name="T42" fmla="*/ 2147483647 w 220"/>
                  <a:gd name="T43" fmla="*/ 2147483647 h 226"/>
                  <a:gd name="T44" fmla="*/ 2147483647 w 220"/>
                  <a:gd name="T45" fmla="*/ 2147483647 h 226"/>
                  <a:gd name="T46" fmla="*/ 2147483647 w 220"/>
                  <a:gd name="T47" fmla="*/ 2147483647 h 226"/>
                  <a:gd name="T48" fmla="*/ 2147483647 w 220"/>
                  <a:gd name="T49" fmla="*/ 2147483647 h 226"/>
                  <a:gd name="T50" fmla="*/ 2147483647 w 220"/>
                  <a:gd name="T51" fmla="*/ 2147483647 h 226"/>
                  <a:gd name="T52" fmla="*/ 2147483647 w 220"/>
                  <a:gd name="T53" fmla="*/ 2147483647 h 226"/>
                  <a:gd name="T54" fmla="*/ 2147483647 w 220"/>
                  <a:gd name="T55" fmla="*/ 2147483647 h 226"/>
                  <a:gd name="T56" fmla="*/ 2147483647 w 220"/>
                  <a:gd name="T57" fmla="*/ 2147483647 h 226"/>
                  <a:gd name="T58" fmla="*/ 2147483647 w 220"/>
                  <a:gd name="T59" fmla="*/ 2147483647 h 226"/>
                  <a:gd name="T60" fmla="*/ 2147483647 w 220"/>
                  <a:gd name="T61" fmla="*/ 2147483647 h 226"/>
                  <a:gd name="T62" fmla="*/ 2147483647 w 220"/>
                  <a:gd name="T63" fmla="*/ 2147483647 h 226"/>
                  <a:gd name="T64" fmla="*/ 2147483647 w 220"/>
                  <a:gd name="T65" fmla="*/ 2147483647 h 226"/>
                  <a:gd name="T66" fmla="*/ 2147483647 w 220"/>
                  <a:gd name="T67" fmla="*/ 2147483647 h 226"/>
                  <a:gd name="T68" fmla="*/ 2147483647 w 220"/>
                  <a:gd name="T69" fmla="*/ 2147483647 h 226"/>
                  <a:gd name="T70" fmla="*/ 2147483647 w 220"/>
                  <a:gd name="T71" fmla="*/ 2147483647 h 226"/>
                  <a:gd name="T72" fmla="*/ 2147483647 w 220"/>
                  <a:gd name="T73" fmla="*/ 2147483647 h 226"/>
                  <a:gd name="T74" fmla="*/ 2147483647 w 220"/>
                  <a:gd name="T75" fmla="*/ 2147483647 h 226"/>
                  <a:gd name="T76" fmla="*/ 2147483647 w 220"/>
                  <a:gd name="T77" fmla="*/ 2147483647 h 226"/>
                  <a:gd name="T78" fmla="*/ 2147483647 w 220"/>
                  <a:gd name="T79" fmla="*/ 2147483647 h 226"/>
                  <a:gd name="T80" fmla="*/ 2147483647 w 220"/>
                  <a:gd name="T81" fmla="*/ 2147483647 h 226"/>
                  <a:gd name="T82" fmla="*/ 2147483647 w 220"/>
                  <a:gd name="T83" fmla="*/ 2147483647 h 226"/>
                  <a:gd name="T84" fmla="*/ 2147483647 w 220"/>
                  <a:gd name="T85" fmla="*/ 2147483647 h 226"/>
                  <a:gd name="T86" fmla="*/ 2147483647 w 220"/>
                  <a:gd name="T87" fmla="*/ 2147483647 h 2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0"/>
                  <a:gd name="T133" fmla="*/ 0 h 226"/>
                  <a:gd name="T134" fmla="*/ 220 w 220"/>
                  <a:gd name="T135" fmla="*/ 226 h 2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0" h="226">
                    <a:moveTo>
                      <a:pt x="32" y="176"/>
                    </a:moveTo>
                    <a:lnTo>
                      <a:pt x="32" y="176"/>
                    </a:lnTo>
                    <a:lnTo>
                      <a:pt x="22" y="164"/>
                    </a:lnTo>
                    <a:lnTo>
                      <a:pt x="14" y="150"/>
                    </a:lnTo>
                    <a:lnTo>
                      <a:pt x="8" y="138"/>
                    </a:lnTo>
                    <a:lnTo>
                      <a:pt x="4" y="126"/>
                    </a:lnTo>
                    <a:lnTo>
                      <a:pt x="0" y="108"/>
                    </a:lnTo>
                    <a:lnTo>
                      <a:pt x="0" y="90"/>
                    </a:lnTo>
                    <a:lnTo>
                      <a:pt x="2" y="72"/>
                    </a:lnTo>
                    <a:lnTo>
                      <a:pt x="8" y="58"/>
                    </a:lnTo>
                    <a:lnTo>
                      <a:pt x="14" y="48"/>
                    </a:lnTo>
                    <a:lnTo>
                      <a:pt x="20" y="40"/>
                    </a:lnTo>
                    <a:lnTo>
                      <a:pt x="38" y="22"/>
                    </a:lnTo>
                    <a:lnTo>
                      <a:pt x="56" y="10"/>
                    </a:lnTo>
                    <a:lnTo>
                      <a:pt x="74" y="2"/>
                    </a:lnTo>
                    <a:lnTo>
                      <a:pt x="94" y="0"/>
                    </a:lnTo>
                    <a:lnTo>
                      <a:pt x="114" y="0"/>
                    </a:lnTo>
                    <a:lnTo>
                      <a:pt x="134" y="6"/>
                    </a:lnTo>
                    <a:lnTo>
                      <a:pt x="154" y="16"/>
                    </a:lnTo>
                    <a:lnTo>
                      <a:pt x="172" y="30"/>
                    </a:lnTo>
                    <a:lnTo>
                      <a:pt x="190" y="50"/>
                    </a:lnTo>
                    <a:lnTo>
                      <a:pt x="204" y="70"/>
                    </a:lnTo>
                    <a:lnTo>
                      <a:pt x="214" y="92"/>
                    </a:lnTo>
                    <a:lnTo>
                      <a:pt x="220" y="112"/>
                    </a:lnTo>
                    <a:lnTo>
                      <a:pt x="220" y="132"/>
                    </a:lnTo>
                    <a:lnTo>
                      <a:pt x="218" y="152"/>
                    </a:lnTo>
                    <a:lnTo>
                      <a:pt x="210" y="170"/>
                    </a:lnTo>
                    <a:lnTo>
                      <a:pt x="198" y="188"/>
                    </a:lnTo>
                    <a:lnTo>
                      <a:pt x="182" y="202"/>
                    </a:lnTo>
                    <a:lnTo>
                      <a:pt x="164" y="214"/>
                    </a:lnTo>
                    <a:lnTo>
                      <a:pt x="146" y="222"/>
                    </a:lnTo>
                    <a:lnTo>
                      <a:pt x="126" y="226"/>
                    </a:lnTo>
                    <a:lnTo>
                      <a:pt x="106" y="224"/>
                    </a:lnTo>
                    <a:lnTo>
                      <a:pt x="86" y="220"/>
                    </a:lnTo>
                    <a:lnTo>
                      <a:pt x="68" y="210"/>
                    </a:lnTo>
                    <a:lnTo>
                      <a:pt x="50" y="196"/>
                    </a:lnTo>
                    <a:lnTo>
                      <a:pt x="32" y="176"/>
                    </a:lnTo>
                    <a:close/>
                    <a:moveTo>
                      <a:pt x="66" y="148"/>
                    </a:moveTo>
                    <a:lnTo>
                      <a:pt x="66" y="148"/>
                    </a:lnTo>
                    <a:lnTo>
                      <a:pt x="78" y="162"/>
                    </a:lnTo>
                    <a:lnTo>
                      <a:pt x="90" y="172"/>
                    </a:lnTo>
                    <a:lnTo>
                      <a:pt x="102" y="180"/>
                    </a:lnTo>
                    <a:lnTo>
                      <a:pt x="114" y="184"/>
                    </a:lnTo>
                    <a:lnTo>
                      <a:pt x="126" y="184"/>
                    </a:lnTo>
                    <a:lnTo>
                      <a:pt x="138" y="184"/>
                    </a:lnTo>
                    <a:lnTo>
                      <a:pt x="148" y="180"/>
                    </a:lnTo>
                    <a:lnTo>
                      <a:pt x="158" y="172"/>
                    </a:lnTo>
                    <a:lnTo>
                      <a:pt x="168" y="164"/>
                    </a:lnTo>
                    <a:lnTo>
                      <a:pt x="174" y="154"/>
                    </a:lnTo>
                    <a:lnTo>
                      <a:pt x="178" y="144"/>
                    </a:lnTo>
                    <a:lnTo>
                      <a:pt x="178" y="132"/>
                    </a:lnTo>
                    <a:lnTo>
                      <a:pt x="178" y="118"/>
                    </a:lnTo>
                    <a:lnTo>
                      <a:pt x="172" y="106"/>
                    </a:lnTo>
                    <a:lnTo>
                      <a:pt x="166" y="90"/>
                    </a:lnTo>
                    <a:lnTo>
                      <a:pt x="154" y="76"/>
                    </a:lnTo>
                    <a:lnTo>
                      <a:pt x="142" y="62"/>
                    </a:lnTo>
                    <a:lnTo>
                      <a:pt x="130" y="52"/>
                    </a:lnTo>
                    <a:lnTo>
                      <a:pt x="118" y="46"/>
                    </a:lnTo>
                    <a:lnTo>
                      <a:pt x="106" y="42"/>
                    </a:lnTo>
                    <a:lnTo>
                      <a:pt x="94" y="40"/>
                    </a:lnTo>
                    <a:lnTo>
                      <a:pt x="84" y="42"/>
                    </a:lnTo>
                    <a:lnTo>
                      <a:pt x="72" y="46"/>
                    </a:lnTo>
                    <a:lnTo>
                      <a:pt x="62" y="52"/>
                    </a:lnTo>
                    <a:lnTo>
                      <a:pt x="54" y="62"/>
                    </a:lnTo>
                    <a:lnTo>
                      <a:pt x="48" y="70"/>
                    </a:lnTo>
                    <a:lnTo>
                      <a:pt x="44" y="82"/>
                    </a:lnTo>
                    <a:lnTo>
                      <a:pt x="42" y="94"/>
                    </a:lnTo>
                    <a:lnTo>
                      <a:pt x="42" y="106"/>
                    </a:lnTo>
                    <a:lnTo>
                      <a:pt x="48" y="120"/>
                    </a:lnTo>
                    <a:lnTo>
                      <a:pt x="54" y="134"/>
                    </a:lnTo>
                    <a:lnTo>
                      <a:pt x="66" y="148"/>
                    </a:lnTo>
                    <a:close/>
                  </a:path>
                </a:pathLst>
              </a:custGeom>
              <a:solidFill>
                <a:srgbClr val="000000"/>
              </a:solidFill>
              <a:ln w="9525">
                <a:noFill/>
                <a:round/>
                <a:headEnd/>
                <a:tailEnd/>
              </a:ln>
            </p:spPr>
            <p:txBody>
              <a:bodyPr/>
              <a:lstStyle/>
              <a:p>
                <a:endParaRPr lang="en-GB"/>
              </a:p>
            </p:txBody>
          </p:sp>
          <p:sp>
            <p:nvSpPr>
              <p:cNvPr id="121" name="Freeform 74"/>
              <p:cNvSpPr>
                <a:spLocks/>
              </p:cNvSpPr>
              <p:nvPr/>
            </p:nvSpPr>
            <p:spPr bwMode="auto">
              <a:xfrm>
                <a:off x="5699125" y="4186238"/>
                <a:ext cx="438150" cy="425450"/>
              </a:xfrm>
              <a:custGeom>
                <a:avLst/>
                <a:gdLst>
                  <a:gd name="T0" fmla="*/ 2147483647 w 276"/>
                  <a:gd name="T1" fmla="*/ 2147483647 h 268"/>
                  <a:gd name="T2" fmla="*/ 0 w 276"/>
                  <a:gd name="T3" fmla="*/ 2147483647 h 268"/>
                  <a:gd name="T4" fmla="*/ 2147483647 w 276"/>
                  <a:gd name="T5" fmla="*/ 2147483647 h 268"/>
                  <a:gd name="T6" fmla="*/ 2147483647 w 276"/>
                  <a:gd name="T7" fmla="*/ 2147483647 h 268"/>
                  <a:gd name="T8" fmla="*/ 2147483647 w 276"/>
                  <a:gd name="T9" fmla="*/ 2147483647 h 268"/>
                  <a:gd name="T10" fmla="*/ 2147483647 w 276"/>
                  <a:gd name="T11" fmla="*/ 0 h 268"/>
                  <a:gd name="T12" fmla="*/ 2147483647 w 276"/>
                  <a:gd name="T13" fmla="*/ 2147483647 h 268"/>
                  <a:gd name="T14" fmla="*/ 2147483647 w 276"/>
                  <a:gd name="T15" fmla="*/ 2147483647 h 268"/>
                  <a:gd name="T16" fmla="*/ 2147483647 w 276"/>
                  <a:gd name="T17" fmla="*/ 2147483647 h 268"/>
                  <a:gd name="T18" fmla="*/ 2147483647 w 276"/>
                  <a:gd name="T19" fmla="*/ 2147483647 h 268"/>
                  <a:gd name="T20" fmla="*/ 2147483647 w 276"/>
                  <a:gd name="T21" fmla="*/ 2147483647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6"/>
                  <a:gd name="T34" fmla="*/ 0 h 268"/>
                  <a:gd name="T35" fmla="*/ 276 w 276"/>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6" h="268">
                    <a:moveTo>
                      <a:pt x="174" y="268"/>
                    </a:moveTo>
                    <a:lnTo>
                      <a:pt x="0" y="128"/>
                    </a:lnTo>
                    <a:lnTo>
                      <a:pt x="24" y="96"/>
                    </a:lnTo>
                    <a:lnTo>
                      <a:pt x="194" y="124"/>
                    </a:lnTo>
                    <a:lnTo>
                      <a:pt x="78" y="30"/>
                    </a:lnTo>
                    <a:lnTo>
                      <a:pt x="102" y="0"/>
                    </a:lnTo>
                    <a:lnTo>
                      <a:pt x="276" y="140"/>
                    </a:lnTo>
                    <a:lnTo>
                      <a:pt x="250" y="172"/>
                    </a:lnTo>
                    <a:lnTo>
                      <a:pt x="84" y="146"/>
                    </a:lnTo>
                    <a:lnTo>
                      <a:pt x="198" y="238"/>
                    </a:lnTo>
                    <a:lnTo>
                      <a:pt x="174" y="268"/>
                    </a:lnTo>
                    <a:close/>
                  </a:path>
                </a:pathLst>
              </a:custGeom>
              <a:solidFill>
                <a:srgbClr val="000000"/>
              </a:solidFill>
              <a:ln w="9525">
                <a:noFill/>
                <a:round/>
                <a:headEnd/>
                <a:tailEnd/>
              </a:ln>
            </p:spPr>
            <p:txBody>
              <a:bodyPr/>
              <a:lstStyle/>
              <a:p>
                <a:endParaRPr lang="en-GB"/>
              </a:p>
            </p:txBody>
          </p:sp>
        </p:grpSp>
        <p:sp>
          <p:nvSpPr>
            <p:cNvPr id="87" name="TextBox 1"/>
            <p:cNvSpPr txBox="1">
              <a:spLocks noChangeArrowheads="1"/>
            </p:cNvSpPr>
            <p:nvPr/>
          </p:nvSpPr>
          <p:spPr bwMode="auto">
            <a:xfrm>
              <a:off x="1192273" y="2133600"/>
              <a:ext cx="751621" cy="323205"/>
            </a:xfrm>
            <a:prstGeom prst="rect">
              <a:avLst/>
            </a:prstGeom>
            <a:noFill/>
            <a:ln w="9525">
              <a:noFill/>
              <a:miter lim="800000"/>
              <a:headEnd/>
              <a:tailEnd/>
            </a:ln>
          </p:spPr>
          <p:txBody>
            <a:bodyPr lIns="0" tIns="0" rIns="0" bIns="0">
              <a:spAutoFit/>
            </a:bodyPr>
            <a:lstStyle/>
            <a:p>
              <a:pPr algn="ctr"/>
              <a:r>
                <a:rPr lang="en-GB" sz="700" dirty="0">
                  <a:latin typeface="Arial" panose="020B0604020202020204" pitchFamily="34" charset="0"/>
                  <a:cs typeface="Arial" panose="020B0604020202020204" pitchFamily="34" charset="0"/>
                </a:rPr>
                <a:t>Est. 1884</a:t>
              </a:r>
            </a:p>
            <a:p>
              <a:pPr algn="ctr"/>
              <a:r>
                <a:rPr lang="en-GB" sz="700" dirty="0">
                  <a:latin typeface="Arial" panose="020B0604020202020204" pitchFamily="34" charset="0"/>
                  <a:cs typeface="Arial" panose="020B0604020202020204" pitchFamily="34" charset="0"/>
                </a:rPr>
                <a:t>Incorporated by</a:t>
              </a:r>
            </a:p>
            <a:p>
              <a:pPr algn="ctr"/>
              <a:r>
                <a:rPr lang="en-GB" sz="700" dirty="0">
                  <a:latin typeface="Arial" panose="020B0604020202020204" pitchFamily="34" charset="0"/>
                  <a:cs typeface="Arial" panose="020B0604020202020204" pitchFamily="34" charset="0"/>
                </a:rPr>
                <a:t>Royal Charter</a:t>
              </a:r>
            </a:p>
          </p:txBody>
        </p:sp>
      </p:grpSp>
      <p:sp>
        <p:nvSpPr>
          <p:cNvPr id="42" name="TextBox 266"/>
          <p:cNvSpPr txBox="1">
            <a:spLocks noChangeArrowheads="1"/>
          </p:cNvSpPr>
          <p:nvPr/>
        </p:nvSpPr>
        <p:spPr bwMode="auto">
          <a:xfrm>
            <a:off x="113539" y="6512585"/>
            <a:ext cx="1368151" cy="200055"/>
          </a:xfrm>
          <a:prstGeom prst="rect">
            <a:avLst/>
          </a:prstGeom>
          <a:noFill/>
          <a:ln w="9525">
            <a:noFill/>
            <a:miter lim="800000"/>
            <a:headEnd/>
            <a:tailEnd/>
          </a:ln>
        </p:spPr>
        <p:txBody>
          <a:bodyPr wrap="square" lIns="0" tIns="0" rIns="0" bIns="0">
            <a:spAutoFit/>
          </a:bodyPr>
          <a:lstStyle/>
          <a:p>
            <a:pPr algn="ctr" fontAlgn="auto">
              <a:spcBef>
                <a:spcPts val="0"/>
              </a:spcBef>
              <a:spcAft>
                <a:spcPts val="0"/>
              </a:spcAft>
              <a:defRPr/>
            </a:pPr>
            <a:r>
              <a:rPr lang="en-GB" sz="1300" dirty="0">
                <a:solidFill>
                  <a:schemeClr val="bg1"/>
                </a:solidFill>
                <a:latin typeface="+mj-lt"/>
                <a:cs typeface="Arial" charset="0"/>
              </a:rPr>
              <a:t>www.mba.ac.uk</a:t>
            </a:r>
            <a:endParaRPr lang="en-US" sz="1300" dirty="0">
              <a:solidFill>
                <a:schemeClr val="bg1"/>
              </a:solidFill>
              <a:latin typeface="+mj-lt"/>
              <a:cs typeface="Arial" charset="0"/>
            </a:endParaRPr>
          </a:p>
        </p:txBody>
      </p:sp>
      <p:pic>
        <p:nvPicPr>
          <p:cNvPr id="3" name="Picture 2"/>
          <p:cNvPicPr>
            <a:picLocks noChangeAspect="1"/>
          </p:cNvPicPr>
          <p:nvPr/>
        </p:nvPicPr>
        <p:blipFill>
          <a:blip r:embed="rId3"/>
          <a:stretch>
            <a:fillRect/>
          </a:stretch>
        </p:blipFill>
        <p:spPr>
          <a:xfrm>
            <a:off x="189224" y="188640"/>
            <a:ext cx="1452423" cy="170517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59098"/>
            <a:ext cx="9144000" cy="798902"/>
          </a:xfrm>
          <a:prstGeom prst="rect">
            <a:avLst/>
          </a:prstGeom>
        </p:spPr>
      </p:pic>
      <p:sp>
        <p:nvSpPr>
          <p:cNvPr id="43" name="TextBox 42"/>
          <p:cNvSpPr txBox="1">
            <a:spLocks noChangeArrowheads="1"/>
          </p:cNvSpPr>
          <p:nvPr/>
        </p:nvSpPr>
        <p:spPr bwMode="auto">
          <a:xfrm>
            <a:off x="683568" y="332656"/>
            <a:ext cx="4608512" cy="581697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GB" sz="3200" dirty="0">
                <a:latin typeface="Calibri" pitchFamily="34" charset="0"/>
              </a:rPr>
              <a:t>North Atlantic </a:t>
            </a:r>
            <a:endParaRPr lang="en-US" sz="2000" dirty="0">
              <a:latin typeface="Calibri" pitchFamily="34" charset="0"/>
            </a:endParaRPr>
          </a:p>
          <a:p>
            <a:pPr fontAlgn="auto">
              <a:spcBef>
                <a:spcPts val="0"/>
              </a:spcBef>
              <a:spcAft>
                <a:spcPts val="0"/>
              </a:spcAft>
              <a:buFont typeface="Arial" charset="0"/>
              <a:buChar char="•"/>
              <a:defRPr/>
            </a:pPr>
            <a:r>
              <a:rPr lang="en-US" sz="2000" dirty="0">
                <a:latin typeface="Calibri" pitchFamily="34" charset="0"/>
              </a:rPr>
              <a:t>First 6 months of 2021 22 routes operated and over 50k miles of sampling, collecting over 4500 samples (no issues)</a:t>
            </a:r>
          </a:p>
          <a:p>
            <a:pPr fontAlgn="auto">
              <a:spcBef>
                <a:spcPts val="0"/>
              </a:spcBef>
              <a:spcAft>
                <a:spcPts val="0"/>
              </a:spcAft>
              <a:buFont typeface="Arial" charset="0"/>
              <a:buChar char="•"/>
              <a:defRPr/>
            </a:pPr>
            <a:r>
              <a:rPr lang="en-US" sz="2000" dirty="0">
                <a:latin typeface="Calibri" pitchFamily="34" charset="0"/>
              </a:rPr>
              <a:t>2019 sample data completed (slight delay due to </a:t>
            </a:r>
            <a:r>
              <a:rPr lang="en-US" sz="2000" dirty="0" err="1">
                <a:latin typeface="Calibri" pitchFamily="34" charset="0"/>
              </a:rPr>
              <a:t>covid</a:t>
            </a:r>
            <a:r>
              <a:rPr lang="en-US" sz="2000" dirty="0">
                <a:latin typeface="Calibri" pitchFamily="34" charset="0"/>
              </a:rPr>
              <a:t> lab restrictions)</a:t>
            </a:r>
          </a:p>
          <a:p>
            <a:pPr fontAlgn="auto">
              <a:spcBef>
                <a:spcPts val="0"/>
              </a:spcBef>
              <a:spcAft>
                <a:spcPts val="0"/>
              </a:spcAft>
              <a:buFont typeface="Arial" charset="0"/>
              <a:buChar char="•"/>
              <a:defRPr/>
            </a:pPr>
            <a:r>
              <a:rPr lang="en-US" sz="2000" dirty="0">
                <a:latin typeface="Calibri" pitchFamily="34" charset="0"/>
              </a:rPr>
              <a:t>Guinness World Record awarded for the greatest distance sampled by a marine survey (over 7 million miles)</a:t>
            </a:r>
          </a:p>
          <a:p>
            <a:pPr fontAlgn="auto">
              <a:spcBef>
                <a:spcPts val="0"/>
              </a:spcBef>
              <a:spcAft>
                <a:spcPts val="0"/>
              </a:spcAft>
              <a:buFont typeface="Arial" charset="0"/>
              <a:buChar char="•"/>
              <a:defRPr/>
            </a:pPr>
            <a:r>
              <a:rPr lang="en-US" sz="2000" dirty="0">
                <a:latin typeface="Calibri" pitchFamily="34" charset="0"/>
              </a:rPr>
              <a:t>CPR 90</a:t>
            </a:r>
            <a:r>
              <a:rPr lang="en-US" sz="2000" baseline="30000" dirty="0">
                <a:latin typeface="Calibri" pitchFamily="34" charset="0"/>
              </a:rPr>
              <a:t>th</a:t>
            </a:r>
            <a:r>
              <a:rPr lang="en-US" sz="2000" dirty="0">
                <a:latin typeface="Calibri" pitchFamily="34" charset="0"/>
              </a:rPr>
              <a:t> Anniversary – today!</a:t>
            </a:r>
          </a:p>
          <a:p>
            <a:pPr fontAlgn="auto">
              <a:spcBef>
                <a:spcPts val="0"/>
              </a:spcBef>
              <a:spcAft>
                <a:spcPts val="0"/>
              </a:spcAft>
              <a:buFont typeface="Arial" charset="0"/>
              <a:buChar char="•"/>
              <a:defRPr/>
            </a:pPr>
            <a:r>
              <a:rPr lang="en-US" sz="2000" dirty="0">
                <a:latin typeface="Calibri" pitchFamily="34" charset="0"/>
              </a:rPr>
              <a:t>MC route (Gulf of Maine) successfully restarted. In discussions with NOAA to restart second route (MB)</a:t>
            </a:r>
          </a:p>
          <a:p>
            <a:pPr fontAlgn="auto">
              <a:spcBef>
                <a:spcPts val="0"/>
              </a:spcBef>
              <a:spcAft>
                <a:spcPts val="0"/>
              </a:spcAft>
              <a:buFont typeface="Arial" charset="0"/>
              <a:buChar char="•"/>
              <a:defRPr/>
            </a:pPr>
            <a:r>
              <a:rPr lang="en-US" sz="2000" dirty="0">
                <a:latin typeface="Calibri" pitchFamily="34" charset="0"/>
              </a:rPr>
              <a:t>New route of South Africa to Brazil (EU AtlantECO project) should be towing 14</a:t>
            </a:r>
            <a:r>
              <a:rPr lang="en-US" sz="2000" baseline="30000" dirty="0">
                <a:latin typeface="Calibri" pitchFamily="34" charset="0"/>
              </a:rPr>
              <a:t>th</a:t>
            </a:r>
            <a:r>
              <a:rPr lang="en-US" sz="2000" dirty="0">
                <a:latin typeface="Calibri" pitchFamily="34" charset="0"/>
              </a:rPr>
              <a:t> October to 26</a:t>
            </a:r>
            <a:r>
              <a:rPr lang="en-US" sz="2000" baseline="30000" dirty="0">
                <a:latin typeface="Calibri" pitchFamily="34" charset="0"/>
              </a:rPr>
              <a:t>th</a:t>
            </a:r>
            <a:r>
              <a:rPr lang="en-US" sz="2000" dirty="0">
                <a:latin typeface="Calibri" pitchFamily="34" charset="0"/>
              </a:rPr>
              <a:t> October</a:t>
            </a:r>
          </a:p>
          <a:p>
            <a:pPr fontAlgn="auto">
              <a:spcBef>
                <a:spcPts val="0"/>
              </a:spcBef>
              <a:spcAft>
                <a:spcPts val="0"/>
              </a:spcAft>
              <a:buFont typeface="Arial" charset="0"/>
              <a:buChar char="•"/>
              <a:defRPr/>
            </a:pPr>
            <a:r>
              <a:rPr lang="en-US" sz="2000" dirty="0">
                <a:latin typeface="Calibri" pitchFamily="34" charset="0"/>
              </a:rPr>
              <a:t>CPR data continue to be used extensively in marine policy (UK and EU)</a:t>
            </a:r>
            <a:endParaRPr lang="en-GB" sz="2000" dirty="0">
              <a:latin typeface="Calibri" pitchFamily="34" charset="0"/>
            </a:endParaRPr>
          </a:p>
        </p:txBody>
      </p:sp>
      <p:pic>
        <p:nvPicPr>
          <p:cNvPr id="3074" name="Picture 2" descr="39367358-4544-4904-90f8-8376b15bb3f1@EURPRD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32656"/>
            <a:ext cx="3430362" cy="34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p:cNvPicPr>
            <a:picLocks noGrp="1" noChangeAspect="1"/>
          </p:cNvPicPr>
          <p:nvPr>
            <p:ph idx="1"/>
          </p:nvPr>
        </p:nvPicPr>
        <p:blipFill>
          <a:blip r:embed="rId5"/>
          <a:stretch>
            <a:fillRect/>
          </a:stretch>
        </p:blipFill>
        <p:spPr>
          <a:xfrm>
            <a:off x="5424083" y="3818849"/>
            <a:ext cx="1583178" cy="2240249"/>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540701953"/>
              </p:ext>
            </p:extLst>
          </p:nvPr>
        </p:nvGraphicFramePr>
        <p:xfrm>
          <a:off x="7254613" y="3858768"/>
          <a:ext cx="1600947" cy="2072004"/>
        </p:xfrm>
        <a:graphic>
          <a:graphicData uri="http://schemas.openxmlformats.org/presentationml/2006/ole">
            <mc:AlternateContent xmlns:mc="http://schemas.openxmlformats.org/markup-compatibility/2006">
              <mc:Choice xmlns:v="urn:schemas-microsoft-com:vml" Requires="v">
                <p:oleObj spid="_x0000_s3086" name="Acrobat Document" r:id="rId6" imgW="5829300" imgH="7543800" progId="Acrobat.Document.DC">
                  <p:embed/>
                </p:oleObj>
              </mc:Choice>
              <mc:Fallback>
                <p:oleObj name="Acrobat Document" r:id="rId6" imgW="5829300" imgH="7543800" progId="Acrobat.Document.DC">
                  <p:embed/>
                  <p:pic>
                    <p:nvPicPr>
                      <p:cNvPr id="5" name="Object 4"/>
                      <p:cNvPicPr/>
                      <p:nvPr/>
                    </p:nvPicPr>
                    <p:blipFill>
                      <a:blip r:embed="rId7"/>
                      <a:stretch>
                        <a:fillRect/>
                      </a:stretch>
                    </p:blipFill>
                    <p:spPr>
                      <a:xfrm>
                        <a:off x="7254613" y="3858768"/>
                        <a:ext cx="1600947" cy="2072004"/>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13795" y="980728"/>
            <a:ext cx="4572000" cy="4031873"/>
          </a:xfrm>
          <a:prstGeom prst="rect">
            <a:avLst/>
          </a:prstGeom>
        </p:spPr>
        <p:txBody>
          <a:bodyPr>
            <a:spAutoFit/>
          </a:bodyPr>
          <a:lstStyle/>
          <a:p>
            <a:pPr marL="285750" indent="-285750">
              <a:buFont typeface="Arial" panose="020B0604020202020204" pitchFamily="34" charset="0"/>
              <a:buChar char="•"/>
            </a:pPr>
            <a:r>
              <a:rPr lang="en-US" sz="1600" dirty="0"/>
              <a:t>Clare Ostle has taken over Sonia Batten’s role as coordinator of the Pacific CPR Survey, as Sonia is the new Executive Secretary of PICES.</a:t>
            </a:r>
          </a:p>
          <a:p>
            <a:pPr marL="285750" indent="-285750">
              <a:buFont typeface="Arial" panose="020B0604020202020204" pitchFamily="34" charset="0"/>
              <a:buChar char="•"/>
            </a:pPr>
            <a:r>
              <a:rPr lang="en-US" sz="1600" dirty="0"/>
              <a:t>Sampling for the first half of 2021 in the Pacific (AT and VJ routes) has gone to plan.</a:t>
            </a:r>
          </a:p>
          <a:p>
            <a:pPr marL="285750" indent="-285750">
              <a:buFont typeface="Arial" panose="020B0604020202020204" pitchFamily="34" charset="0"/>
              <a:buChar char="•"/>
            </a:pPr>
            <a:r>
              <a:rPr lang="en-US" sz="1600" dirty="0"/>
              <a:t>New route around Alaska into the Arctic is sampling for the 4th consecutive summer (2018-2021).</a:t>
            </a:r>
          </a:p>
          <a:p>
            <a:pPr marL="285750" indent="-285750">
              <a:buFont typeface="Arial" panose="020B0604020202020204" pitchFamily="34" charset="0"/>
              <a:buChar char="•"/>
            </a:pPr>
            <a:r>
              <a:rPr lang="en-US" sz="1600" dirty="0"/>
              <a:t>Data contributed to the 2020 NOAA Ecosystem Status Reports</a:t>
            </a:r>
          </a:p>
          <a:p>
            <a:pPr marL="285750" indent="-285750">
              <a:buFont typeface="Arial" panose="020B0604020202020204" pitchFamily="34" charset="0"/>
              <a:buChar char="•"/>
            </a:pPr>
            <a:r>
              <a:rPr lang="en-US" sz="1600" dirty="0"/>
              <a:t>New publication: </a:t>
            </a:r>
            <a:r>
              <a:rPr lang="en-US" sz="1600" dirty="0" err="1"/>
              <a:t>Ashlock</a:t>
            </a:r>
            <a:r>
              <a:rPr lang="en-US" sz="1600" dirty="0"/>
              <a:t> L, </a:t>
            </a:r>
            <a:r>
              <a:rPr lang="en-US" sz="1600" dirty="0" err="1"/>
              <a:t>García</a:t>
            </a:r>
            <a:r>
              <a:rPr lang="en-US" sz="1600" dirty="0"/>
              <a:t>-Reyes M, </a:t>
            </a:r>
            <a:r>
              <a:rPr lang="en-US" sz="1600" dirty="0" err="1"/>
              <a:t>Gentemann</a:t>
            </a:r>
            <a:r>
              <a:rPr lang="en-US" sz="1600" dirty="0"/>
              <a:t> C, Batten S and </a:t>
            </a:r>
            <a:r>
              <a:rPr lang="en-US" sz="1600" dirty="0" err="1"/>
              <a:t>Sydeman</a:t>
            </a:r>
            <a:r>
              <a:rPr lang="en-US" sz="1600" dirty="0"/>
              <a:t> W (2021) Temperature and Patterns of Occurrence and Abundance of Key Copepod Taxa in the Northeast Pacific. Front. Mar. Sci.</a:t>
            </a:r>
          </a:p>
        </p:txBody>
      </p:sp>
      <p:pic>
        <p:nvPicPr>
          <p:cNvPr id="38" name="Picture 37"/>
          <p:cNvPicPr>
            <a:picLocks noChangeAspect="1"/>
          </p:cNvPicPr>
          <p:nvPr/>
        </p:nvPicPr>
        <p:blipFill>
          <a:blip r:embed="rId2"/>
          <a:stretch>
            <a:fillRect/>
          </a:stretch>
        </p:blipFill>
        <p:spPr>
          <a:xfrm>
            <a:off x="5039544" y="1124744"/>
            <a:ext cx="3853006" cy="5560034"/>
          </a:xfrm>
          <a:prstGeom prst="rect">
            <a:avLst/>
          </a:prstGeom>
        </p:spPr>
      </p:pic>
      <p:sp>
        <p:nvSpPr>
          <p:cNvPr id="39" name="TextBox 38"/>
          <p:cNvSpPr txBox="1"/>
          <p:nvPr/>
        </p:nvSpPr>
        <p:spPr>
          <a:xfrm>
            <a:off x="1115616" y="188640"/>
            <a:ext cx="7704856" cy="584775"/>
          </a:xfrm>
          <a:prstGeom prst="rect">
            <a:avLst/>
          </a:prstGeom>
          <a:noFill/>
        </p:spPr>
        <p:txBody>
          <a:bodyPr wrap="square" rtlCol="0">
            <a:spAutoFit/>
          </a:bodyPr>
          <a:lstStyle/>
          <a:p>
            <a:r>
              <a:rPr lang="en-US" sz="3200" dirty="0"/>
              <a:t>North Pacific CPR Survey</a:t>
            </a:r>
            <a:endParaRPr lang="en-GB" sz="3200" dirty="0"/>
          </a:p>
        </p:txBody>
      </p:sp>
    </p:spTree>
    <p:extLst>
      <p:ext uri="{BB962C8B-B14F-4D97-AF65-F5344CB8AC3E}">
        <p14:creationId xmlns:p14="http://schemas.microsoft.com/office/powerpoint/2010/main" val="3012195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Alliance of CPR Surveys</a:t>
            </a:r>
            <a:endParaRPr lang="en-GB" dirty="0"/>
          </a:p>
        </p:txBody>
      </p:sp>
      <p:sp>
        <p:nvSpPr>
          <p:cNvPr id="3" name="Content Placeholder 2"/>
          <p:cNvSpPr>
            <a:spLocks noGrp="1"/>
          </p:cNvSpPr>
          <p:nvPr>
            <p:ph idx="1"/>
          </p:nvPr>
        </p:nvSpPr>
        <p:spPr>
          <a:xfrm>
            <a:off x="457200" y="1340768"/>
            <a:ext cx="8229600" cy="4525963"/>
          </a:xfrm>
        </p:spPr>
        <p:txBody>
          <a:bodyPr/>
          <a:lstStyle/>
          <a:p>
            <a:r>
              <a:rPr lang="en-GB" sz="1400" dirty="0"/>
              <a:t>Campbell MD, </a:t>
            </a:r>
            <a:r>
              <a:rPr lang="en-GB" sz="1400" dirty="0" err="1"/>
              <a:t>Schoeman</a:t>
            </a:r>
            <a:r>
              <a:rPr lang="en-GB" sz="1400" dirty="0"/>
              <a:t> DS, </a:t>
            </a:r>
            <a:r>
              <a:rPr lang="en-GB" sz="1400" dirty="0" err="1"/>
              <a:t>Venables</a:t>
            </a:r>
            <a:r>
              <a:rPr lang="en-GB" sz="1400" dirty="0"/>
              <a:t> W, Abu-Alhaija R, Batten SD, Chiba S, Coman F, Davies CH, Edwards M, Eriksen R, Everett JD, </a:t>
            </a:r>
            <a:r>
              <a:rPr lang="en-GB" sz="1400" dirty="0" err="1"/>
              <a:t>Fukai</a:t>
            </a:r>
            <a:r>
              <a:rPr lang="en-GB" sz="1400" dirty="0"/>
              <a:t> Y, Fukuchi M, </a:t>
            </a:r>
            <a:r>
              <a:rPr lang="en-GB" sz="1400" dirty="0" err="1"/>
              <a:t>Garrote</a:t>
            </a:r>
            <a:r>
              <a:rPr lang="en-GB" sz="1400" dirty="0"/>
              <a:t> OE, Hosie G, Huggett J, Johns DG, Kitchener JA, Koubbi P, McEnnulty F, Muxagata E, Ostle C, Robinson KV, Slotwinski A, Swadling K, Takahashi KT, Tonks M, Uribe-Palomino J, </a:t>
            </a:r>
            <a:r>
              <a:rPr lang="en-GB" sz="1400" dirty="0" err="1"/>
              <a:t>Verheye</a:t>
            </a:r>
            <a:r>
              <a:rPr lang="en-GB" sz="1400" dirty="0"/>
              <a:t> HM, Wilson W, Worship M, Yamaguchi A, Zhang W, Richardson AJ (2021) Testing Bergmann’s Rule in marine copepods. </a:t>
            </a:r>
            <a:r>
              <a:rPr lang="en-GB" sz="1400" dirty="0" err="1"/>
              <a:t>Ecography</a:t>
            </a:r>
            <a:r>
              <a:rPr lang="en-GB" sz="1400" dirty="0"/>
              <a:t> 44: 14 pp.</a:t>
            </a:r>
          </a:p>
          <a:p>
            <a:endParaRPr lang="en-GB" sz="1600" dirty="0"/>
          </a:p>
        </p:txBody>
      </p:sp>
      <p:pic>
        <p:nvPicPr>
          <p:cNvPr id="4" name="Picture 3"/>
          <p:cNvPicPr>
            <a:picLocks noChangeAspect="1"/>
          </p:cNvPicPr>
          <p:nvPr/>
        </p:nvPicPr>
        <p:blipFill>
          <a:blip r:embed="rId2"/>
          <a:stretch>
            <a:fillRect/>
          </a:stretch>
        </p:blipFill>
        <p:spPr>
          <a:xfrm>
            <a:off x="755576" y="2996952"/>
            <a:ext cx="2789516" cy="3660818"/>
          </a:xfrm>
          <a:prstGeom prst="rect">
            <a:avLst/>
          </a:prstGeom>
        </p:spPr>
      </p:pic>
      <p:sp>
        <p:nvSpPr>
          <p:cNvPr id="5" name="TextBox 4"/>
          <p:cNvSpPr txBox="1"/>
          <p:nvPr/>
        </p:nvSpPr>
        <p:spPr>
          <a:xfrm>
            <a:off x="4139952" y="2996952"/>
            <a:ext cx="4752528" cy="3108543"/>
          </a:xfrm>
          <a:prstGeom prst="rect">
            <a:avLst/>
          </a:prstGeom>
          <a:noFill/>
        </p:spPr>
        <p:txBody>
          <a:bodyPr wrap="square" rtlCol="0">
            <a:spAutoFit/>
          </a:bodyPr>
          <a:lstStyle/>
          <a:p>
            <a:r>
              <a:rPr lang="en-US" sz="1400" i="1" dirty="0"/>
              <a:t>We conducted a near-global comparative</a:t>
            </a:r>
          </a:p>
          <a:p>
            <a:r>
              <a:rPr lang="en-US" sz="1400" i="1" dirty="0"/>
              <a:t>analysis on marine copepods (97 830 samples, 388 taxa) to test Bergmann’s</a:t>
            </a:r>
          </a:p>
          <a:p>
            <a:r>
              <a:rPr lang="en-US" sz="1400" i="1" dirty="0"/>
              <a:t>rule, considering other potential drivers. Supporting Bergmann’s rule, we found temperature</a:t>
            </a:r>
          </a:p>
          <a:p>
            <a:r>
              <a:rPr lang="en-US" sz="1400" i="1" dirty="0"/>
              <a:t>better predicted size than did latitude or oxygen, with body size decreasing by 43.9% across the temperature range (-1.7 to 30ºC). Body size also decreased by 26.9% across the range in food availability. Our results provide strong support for Bergman’s rule in copepods, but </a:t>
            </a:r>
            <a:r>
              <a:rPr lang="en-US" sz="1400" i="1" dirty="0" err="1"/>
              <a:t>emphasises</a:t>
            </a:r>
            <a:r>
              <a:rPr lang="en-US" sz="1400" i="1" dirty="0"/>
              <a:t> the importance of other drivers in modifying this pattern. As the world warms, smaller copepod species are likely to emerge as ‘winners’, potentially reducing rates of fisheries production and carbon sequestration.</a:t>
            </a:r>
            <a:endParaRPr lang="en-GB" sz="1400" i="1" dirty="0"/>
          </a:p>
        </p:txBody>
      </p:sp>
    </p:spTree>
    <p:extLst>
      <p:ext uri="{BB962C8B-B14F-4D97-AF65-F5344CB8AC3E}">
        <p14:creationId xmlns:p14="http://schemas.microsoft.com/office/powerpoint/2010/main" val="1704338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dirty="0"/>
              <a:t>AUS CPR</a:t>
            </a:r>
            <a:endParaRPr lang="en-GB" dirty="0"/>
          </a:p>
        </p:txBody>
      </p:sp>
      <p:pic>
        <p:nvPicPr>
          <p:cNvPr id="4" name="Content Placeholder 3"/>
          <p:cNvPicPr>
            <a:picLocks noGrp="1" noChangeAspect="1"/>
          </p:cNvPicPr>
          <p:nvPr>
            <p:ph idx="1"/>
          </p:nvPr>
        </p:nvPicPr>
        <p:blipFill>
          <a:blip r:embed="rId2"/>
          <a:stretch>
            <a:fillRect/>
          </a:stretch>
        </p:blipFill>
        <p:spPr>
          <a:xfrm>
            <a:off x="221636" y="1273437"/>
            <a:ext cx="4183190" cy="3805883"/>
          </a:xfrm>
          <a:prstGeom prst="rect">
            <a:avLst/>
          </a:prstGeom>
        </p:spPr>
      </p:pic>
      <p:sp>
        <p:nvSpPr>
          <p:cNvPr id="5" name="Rectangle 4"/>
          <p:cNvSpPr/>
          <p:nvPr/>
        </p:nvSpPr>
        <p:spPr>
          <a:xfrm>
            <a:off x="4427984" y="1268760"/>
            <a:ext cx="4572000" cy="4401205"/>
          </a:xfrm>
          <a:prstGeom prst="rect">
            <a:avLst/>
          </a:prstGeom>
        </p:spPr>
        <p:txBody>
          <a:bodyPr>
            <a:spAutoFit/>
          </a:bodyPr>
          <a:lstStyle/>
          <a:p>
            <a:r>
              <a:rPr lang="en-GB" sz="1400" u="sng" dirty="0"/>
              <a:t>Key applications</a:t>
            </a:r>
          </a:p>
          <a:p>
            <a:r>
              <a:rPr lang="en-GB" sz="1400" dirty="0"/>
              <a:t>1.Ecosystem assessments. Regional (e.g. Great Barrier Reef Status Report), National (e.g. State of Environment), Global (IPCC)</a:t>
            </a:r>
          </a:p>
          <a:p>
            <a:r>
              <a:rPr lang="en-GB" sz="1400" dirty="0"/>
              <a:t>2.Model assessment. Co-developing plankton data products with modellers (e.g. Maps of zooplankton biomass and functional groups)</a:t>
            </a:r>
          </a:p>
          <a:p>
            <a:r>
              <a:rPr lang="en-GB" sz="1400" u="sng" dirty="0"/>
              <a:t> </a:t>
            </a:r>
          </a:p>
          <a:p>
            <a:r>
              <a:rPr lang="en-GB" sz="1400" u="sng" dirty="0"/>
              <a:t>Enhancing data availability</a:t>
            </a:r>
          </a:p>
          <a:p>
            <a:r>
              <a:rPr lang="en-GB" sz="1400" dirty="0"/>
              <a:t> </a:t>
            </a:r>
            <a:endParaRPr lang="en-US" sz="1400" dirty="0"/>
          </a:p>
          <a:p>
            <a:r>
              <a:rPr lang="en-US" sz="1400" dirty="0"/>
              <a:t>1.Developing a data portal for delivering all </a:t>
            </a:r>
            <a:r>
              <a:rPr lang="en-US" sz="1400" dirty="0" err="1"/>
              <a:t>AusCPR</a:t>
            </a:r>
            <a:r>
              <a:rPr lang="en-US" sz="1400" dirty="0"/>
              <a:t> data the way users need it</a:t>
            </a:r>
          </a:p>
          <a:p>
            <a:r>
              <a:rPr lang="en-US" sz="1400" dirty="0"/>
              <a:t>2.Developing a new </a:t>
            </a:r>
            <a:r>
              <a:rPr lang="en-US" sz="1400" dirty="0" err="1"/>
              <a:t>visualisation</a:t>
            </a:r>
            <a:r>
              <a:rPr lang="en-US" sz="1400" dirty="0"/>
              <a:t> and data access App with R Shiny to enhance data awareness and uptake</a:t>
            </a:r>
          </a:p>
          <a:p>
            <a:endParaRPr lang="en-US" sz="1400" dirty="0"/>
          </a:p>
          <a:p>
            <a:r>
              <a:rPr lang="en-US" sz="1400" u="sng" dirty="0"/>
              <a:t>Highlights</a:t>
            </a:r>
          </a:p>
          <a:p>
            <a:r>
              <a:rPr lang="en-US" sz="1400" dirty="0"/>
              <a:t>Fiona Scott (UTAS/AAD) has counted a backlog of Southern Ocean CPR silks for phytoplankton, completing over 1000 samples in the last year</a:t>
            </a:r>
          </a:p>
          <a:p>
            <a:endParaRPr lang="en-GB" sz="1400" dirty="0"/>
          </a:p>
        </p:txBody>
      </p:sp>
      <p:pic>
        <p:nvPicPr>
          <p:cNvPr id="3" name="Picture 2"/>
          <p:cNvPicPr>
            <a:picLocks noChangeAspect="1"/>
          </p:cNvPicPr>
          <p:nvPr/>
        </p:nvPicPr>
        <p:blipFill>
          <a:blip r:embed="rId3"/>
          <a:stretch>
            <a:fillRect/>
          </a:stretch>
        </p:blipFill>
        <p:spPr>
          <a:xfrm>
            <a:off x="698743" y="5229200"/>
            <a:ext cx="3228975" cy="1162050"/>
          </a:xfrm>
          <a:prstGeom prst="rect">
            <a:avLst/>
          </a:prstGeom>
        </p:spPr>
      </p:pic>
    </p:spTree>
    <p:extLst>
      <p:ext uri="{BB962C8B-B14F-4D97-AF65-F5344CB8AC3E}">
        <p14:creationId xmlns:p14="http://schemas.microsoft.com/office/powerpoint/2010/main" val="310728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229600" cy="954360"/>
          </a:xfrm>
        </p:spPr>
        <p:txBody>
          <a:bodyPr/>
          <a:lstStyle/>
          <a:p>
            <a:r>
              <a:rPr lang="en-US" dirty="0"/>
              <a:t>Southern Ocean CPR</a:t>
            </a:r>
            <a:endParaRPr lang="en-GB" dirty="0"/>
          </a:p>
        </p:txBody>
      </p:sp>
      <p:pic>
        <p:nvPicPr>
          <p:cNvPr id="4" name="Content Placeholder 3"/>
          <p:cNvPicPr>
            <a:picLocks noGrp="1" noChangeAspect="1"/>
          </p:cNvPicPr>
          <p:nvPr>
            <p:ph idx="1"/>
          </p:nvPr>
        </p:nvPicPr>
        <p:blipFill>
          <a:blip r:embed="rId3"/>
          <a:stretch>
            <a:fillRect/>
          </a:stretch>
        </p:blipFill>
        <p:spPr>
          <a:xfrm>
            <a:off x="2458108" y="764704"/>
            <a:ext cx="3960440" cy="232715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109686961"/>
              </p:ext>
            </p:extLst>
          </p:nvPr>
        </p:nvGraphicFramePr>
        <p:xfrm>
          <a:off x="132016" y="3201579"/>
          <a:ext cx="3600400" cy="3600400"/>
        </p:xfrm>
        <a:graphic>
          <a:graphicData uri="http://schemas.openxmlformats.org/presentationml/2006/ole">
            <mc:AlternateContent xmlns:mc="http://schemas.openxmlformats.org/markup-compatibility/2006">
              <mc:Choice xmlns:v="urn:schemas-microsoft-com:vml" Requires="v">
                <p:oleObj spid="_x0000_s1040" name="Acrobat Document" r:id="rId4" imgW="11334750" imgH="11334750" progId="Acrobat.Document.DC">
                  <p:embed/>
                </p:oleObj>
              </mc:Choice>
              <mc:Fallback>
                <p:oleObj name="Acrobat Document" r:id="rId4" imgW="11334750" imgH="11334750" progId="Acrobat.Document.DC">
                  <p:embed/>
                  <p:pic>
                    <p:nvPicPr>
                      <p:cNvPr id="0" name=""/>
                      <p:cNvPicPr/>
                      <p:nvPr/>
                    </p:nvPicPr>
                    <p:blipFill>
                      <a:blip r:embed="rId5"/>
                      <a:stretch>
                        <a:fillRect/>
                      </a:stretch>
                    </p:blipFill>
                    <p:spPr>
                      <a:xfrm>
                        <a:off x="132016" y="3201579"/>
                        <a:ext cx="3600400" cy="3600400"/>
                      </a:xfrm>
                      <a:prstGeom prst="rect">
                        <a:avLst/>
                      </a:prstGeom>
                    </p:spPr>
                  </p:pic>
                </p:oleObj>
              </mc:Fallback>
            </mc:AlternateContent>
          </a:graphicData>
        </a:graphic>
      </p:graphicFrame>
      <p:sp>
        <p:nvSpPr>
          <p:cNvPr id="6" name="TextBox 5"/>
          <p:cNvSpPr txBox="1"/>
          <p:nvPr/>
        </p:nvSpPr>
        <p:spPr>
          <a:xfrm>
            <a:off x="3707904" y="3212976"/>
            <a:ext cx="5079705" cy="3816429"/>
          </a:xfrm>
          <a:prstGeom prst="rect">
            <a:avLst/>
          </a:prstGeom>
          <a:noFill/>
        </p:spPr>
        <p:txBody>
          <a:bodyPr wrap="square" rtlCol="0">
            <a:spAutoFit/>
          </a:bodyPr>
          <a:lstStyle/>
          <a:p>
            <a:pPr marL="285750" indent="-285750">
              <a:buFontTx/>
              <a:buChar char="-"/>
            </a:pPr>
            <a:r>
              <a:rPr lang="en-US" sz="1400" dirty="0"/>
              <a:t>Due to COVID and shipping constraints, the Australian Antarctic Division (AAD) was only able to tow on a single Investigator voyage during 20/21 – 14 CPR tows, with the southern transit the longest SO CPR run (3197 nm, 8 tows)</a:t>
            </a:r>
          </a:p>
          <a:p>
            <a:pPr marL="285750" indent="-285750">
              <a:buFontTx/>
              <a:buChar char="-"/>
            </a:pPr>
            <a:r>
              <a:rPr lang="en-US" sz="1400" dirty="0"/>
              <a:t>January 2021 marked the 30</a:t>
            </a:r>
            <a:r>
              <a:rPr lang="en-US" sz="1400" baseline="30000" dirty="0"/>
              <a:t>th</a:t>
            </a:r>
            <a:r>
              <a:rPr lang="en-US" sz="1400" dirty="0"/>
              <a:t> anniversary of the Aurora </a:t>
            </a:r>
            <a:r>
              <a:rPr lang="en-US" sz="1400" dirty="0" err="1"/>
              <a:t>Australis</a:t>
            </a:r>
            <a:r>
              <a:rPr lang="en-US" sz="1400" dirty="0"/>
              <a:t> deploying it’s first CPR</a:t>
            </a:r>
          </a:p>
          <a:p>
            <a:pPr marL="285750" indent="-285750">
              <a:buFontTx/>
              <a:buChar char="-"/>
            </a:pPr>
            <a:r>
              <a:rPr lang="en-US" sz="1400" dirty="0"/>
              <a:t>A "Report on the Status and Trends of Southern Ocean Zooplankton” based on the SCAR SO-CPR Survey was published as a bulletin in June 2021: https://www.scar.org/scar-library/reports-and-bulletins/scar-bulletins/5672-scar-bulletin-206/ .This substantial bulletin brings together all the information and highlights achievements over nearly 30 years of SO-CPR dataset analyses</a:t>
            </a:r>
          </a:p>
          <a:p>
            <a:pPr marL="285750" indent="-285750">
              <a:buFontTx/>
              <a:buChar char="-"/>
            </a:pPr>
            <a:endParaRPr lang="en-US" sz="1400" dirty="0"/>
          </a:p>
          <a:p>
            <a:pPr marL="285750" indent="-285750">
              <a:buFontTx/>
              <a:buChar char="-"/>
            </a:pPr>
            <a:endParaRPr lang="en-GB" dirty="0"/>
          </a:p>
        </p:txBody>
      </p:sp>
    </p:spTree>
    <p:extLst>
      <p:ext uri="{BB962C8B-B14F-4D97-AF65-F5344CB8AC3E}">
        <p14:creationId xmlns:p14="http://schemas.microsoft.com/office/powerpoint/2010/main" val="2041347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 African CPR</a:t>
            </a:r>
            <a:endParaRPr lang="en-GB" dirty="0"/>
          </a:p>
        </p:txBody>
      </p:sp>
      <p:sp>
        <p:nvSpPr>
          <p:cNvPr id="3" name="Content Placeholder 2"/>
          <p:cNvSpPr>
            <a:spLocks noGrp="1"/>
          </p:cNvSpPr>
          <p:nvPr>
            <p:ph idx="1"/>
          </p:nvPr>
        </p:nvSpPr>
        <p:spPr/>
        <p:txBody>
          <a:bodyPr/>
          <a:lstStyle/>
          <a:p>
            <a:pPr marL="0" indent="0">
              <a:buNone/>
            </a:pPr>
            <a:endParaRPr lang="en-US" sz="1600" dirty="0"/>
          </a:p>
          <a:p>
            <a:pPr marL="0" indent="0">
              <a:buNone/>
            </a:pPr>
            <a:r>
              <a:rPr lang="en-US" sz="1600" dirty="0"/>
              <a:t>•        Annual tow conducted between Cape Town and Marion Island (April 2021)</a:t>
            </a:r>
          </a:p>
          <a:p>
            <a:pPr marL="0" indent="0">
              <a:buNone/>
            </a:pPr>
            <a:r>
              <a:rPr lang="en-US" sz="1600" dirty="0"/>
              <a:t>•        Annual tow conducted between Cape Town and Antarctica (SANAE, Dec 2020-Jan 2021)</a:t>
            </a:r>
          </a:p>
          <a:p>
            <a:pPr marL="0" indent="0">
              <a:buNone/>
            </a:pPr>
            <a:r>
              <a:rPr lang="en-US" sz="1600" dirty="0"/>
              <a:t>•        AtlantECO: preparing for 1st CPR tow across South Atlantic (South Africa-Brazil) planned for September 2021 in collaboration with MBA (UK), FURG &amp; FUSP (Brazil) on MV </a:t>
            </a:r>
            <a:r>
              <a:rPr lang="en-US" sz="1600" dirty="0" err="1"/>
              <a:t>Lodur</a:t>
            </a:r>
            <a:r>
              <a:rPr lang="en-US" sz="1600" dirty="0"/>
              <a:t>.</a:t>
            </a:r>
          </a:p>
          <a:p>
            <a:pPr marL="0" indent="0">
              <a:buNone/>
            </a:pPr>
            <a:r>
              <a:rPr lang="en-US" sz="1600" dirty="0"/>
              <a:t>•        </a:t>
            </a:r>
            <a:r>
              <a:rPr lang="en-US" sz="1600" dirty="0" err="1"/>
              <a:t>Containerised</a:t>
            </a:r>
            <a:r>
              <a:rPr lang="en-US" sz="1600" dirty="0"/>
              <a:t> laboratory for CPR sample analysis under construction (due Nov 2021)</a:t>
            </a:r>
          </a:p>
          <a:p>
            <a:endParaRPr lang="en-US" sz="1600" dirty="0"/>
          </a:p>
          <a:p>
            <a:r>
              <a:rPr lang="en-US" sz="1600" dirty="0"/>
              <a:t>2022 we hopefully will be able to report on finally getting our CPR sample analysis underway! Our priority will be samples collected on the SA-Marion Island route for the Pelagic Eco-</a:t>
            </a:r>
            <a:r>
              <a:rPr lang="en-US" sz="1600" dirty="0" err="1"/>
              <a:t>regionalisation</a:t>
            </a:r>
            <a:r>
              <a:rPr lang="en-US" sz="1600" dirty="0"/>
              <a:t> in the Sub-Antarctic realm project, in collaboration with Philippe Koubbi et al.</a:t>
            </a:r>
          </a:p>
          <a:p>
            <a:endParaRPr lang="en-GB" sz="1600" dirty="0"/>
          </a:p>
        </p:txBody>
      </p:sp>
    </p:spTree>
    <p:extLst>
      <p:ext uri="{BB962C8B-B14F-4D97-AF65-F5344CB8AC3E}">
        <p14:creationId xmlns:p14="http://schemas.microsoft.com/office/powerpoint/2010/main" val="323782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9098"/>
            <a:ext cx="9144000" cy="798902"/>
          </a:xfrm>
          <a:prstGeom prst="rect">
            <a:avLst/>
          </a:prstGeom>
        </p:spPr>
      </p:pic>
      <p:grpSp>
        <p:nvGrpSpPr>
          <p:cNvPr id="85" name="Group 5"/>
          <p:cNvGrpSpPr>
            <a:grpSpLocks/>
          </p:cNvGrpSpPr>
          <p:nvPr/>
        </p:nvGrpSpPr>
        <p:grpSpPr bwMode="auto">
          <a:xfrm>
            <a:off x="412645" y="5141413"/>
            <a:ext cx="769938" cy="1137666"/>
            <a:chOff x="1187450" y="1319000"/>
            <a:chExt cx="769938" cy="1137805"/>
          </a:xfrm>
        </p:grpSpPr>
        <p:grpSp>
          <p:nvGrpSpPr>
            <p:cNvPr id="86" name="Group 76"/>
            <p:cNvGrpSpPr>
              <a:grpSpLocks noChangeAspect="1"/>
            </p:cNvGrpSpPr>
            <p:nvPr/>
          </p:nvGrpSpPr>
          <p:grpSpPr bwMode="auto">
            <a:xfrm>
              <a:off x="1187450" y="1319000"/>
              <a:ext cx="769938" cy="787400"/>
              <a:chOff x="2632075" y="1449388"/>
              <a:chExt cx="3879850" cy="3959225"/>
            </a:xfrm>
          </p:grpSpPr>
          <p:sp>
            <p:nvSpPr>
              <p:cNvPr id="88" name="AutoShape 40"/>
              <p:cNvSpPr>
                <a:spLocks noChangeAspect="1" noChangeArrowheads="1" noTextEdit="1"/>
              </p:cNvSpPr>
              <p:nvPr/>
            </p:nvSpPr>
            <p:spPr bwMode="auto">
              <a:xfrm>
                <a:off x="2632075" y="1449388"/>
                <a:ext cx="3879850" cy="3959225"/>
              </a:xfrm>
              <a:prstGeom prst="rect">
                <a:avLst/>
              </a:prstGeom>
              <a:noFill/>
              <a:ln w="9525">
                <a:noFill/>
                <a:miter lim="800000"/>
                <a:headEnd/>
                <a:tailEnd/>
              </a:ln>
            </p:spPr>
            <p:txBody>
              <a:bodyPr/>
              <a:lstStyle/>
              <a:p>
                <a:endParaRPr lang="en-GB"/>
              </a:p>
            </p:txBody>
          </p:sp>
          <p:sp>
            <p:nvSpPr>
              <p:cNvPr id="89" name="Freeform 42"/>
              <p:cNvSpPr>
                <a:spLocks/>
              </p:cNvSpPr>
              <p:nvPr/>
            </p:nvSpPr>
            <p:spPr bwMode="auto">
              <a:xfrm>
                <a:off x="2714625" y="3636963"/>
                <a:ext cx="390525" cy="260350"/>
              </a:xfrm>
              <a:custGeom>
                <a:avLst/>
                <a:gdLst>
                  <a:gd name="T0" fmla="*/ 2147483647 w 246"/>
                  <a:gd name="T1" fmla="*/ 2147483647 h 164"/>
                  <a:gd name="T2" fmla="*/ 2147483647 w 246"/>
                  <a:gd name="T3" fmla="*/ 2147483647 h 164"/>
                  <a:gd name="T4" fmla="*/ 2147483647 w 246"/>
                  <a:gd name="T5" fmla="*/ 2147483647 h 164"/>
                  <a:gd name="T6" fmla="*/ 2147483647 w 246"/>
                  <a:gd name="T7" fmla="*/ 2147483647 h 164"/>
                  <a:gd name="T8" fmla="*/ 0 w 246"/>
                  <a:gd name="T9" fmla="*/ 2147483647 h 164"/>
                  <a:gd name="T10" fmla="*/ 2147483647 w 246"/>
                  <a:gd name="T11" fmla="*/ 0 h 164"/>
                  <a:gd name="T12" fmla="*/ 2147483647 w 246"/>
                  <a:gd name="T13" fmla="*/ 2147483647 h 164"/>
                  <a:gd name="T14" fmla="*/ 2147483647 w 246"/>
                  <a:gd name="T15" fmla="*/ 2147483647 h 164"/>
                  <a:gd name="T16" fmla="*/ 2147483647 w 246"/>
                  <a:gd name="T17" fmla="*/ 2147483647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6"/>
                  <a:gd name="T28" fmla="*/ 0 h 164"/>
                  <a:gd name="T29" fmla="*/ 246 w 246"/>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6" h="164">
                    <a:moveTo>
                      <a:pt x="246" y="62"/>
                    </a:moveTo>
                    <a:lnTo>
                      <a:pt x="58" y="98"/>
                    </a:lnTo>
                    <a:lnTo>
                      <a:pt x="68" y="158"/>
                    </a:lnTo>
                    <a:lnTo>
                      <a:pt x="30" y="164"/>
                    </a:lnTo>
                    <a:lnTo>
                      <a:pt x="0" y="6"/>
                    </a:lnTo>
                    <a:lnTo>
                      <a:pt x="38" y="0"/>
                    </a:lnTo>
                    <a:lnTo>
                      <a:pt x="50" y="58"/>
                    </a:lnTo>
                    <a:lnTo>
                      <a:pt x="240" y="22"/>
                    </a:lnTo>
                    <a:lnTo>
                      <a:pt x="246" y="62"/>
                    </a:lnTo>
                    <a:close/>
                  </a:path>
                </a:pathLst>
              </a:custGeom>
              <a:solidFill>
                <a:srgbClr val="000000"/>
              </a:solidFill>
              <a:ln w="9525">
                <a:noFill/>
                <a:round/>
                <a:headEnd/>
                <a:tailEnd/>
              </a:ln>
            </p:spPr>
            <p:txBody>
              <a:bodyPr/>
              <a:lstStyle/>
              <a:p>
                <a:endParaRPr lang="en-GB"/>
              </a:p>
            </p:txBody>
          </p:sp>
          <p:sp>
            <p:nvSpPr>
              <p:cNvPr id="90" name="Freeform 43"/>
              <p:cNvSpPr>
                <a:spLocks/>
              </p:cNvSpPr>
              <p:nvPr/>
            </p:nvSpPr>
            <p:spPr bwMode="auto">
              <a:xfrm>
                <a:off x="2705100" y="3278188"/>
                <a:ext cx="368300" cy="257175"/>
              </a:xfrm>
              <a:custGeom>
                <a:avLst/>
                <a:gdLst>
                  <a:gd name="T0" fmla="*/ 2147483647 w 232"/>
                  <a:gd name="T1" fmla="*/ 2147483647 h 162"/>
                  <a:gd name="T2" fmla="*/ 0 w 232"/>
                  <a:gd name="T3" fmla="*/ 2147483647 h 162"/>
                  <a:gd name="T4" fmla="*/ 0 w 232"/>
                  <a:gd name="T5" fmla="*/ 2147483647 h 162"/>
                  <a:gd name="T6" fmla="*/ 2147483647 w 232"/>
                  <a:gd name="T7" fmla="*/ 2147483647 h 162"/>
                  <a:gd name="T8" fmla="*/ 2147483647 w 232"/>
                  <a:gd name="T9" fmla="*/ 2147483647 h 162"/>
                  <a:gd name="T10" fmla="*/ 0 w 232"/>
                  <a:gd name="T11" fmla="*/ 2147483647 h 162"/>
                  <a:gd name="T12" fmla="*/ 0 w 232"/>
                  <a:gd name="T13" fmla="*/ 0 h 162"/>
                  <a:gd name="T14" fmla="*/ 2147483647 w 232"/>
                  <a:gd name="T15" fmla="*/ 0 h 162"/>
                  <a:gd name="T16" fmla="*/ 2147483647 w 232"/>
                  <a:gd name="T17" fmla="*/ 2147483647 h 162"/>
                  <a:gd name="T18" fmla="*/ 2147483647 w 232"/>
                  <a:gd name="T19" fmla="*/ 2147483647 h 162"/>
                  <a:gd name="T20" fmla="*/ 2147483647 w 232"/>
                  <a:gd name="T21" fmla="*/ 2147483647 h 162"/>
                  <a:gd name="T22" fmla="*/ 2147483647 w 232"/>
                  <a:gd name="T23" fmla="*/ 2147483647 h 162"/>
                  <a:gd name="T24" fmla="*/ 2147483647 w 232"/>
                  <a:gd name="T25" fmla="*/ 2147483647 h 1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2"/>
                  <a:gd name="T40" fmla="*/ 0 h 162"/>
                  <a:gd name="T41" fmla="*/ 232 w 232"/>
                  <a:gd name="T42" fmla="*/ 162 h 1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2" h="162">
                    <a:moveTo>
                      <a:pt x="232" y="162"/>
                    </a:moveTo>
                    <a:lnTo>
                      <a:pt x="0" y="162"/>
                    </a:lnTo>
                    <a:lnTo>
                      <a:pt x="0" y="120"/>
                    </a:lnTo>
                    <a:lnTo>
                      <a:pt x="92" y="122"/>
                    </a:lnTo>
                    <a:lnTo>
                      <a:pt x="92" y="42"/>
                    </a:lnTo>
                    <a:lnTo>
                      <a:pt x="0" y="40"/>
                    </a:lnTo>
                    <a:lnTo>
                      <a:pt x="0" y="0"/>
                    </a:lnTo>
                    <a:lnTo>
                      <a:pt x="232" y="0"/>
                    </a:lnTo>
                    <a:lnTo>
                      <a:pt x="232" y="42"/>
                    </a:lnTo>
                    <a:lnTo>
                      <a:pt x="130" y="42"/>
                    </a:lnTo>
                    <a:lnTo>
                      <a:pt x="130" y="122"/>
                    </a:lnTo>
                    <a:lnTo>
                      <a:pt x="232" y="122"/>
                    </a:lnTo>
                    <a:lnTo>
                      <a:pt x="232" y="162"/>
                    </a:lnTo>
                    <a:close/>
                  </a:path>
                </a:pathLst>
              </a:custGeom>
              <a:solidFill>
                <a:srgbClr val="000000"/>
              </a:solidFill>
              <a:ln w="9525">
                <a:noFill/>
                <a:round/>
                <a:headEnd/>
                <a:tailEnd/>
              </a:ln>
            </p:spPr>
            <p:txBody>
              <a:bodyPr/>
              <a:lstStyle/>
              <a:p>
                <a:endParaRPr lang="en-GB"/>
              </a:p>
            </p:txBody>
          </p:sp>
          <p:sp>
            <p:nvSpPr>
              <p:cNvPr id="91" name="Freeform 44"/>
              <p:cNvSpPr>
                <a:spLocks/>
              </p:cNvSpPr>
              <p:nvPr/>
            </p:nvSpPr>
            <p:spPr bwMode="auto">
              <a:xfrm>
                <a:off x="2717800" y="2913063"/>
                <a:ext cx="409575" cy="301625"/>
              </a:xfrm>
              <a:custGeom>
                <a:avLst/>
                <a:gdLst>
                  <a:gd name="T0" fmla="*/ 2147483647 w 258"/>
                  <a:gd name="T1" fmla="*/ 2147483647 h 190"/>
                  <a:gd name="T2" fmla="*/ 0 w 258"/>
                  <a:gd name="T3" fmla="*/ 2147483647 h 190"/>
                  <a:gd name="T4" fmla="*/ 2147483647 w 258"/>
                  <a:gd name="T5" fmla="*/ 0 h 190"/>
                  <a:gd name="T6" fmla="*/ 2147483647 w 258"/>
                  <a:gd name="T7" fmla="*/ 2147483647 h 190"/>
                  <a:gd name="T8" fmla="*/ 2147483647 w 258"/>
                  <a:gd name="T9" fmla="*/ 2147483647 h 190"/>
                  <a:gd name="T10" fmla="*/ 2147483647 w 258"/>
                  <a:gd name="T11" fmla="*/ 2147483647 h 190"/>
                  <a:gd name="T12" fmla="*/ 2147483647 w 258"/>
                  <a:gd name="T13" fmla="*/ 2147483647 h 190"/>
                  <a:gd name="T14" fmla="*/ 2147483647 w 258"/>
                  <a:gd name="T15" fmla="*/ 2147483647 h 190"/>
                  <a:gd name="T16" fmla="*/ 2147483647 w 258"/>
                  <a:gd name="T17" fmla="*/ 2147483647 h 190"/>
                  <a:gd name="T18" fmla="*/ 2147483647 w 258"/>
                  <a:gd name="T19" fmla="*/ 2147483647 h 190"/>
                  <a:gd name="T20" fmla="*/ 2147483647 w 258"/>
                  <a:gd name="T21" fmla="*/ 2147483647 h 190"/>
                  <a:gd name="T22" fmla="*/ 2147483647 w 258"/>
                  <a:gd name="T23" fmla="*/ 2147483647 h 190"/>
                  <a:gd name="T24" fmla="*/ 2147483647 w 258"/>
                  <a:gd name="T25" fmla="*/ 2147483647 h 1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8"/>
                  <a:gd name="T40" fmla="*/ 0 h 190"/>
                  <a:gd name="T41" fmla="*/ 258 w 258"/>
                  <a:gd name="T42" fmla="*/ 190 h 1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8" h="190">
                    <a:moveTo>
                      <a:pt x="230" y="190"/>
                    </a:moveTo>
                    <a:lnTo>
                      <a:pt x="0" y="148"/>
                    </a:lnTo>
                    <a:lnTo>
                      <a:pt x="28" y="0"/>
                    </a:lnTo>
                    <a:lnTo>
                      <a:pt x="66" y="6"/>
                    </a:lnTo>
                    <a:lnTo>
                      <a:pt x="46" y="114"/>
                    </a:lnTo>
                    <a:lnTo>
                      <a:pt x="98" y="124"/>
                    </a:lnTo>
                    <a:lnTo>
                      <a:pt x="116" y="24"/>
                    </a:lnTo>
                    <a:lnTo>
                      <a:pt x="154" y="30"/>
                    </a:lnTo>
                    <a:lnTo>
                      <a:pt x="136" y="130"/>
                    </a:lnTo>
                    <a:lnTo>
                      <a:pt x="198" y="142"/>
                    </a:lnTo>
                    <a:lnTo>
                      <a:pt x="218" y="30"/>
                    </a:lnTo>
                    <a:lnTo>
                      <a:pt x="258" y="38"/>
                    </a:lnTo>
                    <a:lnTo>
                      <a:pt x="230" y="190"/>
                    </a:lnTo>
                    <a:close/>
                  </a:path>
                </a:pathLst>
              </a:custGeom>
              <a:solidFill>
                <a:srgbClr val="000000"/>
              </a:solidFill>
              <a:ln w="9525">
                <a:noFill/>
                <a:round/>
                <a:headEnd/>
                <a:tailEnd/>
              </a:ln>
            </p:spPr>
            <p:txBody>
              <a:bodyPr/>
              <a:lstStyle/>
              <a:p>
                <a:endParaRPr lang="en-GB"/>
              </a:p>
            </p:txBody>
          </p:sp>
          <p:sp>
            <p:nvSpPr>
              <p:cNvPr id="92" name="Freeform 45"/>
              <p:cNvSpPr>
                <a:spLocks/>
              </p:cNvSpPr>
              <p:nvPr/>
            </p:nvSpPr>
            <p:spPr bwMode="auto">
              <a:xfrm>
                <a:off x="2847975" y="2360613"/>
                <a:ext cx="469900" cy="444500"/>
              </a:xfrm>
              <a:custGeom>
                <a:avLst/>
                <a:gdLst>
                  <a:gd name="T0" fmla="*/ 2147483647 w 296"/>
                  <a:gd name="T1" fmla="*/ 2147483647 h 280"/>
                  <a:gd name="T2" fmla="*/ 0 w 296"/>
                  <a:gd name="T3" fmla="*/ 2147483647 h 280"/>
                  <a:gd name="T4" fmla="*/ 2147483647 w 296"/>
                  <a:gd name="T5" fmla="*/ 2147483647 h 280"/>
                  <a:gd name="T6" fmla="*/ 2147483647 w 296"/>
                  <a:gd name="T7" fmla="*/ 2147483647 h 280"/>
                  <a:gd name="T8" fmla="*/ 2147483647 w 296"/>
                  <a:gd name="T9" fmla="*/ 2147483647 h 280"/>
                  <a:gd name="T10" fmla="*/ 2147483647 w 296"/>
                  <a:gd name="T11" fmla="*/ 0 h 280"/>
                  <a:gd name="T12" fmla="*/ 2147483647 w 296"/>
                  <a:gd name="T13" fmla="*/ 2147483647 h 280"/>
                  <a:gd name="T14" fmla="*/ 2147483647 w 296"/>
                  <a:gd name="T15" fmla="*/ 2147483647 h 280"/>
                  <a:gd name="T16" fmla="*/ 2147483647 w 296"/>
                  <a:gd name="T17" fmla="*/ 2147483647 h 280"/>
                  <a:gd name="T18" fmla="*/ 2147483647 w 296"/>
                  <a:gd name="T19" fmla="*/ 2147483647 h 280"/>
                  <a:gd name="T20" fmla="*/ 2147483647 w 296"/>
                  <a:gd name="T21" fmla="*/ 2147483647 h 280"/>
                  <a:gd name="T22" fmla="*/ 2147483647 w 296"/>
                  <a:gd name="T23" fmla="*/ 2147483647 h 280"/>
                  <a:gd name="T24" fmla="*/ 2147483647 w 296"/>
                  <a:gd name="T25" fmla="*/ 2147483647 h 280"/>
                  <a:gd name="T26" fmla="*/ 2147483647 w 296"/>
                  <a:gd name="T27" fmla="*/ 2147483647 h 2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6"/>
                  <a:gd name="T43" fmla="*/ 0 h 280"/>
                  <a:gd name="T44" fmla="*/ 296 w 296"/>
                  <a:gd name="T45" fmla="*/ 280 h 2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6" h="280">
                    <a:moveTo>
                      <a:pt x="208" y="280"/>
                    </a:moveTo>
                    <a:lnTo>
                      <a:pt x="0" y="174"/>
                    </a:lnTo>
                    <a:lnTo>
                      <a:pt x="28" y="120"/>
                    </a:lnTo>
                    <a:lnTo>
                      <a:pt x="186" y="158"/>
                    </a:lnTo>
                    <a:lnTo>
                      <a:pt x="62" y="54"/>
                    </a:lnTo>
                    <a:lnTo>
                      <a:pt x="90" y="0"/>
                    </a:lnTo>
                    <a:lnTo>
                      <a:pt x="296" y="106"/>
                    </a:lnTo>
                    <a:lnTo>
                      <a:pt x="280" y="140"/>
                    </a:lnTo>
                    <a:lnTo>
                      <a:pt x="116" y="56"/>
                    </a:lnTo>
                    <a:lnTo>
                      <a:pt x="260" y="176"/>
                    </a:lnTo>
                    <a:lnTo>
                      <a:pt x="242" y="210"/>
                    </a:lnTo>
                    <a:lnTo>
                      <a:pt x="62" y="162"/>
                    </a:lnTo>
                    <a:lnTo>
                      <a:pt x="224" y="246"/>
                    </a:lnTo>
                    <a:lnTo>
                      <a:pt x="208" y="280"/>
                    </a:lnTo>
                    <a:close/>
                  </a:path>
                </a:pathLst>
              </a:custGeom>
              <a:solidFill>
                <a:srgbClr val="000000"/>
              </a:solidFill>
              <a:ln w="9525">
                <a:noFill/>
                <a:round/>
                <a:headEnd/>
                <a:tailEnd/>
              </a:ln>
            </p:spPr>
            <p:txBody>
              <a:bodyPr/>
              <a:lstStyle/>
              <a:p>
                <a:endParaRPr lang="en-GB"/>
              </a:p>
            </p:txBody>
          </p:sp>
          <p:sp>
            <p:nvSpPr>
              <p:cNvPr id="93" name="Freeform 46"/>
              <p:cNvSpPr>
                <a:spLocks noEditPoints="1"/>
              </p:cNvSpPr>
              <p:nvPr/>
            </p:nvSpPr>
            <p:spPr bwMode="auto">
              <a:xfrm>
                <a:off x="3143250" y="2109788"/>
                <a:ext cx="406400" cy="390525"/>
              </a:xfrm>
              <a:custGeom>
                <a:avLst/>
                <a:gdLst>
                  <a:gd name="T0" fmla="*/ 2147483647 w 256"/>
                  <a:gd name="T1" fmla="*/ 2147483647 h 246"/>
                  <a:gd name="T2" fmla="*/ 2147483647 w 256"/>
                  <a:gd name="T3" fmla="*/ 2147483647 h 246"/>
                  <a:gd name="T4" fmla="*/ 2147483647 w 256"/>
                  <a:gd name="T5" fmla="*/ 2147483647 h 246"/>
                  <a:gd name="T6" fmla="*/ 2147483647 w 256"/>
                  <a:gd name="T7" fmla="*/ 2147483647 h 246"/>
                  <a:gd name="T8" fmla="*/ 2147483647 w 256"/>
                  <a:gd name="T9" fmla="*/ 2147483647 h 246"/>
                  <a:gd name="T10" fmla="*/ 2147483647 w 256"/>
                  <a:gd name="T11" fmla="*/ 2147483647 h 246"/>
                  <a:gd name="T12" fmla="*/ 0 w 256"/>
                  <a:gd name="T13" fmla="*/ 2147483647 h 246"/>
                  <a:gd name="T14" fmla="*/ 2147483647 w 256"/>
                  <a:gd name="T15" fmla="*/ 0 h 246"/>
                  <a:gd name="T16" fmla="*/ 2147483647 w 256"/>
                  <a:gd name="T17" fmla="*/ 2147483647 h 246"/>
                  <a:gd name="T18" fmla="*/ 2147483647 w 256"/>
                  <a:gd name="T19" fmla="*/ 2147483647 h 246"/>
                  <a:gd name="T20" fmla="*/ 2147483647 w 256"/>
                  <a:gd name="T21" fmla="*/ 2147483647 h 246"/>
                  <a:gd name="T22" fmla="*/ 2147483647 w 256"/>
                  <a:gd name="T23" fmla="*/ 2147483647 h 246"/>
                  <a:gd name="T24" fmla="*/ 2147483647 w 256"/>
                  <a:gd name="T25" fmla="*/ 2147483647 h 2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6"/>
                  <a:gd name="T40" fmla="*/ 0 h 246"/>
                  <a:gd name="T41" fmla="*/ 256 w 256"/>
                  <a:gd name="T42" fmla="*/ 246 h 24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6" h="246">
                    <a:moveTo>
                      <a:pt x="256" y="94"/>
                    </a:moveTo>
                    <a:lnTo>
                      <a:pt x="226" y="128"/>
                    </a:lnTo>
                    <a:lnTo>
                      <a:pt x="176" y="106"/>
                    </a:lnTo>
                    <a:lnTo>
                      <a:pt x="122" y="166"/>
                    </a:lnTo>
                    <a:lnTo>
                      <a:pt x="150" y="214"/>
                    </a:lnTo>
                    <a:lnTo>
                      <a:pt x="120" y="246"/>
                    </a:lnTo>
                    <a:lnTo>
                      <a:pt x="0" y="32"/>
                    </a:lnTo>
                    <a:lnTo>
                      <a:pt x="28" y="0"/>
                    </a:lnTo>
                    <a:lnTo>
                      <a:pt x="256" y="94"/>
                    </a:lnTo>
                    <a:close/>
                    <a:moveTo>
                      <a:pt x="138" y="90"/>
                    </a:moveTo>
                    <a:lnTo>
                      <a:pt x="54" y="54"/>
                    </a:lnTo>
                    <a:lnTo>
                      <a:pt x="100" y="130"/>
                    </a:lnTo>
                    <a:lnTo>
                      <a:pt x="138" y="90"/>
                    </a:lnTo>
                    <a:close/>
                  </a:path>
                </a:pathLst>
              </a:custGeom>
              <a:solidFill>
                <a:srgbClr val="000000"/>
              </a:solidFill>
              <a:ln w="9525">
                <a:noFill/>
                <a:round/>
                <a:headEnd/>
                <a:tailEnd/>
              </a:ln>
            </p:spPr>
            <p:txBody>
              <a:bodyPr/>
              <a:lstStyle/>
              <a:p>
                <a:endParaRPr lang="en-GB"/>
              </a:p>
            </p:txBody>
          </p:sp>
          <p:sp>
            <p:nvSpPr>
              <p:cNvPr id="94" name="Freeform 47"/>
              <p:cNvSpPr>
                <a:spLocks noEditPoints="1"/>
              </p:cNvSpPr>
              <p:nvPr/>
            </p:nvSpPr>
            <p:spPr bwMode="auto">
              <a:xfrm>
                <a:off x="3368675" y="1824038"/>
                <a:ext cx="447675" cy="415925"/>
              </a:xfrm>
              <a:custGeom>
                <a:avLst/>
                <a:gdLst>
                  <a:gd name="T0" fmla="*/ 0 w 282"/>
                  <a:gd name="T1" fmla="*/ 2147483647 h 262"/>
                  <a:gd name="T2" fmla="*/ 2147483647 w 282"/>
                  <a:gd name="T3" fmla="*/ 2147483647 h 262"/>
                  <a:gd name="T4" fmla="*/ 2147483647 w 282"/>
                  <a:gd name="T5" fmla="*/ 2147483647 h 262"/>
                  <a:gd name="T6" fmla="*/ 2147483647 w 282"/>
                  <a:gd name="T7" fmla="*/ 0 h 262"/>
                  <a:gd name="T8" fmla="*/ 2147483647 w 282"/>
                  <a:gd name="T9" fmla="*/ 0 h 262"/>
                  <a:gd name="T10" fmla="*/ 2147483647 w 282"/>
                  <a:gd name="T11" fmla="*/ 2147483647 h 262"/>
                  <a:gd name="T12" fmla="*/ 2147483647 w 282"/>
                  <a:gd name="T13" fmla="*/ 2147483647 h 262"/>
                  <a:gd name="T14" fmla="*/ 2147483647 w 282"/>
                  <a:gd name="T15" fmla="*/ 2147483647 h 262"/>
                  <a:gd name="T16" fmla="*/ 2147483647 w 282"/>
                  <a:gd name="T17" fmla="*/ 2147483647 h 262"/>
                  <a:gd name="T18" fmla="*/ 2147483647 w 282"/>
                  <a:gd name="T19" fmla="*/ 2147483647 h 262"/>
                  <a:gd name="T20" fmla="*/ 2147483647 w 282"/>
                  <a:gd name="T21" fmla="*/ 2147483647 h 262"/>
                  <a:gd name="T22" fmla="*/ 2147483647 w 282"/>
                  <a:gd name="T23" fmla="*/ 2147483647 h 262"/>
                  <a:gd name="T24" fmla="*/ 2147483647 w 282"/>
                  <a:gd name="T25" fmla="*/ 2147483647 h 262"/>
                  <a:gd name="T26" fmla="*/ 2147483647 w 282"/>
                  <a:gd name="T27" fmla="*/ 2147483647 h 262"/>
                  <a:gd name="T28" fmla="*/ 2147483647 w 282"/>
                  <a:gd name="T29" fmla="*/ 2147483647 h 262"/>
                  <a:gd name="T30" fmla="*/ 2147483647 w 282"/>
                  <a:gd name="T31" fmla="*/ 2147483647 h 262"/>
                  <a:gd name="T32" fmla="*/ 2147483647 w 282"/>
                  <a:gd name="T33" fmla="*/ 2147483647 h 262"/>
                  <a:gd name="T34" fmla="*/ 2147483647 w 282"/>
                  <a:gd name="T35" fmla="*/ 2147483647 h 262"/>
                  <a:gd name="T36" fmla="*/ 2147483647 w 282"/>
                  <a:gd name="T37" fmla="*/ 2147483647 h 262"/>
                  <a:gd name="T38" fmla="*/ 2147483647 w 282"/>
                  <a:gd name="T39" fmla="*/ 2147483647 h 262"/>
                  <a:gd name="T40" fmla="*/ 2147483647 w 282"/>
                  <a:gd name="T41" fmla="*/ 2147483647 h 262"/>
                  <a:gd name="T42" fmla="*/ 2147483647 w 282"/>
                  <a:gd name="T43" fmla="*/ 2147483647 h 262"/>
                  <a:gd name="T44" fmla="*/ 2147483647 w 282"/>
                  <a:gd name="T45" fmla="*/ 2147483647 h 262"/>
                  <a:gd name="T46" fmla="*/ 2147483647 w 282"/>
                  <a:gd name="T47" fmla="*/ 2147483647 h 262"/>
                  <a:gd name="T48" fmla="*/ 2147483647 w 282"/>
                  <a:gd name="T49" fmla="*/ 2147483647 h 262"/>
                  <a:gd name="T50" fmla="*/ 2147483647 w 282"/>
                  <a:gd name="T51" fmla="*/ 2147483647 h 262"/>
                  <a:gd name="T52" fmla="*/ 2147483647 w 282"/>
                  <a:gd name="T53" fmla="*/ 2147483647 h 262"/>
                  <a:gd name="T54" fmla="*/ 2147483647 w 282"/>
                  <a:gd name="T55" fmla="*/ 2147483647 h 262"/>
                  <a:gd name="T56" fmla="*/ 2147483647 w 282"/>
                  <a:gd name="T57" fmla="*/ 2147483647 h 262"/>
                  <a:gd name="T58" fmla="*/ 2147483647 w 282"/>
                  <a:gd name="T59" fmla="*/ 2147483647 h 262"/>
                  <a:gd name="T60" fmla="*/ 2147483647 w 282"/>
                  <a:gd name="T61" fmla="*/ 2147483647 h 262"/>
                  <a:gd name="T62" fmla="*/ 2147483647 w 282"/>
                  <a:gd name="T63" fmla="*/ 2147483647 h 262"/>
                  <a:gd name="T64" fmla="*/ 2147483647 w 282"/>
                  <a:gd name="T65" fmla="*/ 2147483647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2"/>
                  <a:gd name="T100" fmla="*/ 0 h 262"/>
                  <a:gd name="T101" fmla="*/ 282 w 282"/>
                  <a:gd name="T102" fmla="*/ 262 h 2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2" h="262">
                    <a:moveTo>
                      <a:pt x="132" y="262"/>
                    </a:moveTo>
                    <a:lnTo>
                      <a:pt x="0" y="70"/>
                    </a:lnTo>
                    <a:lnTo>
                      <a:pt x="72" y="22"/>
                    </a:lnTo>
                    <a:lnTo>
                      <a:pt x="96" y="8"/>
                    </a:lnTo>
                    <a:lnTo>
                      <a:pt x="106" y="2"/>
                    </a:lnTo>
                    <a:lnTo>
                      <a:pt x="114" y="0"/>
                    </a:lnTo>
                    <a:lnTo>
                      <a:pt x="122" y="0"/>
                    </a:lnTo>
                    <a:lnTo>
                      <a:pt x="130" y="0"/>
                    </a:lnTo>
                    <a:lnTo>
                      <a:pt x="138" y="2"/>
                    </a:lnTo>
                    <a:lnTo>
                      <a:pt x="146" y="6"/>
                    </a:lnTo>
                    <a:lnTo>
                      <a:pt x="154" y="10"/>
                    </a:lnTo>
                    <a:lnTo>
                      <a:pt x="162" y="16"/>
                    </a:lnTo>
                    <a:lnTo>
                      <a:pt x="174" y="30"/>
                    </a:lnTo>
                    <a:lnTo>
                      <a:pt x="180" y="42"/>
                    </a:lnTo>
                    <a:lnTo>
                      <a:pt x="184" y="52"/>
                    </a:lnTo>
                    <a:lnTo>
                      <a:pt x="188" y="64"/>
                    </a:lnTo>
                    <a:lnTo>
                      <a:pt x="188" y="74"/>
                    </a:lnTo>
                    <a:lnTo>
                      <a:pt x="186" y="84"/>
                    </a:lnTo>
                    <a:lnTo>
                      <a:pt x="182" y="94"/>
                    </a:lnTo>
                    <a:lnTo>
                      <a:pt x="176" y="104"/>
                    </a:lnTo>
                    <a:lnTo>
                      <a:pt x="166" y="114"/>
                    </a:lnTo>
                    <a:lnTo>
                      <a:pt x="182" y="116"/>
                    </a:lnTo>
                    <a:lnTo>
                      <a:pt x="196" y="118"/>
                    </a:lnTo>
                    <a:lnTo>
                      <a:pt x="212" y="124"/>
                    </a:lnTo>
                    <a:lnTo>
                      <a:pt x="236" y="136"/>
                    </a:lnTo>
                    <a:lnTo>
                      <a:pt x="282" y="160"/>
                    </a:lnTo>
                    <a:lnTo>
                      <a:pt x="242" y="188"/>
                    </a:lnTo>
                    <a:lnTo>
                      <a:pt x="188" y="162"/>
                    </a:lnTo>
                    <a:lnTo>
                      <a:pt x="152" y="146"/>
                    </a:lnTo>
                    <a:lnTo>
                      <a:pt x="144" y="144"/>
                    </a:lnTo>
                    <a:lnTo>
                      <a:pt x="136" y="144"/>
                    </a:lnTo>
                    <a:lnTo>
                      <a:pt x="128" y="148"/>
                    </a:lnTo>
                    <a:lnTo>
                      <a:pt x="118" y="154"/>
                    </a:lnTo>
                    <a:lnTo>
                      <a:pt x="110" y="158"/>
                    </a:lnTo>
                    <a:lnTo>
                      <a:pt x="166" y="240"/>
                    </a:lnTo>
                    <a:lnTo>
                      <a:pt x="132" y="262"/>
                    </a:lnTo>
                    <a:close/>
                    <a:moveTo>
                      <a:pt x="90" y="128"/>
                    </a:moveTo>
                    <a:lnTo>
                      <a:pt x="114" y="112"/>
                    </a:lnTo>
                    <a:lnTo>
                      <a:pt x="134" y="98"/>
                    </a:lnTo>
                    <a:lnTo>
                      <a:pt x="144" y="88"/>
                    </a:lnTo>
                    <a:lnTo>
                      <a:pt x="146" y="82"/>
                    </a:lnTo>
                    <a:lnTo>
                      <a:pt x="148" y="74"/>
                    </a:lnTo>
                    <a:lnTo>
                      <a:pt x="146" y="66"/>
                    </a:lnTo>
                    <a:lnTo>
                      <a:pt x="142" y="56"/>
                    </a:lnTo>
                    <a:lnTo>
                      <a:pt x="134" y="48"/>
                    </a:lnTo>
                    <a:lnTo>
                      <a:pt x="126" y="44"/>
                    </a:lnTo>
                    <a:lnTo>
                      <a:pt x="118" y="44"/>
                    </a:lnTo>
                    <a:lnTo>
                      <a:pt x="108" y="46"/>
                    </a:lnTo>
                    <a:lnTo>
                      <a:pt x="84" y="62"/>
                    </a:lnTo>
                    <a:lnTo>
                      <a:pt x="56" y="80"/>
                    </a:lnTo>
                    <a:lnTo>
                      <a:pt x="90" y="128"/>
                    </a:lnTo>
                    <a:close/>
                  </a:path>
                </a:pathLst>
              </a:custGeom>
              <a:solidFill>
                <a:srgbClr val="000000"/>
              </a:solidFill>
              <a:ln w="9525">
                <a:noFill/>
                <a:round/>
                <a:headEnd/>
                <a:tailEnd/>
              </a:ln>
            </p:spPr>
            <p:txBody>
              <a:bodyPr/>
              <a:lstStyle/>
              <a:p>
                <a:endParaRPr lang="en-GB"/>
              </a:p>
            </p:txBody>
          </p:sp>
          <p:sp>
            <p:nvSpPr>
              <p:cNvPr id="95" name="Freeform 48"/>
              <p:cNvSpPr>
                <a:spLocks/>
              </p:cNvSpPr>
              <p:nvPr/>
            </p:nvSpPr>
            <p:spPr bwMode="auto">
              <a:xfrm>
                <a:off x="3692525" y="1709738"/>
                <a:ext cx="215900" cy="361950"/>
              </a:xfrm>
              <a:custGeom>
                <a:avLst/>
                <a:gdLst>
                  <a:gd name="T0" fmla="*/ 2147483647 w 136"/>
                  <a:gd name="T1" fmla="*/ 2147483647 h 228"/>
                  <a:gd name="T2" fmla="*/ 0 w 136"/>
                  <a:gd name="T3" fmla="*/ 2147483647 h 228"/>
                  <a:gd name="T4" fmla="*/ 2147483647 w 136"/>
                  <a:gd name="T5" fmla="*/ 0 h 228"/>
                  <a:gd name="T6" fmla="*/ 2147483647 w 136"/>
                  <a:gd name="T7" fmla="*/ 2147483647 h 228"/>
                  <a:gd name="T8" fmla="*/ 2147483647 w 136"/>
                  <a:gd name="T9" fmla="*/ 2147483647 h 228"/>
                  <a:gd name="T10" fmla="*/ 0 60000 65536"/>
                  <a:gd name="T11" fmla="*/ 0 60000 65536"/>
                  <a:gd name="T12" fmla="*/ 0 60000 65536"/>
                  <a:gd name="T13" fmla="*/ 0 60000 65536"/>
                  <a:gd name="T14" fmla="*/ 0 60000 65536"/>
                  <a:gd name="T15" fmla="*/ 0 w 136"/>
                  <a:gd name="T16" fmla="*/ 0 h 228"/>
                  <a:gd name="T17" fmla="*/ 136 w 136"/>
                  <a:gd name="T18" fmla="*/ 228 h 228"/>
                </a:gdLst>
                <a:ahLst/>
                <a:cxnLst>
                  <a:cxn ang="T10">
                    <a:pos x="T0" y="T1"/>
                  </a:cxn>
                  <a:cxn ang="T11">
                    <a:pos x="T2" y="T3"/>
                  </a:cxn>
                  <a:cxn ang="T12">
                    <a:pos x="T4" y="T5"/>
                  </a:cxn>
                  <a:cxn ang="T13">
                    <a:pos x="T6" y="T7"/>
                  </a:cxn>
                  <a:cxn ang="T14">
                    <a:pos x="T8" y="T9"/>
                  </a:cxn>
                </a:cxnLst>
                <a:rect l="T15" t="T16" r="T17" b="T18"/>
                <a:pathLst>
                  <a:path w="136" h="228">
                    <a:moveTo>
                      <a:pt x="98" y="228"/>
                    </a:moveTo>
                    <a:lnTo>
                      <a:pt x="0" y="18"/>
                    </a:lnTo>
                    <a:lnTo>
                      <a:pt x="36" y="0"/>
                    </a:lnTo>
                    <a:lnTo>
                      <a:pt x="136" y="210"/>
                    </a:lnTo>
                    <a:lnTo>
                      <a:pt x="98" y="228"/>
                    </a:lnTo>
                    <a:close/>
                  </a:path>
                </a:pathLst>
              </a:custGeom>
              <a:solidFill>
                <a:srgbClr val="000000"/>
              </a:solidFill>
              <a:ln w="9525">
                <a:noFill/>
                <a:round/>
                <a:headEnd/>
                <a:tailEnd/>
              </a:ln>
            </p:spPr>
            <p:txBody>
              <a:bodyPr/>
              <a:lstStyle/>
              <a:p>
                <a:endParaRPr lang="en-GB"/>
              </a:p>
            </p:txBody>
          </p:sp>
          <p:sp>
            <p:nvSpPr>
              <p:cNvPr id="96" name="Freeform 49"/>
              <p:cNvSpPr>
                <a:spLocks/>
              </p:cNvSpPr>
              <p:nvPr/>
            </p:nvSpPr>
            <p:spPr bwMode="auto">
              <a:xfrm>
                <a:off x="3854450" y="1585913"/>
                <a:ext cx="352425" cy="428625"/>
              </a:xfrm>
              <a:custGeom>
                <a:avLst/>
                <a:gdLst>
                  <a:gd name="T0" fmla="*/ 2147483647 w 222"/>
                  <a:gd name="T1" fmla="*/ 2147483647 h 270"/>
                  <a:gd name="T2" fmla="*/ 0 w 222"/>
                  <a:gd name="T3" fmla="*/ 2147483647 h 270"/>
                  <a:gd name="T4" fmla="*/ 2147483647 w 222"/>
                  <a:gd name="T5" fmla="*/ 2147483647 h 270"/>
                  <a:gd name="T6" fmla="*/ 2147483647 w 222"/>
                  <a:gd name="T7" fmla="*/ 2147483647 h 270"/>
                  <a:gd name="T8" fmla="*/ 2147483647 w 222"/>
                  <a:gd name="T9" fmla="*/ 2147483647 h 270"/>
                  <a:gd name="T10" fmla="*/ 2147483647 w 222"/>
                  <a:gd name="T11" fmla="*/ 0 h 270"/>
                  <a:gd name="T12" fmla="*/ 2147483647 w 222"/>
                  <a:gd name="T13" fmla="*/ 2147483647 h 270"/>
                  <a:gd name="T14" fmla="*/ 2147483647 w 222"/>
                  <a:gd name="T15" fmla="*/ 2147483647 h 270"/>
                  <a:gd name="T16" fmla="*/ 2147483647 w 222"/>
                  <a:gd name="T17" fmla="*/ 2147483647 h 270"/>
                  <a:gd name="T18" fmla="*/ 2147483647 w 222"/>
                  <a:gd name="T19" fmla="*/ 2147483647 h 270"/>
                  <a:gd name="T20" fmla="*/ 2147483647 w 222"/>
                  <a:gd name="T21" fmla="*/ 2147483647 h 2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2"/>
                  <a:gd name="T34" fmla="*/ 0 h 270"/>
                  <a:gd name="T35" fmla="*/ 222 w 222"/>
                  <a:gd name="T36" fmla="*/ 270 h 2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2" h="270">
                    <a:moveTo>
                      <a:pt x="68" y="270"/>
                    </a:moveTo>
                    <a:lnTo>
                      <a:pt x="0" y="48"/>
                    </a:lnTo>
                    <a:lnTo>
                      <a:pt x="38" y="36"/>
                    </a:lnTo>
                    <a:lnTo>
                      <a:pt x="162" y="160"/>
                    </a:lnTo>
                    <a:lnTo>
                      <a:pt x="116" y="12"/>
                    </a:lnTo>
                    <a:lnTo>
                      <a:pt x="152" y="0"/>
                    </a:lnTo>
                    <a:lnTo>
                      <a:pt x="222" y="224"/>
                    </a:lnTo>
                    <a:lnTo>
                      <a:pt x="182" y="236"/>
                    </a:lnTo>
                    <a:lnTo>
                      <a:pt x="60" y="114"/>
                    </a:lnTo>
                    <a:lnTo>
                      <a:pt x="104" y="260"/>
                    </a:lnTo>
                    <a:lnTo>
                      <a:pt x="68" y="270"/>
                    </a:lnTo>
                    <a:close/>
                  </a:path>
                </a:pathLst>
              </a:custGeom>
              <a:solidFill>
                <a:srgbClr val="000000"/>
              </a:solidFill>
              <a:ln w="9525">
                <a:noFill/>
                <a:round/>
                <a:headEnd/>
                <a:tailEnd/>
              </a:ln>
            </p:spPr>
            <p:txBody>
              <a:bodyPr/>
              <a:lstStyle/>
              <a:p>
                <a:endParaRPr lang="en-GB"/>
              </a:p>
            </p:txBody>
          </p:sp>
          <p:sp>
            <p:nvSpPr>
              <p:cNvPr id="97" name="Freeform 50"/>
              <p:cNvSpPr>
                <a:spLocks/>
              </p:cNvSpPr>
              <p:nvPr/>
            </p:nvSpPr>
            <p:spPr bwMode="auto">
              <a:xfrm>
                <a:off x="4222750" y="1528763"/>
                <a:ext cx="292100" cy="400050"/>
              </a:xfrm>
              <a:custGeom>
                <a:avLst/>
                <a:gdLst>
                  <a:gd name="T0" fmla="*/ 2147483647 w 184"/>
                  <a:gd name="T1" fmla="*/ 2147483647 h 252"/>
                  <a:gd name="T2" fmla="*/ 0 w 184"/>
                  <a:gd name="T3" fmla="*/ 2147483647 h 252"/>
                  <a:gd name="T4" fmla="*/ 2147483647 w 184"/>
                  <a:gd name="T5" fmla="*/ 0 h 252"/>
                  <a:gd name="T6" fmla="*/ 2147483647 w 184"/>
                  <a:gd name="T7" fmla="*/ 2147483647 h 252"/>
                  <a:gd name="T8" fmla="*/ 2147483647 w 184"/>
                  <a:gd name="T9" fmla="*/ 2147483647 h 252"/>
                  <a:gd name="T10" fmla="*/ 2147483647 w 184"/>
                  <a:gd name="T11" fmla="*/ 2147483647 h 252"/>
                  <a:gd name="T12" fmla="*/ 2147483647 w 184"/>
                  <a:gd name="T13" fmla="*/ 2147483647 h 252"/>
                  <a:gd name="T14" fmla="*/ 2147483647 w 184"/>
                  <a:gd name="T15" fmla="*/ 2147483647 h 252"/>
                  <a:gd name="T16" fmla="*/ 2147483647 w 184"/>
                  <a:gd name="T17" fmla="*/ 2147483647 h 252"/>
                  <a:gd name="T18" fmla="*/ 2147483647 w 184"/>
                  <a:gd name="T19" fmla="*/ 2147483647 h 252"/>
                  <a:gd name="T20" fmla="*/ 2147483647 w 184"/>
                  <a:gd name="T21" fmla="*/ 2147483647 h 252"/>
                  <a:gd name="T22" fmla="*/ 2147483647 w 184"/>
                  <a:gd name="T23" fmla="*/ 2147483647 h 252"/>
                  <a:gd name="T24" fmla="*/ 2147483647 w 184"/>
                  <a:gd name="T25" fmla="*/ 2147483647 h 2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4"/>
                  <a:gd name="T40" fmla="*/ 0 h 252"/>
                  <a:gd name="T41" fmla="*/ 184 w 184"/>
                  <a:gd name="T42" fmla="*/ 252 h 2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4" h="252">
                    <a:moveTo>
                      <a:pt x="30" y="252"/>
                    </a:moveTo>
                    <a:lnTo>
                      <a:pt x="0" y="20"/>
                    </a:lnTo>
                    <a:lnTo>
                      <a:pt x="148" y="0"/>
                    </a:lnTo>
                    <a:lnTo>
                      <a:pt x="154" y="40"/>
                    </a:lnTo>
                    <a:lnTo>
                      <a:pt x="46" y="54"/>
                    </a:lnTo>
                    <a:lnTo>
                      <a:pt x="52" y="106"/>
                    </a:lnTo>
                    <a:lnTo>
                      <a:pt x="152" y="92"/>
                    </a:lnTo>
                    <a:lnTo>
                      <a:pt x="158" y="130"/>
                    </a:lnTo>
                    <a:lnTo>
                      <a:pt x="58" y="144"/>
                    </a:lnTo>
                    <a:lnTo>
                      <a:pt x="66" y="206"/>
                    </a:lnTo>
                    <a:lnTo>
                      <a:pt x="178" y="192"/>
                    </a:lnTo>
                    <a:lnTo>
                      <a:pt x="184" y="230"/>
                    </a:lnTo>
                    <a:lnTo>
                      <a:pt x="30" y="252"/>
                    </a:lnTo>
                    <a:close/>
                  </a:path>
                </a:pathLst>
              </a:custGeom>
              <a:solidFill>
                <a:srgbClr val="000000"/>
              </a:solidFill>
              <a:ln w="9525">
                <a:noFill/>
                <a:round/>
                <a:headEnd/>
                <a:tailEnd/>
              </a:ln>
            </p:spPr>
            <p:txBody>
              <a:bodyPr/>
              <a:lstStyle/>
              <a:p>
                <a:endParaRPr lang="en-GB"/>
              </a:p>
            </p:txBody>
          </p:sp>
          <p:sp>
            <p:nvSpPr>
              <p:cNvPr id="98" name="Freeform 51"/>
              <p:cNvSpPr>
                <a:spLocks noEditPoints="1"/>
              </p:cNvSpPr>
              <p:nvPr/>
            </p:nvSpPr>
            <p:spPr bwMode="auto">
              <a:xfrm>
                <a:off x="4692650" y="1519238"/>
                <a:ext cx="285750" cy="387350"/>
              </a:xfrm>
              <a:custGeom>
                <a:avLst/>
                <a:gdLst>
                  <a:gd name="T0" fmla="*/ 2147483647 w 180"/>
                  <a:gd name="T1" fmla="*/ 2147483647 h 244"/>
                  <a:gd name="T2" fmla="*/ 2147483647 w 180"/>
                  <a:gd name="T3" fmla="*/ 2147483647 h 244"/>
                  <a:gd name="T4" fmla="*/ 2147483647 w 180"/>
                  <a:gd name="T5" fmla="*/ 2147483647 h 244"/>
                  <a:gd name="T6" fmla="*/ 2147483647 w 180"/>
                  <a:gd name="T7" fmla="*/ 2147483647 h 244"/>
                  <a:gd name="T8" fmla="*/ 2147483647 w 180"/>
                  <a:gd name="T9" fmla="*/ 2147483647 h 244"/>
                  <a:gd name="T10" fmla="*/ 2147483647 w 180"/>
                  <a:gd name="T11" fmla="*/ 2147483647 h 244"/>
                  <a:gd name="T12" fmla="*/ 2147483647 w 180"/>
                  <a:gd name="T13" fmla="*/ 2147483647 h 244"/>
                  <a:gd name="T14" fmla="*/ 2147483647 w 180"/>
                  <a:gd name="T15" fmla="*/ 2147483647 h 244"/>
                  <a:gd name="T16" fmla="*/ 2147483647 w 180"/>
                  <a:gd name="T17" fmla="*/ 2147483647 h 244"/>
                  <a:gd name="T18" fmla="*/ 2147483647 w 180"/>
                  <a:gd name="T19" fmla="*/ 2147483647 h 244"/>
                  <a:gd name="T20" fmla="*/ 2147483647 w 180"/>
                  <a:gd name="T21" fmla="*/ 2147483647 h 244"/>
                  <a:gd name="T22" fmla="*/ 2147483647 w 180"/>
                  <a:gd name="T23" fmla="*/ 2147483647 h 244"/>
                  <a:gd name="T24" fmla="*/ 2147483647 w 180"/>
                  <a:gd name="T25" fmla="*/ 2147483647 h 244"/>
                  <a:gd name="T26" fmla="*/ 2147483647 w 180"/>
                  <a:gd name="T27" fmla="*/ 2147483647 h 244"/>
                  <a:gd name="T28" fmla="*/ 2147483647 w 180"/>
                  <a:gd name="T29" fmla="*/ 2147483647 h 244"/>
                  <a:gd name="T30" fmla="*/ 2147483647 w 180"/>
                  <a:gd name="T31" fmla="*/ 2147483647 h 244"/>
                  <a:gd name="T32" fmla="*/ 2147483647 w 180"/>
                  <a:gd name="T33" fmla="*/ 2147483647 h 244"/>
                  <a:gd name="T34" fmla="*/ 2147483647 w 180"/>
                  <a:gd name="T35" fmla="*/ 2147483647 h 244"/>
                  <a:gd name="T36" fmla="*/ 2147483647 w 180"/>
                  <a:gd name="T37" fmla="*/ 2147483647 h 244"/>
                  <a:gd name="T38" fmla="*/ 2147483647 w 180"/>
                  <a:gd name="T39" fmla="*/ 2147483647 h 244"/>
                  <a:gd name="T40" fmla="*/ 0 w 180"/>
                  <a:gd name="T41" fmla="*/ 2147483647 h 244"/>
                  <a:gd name="T42" fmla="*/ 2147483647 w 180"/>
                  <a:gd name="T43" fmla="*/ 2147483647 h 244"/>
                  <a:gd name="T44" fmla="*/ 2147483647 w 180"/>
                  <a:gd name="T45" fmla="*/ 2147483647 h 244"/>
                  <a:gd name="T46" fmla="*/ 2147483647 w 180"/>
                  <a:gd name="T47" fmla="*/ 2147483647 h 244"/>
                  <a:gd name="T48" fmla="*/ 2147483647 w 180"/>
                  <a:gd name="T49" fmla="*/ 2147483647 h 244"/>
                  <a:gd name="T50" fmla="*/ 2147483647 w 180"/>
                  <a:gd name="T51" fmla="*/ 2147483647 h 244"/>
                  <a:gd name="T52" fmla="*/ 2147483647 w 180"/>
                  <a:gd name="T53" fmla="*/ 2147483647 h 244"/>
                  <a:gd name="T54" fmla="*/ 2147483647 w 180"/>
                  <a:gd name="T55" fmla="*/ 2147483647 h 244"/>
                  <a:gd name="T56" fmla="*/ 2147483647 w 180"/>
                  <a:gd name="T57" fmla="*/ 2147483647 h 244"/>
                  <a:gd name="T58" fmla="*/ 2147483647 w 180"/>
                  <a:gd name="T59" fmla="*/ 2147483647 h 244"/>
                  <a:gd name="T60" fmla="*/ 2147483647 w 180"/>
                  <a:gd name="T61" fmla="*/ 2147483647 h 244"/>
                  <a:gd name="T62" fmla="*/ 2147483647 w 180"/>
                  <a:gd name="T63" fmla="*/ 2147483647 h 244"/>
                  <a:gd name="T64" fmla="*/ 2147483647 w 180"/>
                  <a:gd name="T65" fmla="*/ 2147483647 h 244"/>
                  <a:gd name="T66" fmla="*/ 2147483647 w 180"/>
                  <a:gd name="T67" fmla="*/ 2147483647 h 244"/>
                  <a:gd name="T68" fmla="*/ 2147483647 w 180"/>
                  <a:gd name="T69" fmla="*/ 2147483647 h 244"/>
                  <a:gd name="T70" fmla="*/ 2147483647 w 180"/>
                  <a:gd name="T71" fmla="*/ 2147483647 h 244"/>
                  <a:gd name="T72" fmla="*/ 2147483647 w 180"/>
                  <a:gd name="T73" fmla="*/ 2147483647 h 244"/>
                  <a:gd name="T74" fmla="*/ 2147483647 w 180"/>
                  <a:gd name="T75" fmla="*/ 2147483647 h 244"/>
                  <a:gd name="T76" fmla="*/ 2147483647 w 180"/>
                  <a:gd name="T77" fmla="*/ 2147483647 h 244"/>
                  <a:gd name="T78" fmla="*/ 2147483647 w 180"/>
                  <a:gd name="T79" fmla="*/ 2147483647 h 244"/>
                  <a:gd name="T80" fmla="*/ 2147483647 w 180"/>
                  <a:gd name="T81" fmla="*/ 2147483647 h 244"/>
                  <a:gd name="T82" fmla="*/ 2147483647 w 180"/>
                  <a:gd name="T83" fmla="*/ 2147483647 h 2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0"/>
                  <a:gd name="T127" fmla="*/ 0 h 244"/>
                  <a:gd name="T128" fmla="*/ 180 w 180"/>
                  <a:gd name="T129" fmla="*/ 244 h 2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0" h="244">
                    <a:moveTo>
                      <a:pt x="28" y="0"/>
                    </a:moveTo>
                    <a:lnTo>
                      <a:pt x="108" y="10"/>
                    </a:lnTo>
                    <a:lnTo>
                      <a:pt x="128" y="12"/>
                    </a:lnTo>
                    <a:lnTo>
                      <a:pt x="144" y="16"/>
                    </a:lnTo>
                    <a:lnTo>
                      <a:pt x="154" y="20"/>
                    </a:lnTo>
                    <a:lnTo>
                      <a:pt x="164" y="28"/>
                    </a:lnTo>
                    <a:lnTo>
                      <a:pt x="170" y="38"/>
                    </a:lnTo>
                    <a:lnTo>
                      <a:pt x="176" y="50"/>
                    </a:lnTo>
                    <a:lnTo>
                      <a:pt x="180" y="62"/>
                    </a:lnTo>
                    <a:lnTo>
                      <a:pt x="178" y="78"/>
                    </a:lnTo>
                    <a:lnTo>
                      <a:pt x="176" y="92"/>
                    </a:lnTo>
                    <a:lnTo>
                      <a:pt x="168" y="106"/>
                    </a:lnTo>
                    <a:lnTo>
                      <a:pt x="158" y="116"/>
                    </a:lnTo>
                    <a:lnTo>
                      <a:pt x="144" y="124"/>
                    </a:lnTo>
                    <a:lnTo>
                      <a:pt x="152" y="128"/>
                    </a:lnTo>
                    <a:lnTo>
                      <a:pt x="160" y="134"/>
                    </a:lnTo>
                    <a:lnTo>
                      <a:pt x="166" y="140"/>
                    </a:lnTo>
                    <a:lnTo>
                      <a:pt x="170" y="148"/>
                    </a:lnTo>
                    <a:lnTo>
                      <a:pt x="174" y="156"/>
                    </a:lnTo>
                    <a:lnTo>
                      <a:pt x="176" y="166"/>
                    </a:lnTo>
                    <a:lnTo>
                      <a:pt x="176" y="174"/>
                    </a:lnTo>
                    <a:lnTo>
                      <a:pt x="176" y="184"/>
                    </a:lnTo>
                    <a:lnTo>
                      <a:pt x="172" y="200"/>
                    </a:lnTo>
                    <a:lnTo>
                      <a:pt x="166" y="214"/>
                    </a:lnTo>
                    <a:lnTo>
                      <a:pt x="156" y="226"/>
                    </a:lnTo>
                    <a:lnTo>
                      <a:pt x="146" y="236"/>
                    </a:lnTo>
                    <a:lnTo>
                      <a:pt x="132" y="242"/>
                    </a:lnTo>
                    <a:lnTo>
                      <a:pt x="116" y="244"/>
                    </a:lnTo>
                    <a:lnTo>
                      <a:pt x="68" y="238"/>
                    </a:lnTo>
                    <a:lnTo>
                      <a:pt x="0" y="230"/>
                    </a:lnTo>
                    <a:lnTo>
                      <a:pt x="28" y="0"/>
                    </a:lnTo>
                    <a:close/>
                    <a:moveTo>
                      <a:pt x="52" y="134"/>
                    </a:moveTo>
                    <a:lnTo>
                      <a:pt x="44" y="196"/>
                    </a:lnTo>
                    <a:lnTo>
                      <a:pt x="82" y="200"/>
                    </a:lnTo>
                    <a:lnTo>
                      <a:pt x="110" y="202"/>
                    </a:lnTo>
                    <a:lnTo>
                      <a:pt x="118" y="200"/>
                    </a:lnTo>
                    <a:lnTo>
                      <a:pt x="126" y="196"/>
                    </a:lnTo>
                    <a:lnTo>
                      <a:pt x="132" y="188"/>
                    </a:lnTo>
                    <a:lnTo>
                      <a:pt x="134" y="176"/>
                    </a:lnTo>
                    <a:lnTo>
                      <a:pt x="134" y="166"/>
                    </a:lnTo>
                    <a:lnTo>
                      <a:pt x="132" y="158"/>
                    </a:lnTo>
                    <a:lnTo>
                      <a:pt x="128" y="152"/>
                    </a:lnTo>
                    <a:lnTo>
                      <a:pt x="120" y="146"/>
                    </a:lnTo>
                    <a:lnTo>
                      <a:pt x="108" y="142"/>
                    </a:lnTo>
                    <a:lnTo>
                      <a:pt x="84" y="138"/>
                    </a:lnTo>
                    <a:lnTo>
                      <a:pt x="52" y="134"/>
                    </a:lnTo>
                    <a:close/>
                    <a:moveTo>
                      <a:pt x="64" y="42"/>
                    </a:moveTo>
                    <a:lnTo>
                      <a:pt x="56" y="96"/>
                    </a:lnTo>
                    <a:lnTo>
                      <a:pt x="84" y="100"/>
                    </a:lnTo>
                    <a:lnTo>
                      <a:pt x="114" y="102"/>
                    </a:lnTo>
                    <a:lnTo>
                      <a:pt x="122" y="100"/>
                    </a:lnTo>
                    <a:lnTo>
                      <a:pt x="130" y="96"/>
                    </a:lnTo>
                    <a:lnTo>
                      <a:pt x="136" y="88"/>
                    </a:lnTo>
                    <a:lnTo>
                      <a:pt x="138" y="78"/>
                    </a:lnTo>
                    <a:lnTo>
                      <a:pt x="138" y="70"/>
                    </a:lnTo>
                    <a:lnTo>
                      <a:pt x="136" y="60"/>
                    </a:lnTo>
                    <a:lnTo>
                      <a:pt x="130" y="54"/>
                    </a:lnTo>
                    <a:lnTo>
                      <a:pt x="122" y="50"/>
                    </a:lnTo>
                    <a:lnTo>
                      <a:pt x="86" y="46"/>
                    </a:lnTo>
                    <a:lnTo>
                      <a:pt x="64" y="42"/>
                    </a:lnTo>
                    <a:close/>
                  </a:path>
                </a:pathLst>
              </a:custGeom>
              <a:solidFill>
                <a:srgbClr val="000000"/>
              </a:solidFill>
              <a:ln w="9525">
                <a:noFill/>
                <a:round/>
                <a:headEnd/>
                <a:tailEnd/>
              </a:ln>
            </p:spPr>
            <p:txBody>
              <a:bodyPr/>
              <a:lstStyle/>
              <a:p>
                <a:endParaRPr lang="en-GB"/>
              </a:p>
            </p:txBody>
          </p:sp>
          <p:sp>
            <p:nvSpPr>
              <p:cNvPr id="99" name="Freeform 52"/>
              <p:cNvSpPr>
                <a:spLocks/>
              </p:cNvSpPr>
              <p:nvPr/>
            </p:nvSpPr>
            <p:spPr bwMode="auto">
              <a:xfrm>
                <a:off x="5006975" y="1585913"/>
                <a:ext cx="171450" cy="371475"/>
              </a:xfrm>
              <a:custGeom>
                <a:avLst/>
                <a:gdLst>
                  <a:gd name="T0" fmla="*/ 0 w 108"/>
                  <a:gd name="T1" fmla="*/ 2147483647 h 234"/>
                  <a:gd name="T2" fmla="*/ 2147483647 w 108"/>
                  <a:gd name="T3" fmla="*/ 0 h 234"/>
                  <a:gd name="T4" fmla="*/ 2147483647 w 108"/>
                  <a:gd name="T5" fmla="*/ 2147483647 h 234"/>
                  <a:gd name="T6" fmla="*/ 2147483647 w 108"/>
                  <a:gd name="T7" fmla="*/ 2147483647 h 234"/>
                  <a:gd name="T8" fmla="*/ 0 w 108"/>
                  <a:gd name="T9" fmla="*/ 2147483647 h 234"/>
                  <a:gd name="T10" fmla="*/ 0 60000 65536"/>
                  <a:gd name="T11" fmla="*/ 0 60000 65536"/>
                  <a:gd name="T12" fmla="*/ 0 60000 65536"/>
                  <a:gd name="T13" fmla="*/ 0 60000 65536"/>
                  <a:gd name="T14" fmla="*/ 0 60000 65536"/>
                  <a:gd name="T15" fmla="*/ 0 w 108"/>
                  <a:gd name="T16" fmla="*/ 0 h 234"/>
                  <a:gd name="T17" fmla="*/ 108 w 108"/>
                  <a:gd name="T18" fmla="*/ 234 h 234"/>
                </a:gdLst>
                <a:ahLst/>
                <a:cxnLst>
                  <a:cxn ang="T10">
                    <a:pos x="T0" y="T1"/>
                  </a:cxn>
                  <a:cxn ang="T11">
                    <a:pos x="T2" y="T3"/>
                  </a:cxn>
                  <a:cxn ang="T12">
                    <a:pos x="T4" y="T5"/>
                  </a:cxn>
                  <a:cxn ang="T13">
                    <a:pos x="T6" y="T7"/>
                  </a:cxn>
                  <a:cxn ang="T14">
                    <a:pos x="T8" y="T9"/>
                  </a:cxn>
                </a:cxnLst>
                <a:rect l="T15" t="T16" r="T17" b="T18"/>
                <a:pathLst>
                  <a:path w="108" h="234">
                    <a:moveTo>
                      <a:pt x="0" y="222"/>
                    </a:moveTo>
                    <a:lnTo>
                      <a:pt x="68" y="0"/>
                    </a:lnTo>
                    <a:lnTo>
                      <a:pt x="108" y="12"/>
                    </a:lnTo>
                    <a:lnTo>
                      <a:pt x="38" y="234"/>
                    </a:lnTo>
                    <a:lnTo>
                      <a:pt x="0" y="222"/>
                    </a:lnTo>
                    <a:close/>
                  </a:path>
                </a:pathLst>
              </a:custGeom>
              <a:solidFill>
                <a:srgbClr val="000000"/>
              </a:solidFill>
              <a:ln w="9525">
                <a:noFill/>
                <a:round/>
                <a:headEnd/>
                <a:tailEnd/>
              </a:ln>
            </p:spPr>
            <p:txBody>
              <a:bodyPr/>
              <a:lstStyle/>
              <a:p>
                <a:endParaRPr lang="en-GB"/>
              </a:p>
            </p:txBody>
          </p:sp>
          <p:sp>
            <p:nvSpPr>
              <p:cNvPr id="100" name="Freeform 53"/>
              <p:cNvSpPr>
                <a:spLocks noEditPoints="1"/>
              </p:cNvSpPr>
              <p:nvPr/>
            </p:nvSpPr>
            <p:spPr bwMode="auto">
              <a:xfrm>
                <a:off x="5168900" y="1684338"/>
                <a:ext cx="339725" cy="374650"/>
              </a:xfrm>
              <a:custGeom>
                <a:avLst/>
                <a:gdLst>
                  <a:gd name="T0" fmla="*/ 2147483647 w 214"/>
                  <a:gd name="T1" fmla="*/ 2147483647 h 236"/>
                  <a:gd name="T2" fmla="*/ 2147483647 w 214"/>
                  <a:gd name="T3" fmla="*/ 2147483647 h 236"/>
                  <a:gd name="T4" fmla="*/ 2147483647 w 214"/>
                  <a:gd name="T5" fmla="*/ 2147483647 h 236"/>
                  <a:gd name="T6" fmla="*/ 2147483647 w 214"/>
                  <a:gd name="T7" fmla="*/ 2147483647 h 236"/>
                  <a:gd name="T8" fmla="*/ 2147483647 w 214"/>
                  <a:gd name="T9" fmla="*/ 2147483647 h 236"/>
                  <a:gd name="T10" fmla="*/ 2147483647 w 214"/>
                  <a:gd name="T11" fmla="*/ 0 h 236"/>
                  <a:gd name="T12" fmla="*/ 2147483647 w 214"/>
                  <a:gd name="T13" fmla="*/ 0 h 236"/>
                  <a:gd name="T14" fmla="*/ 2147483647 w 214"/>
                  <a:gd name="T15" fmla="*/ 2147483647 h 236"/>
                  <a:gd name="T16" fmla="*/ 2147483647 w 214"/>
                  <a:gd name="T17" fmla="*/ 2147483647 h 236"/>
                  <a:gd name="T18" fmla="*/ 2147483647 w 214"/>
                  <a:gd name="T19" fmla="*/ 2147483647 h 236"/>
                  <a:gd name="T20" fmla="*/ 2147483647 w 214"/>
                  <a:gd name="T21" fmla="*/ 2147483647 h 236"/>
                  <a:gd name="T22" fmla="*/ 2147483647 w 214"/>
                  <a:gd name="T23" fmla="*/ 2147483647 h 236"/>
                  <a:gd name="T24" fmla="*/ 2147483647 w 214"/>
                  <a:gd name="T25" fmla="*/ 2147483647 h 236"/>
                  <a:gd name="T26" fmla="*/ 2147483647 w 214"/>
                  <a:gd name="T27" fmla="*/ 2147483647 h 236"/>
                  <a:gd name="T28" fmla="*/ 2147483647 w 214"/>
                  <a:gd name="T29" fmla="*/ 2147483647 h 236"/>
                  <a:gd name="T30" fmla="*/ 2147483647 w 214"/>
                  <a:gd name="T31" fmla="*/ 2147483647 h 236"/>
                  <a:gd name="T32" fmla="*/ 2147483647 w 214"/>
                  <a:gd name="T33" fmla="*/ 2147483647 h 236"/>
                  <a:gd name="T34" fmla="*/ 2147483647 w 214"/>
                  <a:gd name="T35" fmla="*/ 2147483647 h 236"/>
                  <a:gd name="T36" fmla="*/ 2147483647 w 214"/>
                  <a:gd name="T37" fmla="*/ 2147483647 h 236"/>
                  <a:gd name="T38" fmla="*/ 2147483647 w 214"/>
                  <a:gd name="T39" fmla="*/ 2147483647 h 236"/>
                  <a:gd name="T40" fmla="*/ 2147483647 w 214"/>
                  <a:gd name="T41" fmla="*/ 2147483647 h 236"/>
                  <a:gd name="T42" fmla="*/ 0 w 214"/>
                  <a:gd name="T43" fmla="*/ 2147483647 h 236"/>
                  <a:gd name="T44" fmla="*/ 2147483647 w 214"/>
                  <a:gd name="T45" fmla="*/ 2147483647 h 236"/>
                  <a:gd name="T46" fmla="*/ 2147483647 w 214"/>
                  <a:gd name="T47" fmla="*/ 2147483647 h 236"/>
                  <a:gd name="T48" fmla="*/ 2147483647 w 214"/>
                  <a:gd name="T49" fmla="*/ 2147483647 h 236"/>
                  <a:gd name="T50" fmla="*/ 2147483647 w 214"/>
                  <a:gd name="T51" fmla="*/ 2147483647 h 236"/>
                  <a:gd name="T52" fmla="*/ 2147483647 w 214"/>
                  <a:gd name="T53" fmla="*/ 2147483647 h 236"/>
                  <a:gd name="T54" fmla="*/ 2147483647 w 214"/>
                  <a:gd name="T55" fmla="*/ 2147483647 h 236"/>
                  <a:gd name="T56" fmla="*/ 2147483647 w 214"/>
                  <a:gd name="T57" fmla="*/ 2147483647 h 236"/>
                  <a:gd name="T58" fmla="*/ 2147483647 w 214"/>
                  <a:gd name="T59" fmla="*/ 2147483647 h 236"/>
                  <a:gd name="T60" fmla="*/ 2147483647 w 214"/>
                  <a:gd name="T61" fmla="*/ 2147483647 h 236"/>
                  <a:gd name="T62" fmla="*/ 2147483647 w 214"/>
                  <a:gd name="T63" fmla="*/ 2147483647 h 236"/>
                  <a:gd name="T64" fmla="*/ 2147483647 w 214"/>
                  <a:gd name="T65" fmla="*/ 2147483647 h 236"/>
                  <a:gd name="T66" fmla="*/ 2147483647 w 214"/>
                  <a:gd name="T67" fmla="*/ 2147483647 h 236"/>
                  <a:gd name="T68" fmla="*/ 2147483647 w 214"/>
                  <a:gd name="T69" fmla="*/ 2147483647 h 236"/>
                  <a:gd name="T70" fmla="*/ 2147483647 w 214"/>
                  <a:gd name="T71" fmla="*/ 2147483647 h 236"/>
                  <a:gd name="T72" fmla="*/ 2147483647 w 214"/>
                  <a:gd name="T73" fmla="*/ 2147483647 h 236"/>
                  <a:gd name="T74" fmla="*/ 2147483647 w 214"/>
                  <a:gd name="T75" fmla="*/ 2147483647 h 236"/>
                  <a:gd name="T76" fmla="*/ 2147483647 w 214"/>
                  <a:gd name="T77" fmla="*/ 2147483647 h 236"/>
                  <a:gd name="T78" fmla="*/ 2147483647 w 214"/>
                  <a:gd name="T79" fmla="*/ 2147483647 h 236"/>
                  <a:gd name="T80" fmla="*/ 2147483647 w 214"/>
                  <a:gd name="T81" fmla="*/ 2147483647 h 236"/>
                  <a:gd name="T82" fmla="*/ 2147483647 w 214"/>
                  <a:gd name="T83" fmla="*/ 2147483647 h 236"/>
                  <a:gd name="T84" fmla="*/ 2147483647 w 214"/>
                  <a:gd name="T85" fmla="*/ 2147483647 h 236"/>
                  <a:gd name="T86" fmla="*/ 2147483647 w 214"/>
                  <a:gd name="T87" fmla="*/ 2147483647 h 236"/>
                  <a:gd name="T88" fmla="*/ 2147483647 w 214"/>
                  <a:gd name="T89" fmla="*/ 2147483647 h 2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
                  <a:gd name="T136" fmla="*/ 0 h 236"/>
                  <a:gd name="T137" fmla="*/ 214 w 214"/>
                  <a:gd name="T138" fmla="*/ 236 h 2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 h="236">
                    <a:moveTo>
                      <a:pt x="20" y="74"/>
                    </a:moveTo>
                    <a:lnTo>
                      <a:pt x="20" y="74"/>
                    </a:lnTo>
                    <a:lnTo>
                      <a:pt x="28" y="60"/>
                    </a:lnTo>
                    <a:lnTo>
                      <a:pt x="36" y="46"/>
                    </a:lnTo>
                    <a:lnTo>
                      <a:pt x="46" y="36"/>
                    </a:lnTo>
                    <a:lnTo>
                      <a:pt x="54" y="26"/>
                    </a:lnTo>
                    <a:lnTo>
                      <a:pt x="70" y="14"/>
                    </a:lnTo>
                    <a:lnTo>
                      <a:pt x="86" y="6"/>
                    </a:lnTo>
                    <a:lnTo>
                      <a:pt x="102" y="0"/>
                    </a:lnTo>
                    <a:lnTo>
                      <a:pt x="118" y="0"/>
                    </a:lnTo>
                    <a:lnTo>
                      <a:pt x="130" y="0"/>
                    </a:lnTo>
                    <a:lnTo>
                      <a:pt x="140" y="2"/>
                    </a:lnTo>
                    <a:lnTo>
                      <a:pt x="150" y="6"/>
                    </a:lnTo>
                    <a:lnTo>
                      <a:pt x="162" y="10"/>
                    </a:lnTo>
                    <a:lnTo>
                      <a:pt x="180" y="22"/>
                    </a:lnTo>
                    <a:lnTo>
                      <a:pt x="194" y="36"/>
                    </a:lnTo>
                    <a:lnTo>
                      <a:pt x="204" y="52"/>
                    </a:lnTo>
                    <a:lnTo>
                      <a:pt x="210" y="72"/>
                    </a:lnTo>
                    <a:lnTo>
                      <a:pt x="214" y="92"/>
                    </a:lnTo>
                    <a:lnTo>
                      <a:pt x="212" y="114"/>
                    </a:lnTo>
                    <a:lnTo>
                      <a:pt x="206" y="138"/>
                    </a:lnTo>
                    <a:lnTo>
                      <a:pt x="194" y="162"/>
                    </a:lnTo>
                    <a:lnTo>
                      <a:pt x="180" y="186"/>
                    </a:lnTo>
                    <a:lnTo>
                      <a:pt x="166" y="204"/>
                    </a:lnTo>
                    <a:lnTo>
                      <a:pt x="148" y="218"/>
                    </a:lnTo>
                    <a:lnTo>
                      <a:pt x="130" y="230"/>
                    </a:lnTo>
                    <a:lnTo>
                      <a:pt x="112" y="234"/>
                    </a:lnTo>
                    <a:lnTo>
                      <a:pt x="92" y="236"/>
                    </a:lnTo>
                    <a:lnTo>
                      <a:pt x="72" y="232"/>
                    </a:lnTo>
                    <a:lnTo>
                      <a:pt x="52" y="226"/>
                    </a:lnTo>
                    <a:lnTo>
                      <a:pt x="34" y="214"/>
                    </a:lnTo>
                    <a:lnTo>
                      <a:pt x="20" y="200"/>
                    </a:lnTo>
                    <a:lnTo>
                      <a:pt x="10" y="184"/>
                    </a:lnTo>
                    <a:lnTo>
                      <a:pt x="4" y="164"/>
                    </a:lnTo>
                    <a:lnTo>
                      <a:pt x="0" y="144"/>
                    </a:lnTo>
                    <a:lnTo>
                      <a:pt x="2" y="122"/>
                    </a:lnTo>
                    <a:lnTo>
                      <a:pt x="8" y="98"/>
                    </a:lnTo>
                    <a:lnTo>
                      <a:pt x="20" y="74"/>
                    </a:lnTo>
                    <a:close/>
                    <a:moveTo>
                      <a:pt x="58" y="92"/>
                    </a:moveTo>
                    <a:lnTo>
                      <a:pt x="58" y="92"/>
                    </a:lnTo>
                    <a:lnTo>
                      <a:pt x="50" y="110"/>
                    </a:lnTo>
                    <a:lnTo>
                      <a:pt x="46" y="124"/>
                    </a:lnTo>
                    <a:lnTo>
                      <a:pt x="44" y="140"/>
                    </a:lnTo>
                    <a:lnTo>
                      <a:pt x="44" y="152"/>
                    </a:lnTo>
                    <a:lnTo>
                      <a:pt x="48" y="164"/>
                    </a:lnTo>
                    <a:lnTo>
                      <a:pt x="54" y="174"/>
                    </a:lnTo>
                    <a:lnTo>
                      <a:pt x="62" y="182"/>
                    </a:lnTo>
                    <a:lnTo>
                      <a:pt x="70" y="190"/>
                    </a:lnTo>
                    <a:lnTo>
                      <a:pt x="82" y="194"/>
                    </a:lnTo>
                    <a:lnTo>
                      <a:pt x="92" y="194"/>
                    </a:lnTo>
                    <a:lnTo>
                      <a:pt x="104" y="194"/>
                    </a:lnTo>
                    <a:lnTo>
                      <a:pt x="116" y="190"/>
                    </a:lnTo>
                    <a:lnTo>
                      <a:pt x="128" y="182"/>
                    </a:lnTo>
                    <a:lnTo>
                      <a:pt x="138" y="172"/>
                    </a:lnTo>
                    <a:lnTo>
                      <a:pt x="148" y="160"/>
                    </a:lnTo>
                    <a:lnTo>
                      <a:pt x="158" y="142"/>
                    </a:lnTo>
                    <a:lnTo>
                      <a:pt x="164" y="126"/>
                    </a:lnTo>
                    <a:lnTo>
                      <a:pt x="170" y="110"/>
                    </a:lnTo>
                    <a:lnTo>
                      <a:pt x="172" y="96"/>
                    </a:lnTo>
                    <a:lnTo>
                      <a:pt x="170" y="82"/>
                    </a:lnTo>
                    <a:lnTo>
                      <a:pt x="168" y="72"/>
                    </a:lnTo>
                    <a:lnTo>
                      <a:pt x="162" y="62"/>
                    </a:lnTo>
                    <a:lnTo>
                      <a:pt x="154" y="54"/>
                    </a:lnTo>
                    <a:lnTo>
                      <a:pt x="144" y="46"/>
                    </a:lnTo>
                    <a:lnTo>
                      <a:pt x="132" y="42"/>
                    </a:lnTo>
                    <a:lnTo>
                      <a:pt x="122" y="40"/>
                    </a:lnTo>
                    <a:lnTo>
                      <a:pt x="110" y="42"/>
                    </a:lnTo>
                    <a:lnTo>
                      <a:pt x="98" y="46"/>
                    </a:lnTo>
                    <a:lnTo>
                      <a:pt x="88" y="52"/>
                    </a:lnTo>
                    <a:lnTo>
                      <a:pt x="76" y="62"/>
                    </a:lnTo>
                    <a:lnTo>
                      <a:pt x="66" y="76"/>
                    </a:lnTo>
                    <a:lnTo>
                      <a:pt x="58" y="92"/>
                    </a:lnTo>
                    <a:close/>
                  </a:path>
                </a:pathLst>
              </a:custGeom>
              <a:solidFill>
                <a:srgbClr val="000000"/>
              </a:solidFill>
              <a:ln w="9525">
                <a:noFill/>
                <a:round/>
                <a:headEnd/>
                <a:tailEnd/>
              </a:ln>
            </p:spPr>
            <p:txBody>
              <a:bodyPr/>
              <a:lstStyle/>
              <a:p>
                <a:endParaRPr lang="en-GB"/>
              </a:p>
            </p:txBody>
          </p:sp>
          <p:sp>
            <p:nvSpPr>
              <p:cNvPr id="101" name="Freeform 54"/>
              <p:cNvSpPr>
                <a:spLocks/>
              </p:cNvSpPr>
              <p:nvPr/>
            </p:nvSpPr>
            <p:spPr bwMode="auto">
              <a:xfrm>
                <a:off x="5432425" y="1858963"/>
                <a:ext cx="282575" cy="425450"/>
              </a:xfrm>
              <a:custGeom>
                <a:avLst/>
                <a:gdLst>
                  <a:gd name="T0" fmla="*/ 0 w 178"/>
                  <a:gd name="T1" fmla="*/ 2147483647 h 268"/>
                  <a:gd name="T2" fmla="*/ 2147483647 w 178"/>
                  <a:gd name="T3" fmla="*/ 0 h 268"/>
                  <a:gd name="T4" fmla="*/ 2147483647 w 178"/>
                  <a:gd name="T5" fmla="*/ 2147483647 h 268"/>
                  <a:gd name="T6" fmla="*/ 2147483647 w 178"/>
                  <a:gd name="T7" fmla="*/ 2147483647 h 268"/>
                  <a:gd name="T8" fmla="*/ 2147483647 w 178"/>
                  <a:gd name="T9" fmla="*/ 2147483647 h 268"/>
                  <a:gd name="T10" fmla="*/ 2147483647 w 178"/>
                  <a:gd name="T11" fmla="*/ 2147483647 h 268"/>
                  <a:gd name="T12" fmla="*/ 0 w 178"/>
                  <a:gd name="T13" fmla="*/ 2147483647 h 268"/>
                  <a:gd name="T14" fmla="*/ 0 60000 65536"/>
                  <a:gd name="T15" fmla="*/ 0 60000 65536"/>
                  <a:gd name="T16" fmla="*/ 0 60000 65536"/>
                  <a:gd name="T17" fmla="*/ 0 60000 65536"/>
                  <a:gd name="T18" fmla="*/ 0 60000 65536"/>
                  <a:gd name="T19" fmla="*/ 0 60000 65536"/>
                  <a:gd name="T20" fmla="*/ 0 60000 65536"/>
                  <a:gd name="T21" fmla="*/ 0 w 178"/>
                  <a:gd name="T22" fmla="*/ 0 h 268"/>
                  <a:gd name="T23" fmla="*/ 178 w 178"/>
                  <a:gd name="T24" fmla="*/ 268 h 2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268">
                    <a:moveTo>
                      <a:pt x="0" y="178"/>
                    </a:moveTo>
                    <a:lnTo>
                      <a:pt x="148" y="0"/>
                    </a:lnTo>
                    <a:lnTo>
                      <a:pt x="178" y="26"/>
                    </a:lnTo>
                    <a:lnTo>
                      <a:pt x="58" y="172"/>
                    </a:lnTo>
                    <a:lnTo>
                      <a:pt x="136" y="238"/>
                    </a:lnTo>
                    <a:lnTo>
                      <a:pt x="110" y="268"/>
                    </a:lnTo>
                    <a:lnTo>
                      <a:pt x="0" y="178"/>
                    </a:lnTo>
                    <a:close/>
                  </a:path>
                </a:pathLst>
              </a:custGeom>
              <a:solidFill>
                <a:srgbClr val="000000"/>
              </a:solidFill>
              <a:ln w="9525">
                <a:noFill/>
                <a:round/>
                <a:headEnd/>
                <a:tailEnd/>
              </a:ln>
            </p:spPr>
            <p:txBody>
              <a:bodyPr/>
              <a:lstStyle/>
              <a:p>
                <a:endParaRPr lang="en-GB"/>
              </a:p>
            </p:txBody>
          </p:sp>
          <p:sp>
            <p:nvSpPr>
              <p:cNvPr id="102" name="Freeform 55"/>
              <p:cNvSpPr>
                <a:spLocks noEditPoints="1"/>
              </p:cNvSpPr>
              <p:nvPr/>
            </p:nvSpPr>
            <p:spPr bwMode="auto">
              <a:xfrm>
                <a:off x="5692775" y="2135188"/>
                <a:ext cx="365125" cy="352425"/>
              </a:xfrm>
              <a:custGeom>
                <a:avLst/>
                <a:gdLst>
                  <a:gd name="T0" fmla="*/ 2147483647 w 230"/>
                  <a:gd name="T1" fmla="*/ 2147483647 h 222"/>
                  <a:gd name="T2" fmla="*/ 2147483647 w 230"/>
                  <a:gd name="T3" fmla="*/ 2147483647 h 222"/>
                  <a:gd name="T4" fmla="*/ 2147483647 w 230"/>
                  <a:gd name="T5" fmla="*/ 2147483647 h 222"/>
                  <a:gd name="T6" fmla="*/ 2147483647 w 230"/>
                  <a:gd name="T7" fmla="*/ 0 h 222"/>
                  <a:gd name="T8" fmla="*/ 2147483647 w 230"/>
                  <a:gd name="T9" fmla="*/ 0 h 222"/>
                  <a:gd name="T10" fmla="*/ 2147483647 w 230"/>
                  <a:gd name="T11" fmla="*/ 2147483647 h 222"/>
                  <a:gd name="T12" fmla="*/ 2147483647 w 230"/>
                  <a:gd name="T13" fmla="*/ 2147483647 h 222"/>
                  <a:gd name="T14" fmla="*/ 2147483647 w 230"/>
                  <a:gd name="T15" fmla="*/ 2147483647 h 222"/>
                  <a:gd name="T16" fmla="*/ 2147483647 w 230"/>
                  <a:gd name="T17" fmla="*/ 2147483647 h 222"/>
                  <a:gd name="T18" fmla="*/ 2147483647 w 230"/>
                  <a:gd name="T19" fmla="*/ 2147483647 h 222"/>
                  <a:gd name="T20" fmla="*/ 2147483647 w 230"/>
                  <a:gd name="T21" fmla="*/ 2147483647 h 222"/>
                  <a:gd name="T22" fmla="*/ 2147483647 w 230"/>
                  <a:gd name="T23" fmla="*/ 2147483647 h 222"/>
                  <a:gd name="T24" fmla="*/ 2147483647 w 230"/>
                  <a:gd name="T25" fmla="*/ 2147483647 h 222"/>
                  <a:gd name="T26" fmla="*/ 2147483647 w 230"/>
                  <a:gd name="T27" fmla="*/ 2147483647 h 222"/>
                  <a:gd name="T28" fmla="*/ 2147483647 w 230"/>
                  <a:gd name="T29" fmla="*/ 2147483647 h 222"/>
                  <a:gd name="T30" fmla="*/ 2147483647 w 230"/>
                  <a:gd name="T31" fmla="*/ 2147483647 h 222"/>
                  <a:gd name="T32" fmla="*/ 2147483647 w 230"/>
                  <a:gd name="T33" fmla="*/ 2147483647 h 222"/>
                  <a:gd name="T34" fmla="*/ 2147483647 w 230"/>
                  <a:gd name="T35" fmla="*/ 2147483647 h 222"/>
                  <a:gd name="T36" fmla="*/ 2147483647 w 230"/>
                  <a:gd name="T37" fmla="*/ 2147483647 h 222"/>
                  <a:gd name="T38" fmla="*/ 2147483647 w 230"/>
                  <a:gd name="T39" fmla="*/ 2147483647 h 222"/>
                  <a:gd name="T40" fmla="*/ 0 w 230"/>
                  <a:gd name="T41" fmla="*/ 2147483647 h 222"/>
                  <a:gd name="T42" fmla="*/ 2147483647 w 230"/>
                  <a:gd name="T43" fmla="*/ 2147483647 h 222"/>
                  <a:gd name="T44" fmla="*/ 2147483647 w 230"/>
                  <a:gd name="T45" fmla="*/ 2147483647 h 222"/>
                  <a:gd name="T46" fmla="*/ 2147483647 w 230"/>
                  <a:gd name="T47" fmla="*/ 2147483647 h 222"/>
                  <a:gd name="T48" fmla="*/ 2147483647 w 230"/>
                  <a:gd name="T49" fmla="*/ 2147483647 h 222"/>
                  <a:gd name="T50" fmla="*/ 2147483647 w 230"/>
                  <a:gd name="T51" fmla="*/ 2147483647 h 222"/>
                  <a:gd name="T52" fmla="*/ 2147483647 w 230"/>
                  <a:gd name="T53" fmla="*/ 2147483647 h 222"/>
                  <a:gd name="T54" fmla="*/ 2147483647 w 230"/>
                  <a:gd name="T55" fmla="*/ 2147483647 h 222"/>
                  <a:gd name="T56" fmla="*/ 2147483647 w 230"/>
                  <a:gd name="T57" fmla="*/ 2147483647 h 222"/>
                  <a:gd name="T58" fmla="*/ 2147483647 w 230"/>
                  <a:gd name="T59" fmla="*/ 2147483647 h 222"/>
                  <a:gd name="T60" fmla="*/ 2147483647 w 230"/>
                  <a:gd name="T61" fmla="*/ 2147483647 h 222"/>
                  <a:gd name="T62" fmla="*/ 2147483647 w 230"/>
                  <a:gd name="T63" fmla="*/ 2147483647 h 222"/>
                  <a:gd name="T64" fmla="*/ 2147483647 w 230"/>
                  <a:gd name="T65" fmla="*/ 2147483647 h 222"/>
                  <a:gd name="T66" fmla="*/ 2147483647 w 230"/>
                  <a:gd name="T67" fmla="*/ 2147483647 h 222"/>
                  <a:gd name="T68" fmla="*/ 2147483647 w 230"/>
                  <a:gd name="T69" fmla="*/ 2147483647 h 222"/>
                  <a:gd name="T70" fmla="*/ 2147483647 w 230"/>
                  <a:gd name="T71" fmla="*/ 2147483647 h 222"/>
                  <a:gd name="T72" fmla="*/ 2147483647 w 230"/>
                  <a:gd name="T73" fmla="*/ 2147483647 h 222"/>
                  <a:gd name="T74" fmla="*/ 2147483647 w 230"/>
                  <a:gd name="T75" fmla="*/ 2147483647 h 222"/>
                  <a:gd name="T76" fmla="*/ 2147483647 w 230"/>
                  <a:gd name="T77" fmla="*/ 2147483647 h 222"/>
                  <a:gd name="T78" fmla="*/ 2147483647 w 230"/>
                  <a:gd name="T79" fmla="*/ 2147483647 h 222"/>
                  <a:gd name="T80" fmla="*/ 2147483647 w 230"/>
                  <a:gd name="T81" fmla="*/ 2147483647 h 222"/>
                  <a:gd name="T82" fmla="*/ 2147483647 w 230"/>
                  <a:gd name="T83" fmla="*/ 2147483647 h 222"/>
                  <a:gd name="T84" fmla="*/ 2147483647 w 230"/>
                  <a:gd name="T85" fmla="*/ 2147483647 h 222"/>
                  <a:gd name="T86" fmla="*/ 2147483647 w 230"/>
                  <a:gd name="T87" fmla="*/ 2147483647 h 222"/>
                  <a:gd name="T88" fmla="*/ 2147483647 w 230"/>
                  <a:gd name="T89" fmla="*/ 2147483647 h 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0"/>
                  <a:gd name="T136" fmla="*/ 0 h 222"/>
                  <a:gd name="T137" fmla="*/ 230 w 230"/>
                  <a:gd name="T138" fmla="*/ 222 h 2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0" h="222">
                    <a:moveTo>
                      <a:pt x="52" y="34"/>
                    </a:moveTo>
                    <a:lnTo>
                      <a:pt x="52" y="34"/>
                    </a:lnTo>
                    <a:lnTo>
                      <a:pt x="66" y="24"/>
                    </a:lnTo>
                    <a:lnTo>
                      <a:pt x="78" y="16"/>
                    </a:lnTo>
                    <a:lnTo>
                      <a:pt x="92" y="10"/>
                    </a:lnTo>
                    <a:lnTo>
                      <a:pt x="104" y="4"/>
                    </a:lnTo>
                    <a:lnTo>
                      <a:pt x="122" y="0"/>
                    </a:lnTo>
                    <a:lnTo>
                      <a:pt x="140" y="0"/>
                    </a:lnTo>
                    <a:lnTo>
                      <a:pt x="158" y="2"/>
                    </a:lnTo>
                    <a:lnTo>
                      <a:pt x="174" y="6"/>
                    </a:lnTo>
                    <a:lnTo>
                      <a:pt x="182" y="12"/>
                    </a:lnTo>
                    <a:lnTo>
                      <a:pt x="192" y="18"/>
                    </a:lnTo>
                    <a:lnTo>
                      <a:pt x="200" y="26"/>
                    </a:lnTo>
                    <a:lnTo>
                      <a:pt x="208" y="34"/>
                    </a:lnTo>
                    <a:lnTo>
                      <a:pt x="220" y="52"/>
                    </a:lnTo>
                    <a:lnTo>
                      <a:pt x="228" y="72"/>
                    </a:lnTo>
                    <a:lnTo>
                      <a:pt x="230" y="90"/>
                    </a:lnTo>
                    <a:lnTo>
                      <a:pt x="228" y="110"/>
                    </a:lnTo>
                    <a:lnTo>
                      <a:pt x="222" y="130"/>
                    </a:lnTo>
                    <a:lnTo>
                      <a:pt x="212" y="150"/>
                    </a:lnTo>
                    <a:lnTo>
                      <a:pt x="196" y="168"/>
                    </a:lnTo>
                    <a:lnTo>
                      <a:pt x="176" y="188"/>
                    </a:lnTo>
                    <a:lnTo>
                      <a:pt x="154" y="202"/>
                    </a:lnTo>
                    <a:lnTo>
                      <a:pt x="132" y="214"/>
                    </a:lnTo>
                    <a:lnTo>
                      <a:pt x="112" y="220"/>
                    </a:lnTo>
                    <a:lnTo>
                      <a:pt x="90" y="222"/>
                    </a:lnTo>
                    <a:lnTo>
                      <a:pt x="70" y="218"/>
                    </a:lnTo>
                    <a:lnTo>
                      <a:pt x="52" y="212"/>
                    </a:lnTo>
                    <a:lnTo>
                      <a:pt x="36" y="202"/>
                    </a:lnTo>
                    <a:lnTo>
                      <a:pt x="22" y="186"/>
                    </a:lnTo>
                    <a:lnTo>
                      <a:pt x="10" y="168"/>
                    </a:lnTo>
                    <a:lnTo>
                      <a:pt x="2" y="150"/>
                    </a:lnTo>
                    <a:lnTo>
                      <a:pt x="0" y="130"/>
                    </a:lnTo>
                    <a:lnTo>
                      <a:pt x="0" y="110"/>
                    </a:lnTo>
                    <a:lnTo>
                      <a:pt x="8" y="90"/>
                    </a:lnTo>
                    <a:lnTo>
                      <a:pt x="18" y="72"/>
                    </a:lnTo>
                    <a:lnTo>
                      <a:pt x="32" y="52"/>
                    </a:lnTo>
                    <a:lnTo>
                      <a:pt x="52" y="34"/>
                    </a:lnTo>
                    <a:close/>
                    <a:moveTo>
                      <a:pt x="80" y="66"/>
                    </a:moveTo>
                    <a:lnTo>
                      <a:pt x="80" y="66"/>
                    </a:lnTo>
                    <a:lnTo>
                      <a:pt x="66" y="80"/>
                    </a:lnTo>
                    <a:lnTo>
                      <a:pt x="56" y="92"/>
                    </a:lnTo>
                    <a:lnTo>
                      <a:pt x="48" y="104"/>
                    </a:lnTo>
                    <a:lnTo>
                      <a:pt x="44" y="116"/>
                    </a:lnTo>
                    <a:lnTo>
                      <a:pt x="42" y="128"/>
                    </a:lnTo>
                    <a:lnTo>
                      <a:pt x="42" y="140"/>
                    </a:lnTo>
                    <a:lnTo>
                      <a:pt x="46" y="150"/>
                    </a:lnTo>
                    <a:lnTo>
                      <a:pt x="52" y="160"/>
                    </a:lnTo>
                    <a:lnTo>
                      <a:pt x="60" y="168"/>
                    </a:lnTo>
                    <a:lnTo>
                      <a:pt x="70" y="174"/>
                    </a:lnTo>
                    <a:lnTo>
                      <a:pt x="82" y="178"/>
                    </a:lnTo>
                    <a:lnTo>
                      <a:pt x="94" y="180"/>
                    </a:lnTo>
                    <a:lnTo>
                      <a:pt x="106" y="178"/>
                    </a:lnTo>
                    <a:lnTo>
                      <a:pt x="120" y="172"/>
                    </a:lnTo>
                    <a:lnTo>
                      <a:pt x="136" y="164"/>
                    </a:lnTo>
                    <a:lnTo>
                      <a:pt x="150" y="154"/>
                    </a:lnTo>
                    <a:lnTo>
                      <a:pt x="164" y="140"/>
                    </a:lnTo>
                    <a:lnTo>
                      <a:pt x="176" y="128"/>
                    </a:lnTo>
                    <a:lnTo>
                      <a:pt x="182" y="116"/>
                    </a:lnTo>
                    <a:lnTo>
                      <a:pt x="188" y="104"/>
                    </a:lnTo>
                    <a:lnTo>
                      <a:pt x="188" y="92"/>
                    </a:lnTo>
                    <a:lnTo>
                      <a:pt x="188" y="82"/>
                    </a:lnTo>
                    <a:lnTo>
                      <a:pt x="184" y="70"/>
                    </a:lnTo>
                    <a:lnTo>
                      <a:pt x="178" y="60"/>
                    </a:lnTo>
                    <a:lnTo>
                      <a:pt x="168" y="52"/>
                    </a:lnTo>
                    <a:lnTo>
                      <a:pt x="160" y="46"/>
                    </a:lnTo>
                    <a:lnTo>
                      <a:pt x="148" y="42"/>
                    </a:lnTo>
                    <a:lnTo>
                      <a:pt x="136" y="40"/>
                    </a:lnTo>
                    <a:lnTo>
                      <a:pt x="124" y="42"/>
                    </a:lnTo>
                    <a:lnTo>
                      <a:pt x="110" y="48"/>
                    </a:lnTo>
                    <a:lnTo>
                      <a:pt x="94" y="56"/>
                    </a:lnTo>
                    <a:lnTo>
                      <a:pt x="80" y="66"/>
                    </a:lnTo>
                    <a:close/>
                  </a:path>
                </a:pathLst>
              </a:custGeom>
              <a:solidFill>
                <a:srgbClr val="000000"/>
              </a:solidFill>
              <a:ln w="9525">
                <a:noFill/>
                <a:round/>
                <a:headEnd/>
                <a:tailEnd/>
              </a:ln>
            </p:spPr>
            <p:txBody>
              <a:bodyPr/>
              <a:lstStyle/>
              <a:p>
                <a:endParaRPr lang="en-GB"/>
              </a:p>
            </p:txBody>
          </p:sp>
          <p:sp>
            <p:nvSpPr>
              <p:cNvPr id="103" name="Freeform 56"/>
              <p:cNvSpPr>
                <a:spLocks/>
              </p:cNvSpPr>
              <p:nvPr/>
            </p:nvSpPr>
            <p:spPr bwMode="auto">
              <a:xfrm>
                <a:off x="5895975" y="2474913"/>
                <a:ext cx="377825" cy="352425"/>
              </a:xfrm>
              <a:custGeom>
                <a:avLst/>
                <a:gdLst>
                  <a:gd name="T0" fmla="*/ 2147483647 w 238"/>
                  <a:gd name="T1" fmla="*/ 2147483647 h 222"/>
                  <a:gd name="T2" fmla="*/ 2147483647 w 238"/>
                  <a:gd name="T3" fmla="*/ 2147483647 h 222"/>
                  <a:gd name="T4" fmla="*/ 2147483647 w 238"/>
                  <a:gd name="T5" fmla="*/ 2147483647 h 222"/>
                  <a:gd name="T6" fmla="*/ 2147483647 w 238"/>
                  <a:gd name="T7" fmla="*/ 2147483647 h 222"/>
                  <a:gd name="T8" fmla="*/ 2147483647 w 238"/>
                  <a:gd name="T9" fmla="*/ 2147483647 h 222"/>
                  <a:gd name="T10" fmla="*/ 2147483647 w 238"/>
                  <a:gd name="T11" fmla="*/ 2147483647 h 222"/>
                  <a:gd name="T12" fmla="*/ 2147483647 w 238"/>
                  <a:gd name="T13" fmla="*/ 2147483647 h 222"/>
                  <a:gd name="T14" fmla="*/ 2147483647 w 238"/>
                  <a:gd name="T15" fmla="*/ 2147483647 h 222"/>
                  <a:gd name="T16" fmla="*/ 2147483647 w 238"/>
                  <a:gd name="T17" fmla="*/ 2147483647 h 222"/>
                  <a:gd name="T18" fmla="*/ 2147483647 w 238"/>
                  <a:gd name="T19" fmla="*/ 2147483647 h 222"/>
                  <a:gd name="T20" fmla="*/ 2147483647 w 238"/>
                  <a:gd name="T21" fmla="*/ 2147483647 h 222"/>
                  <a:gd name="T22" fmla="*/ 2147483647 w 238"/>
                  <a:gd name="T23" fmla="*/ 2147483647 h 222"/>
                  <a:gd name="T24" fmla="*/ 2147483647 w 238"/>
                  <a:gd name="T25" fmla="*/ 2147483647 h 222"/>
                  <a:gd name="T26" fmla="*/ 2147483647 w 238"/>
                  <a:gd name="T27" fmla="*/ 2147483647 h 222"/>
                  <a:gd name="T28" fmla="*/ 2147483647 w 238"/>
                  <a:gd name="T29" fmla="*/ 2147483647 h 222"/>
                  <a:gd name="T30" fmla="*/ 2147483647 w 238"/>
                  <a:gd name="T31" fmla="*/ 0 h 222"/>
                  <a:gd name="T32" fmla="*/ 2147483647 w 238"/>
                  <a:gd name="T33" fmla="*/ 0 h 222"/>
                  <a:gd name="T34" fmla="*/ 2147483647 w 238"/>
                  <a:gd name="T35" fmla="*/ 2147483647 h 222"/>
                  <a:gd name="T36" fmla="*/ 2147483647 w 238"/>
                  <a:gd name="T37" fmla="*/ 2147483647 h 222"/>
                  <a:gd name="T38" fmla="*/ 2147483647 w 238"/>
                  <a:gd name="T39" fmla="*/ 2147483647 h 222"/>
                  <a:gd name="T40" fmla="*/ 2147483647 w 238"/>
                  <a:gd name="T41" fmla="*/ 2147483647 h 222"/>
                  <a:gd name="T42" fmla="*/ 2147483647 w 238"/>
                  <a:gd name="T43" fmla="*/ 2147483647 h 222"/>
                  <a:gd name="T44" fmla="*/ 2147483647 w 238"/>
                  <a:gd name="T45" fmla="*/ 2147483647 h 222"/>
                  <a:gd name="T46" fmla="*/ 2147483647 w 238"/>
                  <a:gd name="T47" fmla="*/ 2147483647 h 222"/>
                  <a:gd name="T48" fmla="*/ 2147483647 w 238"/>
                  <a:gd name="T49" fmla="*/ 2147483647 h 222"/>
                  <a:gd name="T50" fmla="*/ 2147483647 w 238"/>
                  <a:gd name="T51" fmla="*/ 2147483647 h 222"/>
                  <a:gd name="T52" fmla="*/ 2147483647 w 238"/>
                  <a:gd name="T53" fmla="*/ 2147483647 h 222"/>
                  <a:gd name="T54" fmla="*/ 2147483647 w 238"/>
                  <a:gd name="T55" fmla="*/ 2147483647 h 222"/>
                  <a:gd name="T56" fmla="*/ 2147483647 w 238"/>
                  <a:gd name="T57" fmla="*/ 2147483647 h 222"/>
                  <a:gd name="T58" fmla="*/ 2147483647 w 238"/>
                  <a:gd name="T59" fmla="*/ 2147483647 h 222"/>
                  <a:gd name="T60" fmla="*/ 2147483647 w 238"/>
                  <a:gd name="T61" fmla="*/ 2147483647 h 222"/>
                  <a:gd name="T62" fmla="*/ 2147483647 w 238"/>
                  <a:gd name="T63" fmla="*/ 2147483647 h 222"/>
                  <a:gd name="T64" fmla="*/ 2147483647 w 238"/>
                  <a:gd name="T65" fmla="*/ 2147483647 h 222"/>
                  <a:gd name="T66" fmla="*/ 2147483647 w 238"/>
                  <a:gd name="T67" fmla="*/ 2147483647 h 222"/>
                  <a:gd name="T68" fmla="*/ 2147483647 w 238"/>
                  <a:gd name="T69" fmla="*/ 2147483647 h 222"/>
                  <a:gd name="T70" fmla="*/ 2147483647 w 238"/>
                  <a:gd name="T71" fmla="*/ 2147483647 h 222"/>
                  <a:gd name="T72" fmla="*/ 2147483647 w 238"/>
                  <a:gd name="T73" fmla="*/ 2147483647 h 222"/>
                  <a:gd name="T74" fmla="*/ 2147483647 w 238"/>
                  <a:gd name="T75" fmla="*/ 2147483647 h 222"/>
                  <a:gd name="T76" fmla="*/ 2147483647 w 238"/>
                  <a:gd name="T77" fmla="*/ 2147483647 h 222"/>
                  <a:gd name="T78" fmla="*/ 2147483647 w 238"/>
                  <a:gd name="T79" fmla="*/ 2147483647 h 222"/>
                  <a:gd name="T80" fmla="*/ 2147483647 w 238"/>
                  <a:gd name="T81" fmla="*/ 2147483647 h 222"/>
                  <a:gd name="T82" fmla="*/ 2147483647 w 238"/>
                  <a:gd name="T83" fmla="*/ 2147483647 h 222"/>
                  <a:gd name="T84" fmla="*/ 2147483647 w 238"/>
                  <a:gd name="T85" fmla="*/ 2147483647 h 222"/>
                  <a:gd name="T86" fmla="*/ 2147483647 w 238"/>
                  <a:gd name="T87" fmla="*/ 2147483647 h 222"/>
                  <a:gd name="T88" fmla="*/ 2147483647 w 238"/>
                  <a:gd name="T89" fmla="*/ 2147483647 h 222"/>
                  <a:gd name="T90" fmla="*/ 2147483647 w 238"/>
                  <a:gd name="T91" fmla="*/ 2147483647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8"/>
                  <a:gd name="T139" fmla="*/ 0 h 222"/>
                  <a:gd name="T140" fmla="*/ 238 w 238"/>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8" h="222">
                    <a:moveTo>
                      <a:pt x="92" y="120"/>
                    </a:moveTo>
                    <a:lnTo>
                      <a:pt x="128" y="104"/>
                    </a:lnTo>
                    <a:lnTo>
                      <a:pt x="166" y="182"/>
                    </a:lnTo>
                    <a:lnTo>
                      <a:pt x="82" y="222"/>
                    </a:lnTo>
                    <a:lnTo>
                      <a:pt x="72" y="220"/>
                    </a:lnTo>
                    <a:lnTo>
                      <a:pt x="64" y="214"/>
                    </a:lnTo>
                    <a:lnTo>
                      <a:pt x="44" y="200"/>
                    </a:lnTo>
                    <a:lnTo>
                      <a:pt x="34" y="192"/>
                    </a:lnTo>
                    <a:lnTo>
                      <a:pt x="26" y="182"/>
                    </a:lnTo>
                    <a:lnTo>
                      <a:pt x="18" y="172"/>
                    </a:lnTo>
                    <a:lnTo>
                      <a:pt x="12" y="160"/>
                    </a:lnTo>
                    <a:lnTo>
                      <a:pt x="6" y="146"/>
                    </a:lnTo>
                    <a:lnTo>
                      <a:pt x="2" y="132"/>
                    </a:lnTo>
                    <a:lnTo>
                      <a:pt x="0" y="118"/>
                    </a:lnTo>
                    <a:lnTo>
                      <a:pt x="2" y="104"/>
                    </a:lnTo>
                    <a:lnTo>
                      <a:pt x="4" y="90"/>
                    </a:lnTo>
                    <a:lnTo>
                      <a:pt x="10" y="78"/>
                    </a:lnTo>
                    <a:lnTo>
                      <a:pt x="16" y="66"/>
                    </a:lnTo>
                    <a:lnTo>
                      <a:pt x="26" y="54"/>
                    </a:lnTo>
                    <a:lnTo>
                      <a:pt x="36" y="42"/>
                    </a:lnTo>
                    <a:lnTo>
                      <a:pt x="48" y="32"/>
                    </a:lnTo>
                    <a:lnTo>
                      <a:pt x="62" y="24"/>
                    </a:lnTo>
                    <a:lnTo>
                      <a:pt x="76" y="16"/>
                    </a:lnTo>
                    <a:lnTo>
                      <a:pt x="92" y="8"/>
                    </a:lnTo>
                    <a:lnTo>
                      <a:pt x="108" y="4"/>
                    </a:lnTo>
                    <a:lnTo>
                      <a:pt x="124" y="0"/>
                    </a:lnTo>
                    <a:lnTo>
                      <a:pt x="140" y="0"/>
                    </a:lnTo>
                    <a:lnTo>
                      <a:pt x="156" y="0"/>
                    </a:lnTo>
                    <a:lnTo>
                      <a:pt x="170" y="2"/>
                    </a:lnTo>
                    <a:lnTo>
                      <a:pt x="182" y="8"/>
                    </a:lnTo>
                    <a:lnTo>
                      <a:pt x="196" y="16"/>
                    </a:lnTo>
                    <a:lnTo>
                      <a:pt x="204" y="22"/>
                    </a:lnTo>
                    <a:lnTo>
                      <a:pt x="214" y="32"/>
                    </a:lnTo>
                    <a:lnTo>
                      <a:pt x="220" y="42"/>
                    </a:lnTo>
                    <a:lnTo>
                      <a:pt x="228" y="54"/>
                    </a:lnTo>
                    <a:lnTo>
                      <a:pt x="234" y="70"/>
                    </a:lnTo>
                    <a:lnTo>
                      <a:pt x="238" y="86"/>
                    </a:lnTo>
                    <a:lnTo>
                      <a:pt x="238" y="100"/>
                    </a:lnTo>
                    <a:lnTo>
                      <a:pt x="236" y="114"/>
                    </a:lnTo>
                    <a:lnTo>
                      <a:pt x="232" y="128"/>
                    </a:lnTo>
                    <a:lnTo>
                      <a:pt x="224" y="140"/>
                    </a:lnTo>
                    <a:lnTo>
                      <a:pt x="216" y="150"/>
                    </a:lnTo>
                    <a:lnTo>
                      <a:pt x="204" y="162"/>
                    </a:lnTo>
                    <a:lnTo>
                      <a:pt x="178" y="128"/>
                    </a:lnTo>
                    <a:lnTo>
                      <a:pt x="184" y="122"/>
                    </a:lnTo>
                    <a:lnTo>
                      <a:pt x="190" y="116"/>
                    </a:lnTo>
                    <a:lnTo>
                      <a:pt x="192" y="110"/>
                    </a:lnTo>
                    <a:lnTo>
                      <a:pt x="196" y="102"/>
                    </a:lnTo>
                    <a:lnTo>
                      <a:pt x="196" y="94"/>
                    </a:lnTo>
                    <a:lnTo>
                      <a:pt x="196" y="86"/>
                    </a:lnTo>
                    <a:lnTo>
                      <a:pt x="194" y="80"/>
                    </a:lnTo>
                    <a:lnTo>
                      <a:pt x="192" y="72"/>
                    </a:lnTo>
                    <a:lnTo>
                      <a:pt x="184" y="60"/>
                    </a:lnTo>
                    <a:lnTo>
                      <a:pt x="176" y="52"/>
                    </a:lnTo>
                    <a:lnTo>
                      <a:pt x="166" y="46"/>
                    </a:lnTo>
                    <a:lnTo>
                      <a:pt x="156" y="42"/>
                    </a:lnTo>
                    <a:lnTo>
                      <a:pt x="142" y="40"/>
                    </a:lnTo>
                    <a:lnTo>
                      <a:pt x="128" y="42"/>
                    </a:lnTo>
                    <a:lnTo>
                      <a:pt x="112" y="46"/>
                    </a:lnTo>
                    <a:lnTo>
                      <a:pt x="96" y="52"/>
                    </a:lnTo>
                    <a:lnTo>
                      <a:pt x="80" y="62"/>
                    </a:lnTo>
                    <a:lnTo>
                      <a:pt x="66" y="72"/>
                    </a:lnTo>
                    <a:lnTo>
                      <a:pt x="54" y="82"/>
                    </a:lnTo>
                    <a:lnTo>
                      <a:pt x="48" y="94"/>
                    </a:lnTo>
                    <a:lnTo>
                      <a:pt x="42" y="106"/>
                    </a:lnTo>
                    <a:lnTo>
                      <a:pt x="42" y="118"/>
                    </a:lnTo>
                    <a:lnTo>
                      <a:pt x="42" y="130"/>
                    </a:lnTo>
                    <a:lnTo>
                      <a:pt x="46" y="140"/>
                    </a:lnTo>
                    <a:lnTo>
                      <a:pt x="54" y="152"/>
                    </a:lnTo>
                    <a:lnTo>
                      <a:pt x="64" y="162"/>
                    </a:lnTo>
                    <a:lnTo>
                      <a:pt x="74" y="170"/>
                    </a:lnTo>
                    <a:lnTo>
                      <a:pt x="86" y="176"/>
                    </a:lnTo>
                    <a:lnTo>
                      <a:pt x="112" y="162"/>
                    </a:lnTo>
                    <a:lnTo>
                      <a:pt x="92" y="120"/>
                    </a:lnTo>
                    <a:close/>
                  </a:path>
                </a:pathLst>
              </a:custGeom>
              <a:solidFill>
                <a:srgbClr val="000000"/>
              </a:solidFill>
              <a:ln w="9525">
                <a:noFill/>
                <a:round/>
                <a:headEnd/>
                <a:tailEnd/>
              </a:ln>
            </p:spPr>
            <p:txBody>
              <a:bodyPr/>
              <a:lstStyle/>
              <a:p>
                <a:endParaRPr lang="en-GB"/>
              </a:p>
            </p:txBody>
          </p:sp>
          <p:sp>
            <p:nvSpPr>
              <p:cNvPr id="104" name="Freeform 57"/>
              <p:cNvSpPr>
                <a:spLocks/>
              </p:cNvSpPr>
              <p:nvPr/>
            </p:nvSpPr>
            <p:spPr bwMode="auto">
              <a:xfrm>
                <a:off x="5994400" y="2798763"/>
                <a:ext cx="371475" cy="168275"/>
              </a:xfrm>
              <a:custGeom>
                <a:avLst/>
                <a:gdLst>
                  <a:gd name="T0" fmla="*/ 0 w 234"/>
                  <a:gd name="T1" fmla="*/ 2147483647 h 106"/>
                  <a:gd name="T2" fmla="*/ 2147483647 w 234"/>
                  <a:gd name="T3" fmla="*/ 0 h 106"/>
                  <a:gd name="T4" fmla="*/ 2147483647 w 234"/>
                  <a:gd name="T5" fmla="*/ 2147483647 h 106"/>
                  <a:gd name="T6" fmla="*/ 2147483647 w 234"/>
                  <a:gd name="T7" fmla="*/ 2147483647 h 106"/>
                  <a:gd name="T8" fmla="*/ 0 w 234"/>
                  <a:gd name="T9" fmla="*/ 2147483647 h 106"/>
                  <a:gd name="T10" fmla="*/ 0 60000 65536"/>
                  <a:gd name="T11" fmla="*/ 0 60000 65536"/>
                  <a:gd name="T12" fmla="*/ 0 60000 65536"/>
                  <a:gd name="T13" fmla="*/ 0 60000 65536"/>
                  <a:gd name="T14" fmla="*/ 0 60000 65536"/>
                  <a:gd name="T15" fmla="*/ 0 w 234"/>
                  <a:gd name="T16" fmla="*/ 0 h 106"/>
                  <a:gd name="T17" fmla="*/ 234 w 234"/>
                  <a:gd name="T18" fmla="*/ 106 h 106"/>
                </a:gdLst>
                <a:ahLst/>
                <a:cxnLst>
                  <a:cxn ang="T10">
                    <a:pos x="T0" y="T1"/>
                  </a:cxn>
                  <a:cxn ang="T11">
                    <a:pos x="T2" y="T3"/>
                  </a:cxn>
                  <a:cxn ang="T12">
                    <a:pos x="T4" y="T5"/>
                  </a:cxn>
                  <a:cxn ang="T13">
                    <a:pos x="T6" y="T7"/>
                  </a:cxn>
                  <a:cxn ang="T14">
                    <a:pos x="T8" y="T9"/>
                  </a:cxn>
                </a:cxnLst>
                <a:rect l="T15" t="T16" r="T17" b="T18"/>
                <a:pathLst>
                  <a:path w="234" h="106">
                    <a:moveTo>
                      <a:pt x="0" y="68"/>
                    </a:moveTo>
                    <a:lnTo>
                      <a:pt x="222" y="0"/>
                    </a:lnTo>
                    <a:lnTo>
                      <a:pt x="234" y="38"/>
                    </a:lnTo>
                    <a:lnTo>
                      <a:pt x="12" y="106"/>
                    </a:lnTo>
                    <a:lnTo>
                      <a:pt x="0" y="68"/>
                    </a:lnTo>
                    <a:close/>
                  </a:path>
                </a:pathLst>
              </a:custGeom>
              <a:solidFill>
                <a:srgbClr val="000000"/>
              </a:solidFill>
              <a:ln w="9525">
                <a:noFill/>
                <a:round/>
                <a:headEnd/>
                <a:tailEnd/>
              </a:ln>
            </p:spPr>
            <p:txBody>
              <a:bodyPr/>
              <a:lstStyle/>
              <a:p>
                <a:endParaRPr lang="en-GB"/>
              </a:p>
            </p:txBody>
          </p:sp>
          <p:sp>
            <p:nvSpPr>
              <p:cNvPr id="105" name="Freeform 58"/>
              <p:cNvSpPr>
                <a:spLocks/>
              </p:cNvSpPr>
              <p:nvPr/>
            </p:nvSpPr>
            <p:spPr bwMode="auto">
              <a:xfrm>
                <a:off x="6045200" y="2982913"/>
                <a:ext cx="381000" cy="292100"/>
              </a:xfrm>
              <a:custGeom>
                <a:avLst/>
                <a:gdLst>
                  <a:gd name="T0" fmla="*/ 2147483647 w 240"/>
                  <a:gd name="T1" fmla="*/ 2147483647 h 184"/>
                  <a:gd name="T2" fmla="*/ 2147483647 w 240"/>
                  <a:gd name="T3" fmla="*/ 2147483647 h 184"/>
                  <a:gd name="T4" fmla="*/ 2147483647 w 240"/>
                  <a:gd name="T5" fmla="*/ 2147483647 h 184"/>
                  <a:gd name="T6" fmla="*/ 2147483647 w 240"/>
                  <a:gd name="T7" fmla="*/ 2147483647 h 184"/>
                  <a:gd name="T8" fmla="*/ 2147483647 w 240"/>
                  <a:gd name="T9" fmla="*/ 2147483647 h 184"/>
                  <a:gd name="T10" fmla="*/ 2147483647 w 240"/>
                  <a:gd name="T11" fmla="*/ 2147483647 h 184"/>
                  <a:gd name="T12" fmla="*/ 0 w 240"/>
                  <a:gd name="T13" fmla="*/ 2147483647 h 184"/>
                  <a:gd name="T14" fmla="*/ 2147483647 w 240"/>
                  <a:gd name="T15" fmla="*/ 2147483647 h 184"/>
                  <a:gd name="T16" fmla="*/ 2147483647 w 240"/>
                  <a:gd name="T17" fmla="*/ 2147483647 h 184"/>
                  <a:gd name="T18" fmla="*/ 2147483647 w 240"/>
                  <a:gd name="T19" fmla="*/ 2147483647 h 184"/>
                  <a:gd name="T20" fmla="*/ 2147483647 w 240"/>
                  <a:gd name="T21" fmla="*/ 2147483647 h 184"/>
                  <a:gd name="T22" fmla="*/ 2147483647 w 240"/>
                  <a:gd name="T23" fmla="*/ 0 h 184"/>
                  <a:gd name="T24" fmla="*/ 2147483647 w 240"/>
                  <a:gd name="T25" fmla="*/ 2147483647 h 184"/>
                  <a:gd name="T26" fmla="*/ 2147483647 w 240"/>
                  <a:gd name="T27" fmla="*/ 2147483647 h 184"/>
                  <a:gd name="T28" fmla="*/ 2147483647 w 240"/>
                  <a:gd name="T29" fmla="*/ 2147483647 h 184"/>
                  <a:gd name="T30" fmla="*/ 2147483647 w 240"/>
                  <a:gd name="T31" fmla="*/ 2147483647 h 184"/>
                  <a:gd name="T32" fmla="*/ 2147483647 w 240"/>
                  <a:gd name="T33" fmla="*/ 2147483647 h 184"/>
                  <a:gd name="T34" fmla="*/ 2147483647 w 240"/>
                  <a:gd name="T35" fmla="*/ 2147483647 h 184"/>
                  <a:gd name="T36" fmla="*/ 2147483647 w 240"/>
                  <a:gd name="T37" fmla="*/ 2147483647 h 184"/>
                  <a:gd name="T38" fmla="*/ 2147483647 w 240"/>
                  <a:gd name="T39" fmla="*/ 2147483647 h 184"/>
                  <a:gd name="T40" fmla="*/ 2147483647 w 240"/>
                  <a:gd name="T41" fmla="*/ 2147483647 h 184"/>
                  <a:gd name="T42" fmla="*/ 2147483647 w 240"/>
                  <a:gd name="T43" fmla="*/ 2147483647 h 184"/>
                  <a:gd name="T44" fmla="*/ 2147483647 w 240"/>
                  <a:gd name="T45" fmla="*/ 2147483647 h 184"/>
                  <a:gd name="T46" fmla="*/ 2147483647 w 240"/>
                  <a:gd name="T47" fmla="*/ 2147483647 h 184"/>
                  <a:gd name="T48" fmla="*/ 2147483647 w 240"/>
                  <a:gd name="T49" fmla="*/ 2147483647 h 184"/>
                  <a:gd name="T50" fmla="*/ 2147483647 w 240"/>
                  <a:gd name="T51" fmla="*/ 2147483647 h 184"/>
                  <a:gd name="T52" fmla="*/ 2147483647 w 240"/>
                  <a:gd name="T53" fmla="*/ 2147483647 h 184"/>
                  <a:gd name="T54" fmla="*/ 2147483647 w 240"/>
                  <a:gd name="T55" fmla="*/ 2147483647 h 184"/>
                  <a:gd name="T56" fmla="*/ 2147483647 w 240"/>
                  <a:gd name="T57" fmla="*/ 2147483647 h 184"/>
                  <a:gd name="T58" fmla="*/ 2147483647 w 240"/>
                  <a:gd name="T59" fmla="*/ 2147483647 h 184"/>
                  <a:gd name="T60" fmla="*/ 2147483647 w 240"/>
                  <a:gd name="T61" fmla="*/ 2147483647 h 184"/>
                  <a:gd name="T62" fmla="*/ 2147483647 w 240"/>
                  <a:gd name="T63" fmla="*/ 2147483647 h 184"/>
                  <a:gd name="T64" fmla="*/ 2147483647 w 240"/>
                  <a:gd name="T65" fmla="*/ 2147483647 h 184"/>
                  <a:gd name="T66" fmla="*/ 2147483647 w 240"/>
                  <a:gd name="T67" fmla="*/ 2147483647 h 184"/>
                  <a:gd name="T68" fmla="*/ 2147483647 w 240"/>
                  <a:gd name="T69" fmla="*/ 2147483647 h 184"/>
                  <a:gd name="T70" fmla="*/ 2147483647 w 240"/>
                  <a:gd name="T71" fmla="*/ 2147483647 h 184"/>
                  <a:gd name="T72" fmla="*/ 2147483647 w 240"/>
                  <a:gd name="T73" fmla="*/ 2147483647 h 184"/>
                  <a:gd name="T74" fmla="*/ 2147483647 w 240"/>
                  <a:gd name="T75" fmla="*/ 2147483647 h 184"/>
                  <a:gd name="T76" fmla="*/ 2147483647 w 240"/>
                  <a:gd name="T77" fmla="*/ 2147483647 h 184"/>
                  <a:gd name="T78" fmla="*/ 2147483647 w 240"/>
                  <a:gd name="T79" fmla="*/ 2147483647 h 184"/>
                  <a:gd name="T80" fmla="*/ 2147483647 w 240"/>
                  <a:gd name="T81" fmla="*/ 2147483647 h 184"/>
                  <a:gd name="T82" fmla="*/ 2147483647 w 240"/>
                  <a:gd name="T83" fmla="*/ 2147483647 h 1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0"/>
                  <a:gd name="T127" fmla="*/ 0 h 184"/>
                  <a:gd name="T128" fmla="*/ 240 w 240"/>
                  <a:gd name="T129" fmla="*/ 184 h 1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0" h="184">
                    <a:moveTo>
                      <a:pt x="96" y="142"/>
                    </a:moveTo>
                    <a:lnTo>
                      <a:pt x="88" y="184"/>
                    </a:lnTo>
                    <a:lnTo>
                      <a:pt x="70" y="180"/>
                    </a:lnTo>
                    <a:lnTo>
                      <a:pt x="54" y="176"/>
                    </a:lnTo>
                    <a:lnTo>
                      <a:pt x="40" y="170"/>
                    </a:lnTo>
                    <a:lnTo>
                      <a:pt x="28" y="162"/>
                    </a:lnTo>
                    <a:lnTo>
                      <a:pt x="18" y="152"/>
                    </a:lnTo>
                    <a:lnTo>
                      <a:pt x="10" y="140"/>
                    </a:lnTo>
                    <a:lnTo>
                      <a:pt x="4" y="126"/>
                    </a:lnTo>
                    <a:lnTo>
                      <a:pt x="2" y="112"/>
                    </a:lnTo>
                    <a:lnTo>
                      <a:pt x="0" y="92"/>
                    </a:lnTo>
                    <a:lnTo>
                      <a:pt x="4" y="74"/>
                    </a:lnTo>
                    <a:lnTo>
                      <a:pt x="10" y="58"/>
                    </a:lnTo>
                    <a:lnTo>
                      <a:pt x="22" y="42"/>
                    </a:lnTo>
                    <a:lnTo>
                      <a:pt x="38" y="28"/>
                    </a:lnTo>
                    <a:lnTo>
                      <a:pt x="56" y="16"/>
                    </a:lnTo>
                    <a:lnTo>
                      <a:pt x="78" y="8"/>
                    </a:lnTo>
                    <a:lnTo>
                      <a:pt x="104" y="2"/>
                    </a:lnTo>
                    <a:lnTo>
                      <a:pt x="132" y="0"/>
                    </a:lnTo>
                    <a:lnTo>
                      <a:pt x="156" y="0"/>
                    </a:lnTo>
                    <a:lnTo>
                      <a:pt x="178" y="6"/>
                    </a:lnTo>
                    <a:lnTo>
                      <a:pt x="196" y="14"/>
                    </a:lnTo>
                    <a:lnTo>
                      <a:pt x="212" y="26"/>
                    </a:lnTo>
                    <a:lnTo>
                      <a:pt x="226" y="40"/>
                    </a:lnTo>
                    <a:lnTo>
                      <a:pt x="234" y="58"/>
                    </a:lnTo>
                    <a:lnTo>
                      <a:pt x="240" y="78"/>
                    </a:lnTo>
                    <a:lnTo>
                      <a:pt x="240" y="96"/>
                    </a:lnTo>
                    <a:lnTo>
                      <a:pt x="238" y="112"/>
                    </a:lnTo>
                    <a:lnTo>
                      <a:pt x="232" y="126"/>
                    </a:lnTo>
                    <a:lnTo>
                      <a:pt x="224" y="140"/>
                    </a:lnTo>
                    <a:lnTo>
                      <a:pt x="216" y="148"/>
                    </a:lnTo>
                    <a:lnTo>
                      <a:pt x="208" y="156"/>
                    </a:lnTo>
                    <a:lnTo>
                      <a:pt x="196" y="162"/>
                    </a:lnTo>
                    <a:lnTo>
                      <a:pt x="184" y="168"/>
                    </a:lnTo>
                    <a:lnTo>
                      <a:pt x="168" y="130"/>
                    </a:lnTo>
                    <a:lnTo>
                      <a:pt x="176" y="126"/>
                    </a:lnTo>
                    <a:lnTo>
                      <a:pt x="182" y="122"/>
                    </a:lnTo>
                    <a:lnTo>
                      <a:pt x="188" y="116"/>
                    </a:lnTo>
                    <a:lnTo>
                      <a:pt x="192" y="110"/>
                    </a:lnTo>
                    <a:lnTo>
                      <a:pt x="196" y="104"/>
                    </a:lnTo>
                    <a:lnTo>
                      <a:pt x="198" y="96"/>
                    </a:lnTo>
                    <a:lnTo>
                      <a:pt x="200" y="90"/>
                    </a:lnTo>
                    <a:lnTo>
                      <a:pt x="200" y="82"/>
                    </a:lnTo>
                    <a:lnTo>
                      <a:pt x="196" y="70"/>
                    </a:lnTo>
                    <a:lnTo>
                      <a:pt x="192" y="62"/>
                    </a:lnTo>
                    <a:lnTo>
                      <a:pt x="184" y="54"/>
                    </a:lnTo>
                    <a:lnTo>
                      <a:pt x="176" y="48"/>
                    </a:lnTo>
                    <a:lnTo>
                      <a:pt x="164" y="44"/>
                    </a:lnTo>
                    <a:lnTo>
                      <a:pt x="150" y="42"/>
                    </a:lnTo>
                    <a:lnTo>
                      <a:pt x="132" y="42"/>
                    </a:lnTo>
                    <a:lnTo>
                      <a:pt x="114" y="44"/>
                    </a:lnTo>
                    <a:lnTo>
                      <a:pt x="94" y="48"/>
                    </a:lnTo>
                    <a:lnTo>
                      <a:pt x="76" y="52"/>
                    </a:lnTo>
                    <a:lnTo>
                      <a:pt x="64" y="60"/>
                    </a:lnTo>
                    <a:lnTo>
                      <a:pt x="54" y="66"/>
                    </a:lnTo>
                    <a:lnTo>
                      <a:pt x="46" y="76"/>
                    </a:lnTo>
                    <a:lnTo>
                      <a:pt x="42" y="84"/>
                    </a:lnTo>
                    <a:lnTo>
                      <a:pt x="40" y="94"/>
                    </a:lnTo>
                    <a:lnTo>
                      <a:pt x="40" y="106"/>
                    </a:lnTo>
                    <a:lnTo>
                      <a:pt x="42" y="112"/>
                    </a:lnTo>
                    <a:lnTo>
                      <a:pt x="46" y="120"/>
                    </a:lnTo>
                    <a:lnTo>
                      <a:pt x="50" y="126"/>
                    </a:lnTo>
                    <a:lnTo>
                      <a:pt x="56" y="130"/>
                    </a:lnTo>
                    <a:lnTo>
                      <a:pt x="64" y="136"/>
                    </a:lnTo>
                    <a:lnTo>
                      <a:pt x="74" y="138"/>
                    </a:lnTo>
                    <a:lnTo>
                      <a:pt x="84" y="140"/>
                    </a:lnTo>
                    <a:lnTo>
                      <a:pt x="96" y="142"/>
                    </a:lnTo>
                    <a:close/>
                  </a:path>
                </a:pathLst>
              </a:custGeom>
              <a:solidFill>
                <a:srgbClr val="000000"/>
              </a:solidFill>
              <a:ln w="9525">
                <a:noFill/>
                <a:round/>
                <a:headEnd/>
                <a:tailEnd/>
              </a:ln>
            </p:spPr>
            <p:txBody>
              <a:bodyPr/>
              <a:lstStyle/>
              <a:p>
                <a:endParaRPr lang="en-GB"/>
              </a:p>
            </p:txBody>
          </p:sp>
          <p:sp>
            <p:nvSpPr>
              <p:cNvPr id="106" name="Freeform 59"/>
              <p:cNvSpPr>
                <a:spLocks noEditPoints="1"/>
              </p:cNvSpPr>
              <p:nvPr/>
            </p:nvSpPr>
            <p:spPr bwMode="auto">
              <a:xfrm>
                <a:off x="6057900" y="3313113"/>
                <a:ext cx="381000" cy="320675"/>
              </a:xfrm>
              <a:custGeom>
                <a:avLst/>
                <a:gdLst>
                  <a:gd name="T0" fmla="*/ 0 w 240"/>
                  <a:gd name="T1" fmla="*/ 2147483647 h 202"/>
                  <a:gd name="T2" fmla="*/ 2147483647 w 240"/>
                  <a:gd name="T3" fmla="*/ 2147483647 h 202"/>
                  <a:gd name="T4" fmla="*/ 2147483647 w 240"/>
                  <a:gd name="T5" fmla="*/ 2147483647 h 202"/>
                  <a:gd name="T6" fmla="*/ 2147483647 w 240"/>
                  <a:gd name="T7" fmla="*/ 2147483647 h 202"/>
                  <a:gd name="T8" fmla="*/ 2147483647 w 240"/>
                  <a:gd name="T9" fmla="*/ 2147483647 h 202"/>
                  <a:gd name="T10" fmla="*/ 2147483647 w 240"/>
                  <a:gd name="T11" fmla="*/ 0 h 202"/>
                  <a:gd name="T12" fmla="*/ 2147483647 w 240"/>
                  <a:gd name="T13" fmla="*/ 2147483647 h 202"/>
                  <a:gd name="T14" fmla="*/ 2147483647 w 240"/>
                  <a:gd name="T15" fmla="*/ 2147483647 h 202"/>
                  <a:gd name="T16" fmla="*/ 0 w 240"/>
                  <a:gd name="T17" fmla="*/ 2147483647 h 202"/>
                  <a:gd name="T18" fmla="*/ 2147483647 w 240"/>
                  <a:gd name="T19" fmla="*/ 2147483647 h 202"/>
                  <a:gd name="T20" fmla="*/ 2147483647 w 240"/>
                  <a:gd name="T21" fmla="*/ 2147483647 h 202"/>
                  <a:gd name="T22" fmla="*/ 2147483647 w 240"/>
                  <a:gd name="T23" fmla="*/ 2147483647 h 202"/>
                  <a:gd name="T24" fmla="*/ 2147483647 w 240"/>
                  <a:gd name="T25" fmla="*/ 2147483647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0"/>
                  <a:gd name="T40" fmla="*/ 0 h 202"/>
                  <a:gd name="T41" fmla="*/ 240 w 240"/>
                  <a:gd name="T42" fmla="*/ 202 h 2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0" h="202">
                    <a:moveTo>
                      <a:pt x="0" y="202"/>
                    </a:moveTo>
                    <a:lnTo>
                      <a:pt x="2" y="158"/>
                    </a:lnTo>
                    <a:lnTo>
                      <a:pt x="56" y="144"/>
                    </a:lnTo>
                    <a:lnTo>
                      <a:pt x="62" y="62"/>
                    </a:lnTo>
                    <a:lnTo>
                      <a:pt x="10" y="44"/>
                    </a:lnTo>
                    <a:lnTo>
                      <a:pt x="12" y="0"/>
                    </a:lnTo>
                    <a:lnTo>
                      <a:pt x="240" y="92"/>
                    </a:lnTo>
                    <a:lnTo>
                      <a:pt x="238" y="134"/>
                    </a:lnTo>
                    <a:lnTo>
                      <a:pt x="0" y="202"/>
                    </a:lnTo>
                    <a:close/>
                    <a:moveTo>
                      <a:pt x="96" y="132"/>
                    </a:moveTo>
                    <a:lnTo>
                      <a:pt x="184" y="110"/>
                    </a:lnTo>
                    <a:lnTo>
                      <a:pt x="100" y="78"/>
                    </a:lnTo>
                    <a:lnTo>
                      <a:pt x="96" y="132"/>
                    </a:lnTo>
                    <a:close/>
                  </a:path>
                </a:pathLst>
              </a:custGeom>
              <a:solidFill>
                <a:srgbClr val="000000"/>
              </a:solidFill>
              <a:ln w="9525">
                <a:noFill/>
                <a:round/>
                <a:headEnd/>
                <a:tailEnd/>
              </a:ln>
            </p:spPr>
            <p:txBody>
              <a:bodyPr/>
              <a:lstStyle/>
              <a:p>
                <a:endParaRPr lang="en-GB"/>
              </a:p>
            </p:txBody>
          </p:sp>
          <p:sp>
            <p:nvSpPr>
              <p:cNvPr id="107" name="Freeform 60"/>
              <p:cNvSpPr>
                <a:spLocks/>
              </p:cNvSpPr>
              <p:nvPr/>
            </p:nvSpPr>
            <p:spPr bwMode="auto">
              <a:xfrm>
                <a:off x="5994400" y="3668713"/>
                <a:ext cx="409575" cy="234950"/>
              </a:xfrm>
              <a:custGeom>
                <a:avLst/>
                <a:gdLst>
                  <a:gd name="T0" fmla="*/ 2147483647 w 258"/>
                  <a:gd name="T1" fmla="*/ 0 h 148"/>
                  <a:gd name="T2" fmla="*/ 2147483647 w 258"/>
                  <a:gd name="T3" fmla="*/ 2147483647 h 148"/>
                  <a:gd name="T4" fmla="*/ 2147483647 w 258"/>
                  <a:gd name="T5" fmla="*/ 2147483647 h 148"/>
                  <a:gd name="T6" fmla="*/ 2147483647 w 258"/>
                  <a:gd name="T7" fmla="*/ 2147483647 h 148"/>
                  <a:gd name="T8" fmla="*/ 2147483647 w 258"/>
                  <a:gd name="T9" fmla="*/ 2147483647 h 148"/>
                  <a:gd name="T10" fmla="*/ 0 w 258"/>
                  <a:gd name="T11" fmla="*/ 2147483647 h 148"/>
                  <a:gd name="T12" fmla="*/ 2147483647 w 258"/>
                  <a:gd name="T13" fmla="*/ 0 h 148"/>
                  <a:gd name="T14" fmla="*/ 0 60000 65536"/>
                  <a:gd name="T15" fmla="*/ 0 60000 65536"/>
                  <a:gd name="T16" fmla="*/ 0 60000 65536"/>
                  <a:gd name="T17" fmla="*/ 0 60000 65536"/>
                  <a:gd name="T18" fmla="*/ 0 60000 65536"/>
                  <a:gd name="T19" fmla="*/ 0 60000 65536"/>
                  <a:gd name="T20" fmla="*/ 0 60000 65536"/>
                  <a:gd name="T21" fmla="*/ 0 w 258"/>
                  <a:gd name="T22" fmla="*/ 0 h 148"/>
                  <a:gd name="T23" fmla="*/ 258 w 258"/>
                  <a:gd name="T24" fmla="*/ 148 h 1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8" h="148">
                    <a:moveTo>
                      <a:pt x="34" y="0"/>
                    </a:moveTo>
                    <a:lnTo>
                      <a:pt x="258" y="56"/>
                    </a:lnTo>
                    <a:lnTo>
                      <a:pt x="248" y="94"/>
                    </a:lnTo>
                    <a:lnTo>
                      <a:pt x="62" y="50"/>
                    </a:lnTo>
                    <a:lnTo>
                      <a:pt x="38" y="148"/>
                    </a:lnTo>
                    <a:lnTo>
                      <a:pt x="0" y="138"/>
                    </a:lnTo>
                    <a:lnTo>
                      <a:pt x="34" y="0"/>
                    </a:lnTo>
                    <a:close/>
                  </a:path>
                </a:pathLst>
              </a:custGeom>
              <a:solidFill>
                <a:srgbClr val="000000"/>
              </a:solidFill>
              <a:ln w="9525">
                <a:noFill/>
                <a:round/>
                <a:headEnd/>
                <a:tailEnd/>
              </a:ln>
            </p:spPr>
            <p:txBody>
              <a:bodyPr/>
              <a:lstStyle/>
              <a:p>
                <a:endParaRPr lang="en-GB"/>
              </a:p>
            </p:txBody>
          </p:sp>
          <p:sp>
            <p:nvSpPr>
              <p:cNvPr id="108" name="Freeform 61"/>
              <p:cNvSpPr>
                <a:spLocks noEditPoints="1"/>
              </p:cNvSpPr>
              <p:nvPr/>
            </p:nvSpPr>
            <p:spPr bwMode="auto">
              <a:xfrm>
                <a:off x="4117975" y="1995488"/>
                <a:ext cx="923925" cy="2705100"/>
              </a:xfrm>
              <a:custGeom>
                <a:avLst/>
                <a:gdLst>
                  <a:gd name="T0" fmla="*/ 2147483647 w 582"/>
                  <a:gd name="T1" fmla="*/ 2147483647 h 1704"/>
                  <a:gd name="T2" fmla="*/ 2147483647 w 582"/>
                  <a:gd name="T3" fmla="*/ 2147483647 h 1704"/>
                  <a:gd name="T4" fmla="*/ 2147483647 w 582"/>
                  <a:gd name="T5" fmla="*/ 2147483647 h 1704"/>
                  <a:gd name="T6" fmla="*/ 2147483647 w 582"/>
                  <a:gd name="T7" fmla="*/ 2147483647 h 1704"/>
                  <a:gd name="T8" fmla="*/ 2147483647 w 582"/>
                  <a:gd name="T9" fmla="*/ 2147483647 h 1704"/>
                  <a:gd name="T10" fmla="*/ 2147483647 w 582"/>
                  <a:gd name="T11" fmla="*/ 2147483647 h 1704"/>
                  <a:gd name="T12" fmla="*/ 2147483647 w 582"/>
                  <a:gd name="T13" fmla="*/ 2147483647 h 1704"/>
                  <a:gd name="T14" fmla="*/ 2147483647 w 582"/>
                  <a:gd name="T15" fmla="*/ 2147483647 h 1704"/>
                  <a:gd name="T16" fmla="*/ 2147483647 w 582"/>
                  <a:gd name="T17" fmla="*/ 2147483647 h 1704"/>
                  <a:gd name="T18" fmla="*/ 2147483647 w 582"/>
                  <a:gd name="T19" fmla="*/ 2147483647 h 1704"/>
                  <a:gd name="T20" fmla="*/ 2147483647 w 582"/>
                  <a:gd name="T21" fmla="*/ 2147483647 h 1704"/>
                  <a:gd name="T22" fmla="*/ 2147483647 w 582"/>
                  <a:gd name="T23" fmla="*/ 2147483647 h 1704"/>
                  <a:gd name="T24" fmla="*/ 2147483647 w 582"/>
                  <a:gd name="T25" fmla="*/ 2147483647 h 1704"/>
                  <a:gd name="T26" fmla="*/ 2147483647 w 582"/>
                  <a:gd name="T27" fmla="*/ 2147483647 h 1704"/>
                  <a:gd name="T28" fmla="*/ 2147483647 w 582"/>
                  <a:gd name="T29" fmla="*/ 2147483647 h 1704"/>
                  <a:gd name="T30" fmla="*/ 2147483647 w 582"/>
                  <a:gd name="T31" fmla="*/ 2147483647 h 1704"/>
                  <a:gd name="T32" fmla="*/ 2147483647 w 582"/>
                  <a:gd name="T33" fmla="*/ 2147483647 h 1704"/>
                  <a:gd name="T34" fmla="*/ 2147483647 w 582"/>
                  <a:gd name="T35" fmla="*/ 2147483647 h 1704"/>
                  <a:gd name="T36" fmla="*/ 2147483647 w 582"/>
                  <a:gd name="T37" fmla="*/ 2147483647 h 1704"/>
                  <a:gd name="T38" fmla="*/ 2147483647 w 582"/>
                  <a:gd name="T39" fmla="*/ 2147483647 h 1704"/>
                  <a:gd name="T40" fmla="*/ 2147483647 w 582"/>
                  <a:gd name="T41" fmla="*/ 2147483647 h 1704"/>
                  <a:gd name="T42" fmla="*/ 2147483647 w 582"/>
                  <a:gd name="T43" fmla="*/ 2147483647 h 1704"/>
                  <a:gd name="T44" fmla="*/ 2147483647 w 582"/>
                  <a:gd name="T45" fmla="*/ 2147483647 h 1704"/>
                  <a:gd name="T46" fmla="*/ 2147483647 w 582"/>
                  <a:gd name="T47" fmla="*/ 2147483647 h 1704"/>
                  <a:gd name="T48" fmla="*/ 2147483647 w 582"/>
                  <a:gd name="T49" fmla="*/ 2147483647 h 1704"/>
                  <a:gd name="T50" fmla="*/ 2147483647 w 582"/>
                  <a:gd name="T51" fmla="*/ 2147483647 h 1704"/>
                  <a:gd name="T52" fmla="*/ 2147483647 w 582"/>
                  <a:gd name="T53" fmla="*/ 2147483647 h 1704"/>
                  <a:gd name="T54" fmla="*/ 2147483647 w 582"/>
                  <a:gd name="T55" fmla="*/ 2147483647 h 1704"/>
                  <a:gd name="T56" fmla="*/ 2147483647 w 582"/>
                  <a:gd name="T57" fmla="*/ 2147483647 h 1704"/>
                  <a:gd name="T58" fmla="*/ 2147483647 w 582"/>
                  <a:gd name="T59" fmla="*/ 2147483647 h 1704"/>
                  <a:gd name="T60" fmla="*/ 2147483647 w 582"/>
                  <a:gd name="T61" fmla="*/ 2147483647 h 1704"/>
                  <a:gd name="T62" fmla="*/ 2147483647 w 582"/>
                  <a:gd name="T63" fmla="*/ 2147483647 h 1704"/>
                  <a:gd name="T64" fmla="*/ 2147483647 w 582"/>
                  <a:gd name="T65" fmla="*/ 2147483647 h 1704"/>
                  <a:gd name="T66" fmla="*/ 2147483647 w 582"/>
                  <a:gd name="T67" fmla="*/ 2147483647 h 1704"/>
                  <a:gd name="T68" fmla="*/ 2147483647 w 582"/>
                  <a:gd name="T69" fmla="*/ 2147483647 h 1704"/>
                  <a:gd name="T70" fmla="*/ 2147483647 w 582"/>
                  <a:gd name="T71" fmla="*/ 2147483647 h 1704"/>
                  <a:gd name="T72" fmla="*/ 2147483647 w 582"/>
                  <a:gd name="T73" fmla="*/ 2147483647 h 1704"/>
                  <a:gd name="T74" fmla="*/ 2147483647 w 582"/>
                  <a:gd name="T75" fmla="*/ 2147483647 h 1704"/>
                  <a:gd name="T76" fmla="*/ 2147483647 w 582"/>
                  <a:gd name="T77" fmla="*/ 2147483647 h 1704"/>
                  <a:gd name="T78" fmla="*/ 2147483647 w 582"/>
                  <a:gd name="T79" fmla="*/ 2147483647 h 1704"/>
                  <a:gd name="T80" fmla="*/ 2147483647 w 582"/>
                  <a:gd name="T81" fmla="*/ 2147483647 h 1704"/>
                  <a:gd name="T82" fmla="*/ 2147483647 w 582"/>
                  <a:gd name="T83" fmla="*/ 2147483647 h 1704"/>
                  <a:gd name="T84" fmla="*/ 2147483647 w 582"/>
                  <a:gd name="T85" fmla="*/ 2147483647 h 1704"/>
                  <a:gd name="T86" fmla="*/ 2147483647 w 582"/>
                  <a:gd name="T87" fmla="*/ 2147483647 h 1704"/>
                  <a:gd name="T88" fmla="*/ 2147483647 w 582"/>
                  <a:gd name="T89" fmla="*/ 2147483647 h 1704"/>
                  <a:gd name="T90" fmla="*/ 2147483647 w 582"/>
                  <a:gd name="T91" fmla="*/ 2147483647 h 1704"/>
                  <a:gd name="T92" fmla="*/ 2147483647 w 582"/>
                  <a:gd name="T93" fmla="*/ 2147483647 h 1704"/>
                  <a:gd name="T94" fmla="*/ 2147483647 w 582"/>
                  <a:gd name="T95" fmla="*/ 2147483647 h 1704"/>
                  <a:gd name="T96" fmla="*/ 2147483647 w 582"/>
                  <a:gd name="T97" fmla="*/ 2147483647 h 1704"/>
                  <a:gd name="T98" fmla="*/ 2147483647 w 582"/>
                  <a:gd name="T99" fmla="*/ 2147483647 h 1704"/>
                  <a:gd name="T100" fmla="*/ 2147483647 w 582"/>
                  <a:gd name="T101" fmla="*/ 2147483647 h 1704"/>
                  <a:gd name="T102" fmla="*/ 2147483647 w 582"/>
                  <a:gd name="T103" fmla="*/ 2147483647 h 1704"/>
                  <a:gd name="T104" fmla="*/ 2147483647 w 582"/>
                  <a:gd name="T105" fmla="*/ 2147483647 h 1704"/>
                  <a:gd name="T106" fmla="*/ 2147483647 w 582"/>
                  <a:gd name="T107" fmla="*/ 2147483647 h 1704"/>
                  <a:gd name="T108" fmla="*/ 2147483647 w 582"/>
                  <a:gd name="T109" fmla="*/ 2147483647 h 1704"/>
                  <a:gd name="T110" fmla="*/ 2147483647 w 582"/>
                  <a:gd name="T111" fmla="*/ 2147483647 h 1704"/>
                  <a:gd name="T112" fmla="*/ 2147483647 w 582"/>
                  <a:gd name="T113" fmla="*/ 2147483647 h 1704"/>
                  <a:gd name="T114" fmla="*/ 2147483647 w 582"/>
                  <a:gd name="T115" fmla="*/ 2147483647 h 1704"/>
                  <a:gd name="T116" fmla="*/ 2147483647 w 582"/>
                  <a:gd name="T117" fmla="*/ 2147483647 h 1704"/>
                  <a:gd name="T118" fmla="*/ 2147483647 w 582"/>
                  <a:gd name="T119" fmla="*/ 2147483647 h 1704"/>
                  <a:gd name="T120" fmla="*/ 2147483647 w 582"/>
                  <a:gd name="T121" fmla="*/ 2147483647 h 1704"/>
                  <a:gd name="T122" fmla="*/ 2147483647 w 582"/>
                  <a:gd name="T123" fmla="*/ 2147483647 h 17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82"/>
                  <a:gd name="T187" fmla="*/ 0 h 1704"/>
                  <a:gd name="T188" fmla="*/ 582 w 582"/>
                  <a:gd name="T189" fmla="*/ 1704 h 17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82" h="1704">
                    <a:moveTo>
                      <a:pt x="434" y="6"/>
                    </a:moveTo>
                    <a:lnTo>
                      <a:pt x="434" y="6"/>
                    </a:lnTo>
                    <a:lnTo>
                      <a:pt x="434" y="22"/>
                    </a:lnTo>
                    <a:lnTo>
                      <a:pt x="434" y="38"/>
                    </a:lnTo>
                    <a:lnTo>
                      <a:pt x="430" y="52"/>
                    </a:lnTo>
                    <a:lnTo>
                      <a:pt x="426" y="58"/>
                    </a:lnTo>
                    <a:lnTo>
                      <a:pt x="422" y="64"/>
                    </a:lnTo>
                    <a:lnTo>
                      <a:pt x="420" y="70"/>
                    </a:lnTo>
                    <a:lnTo>
                      <a:pt x="422" y="76"/>
                    </a:lnTo>
                    <a:lnTo>
                      <a:pt x="424" y="86"/>
                    </a:lnTo>
                    <a:lnTo>
                      <a:pt x="426" y="96"/>
                    </a:lnTo>
                    <a:lnTo>
                      <a:pt x="426" y="104"/>
                    </a:lnTo>
                    <a:lnTo>
                      <a:pt x="424" y="112"/>
                    </a:lnTo>
                    <a:lnTo>
                      <a:pt x="432" y="112"/>
                    </a:lnTo>
                    <a:lnTo>
                      <a:pt x="438" y="112"/>
                    </a:lnTo>
                    <a:lnTo>
                      <a:pt x="452" y="118"/>
                    </a:lnTo>
                    <a:lnTo>
                      <a:pt x="464" y="102"/>
                    </a:lnTo>
                    <a:lnTo>
                      <a:pt x="472" y="96"/>
                    </a:lnTo>
                    <a:lnTo>
                      <a:pt x="478" y="90"/>
                    </a:lnTo>
                    <a:lnTo>
                      <a:pt x="488" y="86"/>
                    </a:lnTo>
                    <a:lnTo>
                      <a:pt x="498" y="82"/>
                    </a:lnTo>
                    <a:lnTo>
                      <a:pt x="510" y="80"/>
                    </a:lnTo>
                    <a:lnTo>
                      <a:pt x="522" y="80"/>
                    </a:lnTo>
                    <a:lnTo>
                      <a:pt x="524" y="84"/>
                    </a:lnTo>
                    <a:lnTo>
                      <a:pt x="526" y="86"/>
                    </a:lnTo>
                    <a:lnTo>
                      <a:pt x="526" y="94"/>
                    </a:lnTo>
                    <a:lnTo>
                      <a:pt x="522" y="112"/>
                    </a:lnTo>
                    <a:lnTo>
                      <a:pt x="500" y="150"/>
                    </a:lnTo>
                    <a:lnTo>
                      <a:pt x="488" y="168"/>
                    </a:lnTo>
                    <a:lnTo>
                      <a:pt x="474" y="184"/>
                    </a:lnTo>
                    <a:lnTo>
                      <a:pt x="474" y="200"/>
                    </a:lnTo>
                    <a:lnTo>
                      <a:pt x="476" y="212"/>
                    </a:lnTo>
                    <a:lnTo>
                      <a:pt x="480" y="222"/>
                    </a:lnTo>
                    <a:lnTo>
                      <a:pt x="486" y="232"/>
                    </a:lnTo>
                    <a:lnTo>
                      <a:pt x="494" y="238"/>
                    </a:lnTo>
                    <a:lnTo>
                      <a:pt x="502" y="244"/>
                    </a:lnTo>
                    <a:lnTo>
                      <a:pt x="522" y="254"/>
                    </a:lnTo>
                    <a:lnTo>
                      <a:pt x="522" y="264"/>
                    </a:lnTo>
                    <a:lnTo>
                      <a:pt x="520" y="272"/>
                    </a:lnTo>
                    <a:lnTo>
                      <a:pt x="516" y="278"/>
                    </a:lnTo>
                    <a:lnTo>
                      <a:pt x="512" y="286"/>
                    </a:lnTo>
                    <a:lnTo>
                      <a:pt x="508" y="292"/>
                    </a:lnTo>
                    <a:lnTo>
                      <a:pt x="504" y="298"/>
                    </a:lnTo>
                    <a:lnTo>
                      <a:pt x="502" y="306"/>
                    </a:lnTo>
                    <a:lnTo>
                      <a:pt x="504" y="314"/>
                    </a:lnTo>
                    <a:lnTo>
                      <a:pt x="506" y="320"/>
                    </a:lnTo>
                    <a:lnTo>
                      <a:pt x="512" y="326"/>
                    </a:lnTo>
                    <a:lnTo>
                      <a:pt x="518" y="330"/>
                    </a:lnTo>
                    <a:lnTo>
                      <a:pt x="522" y="332"/>
                    </a:lnTo>
                    <a:lnTo>
                      <a:pt x="524" y="334"/>
                    </a:lnTo>
                    <a:lnTo>
                      <a:pt x="526" y="338"/>
                    </a:lnTo>
                    <a:lnTo>
                      <a:pt x="524" y="348"/>
                    </a:lnTo>
                    <a:lnTo>
                      <a:pt x="532" y="350"/>
                    </a:lnTo>
                    <a:lnTo>
                      <a:pt x="536" y="354"/>
                    </a:lnTo>
                    <a:lnTo>
                      <a:pt x="540" y="364"/>
                    </a:lnTo>
                    <a:lnTo>
                      <a:pt x="544" y="368"/>
                    </a:lnTo>
                    <a:lnTo>
                      <a:pt x="548" y="372"/>
                    </a:lnTo>
                    <a:lnTo>
                      <a:pt x="554" y="372"/>
                    </a:lnTo>
                    <a:lnTo>
                      <a:pt x="564" y="372"/>
                    </a:lnTo>
                    <a:lnTo>
                      <a:pt x="562" y="376"/>
                    </a:lnTo>
                    <a:lnTo>
                      <a:pt x="564" y="380"/>
                    </a:lnTo>
                    <a:lnTo>
                      <a:pt x="568" y="384"/>
                    </a:lnTo>
                    <a:lnTo>
                      <a:pt x="574" y="386"/>
                    </a:lnTo>
                    <a:lnTo>
                      <a:pt x="580" y="386"/>
                    </a:lnTo>
                    <a:lnTo>
                      <a:pt x="582" y="400"/>
                    </a:lnTo>
                    <a:lnTo>
                      <a:pt x="580" y="412"/>
                    </a:lnTo>
                    <a:lnTo>
                      <a:pt x="578" y="426"/>
                    </a:lnTo>
                    <a:lnTo>
                      <a:pt x="576" y="440"/>
                    </a:lnTo>
                    <a:lnTo>
                      <a:pt x="550" y="452"/>
                    </a:lnTo>
                    <a:lnTo>
                      <a:pt x="538" y="458"/>
                    </a:lnTo>
                    <a:lnTo>
                      <a:pt x="524" y="462"/>
                    </a:lnTo>
                    <a:lnTo>
                      <a:pt x="508" y="464"/>
                    </a:lnTo>
                    <a:lnTo>
                      <a:pt x="494" y="464"/>
                    </a:lnTo>
                    <a:lnTo>
                      <a:pt x="480" y="462"/>
                    </a:lnTo>
                    <a:lnTo>
                      <a:pt x="464" y="456"/>
                    </a:lnTo>
                    <a:lnTo>
                      <a:pt x="466" y="442"/>
                    </a:lnTo>
                    <a:lnTo>
                      <a:pt x="464" y="426"/>
                    </a:lnTo>
                    <a:lnTo>
                      <a:pt x="460" y="424"/>
                    </a:lnTo>
                    <a:lnTo>
                      <a:pt x="456" y="420"/>
                    </a:lnTo>
                    <a:lnTo>
                      <a:pt x="452" y="410"/>
                    </a:lnTo>
                    <a:lnTo>
                      <a:pt x="450" y="406"/>
                    </a:lnTo>
                    <a:lnTo>
                      <a:pt x="446" y="402"/>
                    </a:lnTo>
                    <a:lnTo>
                      <a:pt x="440" y="400"/>
                    </a:lnTo>
                    <a:lnTo>
                      <a:pt x="434" y="402"/>
                    </a:lnTo>
                    <a:lnTo>
                      <a:pt x="430" y="392"/>
                    </a:lnTo>
                    <a:lnTo>
                      <a:pt x="426" y="384"/>
                    </a:lnTo>
                    <a:lnTo>
                      <a:pt x="420" y="378"/>
                    </a:lnTo>
                    <a:lnTo>
                      <a:pt x="412" y="372"/>
                    </a:lnTo>
                    <a:lnTo>
                      <a:pt x="404" y="368"/>
                    </a:lnTo>
                    <a:lnTo>
                      <a:pt x="396" y="366"/>
                    </a:lnTo>
                    <a:lnTo>
                      <a:pt x="378" y="362"/>
                    </a:lnTo>
                    <a:lnTo>
                      <a:pt x="338" y="356"/>
                    </a:lnTo>
                    <a:lnTo>
                      <a:pt x="318" y="352"/>
                    </a:lnTo>
                    <a:lnTo>
                      <a:pt x="300" y="346"/>
                    </a:lnTo>
                    <a:lnTo>
                      <a:pt x="300" y="352"/>
                    </a:lnTo>
                    <a:lnTo>
                      <a:pt x="302" y="358"/>
                    </a:lnTo>
                    <a:lnTo>
                      <a:pt x="306" y="364"/>
                    </a:lnTo>
                    <a:lnTo>
                      <a:pt x="312" y="370"/>
                    </a:lnTo>
                    <a:lnTo>
                      <a:pt x="312" y="374"/>
                    </a:lnTo>
                    <a:lnTo>
                      <a:pt x="310" y="380"/>
                    </a:lnTo>
                    <a:lnTo>
                      <a:pt x="340" y="396"/>
                    </a:lnTo>
                    <a:lnTo>
                      <a:pt x="354" y="402"/>
                    </a:lnTo>
                    <a:lnTo>
                      <a:pt x="370" y="408"/>
                    </a:lnTo>
                    <a:lnTo>
                      <a:pt x="378" y="420"/>
                    </a:lnTo>
                    <a:lnTo>
                      <a:pt x="388" y="428"/>
                    </a:lnTo>
                    <a:lnTo>
                      <a:pt x="396" y="434"/>
                    </a:lnTo>
                    <a:lnTo>
                      <a:pt x="408" y="440"/>
                    </a:lnTo>
                    <a:lnTo>
                      <a:pt x="428" y="450"/>
                    </a:lnTo>
                    <a:lnTo>
                      <a:pt x="438" y="458"/>
                    </a:lnTo>
                    <a:lnTo>
                      <a:pt x="448" y="466"/>
                    </a:lnTo>
                    <a:lnTo>
                      <a:pt x="450" y="480"/>
                    </a:lnTo>
                    <a:lnTo>
                      <a:pt x="458" y="490"/>
                    </a:lnTo>
                    <a:lnTo>
                      <a:pt x="466" y="498"/>
                    </a:lnTo>
                    <a:lnTo>
                      <a:pt x="480" y="502"/>
                    </a:lnTo>
                    <a:lnTo>
                      <a:pt x="480" y="514"/>
                    </a:lnTo>
                    <a:lnTo>
                      <a:pt x="490" y="514"/>
                    </a:lnTo>
                    <a:lnTo>
                      <a:pt x="496" y="516"/>
                    </a:lnTo>
                    <a:lnTo>
                      <a:pt x="502" y="520"/>
                    </a:lnTo>
                    <a:lnTo>
                      <a:pt x="504" y="526"/>
                    </a:lnTo>
                    <a:lnTo>
                      <a:pt x="506" y="538"/>
                    </a:lnTo>
                    <a:lnTo>
                      <a:pt x="508" y="554"/>
                    </a:lnTo>
                    <a:lnTo>
                      <a:pt x="512" y="572"/>
                    </a:lnTo>
                    <a:lnTo>
                      <a:pt x="520" y="588"/>
                    </a:lnTo>
                    <a:lnTo>
                      <a:pt x="530" y="602"/>
                    </a:lnTo>
                    <a:lnTo>
                      <a:pt x="542" y="614"/>
                    </a:lnTo>
                    <a:lnTo>
                      <a:pt x="540" y="624"/>
                    </a:lnTo>
                    <a:lnTo>
                      <a:pt x="538" y="632"/>
                    </a:lnTo>
                    <a:lnTo>
                      <a:pt x="540" y="650"/>
                    </a:lnTo>
                    <a:lnTo>
                      <a:pt x="544" y="668"/>
                    </a:lnTo>
                    <a:lnTo>
                      <a:pt x="550" y="684"/>
                    </a:lnTo>
                    <a:lnTo>
                      <a:pt x="556" y="700"/>
                    </a:lnTo>
                    <a:lnTo>
                      <a:pt x="558" y="716"/>
                    </a:lnTo>
                    <a:lnTo>
                      <a:pt x="558" y="724"/>
                    </a:lnTo>
                    <a:lnTo>
                      <a:pt x="558" y="732"/>
                    </a:lnTo>
                    <a:lnTo>
                      <a:pt x="556" y="740"/>
                    </a:lnTo>
                    <a:lnTo>
                      <a:pt x="552" y="748"/>
                    </a:lnTo>
                    <a:lnTo>
                      <a:pt x="554" y="756"/>
                    </a:lnTo>
                    <a:lnTo>
                      <a:pt x="556" y="766"/>
                    </a:lnTo>
                    <a:lnTo>
                      <a:pt x="558" y="776"/>
                    </a:lnTo>
                    <a:lnTo>
                      <a:pt x="556" y="786"/>
                    </a:lnTo>
                    <a:lnTo>
                      <a:pt x="554" y="808"/>
                    </a:lnTo>
                    <a:lnTo>
                      <a:pt x="548" y="828"/>
                    </a:lnTo>
                    <a:lnTo>
                      <a:pt x="540" y="832"/>
                    </a:lnTo>
                    <a:lnTo>
                      <a:pt x="534" y="838"/>
                    </a:lnTo>
                    <a:lnTo>
                      <a:pt x="530" y="844"/>
                    </a:lnTo>
                    <a:lnTo>
                      <a:pt x="524" y="852"/>
                    </a:lnTo>
                    <a:lnTo>
                      <a:pt x="516" y="868"/>
                    </a:lnTo>
                    <a:lnTo>
                      <a:pt x="510" y="876"/>
                    </a:lnTo>
                    <a:lnTo>
                      <a:pt x="504" y="880"/>
                    </a:lnTo>
                    <a:lnTo>
                      <a:pt x="490" y="932"/>
                    </a:lnTo>
                    <a:lnTo>
                      <a:pt x="482" y="956"/>
                    </a:lnTo>
                    <a:lnTo>
                      <a:pt x="472" y="980"/>
                    </a:lnTo>
                    <a:lnTo>
                      <a:pt x="472" y="1000"/>
                    </a:lnTo>
                    <a:lnTo>
                      <a:pt x="468" y="1018"/>
                    </a:lnTo>
                    <a:lnTo>
                      <a:pt x="462" y="1034"/>
                    </a:lnTo>
                    <a:lnTo>
                      <a:pt x="456" y="1050"/>
                    </a:lnTo>
                    <a:lnTo>
                      <a:pt x="440" y="1082"/>
                    </a:lnTo>
                    <a:lnTo>
                      <a:pt x="436" y="1100"/>
                    </a:lnTo>
                    <a:lnTo>
                      <a:pt x="434" y="1116"/>
                    </a:lnTo>
                    <a:lnTo>
                      <a:pt x="418" y="1136"/>
                    </a:lnTo>
                    <a:lnTo>
                      <a:pt x="400" y="1154"/>
                    </a:lnTo>
                    <a:lnTo>
                      <a:pt x="394" y="1162"/>
                    </a:lnTo>
                    <a:lnTo>
                      <a:pt x="386" y="1174"/>
                    </a:lnTo>
                    <a:lnTo>
                      <a:pt x="382" y="1184"/>
                    </a:lnTo>
                    <a:lnTo>
                      <a:pt x="378" y="1198"/>
                    </a:lnTo>
                    <a:lnTo>
                      <a:pt x="374" y="1202"/>
                    </a:lnTo>
                    <a:lnTo>
                      <a:pt x="372" y="1204"/>
                    </a:lnTo>
                    <a:lnTo>
                      <a:pt x="368" y="1206"/>
                    </a:lnTo>
                    <a:lnTo>
                      <a:pt x="362" y="1206"/>
                    </a:lnTo>
                    <a:lnTo>
                      <a:pt x="356" y="1224"/>
                    </a:lnTo>
                    <a:lnTo>
                      <a:pt x="348" y="1238"/>
                    </a:lnTo>
                    <a:lnTo>
                      <a:pt x="340" y="1252"/>
                    </a:lnTo>
                    <a:lnTo>
                      <a:pt x="330" y="1266"/>
                    </a:lnTo>
                    <a:lnTo>
                      <a:pt x="328" y="1280"/>
                    </a:lnTo>
                    <a:lnTo>
                      <a:pt x="324" y="1292"/>
                    </a:lnTo>
                    <a:lnTo>
                      <a:pt x="316" y="1314"/>
                    </a:lnTo>
                    <a:lnTo>
                      <a:pt x="296" y="1352"/>
                    </a:lnTo>
                    <a:lnTo>
                      <a:pt x="298" y="1360"/>
                    </a:lnTo>
                    <a:lnTo>
                      <a:pt x="300" y="1368"/>
                    </a:lnTo>
                    <a:lnTo>
                      <a:pt x="298" y="1374"/>
                    </a:lnTo>
                    <a:lnTo>
                      <a:pt x="296" y="1380"/>
                    </a:lnTo>
                    <a:lnTo>
                      <a:pt x="286" y="1404"/>
                    </a:lnTo>
                    <a:lnTo>
                      <a:pt x="284" y="1414"/>
                    </a:lnTo>
                    <a:lnTo>
                      <a:pt x="282" y="1428"/>
                    </a:lnTo>
                    <a:lnTo>
                      <a:pt x="280" y="1458"/>
                    </a:lnTo>
                    <a:lnTo>
                      <a:pt x="280" y="1490"/>
                    </a:lnTo>
                    <a:lnTo>
                      <a:pt x="284" y="1516"/>
                    </a:lnTo>
                    <a:lnTo>
                      <a:pt x="290" y="1534"/>
                    </a:lnTo>
                    <a:lnTo>
                      <a:pt x="292" y="1544"/>
                    </a:lnTo>
                    <a:lnTo>
                      <a:pt x="292" y="1558"/>
                    </a:lnTo>
                    <a:lnTo>
                      <a:pt x="304" y="1572"/>
                    </a:lnTo>
                    <a:lnTo>
                      <a:pt x="316" y="1588"/>
                    </a:lnTo>
                    <a:lnTo>
                      <a:pt x="330" y="1602"/>
                    </a:lnTo>
                    <a:lnTo>
                      <a:pt x="344" y="1616"/>
                    </a:lnTo>
                    <a:lnTo>
                      <a:pt x="370" y="1620"/>
                    </a:lnTo>
                    <a:lnTo>
                      <a:pt x="382" y="1620"/>
                    </a:lnTo>
                    <a:lnTo>
                      <a:pt x="394" y="1618"/>
                    </a:lnTo>
                    <a:lnTo>
                      <a:pt x="404" y="1616"/>
                    </a:lnTo>
                    <a:lnTo>
                      <a:pt x="414" y="1612"/>
                    </a:lnTo>
                    <a:lnTo>
                      <a:pt x="422" y="1606"/>
                    </a:lnTo>
                    <a:lnTo>
                      <a:pt x="430" y="1598"/>
                    </a:lnTo>
                    <a:lnTo>
                      <a:pt x="430" y="1590"/>
                    </a:lnTo>
                    <a:lnTo>
                      <a:pt x="430" y="1584"/>
                    </a:lnTo>
                    <a:lnTo>
                      <a:pt x="424" y="1574"/>
                    </a:lnTo>
                    <a:lnTo>
                      <a:pt x="416" y="1566"/>
                    </a:lnTo>
                    <a:lnTo>
                      <a:pt x="414" y="1562"/>
                    </a:lnTo>
                    <a:lnTo>
                      <a:pt x="412" y="1556"/>
                    </a:lnTo>
                    <a:lnTo>
                      <a:pt x="402" y="1556"/>
                    </a:lnTo>
                    <a:lnTo>
                      <a:pt x="394" y="1556"/>
                    </a:lnTo>
                    <a:lnTo>
                      <a:pt x="380" y="1552"/>
                    </a:lnTo>
                    <a:lnTo>
                      <a:pt x="368" y="1544"/>
                    </a:lnTo>
                    <a:lnTo>
                      <a:pt x="358" y="1536"/>
                    </a:lnTo>
                    <a:lnTo>
                      <a:pt x="348" y="1538"/>
                    </a:lnTo>
                    <a:lnTo>
                      <a:pt x="340" y="1538"/>
                    </a:lnTo>
                    <a:lnTo>
                      <a:pt x="332" y="1536"/>
                    </a:lnTo>
                    <a:lnTo>
                      <a:pt x="326" y="1530"/>
                    </a:lnTo>
                    <a:lnTo>
                      <a:pt x="322" y="1524"/>
                    </a:lnTo>
                    <a:lnTo>
                      <a:pt x="318" y="1516"/>
                    </a:lnTo>
                    <a:lnTo>
                      <a:pt x="318" y="1508"/>
                    </a:lnTo>
                    <a:lnTo>
                      <a:pt x="318" y="1500"/>
                    </a:lnTo>
                    <a:lnTo>
                      <a:pt x="318" y="1492"/>
                    </a:lnTo>
                    <a:lnTo>
                      <a:pt x="320" y="1486"/>
                    </a:lnTo>
                    <a:lnTo>
                      <a:pt x="324" y="1480"/>
                    </a:lnTo>
                    <a:lnTo>
                      <a:pt x="330" y="1476"/>
                    </a:lnTo>
                    <a:lnTo>
                      <a:pt x="336" y="1472"/>
                    </a:lnTo>
                    <a:lnTo>
                      <a:pt x="342" y="1474"/>
                    </a:lnTo>
                    <a:lnTo>
                      <a:pt x="352" y="1476"/>
                    </a:lnTo>
                    <a:lnTo>
                      <a:pt x="362" y="1482"/>
                    </a:lnTo>
                    <a:lnTo>
                      <a:pt x="366" y="1478"/>
                    </a:lnTo>
                    <a:lnTo>
                      <a:pt x="372" y="1476"/>
                    </a:lnTo>
                    <a:lnTo>
                      <a:pt x="380" y="1472"/>
                    </a:lnTo>
                    <a:lnTo>
                      <a:pt x="388" y="1472"/>
                    </a:lnTo>
                    <a:lnTo>
                      <a:pt x="396" y="1472"/>
                    </a:lnTo>
                    <a:lnTo>
                      <a:pt x="404" y="1472"/>
                    </a:lnTo>
                    <a:lnTo>
                      <a:pt x="412" y="1476"/>
                    </a:lnTo>
                    <a:lnTo>
                      <a:pt x="416" y="1480"/>
                    </a:lnTo>
                    <a:lnTo>
                      <a:pt x="436" y="1480"/>
                    </a:lnTo>
                    <a:lnTo>
                      <a:pt x="444" y="1482"/>
                    </a:lnTo>
                    <a:lnTo>
                      <a:pt x="450" y="1484"/>
                    </a:lnTo>
                    <a:lnTo>
                      <a:pt x="456" y="1488"/>
                    </a:lnTo>
                    <a:lnTo>
                      <a:pt x="462" y="1492"/>
                    </a:lnTo>
                    <a:lnTo>
                      <a:pt x="464" y="1498"/>
                    </a:lnTo>
                    <a:lnTo>
                      <a:pt x="468" y="1504"/>
                    </a:lnTo>
                    <a:lnTo>
                      <a:pt x="474" y="1508"/>
                    </a:lnTo>
                    <a:lnTo>
                      <a:pt x="480" y="1510"/>
                    </a:lnTo>
                    <a:lnTo>
                      <a:pt x="492" y="1520"/>
                    </a:lnTo>
                    <a:lnTo>
                      <a:pt x="500" y="1534"/>
                    </a:lnTo>
                    <a:lnTo>
                      <a:pt x="506" y="1550"/>
                    </a:lnTo>
                    <a:lnTo>
                      <a:pt x="510" y="1568"/>
                    </a:lnTo>
                    <a:lnTo>
                      <a:pt x="510" y="1586"/>
                    </a:lnTo>
                    <a:lnTo>
                      <a:pt x="510" y="1606"/>
                    </a:lnTo>
                    <a:lnTo>
                      <a:pt x="508" y="1624"/>
                    </a:lnTo>
                    <a:lnTo>
                      <a:pt x="506" y="1636"/>
                    </a:lnTo>
                    <a:lnTo>
                      <a:pt x="502" y="1646"/>
                    </a:lnTo>
                    <a:lnTo>
                      <a:pt x="492" y="1662"/>
                    </a:lnTo>
                    <a:lnTo>
                      <a:pt x="480" y="1676"/>
                    </a:lnTo>
                    <a:lnTo>
                      <a:pt x="470" y="1688"/>
                    </a:lnTo>
                    <a:lnTo>
                      <a:pt x="448" y="1694"/>
                    </a:lnTo>
                    <a:lnTo>
                      <a:pt x="428" y="1704"/>
                    </a:lnTo>
                    <a:lnTo>
                      <a:pt x="396" y="1704"/>
                    </a:lnTo>
                    <a:lnTo>
                      <a:pt x="364" y="1704"/>
                    </a:lnTo>
                    <a:lnTo>
                      <a:pt x="348" y="1704"/>
                    </a:lnTo>
                    <a:lnTo>
                      <a:pt x="334" y="1702"/>
                    </a:lnTo>
                    <a:lnTo>
                      <a:pt x="320" y="1698"/>
                    </a:lnTo>
                    <a:lnTo>
                      <a:pt x="308" y="1692"/>
                    </a:lnTo>
                    <a:lnTo>
                      <a:pt x="306" y="1690"/>
                    </a:lnTo>
                    <a:lnTo>
                      <a:pt x="304" y="1688"/>
                    </a:lnTo>
                    <a:lnTo>
                      <a:pt x="302" y="1684"/>
                    </a:lnTo>
                    <a:lnTo>
                      <a:pt x="300" y="1682"/>
                    </a:lnTo>
                    <a:lnTo>
                      <a:pt x="288" y="1678"/>
                    </a:lnTo>
                    <a:lnTo>
                      <a:pt x="276" y="1676"/>
                    </a:lnTo>
                    <a:lnTo>
                      <a:pt x="264" y="1670"/>
                    </a:lnTo>
                    <a:lnTo>
                      <a:pt x="252" y="1664"/>
                    </a:lnTo>
                    <a:lnTo>
                      <a:pt x="246" y="1656"/>
                    </a:lnTo>
                    <a:lnTo>
                      <a:pt x="242" y="1650"/>
                    </a:lnTo>
                    <a:lnTo>
                      <a:pt x="234" y="1634"/>
                    </a:lnTo>
                    <a:lnTo>
                      <a:pt x="228" y="1628"/>
                    </a:lnTo>
                    <a:lnTo>
                      <a:pt x="224" y="1622"/>
                    </a:lnTo>
                    <a:lnTo>
                      <a:pt x="216" y="1618"/>
                    </a:lnTo>
                    <a:lnTo>
                      <a:pt x="206" y="1616"/>
                    </a:lnTo>
                    <a:lnTo>
                      <a:pt x="204" y="1606"/>
                    </a:lnTo>
                    <a:lnTo>
                      <a:pt x="202" y="1594"/>
                    </a:lnTo>
                    <a:lnTo>
                      <a:pt x="202" y="1568"/>
                    </a:lnTo>
                    <a:lnTo>
                      <a:pt x="198" y="1564"/>
                    </a:lnTo>
                    <a:lnTo>
                      <a:pt x="194" y="1560"/>
                    </a:lnTo>
                    <a:lnTo>
                      <a:pt x="188" y="1558"/>
                    </a:lnTo>
                    <a:lnTo>
                      <a:pt x="186" y="1552"/>
                    </a:lnTo>
                    <a:lnTo>
                      <a:pt x="184" y="1542"/>
                    </a:lnTo>
                    <a:lnTo>
                      <a:pt x="188" y="1534"/>
                    </a:lnTo>
                    <a:lnTo>
                      <a:pt x="194" y="1522"/>
                    </a:lnTo>
                    <a:lnTo>
                      <a:pt x="188" y="1506"/>
                    </a:lnTo>
                    <a:lnTo>
                      <a:pt x="186" y="1488"/>
                    </a:lnTo>
                    <a:lnTo>
                      <a:pt x="186" y="1478"/>
                    </a:lnTo>
                    <a:lnTo>
                      <a:pt x="186" y="1470"/>
                    </a:lnTo>
                    <a:lnTo>
                      <a:pt x="188" y="1462"/>
                    </a:lnTo>
                    <a:lnTo>
                      <a:pt x="192" y="1454"/>
                    </a:lnTo>
                    <a:lnTo>
                      <a:pt x="192" y="1448"/>
                    </a:lnTo>
                    <a:lnTo>
                      <a:pt x="190" y="1446"/>
                    </a:lnTo>
                    <a:lnTo>
                      <a:pt x="186" y="1444"/>
                    </a:lnTo>
                    <a:lnTo>
                      <a:pt x="182" y="1440"/>
                    </a:lnTo>
                    <a:lnTo>
                      <a:pt x="188" y="1408"/>
                    </a:lnTo>
                    <a:lnTo>
                      <a:pt x="192" y="1378"/>
                    </a:lnTo>
                    <a:lnTo>
                      <a:pt x="196" y="1364"/>
                    </a:lnTo>
                    <a:lnTo>
                      <a:pt x="202" y="1352"/>
                    </a:lnTo>
                    <a:lnTo>
                      <a:pt x="208" y="1340"/>
                    </a:lnTo>
                    <a:lnTo>
                      <a:pt x="216" y="1332"/>
                    </a:lnTo>
                    <a:lnTo>
                      <a:pt x="212" y="1324"/>
                    </a:lnTo>
                    <a:lnTo>
                      <a:pt x="208" y="1316"/>
                    </a:lnTo>
                    <a:lnTo>
                      <a:pt x="204" y="1306"/>
                    </a:lnTo>
                    <a:lnTo>
                      <a:pt x="204" y="1298"/>
                    </a:lnTo>
                    <a:lnTo>
                      <a:pt x="206" y="1288"/>
                    </a:lnTo>
                    <a:lnTo>
                      <a:pt x="210" y="1282"/>
                    </a:lnTo>
                    <a:lnTo>
                      <a:pt x="218" y="1278"/>
                    </a:lnTo>
                    <a:lnTo>
                      <a:pt x="228" y="1276"/>
                    </a:lnTo>
                    <a:lnTo>
                      <a:pt x="228" y="1270"/>
                    </a:lnTo>
                    <a:lnTo>
                      <a:pt x="228" y="1266"/>
                    </a:lnTo>
                    <a:lnTo>
                      <a:pt x="224" y="1258"/>
                    </a:lnTo>
                    <a:lnTo>
                      <a:pt x="218" y="1250"/>
                    </a:lnTo>
                    <a:lnTo>
                      <a:pt x="216" y="1242"/>
                    </a:lnTo>
                    <a:lnTo>
                      <a:pt x="218" y="1234"/>
                    </a:lnTo>
                    <a:lnTo>
                      <a:pt x="220" y="1228"/>
                    </a:lnTo>
                    <a:lnTo>
                      <a:pt x="224" y="1222"/>
                    </a:lnTo>
                    <a:lnTo>
                      <a:pt x="228" y="1216"/>
                    </a:lnTo>
                    <a:lnTo>
                      <a:pt x="240" y="1208"/>
                    </a:lnTo>
                    <a:lnTo>
                      <a:pt x="252" y="1198"/>
                    </a:lnTo>
                    <a:lnTo>
                      <a:pt x="250" y="1194"/>
                    </a:lnTo>
                    <a:lnTo>
                      <a:pt x="248" y="1190"/>
                    </a:lnTo>
                    <a:lnTo>
                      <a:pt x="242" y="1184"/>
                    </a:lnTo>
                    <a:lnTo>
                      <a:pt x="234" y="1176"/>
                    </a:lnTo>
                    <a:lnTo>
                      <a:pt x="232" y="1172"/>
                    </a:lnTo>
                    <a:lnTo>
                      <a:pt x="230" y="1168"/>
                    </a:lnTo>
                    <a:lnTo>
                      <a:pt x="232" y="1162"/>
                    </a:lnTo>
                    <a:lnTo>
                      <a:pt x="234" y="1156"/>
                    </a:lnTo>
                    <a:lnTo>
                      <a:pt x="236" y="1152"/>
                    </a:lnTo>
                    <a:lnTo>
                      <a:pt x="240" y="1148"/>
                    </a:lnTo>
                    <a:lnTo>
                      <a:pt x="250" y="1142"/>
                    </a:lnTo>
                    <a:lnTo>
                      <a:pt x="262" y="1136"/>
                    </a:lnTo>
                    <a:lnTo>
                      <a:pt x="258" y="1112"/>
                    </a:lnTo>
                    <a:lnTo>
                      <a:pt x="258" y="1102"/>
                    </a:lnTo>
                    <a:lnTo>
                      <a:pt x="258" y="1090"/>
                    </a:lnTo>
                    <a:lnTo>
                      <a:pt x="260" y="1082"/>
                    </a:lnTo>
                    <a:lnTo>
                      <a:pt x="264" y="1074"/>
                    </a:lnTo>
                    <a:lnTo>
                      <a:pt x="272" y="1070"/>
                    </a:lnTo>
                    <a:lnTo>
                      <a:pt x="284" y="1066"/>
                    </a:lnTo>
                    <a:lnTo>
                      <a:pt x="284" y="1062"/>
                    </a:lnTo>
                    <a:lnTo>
                      <a:pt x="282" y="1058"/>
                    </a:lnTo>
                    <a:lnTo>
                      <a:pt x="278" y="1054"/>
                    </a:lnTo>
                    <a:lnTo>
                      <a:pt x="274" y="1048"/>
                    </a:lnTo>
                    <a:lnTo>
                      <a:pt x="274" y="1042"/>
                    </a:lnTo>
                    <a:lnTo>
                      <a:pt x="274" y="1038"/>
                    </a:lnTo>
                    <a:lnTo>
                      <a:pt x="260" y="1038"/>
                    </a:lnTo>
                    <a:lnTo>
                      <a:pt x="254" y="1036"/>
                    </a:lnTo>
                    <a:lnTo>
                      <a:pt x="250" y="1034"/>
                    </a:lnTo>
                    <a:lnTo>
                      <a:pt x="250" y="1024"/>
                    </a:lnTo>
                    <a:lnTo>
                      <a:pt x="250" y="1016"/>
                    </a:lnTo>
                    <a:lnTo>
                      <a:pt x="252" y="1010"/>
                    </a:lnTo>
                    <a:lnTo>
                      <a:pt x="256" y="1004"/>
                    </a:lnTo>
                    <a:lnTo>
                      <a:pt x="264" y="992"/>
                    </a:lnTo>
                    <a:lnTo>
                      <a:pt x="272" y="982"/>
                    </a:lnTo>
                    <a:lnTo>
                      <a:pt x="268" y="960"/>
                    </a:lnTo>
                    <a:lnTo>
                      <a:pt x="268" y="950"/>
                    </a:lnTo>
                    <a:lnTo>
                      <a:pt x="270" y="938"/>
                    </a:lnTo>
                    <a:lnTo>
                      <a:pt x="272" y="936"/>
                    </a:lnTo>
                    <a:lnTo>
                      <a:pt x="276" y="932"/>
                    </a:lnTo>
                    <a:lnTo>
                      <a:pt x="284" y="926"/>
                    </a:lnTo>
                    <a:lnTo>
                      <a:pt x="286" y="924"/>
                    </a:lnTo>
                    <a:lnTo>
                      <a:pt x="288" y="920"/>
                    </a:lnTo>
                    <a:lnTo>
                      <a:pt x="288" y="916"/>
                    </a:lnTo>
                    <a:lnTo>
                      <a:pt x="286" y="910"/>
                    </a:lnTo>
                    <a:lnTo>
                      <a:pt x="276" y="914"/>
                    </a:lnTo>
                    <a:lnTo>
                      <a:pt x="268" y="920"/>
                    </a:lnTo>
                    <a:lnTo>
                      <a:pt x="252" y="934"/>
                    </a:lnTo>
                    <a:lnTo>
                      <a:pt x="238" y="950"/>
                    </a:lnTo>
                    <a:lnTo>
                      <a:pt x="226" y="968"/>
                    </a:lnTo>
                    <a:lnTo>
                      <a:pt x="214" y="968"/>
                    </a:lnTo>
                    <a:lnTo>
                      <a:pt x="206" y="964"/>
                    </a:lnTo>
                    <a:lnTo>
                      <a:pt x="198" y="962"/>
                    </a:lnTo>
                    <a:lnTo>
                      <a:pt x="188" y="960"/>
                    </a:lnTo>
                    <a:lnTo>
                      <a:pt x="186" y="956"/>
                    </a:lnTo>
                    <a:lnTo>
                      <a:pt x="184" y="950"/>
                    </a:lnTo>
                    <a:lnTo>
                      <a:pt x="180" y="940"/>
                    </a:lnTo>
                    <a:lnTo>
                      <a:pt x="174" y="940"/>
                    </a:lnTo>
                    <a:lnTo>
                      <a:pt x="170" y="936"/>
                    </a:lnTo>
                    <a:lnTo>
                      <a:pt x="162" y="928"/>
                    </a:lnTo>
                    <a:lnTo>
                      <a:pt x="156" y="918"/>
                    </a:lnTo>
                    <a:lnTo>
                      <a:pt x="150" y="916"/>
                    </a:lnTo>
                    <a:lnTo>
                      <a:pt x="144" y="914"/>
                    </a:lnTo>
                    <a:lnTo>
                      <a:pt x="144" y="906"/>
                    </a:lnTo>
                    <a:lnTo>
                      <a:pt x="140" y="900"/>
                    </a:lnTo>
                    <a:lnTo>
                      <a:pt x="132" y="890"/>
                    </a:lnTo>
                    <a:lnTo>
                      <a:pt x="132" y="884"/>
                    </a:lnTo>
                    <a:lnTo>
                      <a:pt x="132" y="880"/>
                    </a:lnTo>
                    <a:lnTo>
                      <a:pt x="134" y="876"/>
                    </a:lnTo>
                    <a:lnTo>
                      <a:pt x="134" y="872"/>
                    </a:lnTo>
                    <a:lnTo>
                      <a:pt x="134" y="866"/>
                    </a:lnTo>
                    <a:lnTo>
                      <a:pt x="130" y="864"/>
                    </a:lnTo>
                    <a:lnTo>
                      <a:pt x="124" y="862"/>
                    </a:lnTo>
                    <a:lnTo>
                      <a:pt x="118" y="862"/>
                    </a:lnTo>
                    <a:lnTo>
                      <a:pt x="116" y="862"/>
                    </a:lnTo>
                    <a:lnTo>
                      <a:pt x="114" y="860"/>
                    </a:lnTo>
                    <a:lnTo>
                      <a:pt x="116" y="854"/>
                    </a:lnTo>
                    <a:lnTo>
                      <a:pt x="118" y="846"/>
                    </a:lnTo>
                    <a:lnTo>
                      <a:pt x="118" y="842"/>
                    </a:lnTo>
                    <a:lnTo>
                      <a:pt x="116" y="834"/>
                    </a:lnTo>
                    <a:lnTo>
                      <a:pt x="98" y="832"/>
                    </a:lnTo>
                    <a:lnTo>
                      <a:pt x="98" y="830"/>
                    </a:lnTo>
                    <a:lnTo>
                      <a:pt x="98" y="828"/>
                    </a:lnTo>
                    <a:lnTo>
                      <a:pt x="98" y="808"/>
                    </a:lnTo>
                    <a:lnTo>
                      <a:pt x="94" y="790"/>
                    </a:lnTo>
                    <a:lnTo>
                      <a:pt x="90" y="778"/>
                    </a:lnTo>
                    <a:lnTo>
                      <a:pt x="84" y="768"/>
                    </a:lnTo>
                    <a:lnTo>
                      <a:pt x="78" y="760"/>
                    </a:lnTo>
                    <a:lnTo>
                      <a:pt x="78" y="752"/>
                    </a:lnTo>
                    <a:lnTo>
                      <a:pt x="78" y="748"/>
                    </a:lnTo>
                    <a:lnTo>
                      <a:pt x="80" y="744"/>
                    </a:lnTo>
                    <a:lnTo>
                      <a:pt x="88" y="736"/>
                    </a:lnTo>
                    <a:lnTo>
                      <a:pt x="96" y="732"/>
                    </a:lnTo>
                    <a:lnTo>
                      <a:pt x="104" y="728"/>
                    </a:lnTo>
                    <a:lnTo>
                      <a:pt x="120" y="724"/>
                    </a:lnTo>
                    <a:lnTo>
                      <a:pt x="128" y="722"/>
                    </a:lnTo>
                    <a:lnTo>
                      <a:pt x="134" y="718"/>
                    </a:lnTo>
                    <a:lnTo>
                      <a:pt x="140" y="712"/>
                    </a:lnTo>
                    <a:lnTo>
                      <a:pt x="146" y="704"/>
                    </a:lnTo>
                    <a:lnTo>
                      <a:pt x="138" y="700"/>
                    </a:lnTo>
                    <a:lnTo>
                      <a:pt x="126" y="696"/>
                    </a:lnTo>
                    <a:lnTo>
                      <a:pt x="104" y="690"/>
                    </a:lnTo>
                    <a:lnTo>
                      <a:pt x="102" y="680"/>
                    </a:lnTo>
                    <a:lnTo>
                      <a:pt x="102" y="670"/>
                    </a:lnTo>
                    <a:lnTo>
                      <a:pt x="104" y="664"/>
                    </a:lnTo>
                    <a:lnTo>
                      <a:pt x="108" y="658"/>
                    </a:lnTo>
                    <a:lnTo>
                      <a:pt x="114" y="646"/>
                    </a:lnTo>
                    <a:lnTo>
                      <a:pt x="116" y="640"/>
                    </a:lnTo>
                    <a:lnTo>
                      <a:pt x="116" y="632"/>
                    </a:lnTo>
                    <a:lnTo>
                      <a:pt x="104" y="630"/>
                    </a:lnTo>
                    <a:lnTo>
                      <a:pt x="90" y="626"/>
                    </a:lnTo>
                    <a:lnTo>
                      <a:pt x="78" y="624"/>
                    </a:lnTo>
                    <a:lnTo>
                      <a:pt x="68" y="620"/>
                    </a:lnTo>
                    <a:lnTo>
                      <a:pt x="68" y="604"/>
                    </a:lnTo>
                    <a:lnTo>
                      <a:pt x="70" y="588"/>
                    </a:lnTo>
                    <a:lnTo>
                      <a:pt x="72" y="572"/>
                    </a:lnTo>
                    <a:lnTo>
                      <a:pt x="74" y="558"/>
                    </a:lnTo>
                    <a:lnTo>
                      <a:pt x="72" y="546"/>
                    </a:lnTo>
                    <a:lnTo>
                      <a:pt x="68" y="540"/>
                    </a:lnTo>
                    <a:lnTo>
                      <a:pt x="64" y="536"/>
                    </a:lnTo>
                    <a:lnTo>
                      <a:pt x="58" y="532"/>
                    </a:lnTo>
                    <a:lnTo>
                      <a:pt x="52" y="530"/>
                    </a:lnTo>
                    <a:lnTo>
                      <a:pt x="42" y="528"/>
                    </a:lnTo>
                    <a:lnTo>
                      <a:pt x="32" y="530"/>
                    </a:lnTo>
                    <a:lnTo>
                      <a:pt x="26" y="518"/>
                    </a:lnTo>
                    <a:lnTo>
                      <a:pt x="26" y="510"/>
                    </a:lnTo>
                    <a:lnTo>
                      <a:pt x="28" y="502"/>
                    </a:lnTo>
                    <a:lnTo>
                      <a:pt x="32" y="494"/>
                    </a:lnTo>
                    <a:lnTo>
                      <a:pt x="42" y="482"/>
                    </a:lnTo>
                    <a:lnTo>
                      <a:pt x="46" y="476"/>
                    </a:lnTo>
                    <a:lnTo>
                      <a:pt x="48" y="468"/>
                    </a:lnTo>
                    <a:lnTo>
                      <a:pt x="46" y="460"/>
                    </a:lnTo>
                    <a:lnTo>
                      <a:pt x="42" y="454"/>
                    </a:lnTo>
                    <a:lnTo>
                      <a:pt x="38" y="450"/>
                    </a:lnTo>
                    <a:lnTo>
                      <a:pt x="30" y="446"/>
                    </a:lnTo>
                    <a:lnTo>
                      <a:pt x="14" y="438"/>
                    </a:lnTo>
                    <a:lnTo>
                      <a:pt x="6" y="434"/>
                    </a:lnTo>
                    <a:lnTo>
                      <a:pt x="0" y="428"/>
                    </a:lnTo>
                    <a:lnTo>
                      <a:pt x="0" y="418"/>
                    </a:lnTo>
                    <a:lnTo>
                      <a:pt x="2" y="408"/>
                    </a:lnTo>
                    <a:lnTo>
                      <a:pt x="4" y="402"/>
                    </a:lnTo>
                    <a:lnTo>
                      <a:pt x="10" y="396"/>
                    </a:lnTo>
                    <a:lnTo>
                      <a:pt x="22" y="386"/>
                    </a:lnTo>
                    <a:lnTo>
                      <a:pt x="34" y="378"/>
                    </a:lnTo>
                    <a:lnTo>
                      <a:pt x="34" y="368"/>
                    </a:lnTo>
                    <a:lnTo>
                      <a:pt x="32" y="362"/>
                    </a:lnTo>
                    <a:lnTo>
                      <a:pt x="30" y="356"/>
                    </a:lnTo>
                    <a:lnTo>
                      <a:pt x="26" y="350"/>
                    </a:lnTo>
                    <a:lnTo>
                      <a:pt x="22" y="346"/>
                    </a:lnTo>
                    <a:lnTo>
                      <a:pt x="18" y="342"/>
                    </a:lnTo>
                    <a:lnTo>
                      <a:pt x="4" y="338"/>
                    </a:lnTo>
                    <a:lnTo>
                      <a:pt x="4" y="330"/>
                    </a:lnTo>
                    <a:lnTo>
                      <a:pt x="4" y="324"/>
                    </a:lnTo>
                    <a:lnTo>
                      <a:pt x="6" y="318"/>
                    </a:lnTo>
                    <a:lnTo>
                      <a:pt x="8" y="314"/>
                    </a:lnTo>
                    <a:lnTo>
                      <a:pt x="16" y="306"/>
                    </a:lnTo>
                    <a:lnTo>
                      <a:pt x="26" y="300"/>
                    </a:lnTo>
                    <a:lnTo>
                      <a:pt x="34" y="294"/>
                    </a:lnTo>
                    <a:lnTo>
                      <a:pt x="40" y="286"/>
                    </a:lnTo>
                    <a:lnTo>
                      <a:pt x="42" y="282"/>
                    </a:lnTo>
                    <a:lnTo>
                      <a:pt x="42" y="278"/>
                    </a:lnTo>
                    <a:lnTo>
                      <a:pt x="42" y="272"/>
                    </a:lnTo>
                    <a:lnTo>
                      <a:pt x="38" y="264"/>
                    </a:lnTo>
                    <a:lnTo>
                      <a:pt x="34" y="260"/>
                    </a:lnTo>
                    <a:lnTo>
                      <a:pt x="28" y="260"/>
                    </a:lnTo>
                    <a:lnTo>
                      <a:pt x="22" y="258"/>
                    </a:lnTo>
                    <a:lnTo>
                      <a:pt x="16" y="256"/>
                    </a:lnTo>
                    <a:lnTo>
                      <a:pt x="14" y="244"/>
                    </a:lnTo>
                    <a:lnTo>
                      <a:pt x="16" y="234"/>
                    </a:lnTo>
                    <a:lnTo>
                      <a:pt x="20" y="226"/>
                    </a:lnTo>
                    <a:lnTo>
                      <a:pt x="28" y="220"/>
                    </a:lnTo>
                    <a:lnTo>
                      <a:pt x="36" y="214"/>
                    </a:lnTo>
                    <a:lnTo>
                      <a:pt x="46" y="210"/>
                    </a:lnTo>
                    <a:lnTo>
                      <a:pt x="62" y="202"/>
                    </a:lnTo>
                    <a:lnTo>
                      <a:pt x="64" y="194"/>
                    </a:lnTo>
                    <a:lnTo>
                      <a:pt x="62" y="188"/>
                    </a:lnTo>
                    <a:lnTo>
                      <a:pt x="58" y="180"/>
                    </a:lnTo>
                    <a:lnTo>
                      <a:pt x="54" y="174"/>
                    </a:lnTo>
                    <a:lnTo>
                      <a:pt x="48" y="168"/>
                    </a:lnTo>
                    <a:lnTo>
                      <a:pt x="48" y="156"/>
                    </a:lnTo>
                    <a:lnTo>
                      <a:pt x="52" y="146"/>
                    </a:lnTo>
                    <a:lnTo>
                      <a:pt x="56" y="140"/>
                    </a:lnTo>
                    <a:lnTo>
                      <a:pt x="64" y="138"/>
                    </a:lnTo>
                    <a:lnTo>
                      <a:pt x="74" y="136"/>
                    </a:lnTo>
                    <a:lnTo>
                      <a:pt x="84" y="136"/>
                    </a:lnTo>
                    <a:lnTo>
                      <a:pt x="106" y="136"/>
                    </a:lnTo>
                    <a:lnTo>
                      <a:pt x="110" y="112"/>
                    </a:lnTo>
                    <a:lnTo>
                      <a:pt x="112" y="102"/>
                    </a:lnTo>
                    <a:lnTo>
                      <a:pt x="118" y="94"/>
                    </a:lnTo>
                    <a:lnTo>
                      <a:pt x="134" y="94"/>
                    </a:lnTo>
                    <a:lnTo>
                      <a:pt x="150" y="94"/>
                    </a:lnTo>
                    <a:lnTo>
                      <a:pt x="166" y="96"/>
                    </a:lnTo>
                    <a:lnTo>
                      <a:pt x="180" y="94"/>
                    </a:lnTo>
                    <a:lnTo>
                      <a:pt x="180" y="82"/>
                    </a:lnTo>
                    <a:lnTo>
                      <a:pt x="178" y="74"/>
                    </a:lnTo>
                    <a:lnTo>
                      <a:pt x="172" y="58"/>
                    </a:lnTo>
                    <a:lnTo>
                      <a:pt x="162" y="44"/>
                    </a:lnTo>
                    <a:lnTo>
                      <a:pt x="152" y="32"/>
                    </a:lnTo>
                    <a:lnTo>
                      <a:pt x="152" y="26"/>
                    </a:lnTo>
                    <a:lnTo>
                      <a:pt x="152" y="20"/>
                    </a:lnTo>
                    <a:lnTo>
                      <a:pt x="154" y="16"/>
                    </a:lnTo>
                    <a:lnTo>
                      <a:pt x="154" y="8"/>
                    </a:lnTo>
                    <a:lnTo>
                      <a:pt x="170" y="10"/>
                    </a:lnTo>
                    <a:lnTo>
                      <a:pt x="184" y="10"/>
                    </a:lnTo>
                    <a:lnTo>
                      <a:pt x="196" y="14"/>
                    </a:lnTo>
                    <a:lnTo>
                      <a:pt x="206" y="18"/>
                    </a:lnTo>
                    <a:lnTo>
                      <a:pt x="216" y="24"/>
                    </a:lnTo>
                    <a:lnTo>
                      <a:pt x="226" y="32"/>
                    </a:lnTo>
                    <a:lnTo>
                      <a:pt x="234" y="38"/>
                    </a:lnTo>
                    <a:lnTo>
                      <a:pt x="240" y="48"/>
                    </a:lnTo>
                    <a:lnTo>
                      <a:pt x="262" y="48"/>
                    </a:lnTo>
                    <a:lnTo>
                      <a:pt x="266" y="42"/>
                    </a:lnTo>
                    <a:lnTo>
                      <a:pt x="270" y="36"/>
                    </a:lnTo>
                    <a:lnTo>
                      <a:pt x="276" y="34"/>
                    </a:lnTo>
                    <a:lnTo>
                      <a:pt x="284" y="32"/>
                    </a:lnTo>
                    <a:lnTo>
                      <a:pt x="300" y="30"/>
                    </a:lnTo>
                    <a:lnTo>
                      <a:pt x="320" y="30"/>
                    </a:lnTo>
                    <a:lnTo>
                      <a:pt x="324" y="26"/>
                    </a:lnTo>
                    <a:lnTo>
                      <a:pt x="330" y="22"/>
                    </a:lnTo>
                    <a:lnTo>
                      <a:pt x="334" y="20"/>
                    </a:lnTo>
                    <a:lnTo>
                      <a:pt x="340" y="20"/>
                    </a:lnTo>
                    <a:lnTo>
                      <a:pt x="354" y="22"/>
                    </a:lnTo>
                    <a:lnTo>
                      <a:pt x="366" y="20"/>
                    </a:lnTo>
                    <a:lnTo>
                      <a:pt x="374" y="18"/>
                    </a:lnTo>
                    <a:lnTo>
                      <a:pt x="382" y="14"/>
                    </a:lnTo>
                    <a:lnTo>
                      <a:pt x="398" y="4"/>
                    </a:lnTo>
                    <a:lnTo>
                      <a:pt x="406" y="0"/>
                    </a:lnTo>
                    <a:lnTo>
                      <a:pt x="414" y="0"/>
                    </a:lnTo>
                    <a:lnTo>
                      <a:pt x="424" y="0"/>
                    </a:lnTo>
                    <a:lnTo>
                      <a:pt x="434" y="6"/>
                    </a:lnTo>
                    <a:close/>
                    <a:moveTo>
                      <a:pt x="402" y="244"/>
                    </a:moveTo>
                    <a:lnTo>
                      <a:pt x="402" y="244"/>
                    </a:lnTo>
                    <a:lnTo>
                      <a:pt x="404" y="246"/>
                    </a:lnTo>
                    <a:lnTo>
                      <a:pt x="408" y="248"/>
                    </a:lnTo>
                    <a:lnTo>
                      <a:pt x="414" y="248"/>
                    </a:lnTo>
                    <a:lnTo>
                      <a:pt x="418" y="248"/>
                    </a:lnTo>
                    <a:lnTo>
                      <a:pt x="422" y="242"/>
                    </a:lnTo>
                    <a:lnTo>
                      <a:pt x="420" y="236"/>
                    </a:lnTo>
                    <a:lnTo>
                      <a:pt x="420" y="232"/>
                    </a:lnTo>
                    <a:lnTo>
                      <a:pt x="416" y="228"/>
                    </a:lnTo>
                    <a:lnTo>
                      <a:pt x="410" y="228"/>
                    </a:lnTo>
                    <a:lnTo>
                      <a:pt x="404" y="232"/>
                    </a:lnTo>
                    <a:lnTo>
                      <a:pt x="402" y="238"/>
                    </a:lnTo>
                    <a:lnTo>
                      <a:pt x="402" y="244"/>
                    </a:lnTo>
                    <a:close/>
                    <a:moveTo>
                      <a:pt x="250" y="320"/>
                    </a:moveTo>
                    <a:lnTo>
                      <a:pt x="250" y="320"/>
                    </a:lnTo>
                    <a:lnTo>
                      <a:pt x="262" y="322"/>
                    </a:lnTo>
                    <a:lnTo>
                      <a:pt x="268" y="324"/>
                    </a:lnTo>
                    <a:lnTo>
                      <a:pt x="274" y="324"/>
                    </a:lnTo>
                    <a:lnTo>
                      <a:pt x="272" y="314"/>
                    </a:lnTo>
                    <a:lnTo>
                      <a:pt x="272" y="308"/>
                    </a:lnTo>
                    <a:lnTo>
                      <a:pt x="272" y="300"/>
                    </a:lnTo>
                    <a:lnTo>
                      <a:pt x="258" y="296"/>
                    </a:lnTo>
                    <a:lnTo>
                      <a:pt x="246" y="288"/>
                    </a:lnTo>
                    <a:lnTo>
                      <a:pt x="246" y="298"/>
                    </a:lnTo>
                    <a:lnTo>
                      <a:pt x="246" y="306"/>
                    </a:lnTo>
                    <a:lnTo>
                      <a:pt x="250" y="320"/>
                    </a:lnTo>
                    <a:close/>
                  </a:path>
                </a:pathLst>
              </a:custGeom>
              <a:solidFill>
                <a:srgbClr val="000000"/>
              </a:solidFill>
              <a:ln w="9525">
                <a:noFill/>
                <a:round/>
                <a:headEnd/>
                <a:tailEnd/>
              </a:ln>
            </p:spPr>
            <p:txBody>
              <a:bodyPr/>
              <a:lstStyle/>
              <a:p>
                <a:endParaRPr lang="en-GB"/>
              </a:p>
            </p:txBody>
          </p:sp>
          <p:sp>
            <p:nvSpPr>
              <p:cNvPr id="109" name="Freeform 62"/>
              <p:cNvSpPr>
                <a:spLocks noEditPoints="1"/>
              </p:cNvSpPr>
              <p:nvPr/>
            </p:nvSpPr>
            <p:spPr bwMode="auto">
              <a:xfrm>
                <a:off x="3251200" y="2811463"/>
                <a:ext cx="1184275" cy="1768475"/>
              </a:xfrm>
              <a:custGeom>
                <a:avLst/>
                <a:gdLst>
                  <a:gd name="T0" fmla="*/ 2147483647 w 746"/>
                  <a:gd name="T1" fmla="*/ 2147483647 h 1114"/>
                  <a:gd name="T2" fmla="*/ 2147483647 w 746"/>
                  <a:gd name="T3" fmla="*/ 2147483647 h 1114"/>
                  <a:gd name="T4" fmla="*/ 2147483647 w 746"/>
                  <a:gd name="T5" fmla="*/ 2147483647 h 1114"/>
                  <a:gd name="T6" fmla="*/ 2147483647 w 746"/>
                  <a:gd name="T7" fmla="*/ 2147483647 h 1114"/>
                  <a:gd name="T8" fmla="*/ 2147483647 w 746"/>
                  <a:gd name="T9" fmla="*/ 2147483647 h 1114"/>
                  <a:gd name="T10" fmla="*/ 2147483647 w 746"/>
                  <a:gd name="T11" fmla="*/ 2147483647 h 1114"/>
                  <a:gd name="T12" fmla="*/ 2147483647 w 746"/>
                  <a:gd name="T13" fmla="*/ 2147483647 h 1114"/>
                  <a:gd name="T14" fmla="*/ 2147483647 w 746"/>
                  <a:gd name="T15" fmla="*/ 2147483647 h 1114"/>
                  <a:gd name="T16" fmla="*/ 2147483647 w 746"/>
                  <a:gd name="T17" fmla="*/ 2147483647 h 1114"/>
                  <a:gd name="T18" fmla="*/ 2147483647 w 746"/>
                  <a:gd name="T19" fmla="*/ 2147483647 h 1114"/>
                  <a:gd name="T20" fmla="*/ 2147483647 w 746"/>
                  <a:gd name="T21" fmla="*/ 2147483647 h 1114"/>
                  <a:gd name="T22" fmla="*/ 2147483647 w 746"/>
                  <a:gd name="T23" fmla="*/ 2147483647 h 1114"/>
                  <a:gd name="T24" fmla="*/ 2147483647 w 746"/>
                  <a:gd name="T25" fmla="*/ 2147483647 h 1114"/>
                  <a:gd name="T26" fmla="*/ 2147483647 w 746"/>
                  <a:gd name="T27" fmla="*/ 2147483647 h 1114"/>
                  <a:gd name="T28" fmla="*/ 2147483647 w 746"/>
                  <a:gd name="T29" fmla="*/ 2147483647 h 1114"/>
                  <a:gd name="T30" fmla="*/ 2147483647 w 746"/>
                  <a:gd name="T31" fmla="*/ 2147483647 h 1114"/>
                  <a:gd name="T32" fmla="*/ 2147483647 w 746"/>
                  <a:gd name="T33" fmla="*/ 2147483647 h 1114"/>
                  <a:gd name="T34" fmla="*/ 2147483647 w 746"/>
                  <a:gd name="T35" fmla="*/ 2147483647 h 1114"/>
                  <a:gd name="T36" fmla="*/ 2147483647 w 746"/>
                  <a:gd name="T37" fmla="*/ 2147483647 h 1114"/>
                  <a:gd name="T38" fmla="*/ 2147483647 w 746"/>
                  <a:gd name="T39" fmla="*/ 2147483647 h 1114"/>
                  <a:gd name="T40" fmla="*/ 2147483647 w 746"/>
                  <a:gd name="T41" fmla="*/ 2147483647 h 1114"/>
                  <a:gd name="T42" fmla="*/ 2147483647 w 746"/>
                  <a:gd name="T43" fmla="*/ 2147483647 h 1114"/>
                  <a:gd name="T44" fmla="*/ 2147483647 w 746"/>
                  <a:gd name="T45" fmla="*/ 2147483647 h 1114"/>
                  <a:gd name="T46" fmla="*/ 2147483647 w 746"/>
                  <a:gd name="T47" fmla="*/ 2147483647 h 1114"/>
                  <a:gd name="T48" fmla="*/ 2147483647 w 746"/>
                  <a:gd name="T49" fmla="*/ 2147483647 h 1114"/>
                  <a:gd name="T50" fmla="*/ 2147483647 w 746"/>
                  <a:gd name="T51" fmla="*/ 2147483647 h 1114"/>
                  <a:gd name="T52" fmla="*/ 2147483647 w 746"/>
                  <a:gd name="T53" fmla="*/ 2147483647 h 1114"/>
                  <a:gd name="T54" fmla="*/ 2147483647 w 746"/>
                  <a:gd name="T55" fmla="*/ 2147483647 h 1114"/>
                  <a:gd name="T56" fmla="*/ 2147483647 w 746"/>
                  <a:gd name="T57" fmla="*/ 2147483647 h 1114"/>
                  <a:gd name="T58" fmla="*/ 2147483647 w 746"/>
                  <a:gd name="T59" fmla="*/ 2147483647 h 1114"/>
                  <a:gd name="T60" fmla="*/ 2147483647 w 746"/>
                  <a:gd name="T61" fmla="*/ 2147483647 h 1114"/>
                  <a:gd name="T62" fmla="*/ 2147483647 w 746"/>
                  <a:gd name="T63" fmla="*/ 2147483647 h 1114"/>
                  <a:gd name="T64" fmla="*/ 2147483647 w 746"/>
                  <a:gd name="T65" fmla="*/ 2147483647 h 1114"/>
                  <a:gd name="T66" fmla="*/ 2147483647 w 746"/>
                  <a:gd name="T67" fmla="*/ 2147483647 h 1114"/>
                  <a:gd name="T68" fmla="*/ 2147483647 w 746"/>
                  <a:gd name="T69" fmla="*/ 2147483647 h 1114"/>
                  <a:gd name="T70" fmla="*/ 2147483647 w 746"/>
                  <a:gd name="T71" fmla="*/ 2147483647 h 1114"/>
                  <a:gd name="T72" fmla="*/ 2147483647 w 746"/>
                  <a:gd name="T73" fmla="*/ 2147483647 h 1114"/>
                  <a:gd name="T74" fmla="*/ 2147483647 w 746"/>
                  <a:gd name="T75" fmla="*/ 2147483647 h 1114"/>
                  <a:gd name="T76" fmla="*/ 2147483647 w 746"/>
                  <a:gd name="T77" fmla="*/ 2147483647 h 1114"/>
                  <a:gd name="T78" fmla="*/ 2147483647 w 746"/>
                  <a:gd name="T79" fmla="*/ 2147483647 h 1114"/>
                  <a:gd name="T80" fmla="*/ 2147483647 w 746"/>
                  <a:gd name="T81" fmla="*/ 2147483647 h 1114"/>
                  <a:gd name="T82" fmla="*/ 2147483647 w 746"/>
                  <a:gd name="T83" fmla="*/ 2147483647 h 1114"/>
                  <a:gd name="T84" fmla="*/ 2147483647 w 746"/>
                  <a:gd name="T85" fmla="*/ 2147483647 h 1114"/>
                  <a:gd name="T86" fmla="*/ 2147483647 w 746"/>
                  <a:gd name="T87" fmla="*/ 2147483647 h 1114"/>
                  <a:gd name="T88" fmla="*/ 2147483647 w 746"/>
                  <a:gd name="T89" fmla="*/ 2147483647 h 1114"/>
                  <a:gd name="T90" fmla="*/ 2147483647 w 746"/>
                  <a:gd name="T91" fmla="*/ 2147483647 h 1114"/>
                  <a:gd name="T92" fmla="*/ 2147483647 w 746"/>
                  <a:gd name="T93" fmla="*/ 2147483647 h 1114"/>
                  <a:gd name="T94" fmla="*/ 2147483647 w 746"/>
                  <a:gd name="T95" fmla="*/ 2147483647 h 1114"/>
                  <a:gd name="T96" fmla="*/ 2147483647 w 746"/>
                  <a:gd name="T97" fmla="*/ 2147483647 h 1114"/>
                  <a:gd name="T98" fmla="*/ 2147483647 w 746"/>
                  <a:gd name="T99" fmla="*/ 2147483647 h 1114"/>
                  <a:gd name="T100" fmla="*/ 2147483647 w 746"/>
                  <a:gd name="T101" fmla="*/ 2147483647 h 1114"/>
                  <a:gd name="T102" fmla="*/ 2147483647 w 746"/>
                  <a:gd name="T103" fmla="*/ 2147483647 h 1114"/>
                  <a:gd name="T104" fmla="*/ 2147483647 w 746"/>
                  <a:gd name="T105" fmla="*/ 2147483647 h 1114"/>
                  <a:gd name="T106" fmla="*/ 2147483647 w 746"/>
                  <a:gd name="T107" fmla="*/ 2147483647 h 1114"/>
                  <a:gd name="T108" fmla="*/ 2147483647 w 746"/>
                  <a:gd name="T109" fmla="*/ 2147483647 h 1114"/>
                  <a:gd name="T110" fmla="*/ 2147483647 w 746"/>
                  <a:gd name="T111" fmla="*/ 2147483647 h 1114"/>
                  <a:gd name="T112" fmla="*/ 2147483647 w 746"/>
                  <a:gd name="T113" fmla="*/ 2147483647 h 1114"/>
                  <a:gd name="T114" fmla="*/ 2147483647 w 746"/>
                  <a:gd name="T115" fmla="*/ 2147483647 h 1114"/>
                  <a:gd name="T116" fmla="*/ 2147483647 w 746"/>
                  <a:gd name="T117" fmla="*/ 2147483647 h 1114"/>
                  <a:gd name="T118" fmla="*/ 2147483647 w 746"/>
                  <a:gd name="T119" fmla="*/ 2147483647 h 1114"/>
                  <a:gd name="T120" fmla="*/ 2147483647 w 746"/>
                  <a:gd name="T121" fmla="*/ 2147483647 h 11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6"/>
                  <a:gd name="T184" fmla="*/ 0 h 1114"/>
                  <a:gd name="T185" fmla="*/ 746 w 746"/>
                  <a:gd name="T186" fmla="*/ 1114 h 11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6" h="1114">
                    <a:moveTo>
                      <a:pt x="366" y="44"/>
                    </a:moveTo>
                    <a:lnTo>
                      <a:pt x="366" y="44"/>
                    </a:lnTo>
                    <a:lnTo>
                      <a:pt x="370" y="42"/>
                    </a:lnTo>
                    <a:lnTo>
                      <a:pt x="374" y="38"/>
                    </a:lnTo>
                    <a:lnTo>
                      <a:pt x="378" y="34"/>
                    </a:lnTo>
                    <a:lnTo>
                      <a:pt x="378" y="28"/>
                    </a:lnTo>
                    <a:lnTo>
                      <a:pt x="380" y="16"/>
                    </a:lnTo>
                    <a:lnTo>
                      <a:pt x="380" y="0"/>
                    </a:lnTo>
                    <a:lnTo>
                      <a:pt x="412" y="0"/>
                    </a:lnTo>
                    <a:lnTo>
                      <a:pt x="438" y="6"/>
                    </a:lnTo>
                    <a:lnTo>
                      <a:pt x="462" y="12"/>
                    </a:lnTo>
                    <a:lnTo>
                      <a:pt x="486" y="22"/>
                    </a:lnTo>
                    <a:lnTo>
                      <a:pt x="488" y="36"/>
                    </a:lnTo>
                    <a:lnTo>
                      <a:pt x="488" y="50"/>
                    </a:lnTo>
                    <a:lnTo>
                      <a:pt x="486" y="78"/>
                    </a:lnTo>
                    <a:lnTo>
                      <a:pt x="496" y="78"/>
                    </a:lnTo>
                    <a:lnTo>
                      <a:pt x="504" y="78"/>
                    </a:lnTo>
                    <a:lnTo>
                      <a:pt x="512" y="80"/>
                    </a:lnTo>
                    <a:lnTo>
                      <a:pt x="518" y="84"/>
                    </a:lnTo>
                    <a:lnTo>
                      <a:pt x="524" y="88"/>
                    </a:lnTo>
                    <a:lnTo>
                      <a:pt x="528" y="92"/>
                    </a:lnTo>
                    <a:lnTo>
                      <a:pt x="532" y="104"/>
                    </a:lnTo>
                    <a:lnTo>
                      <a:pt x="534" y="118"/>
                    </a:lnTo>
                    <a:lnTo>
                      <a:pt x="530" y="132"/>
                    </a:lnTo>
                    <a:lnTo>
                      <a:pt x="524" y="144"/>
                    </a:lnTo>
                    <a:lnTo>
                      <a:pt x="518" y="148"/>
                    </a:lnTo>
                    <a:lnTo>
                      <a:pt x="512" y="152"/>
                    </a:lnTo>
                    <a:lnTo>
                      <a:pt x="514" y="160"/>
                    </a:lnTo>
                    <a:lnTo>
                      <a:pt x="518" y="164"/>
                    </a:lnTo>
                    <a:lnTo>
                      <a:pt x="532" y="172"/>
                    </a:lnTo>
                    <a:lnTo>
                      <a:pt x="534" y="180"/>
                    </a:lnTo>
                    <a:lnTo>
                      <a:pt x="534" y="188"/>
                    </a:lnTo>
                    <a:lnTo>
                      <a:pt x="532" y="194"/>
                    </a:lnTo>
                    <a:lnTo>
                      <a:pt x="528" y="200"/>
                    </a:lnTo>
                    <a:lnTo>
                      <a:pt x="518" y="212"/>
                    </a:lnTo>
                    <a:lnTo>
                      <a:pt x="514" y="216"/>
                    </a:lnTo>
                    <a:lnTo>
                      <a:pt x="510" y="222"/>
                    </a:lnTo>
                    <a:lnTo>
                      <a:pt x="498" y="226"/>
                    </a:lnTo>
                    <a:lnTo>
                      <a:pt x="484" y="226"/>
                    </a:lnTo>
                    <a:lnTo>
                      <a:pt x="484" y="230"/>
                    </a:lnTo>
                    <a:lnTo>
                      <a:pt x="486" y="232"/>
                    </a:lnTo>
                    <a:lnTo>
                      <a:pt x="494" y="234"/>
                    </a:lnTo>
                    <a:lnTo>
                      <a:pt x="504" y="234"/>
                    </a:lnTo>
                    <a:lnTo>
                      <a:pt x="514" y="234"/>
                    </a:lnTo>
                    <a:lnTo>
                      <a:pt x="516" y="230"/>
                    </a:lnTo>
                    <a:lnTo>
                      <a:pt x="518" y="226"/>
                    </a:lnTo>
                    <a:lnTo>
                      <a:pt x="526" y="220"/>
                    </a:lnTo>
                    <a:lnTo>
                      <a:pt x="536" y="216"/>
                    </a:lnTo>
                    <a:lnTo>
                      <a:pt x="546" y="214"/>
                    </a:lnTo>
                    <a:lnTo>
                      <a:pt x="558" y="216"/>
                    </a:lnTo>
                    <a:lnTo>
                      <a:pt x="568" y="218"/>
                    </a:lnTo>
                    <a:lnTo>
                      <a:pt x="578" y="224"/>
                    </a:lnTo>
                    <a:lnTo>
                      <a:pt x="584" y="230"/>
                    </a:lnTo>
                    <a:lnTo>
                      <a:pt x="584" y="240"/>
                    </a:lnTo>
                    <a:lnTo>
                      <a:pt x="586" y="250"/>
                    </a:lnTo>
                    <a:lnTo>
                      <a:pt x="590" y="258"/>
                    </a:lnTo>
                    <a:lnTo>
                      <a:pt x="594" y="268"/>
                    </a:lnTo>
                    <a:lnTo>
                      <a:pt x="594" y="270"/>
                    </a:lnTo>
                    <a:lnTo>
                      <a:pt x="594" y="274"/>
                    </a:lnTo>
                    <a:lnTo>
                      <a:pt x="590" y="276"/>
                    </a:lnTo>
                    <a:lnTo>
                      <a:pt x="586" y="278"/>
                    </a:lnTo>
                    <a:lnTo>
                      <a:pt x="584" y="280"/>
                    </a:lnTo>
                    <a:lnTo>
                      <a:pt x="584" y="282"/>
                    </a:lnTo>
                    <a:lnTo>
                      <a:pt x="586" y="294"/>
                    </a:lnTo>
                    <a:lnTo>
                      <a:pt x="588" y="302"/>
                    </a:lnTo>
                    <a:lnTo>
                      <a:pt x="586" y="312"/>
                    </a:lnTo>
                    <a:lnTo>
                      <a:pt x="584" y="320"/>
                    </a:lnTo>
                    <a:lnTo>
                      <a:pt x="580" y="326"/>
                    </a:lnTo>
                    <a:lnTo>
                      <a:pt x="574" y="332"/>
                    </a:lnTo>
                    <a:lnTo>
                      <a:pt x="562" y="344"/>
                    </a:lnTo>
                    <a:lnTo>
                      <a:pt x="546" y="352"/>
                    </a:lnTo>
                    <a:lnTo>
                      <a:pt x="530" y="360"/>
                    </a:lnTo>
                    <a:lnTo>
                      <a:pt x="516" y="370"/>
                    </a:lnTo>
                    <a:lnTo>
                      <a:pt x="502" y="378"/>
                    </a:lnTo>
                    <a:lnTo>
                      <a:pt x="476" y="378"/>
                    </a:lnTo>
                    <a:lnTo>
                      <a:pt x="474" y="382"/>
                    </a:lnTo>
                    <a:lnTo>
                      <a:pt x="470" y="386"/>
                    </a:lnTo>
                    <a:lnTo>
                      <a:pt x="466" y="390"/>
                    </a:lnTo>
                    <a:lnTo>
                      <a:pt x="464" y="394"/>
                    </a:lnTo>
                    <a:lnTo>
                      <a:pt x="470" y="410"/>
                    </a:lnTo>
                    <a:lnTo>
                      <a:pt x="474" y="428"/>
                    </a:lnTo>
                    <a:lnTo>
                      <a:pt x="476" y="438"/>
                    </a:lnTo>
                    <a:lnTo>
                      <a:pt x="474" y="446"/>
                    </a:lnTo>
                    <a:lnTo>
                      <a:pt x="472" y="456"/>
                    </a:lnTo>
                    <a:lnTo>
                      <a:pt x="466" y="464"/>
                    </a:lnTo>
                    <a:lnTo>
                      <a:pt x="468" y="470"/>
                    </a:lnTo>
                    <a:lnTo>
                      <a:pt x="472" y="476"/>
                    </a:lnTo>
                    <a:lnTo>
                      <a:pt x="480" y="488"/>
                    </a:lnTo>
                    <a:lnTo>
                      <a:pt x="486" y="474"/>
                    </a:lnTo>
                    <a:lnTo>
                      <a:pt x="488" y="458"/>
                    </a:lnTo>
                    <a:lnTo>
                      <a:pt x="494" y="426"/>
                    </a:lnTo>
                    <a:lnTo>
                      <a:pt x="500" y="412"/>
                    </a:lnTo>
                    <a:lnTo>
                      <a:pt x="502" y="406"/>
                    </a:lnTo>
                    <a:lnTo>
                      <a:pt x="508" y="402"/>
                    </a:lnTo>
                    <a:lnTo>
                      <a:pt x="512" y="398"/>
                    </a:lnTo>
                    <a:lnTo>
                      <a:pt x="520" y="394"/>
                    </a:lnTo>
                    <a:lnTo>
                      <a:pt x="526" y="394"/>
                    </a:lnTo>
                    <a:lnTo>
                      <a:pt x="536" y="394"/>
                    </a:lnTo>
                    <a:lnTo>
                      <a:pt x="542" y="398"/>
                    </a:lnTo>
                    <a:lnTo>
                      <a:pt x="546" y="404"/>
                    </a:lnTo>
                    <a:lnTo>
                      <a:pt x="550" y="410"/>
                    </a:lnTo>
                    <a:lnTo>
                      <a:pt x="554" y="412"/>
                    </a:lnTo>
                    <a:lnTo>
                      <a:pt x="558" y="412"/>
                    </a:lnTo>
                    <a:lnTo>
                      <a:pt x="566" y="394"/>
                    </a:lnTo>
                    <a:lnTo>
                      <a:pt x="570" y="386"/>
                    </a:lnTo>
                    <a:lnTo>
                      <a:pt x="578" y="378"/>
                    </a:lnTo>
                    <a:lnTo>
                      <a:pt x="586" y="380"/>
                    </a:lnTo>
                    <a:lnTo>
                      <a:pt x="596" y="382"/>
                    </a:lnTo>
                    <a:lnTo>
                      <a:pt x="606" y="384"/>
                    </a:lnTo>
                    <a:lnTo>
                      <a:pt x="618" y="384"/>
                    </a:lnTo>
                    <a:lnTo>
                      <a:pt x="626" y="392"/>
                    </a:lnTo>
                    <a:lnTo>
                      <a:pt x="628" y="400"/>
                    </a:lnTo>
                    <a:lnTo>
                      <a:pt x="630" y="410"/>
                    </a:lnTo>
                    <a:lnTo>
                      <a:pt x="630" y="422"/>
                    </a:lnTo>
                    <a:lnTo>
                      <a:pt x="624" y="444"/>
                    </a:lnTo>
                    <a:lnTo>
                      <a:pt x="620" y="466"/>
                    </a:lnTo>
                    <a:lnTo>
                      <a:pt x="614" y="470"/>
                    </a:lnTo>
                    <a:lnTo>
                      <a:pt x="610" y="474"/>
                    </a:lnTo>
                    <a:lnTo>
                      <a:pt x="606" y="476"/>
                    </a:lnTo>
                    <a:lnTo>
                      <a:pt x="600" y="504"/>
                    </a:lnTo>
                    <a:lnTo>
                      <a:pt x="592" y="530"/>
                    </a:lnTo>
                    <a:lnTo>
                      <a:pt x="580" y="554"/>
                    </a:lnTo>
                    <a:lnTo>
                      <a:pt x="568" y="576"/>
                    </a:lnTo>
                    <a:lnTo>
                      <a:pt x="540" y="616"/>
                    </a:lnTo>
                    <a:lnTo>
                      <a:pt x="526" y="638"/>
                    </a:lnTo>
                    <a:lnTo>
                      <a:pt x="514" y="660"/>
                    </a:lnTo>
                    <a:lnTo>
                      <a:pt x="514" y="676"/>
                    </a:lnTo>
                    <a:lnTo>
                      <a:pt x="512" y="692"/>
                    </a:lnTo>
                    <a:lnTo>
                      <a:pt x="512" y="698"/>
                    </a:lnTo>
                    <a:lnTo>
                      <a:pt x="514" y="704"/>
                    </a:lnTo>
                    <a:lnTo>
                      <a:pt x="516" y="710"/>
                    </a:lnTo>
                    <a:lnTo>
                      <a:pt x="522" y="714"/>
                    </a:lnTo>
                    <a:lnTo>
                      <a:pt x="520" y="708"/>
                    </a:lnTo>
                    <a:lnTo>
                      <a:pt x="522" y="704"/>
                    </a:lnTo>
                    <a:lnTo>
                      <a:pt x="524" y="704"/>
                    </a:lnTo>
                    <a:lnTo>
                      <a:pt x="532" y="704"/>
                    </a:lnTo>
                    <a:lnTo>
                      <a:pt x="548" y="668"/>
                    </a:lnTo>
                    <a:lnTo>
                      <a:pt x="554" y="648"/>
                    </a:lnTo>
                    <a:lnTo>
                      <a:pt x="554" y="636"/>
                    </a:lnTo>
                    <a:lnTo>
                      <a:pt x="556" y="624"/>
                    </a:lnTo>
                    <a:lnTo>
                      <a:pt x="560" y="620"/>
                    </a:lnTo>
                    <a:lnTo>
                      <a:pt x="564" y="616"/>
                    </a:lnTo>
                    <a:lnTo>
                      <a:pt x="568" y="610"/>
                    </a:lnTo>
                    <a:lnTo>
                      <a:pt x="568" y="600"/>
                    </a:lnTo>
                    <a:lnTo>
                      <a:pt x="586" y="600"/>
                    </a:lnTo>
                    <a:lnTo>
                      <a:pt x="594" y="600"/>
                    </a:lnTo>
                    <a:lnTo>
                      <a:pt x="602" y="598"/>
                    </a:lnTo>
                    <a:lnTo>
                      <a:pt x="610" y="578"/>
                    </a:lnTo>
                    <a:lnTo>
                      <a:pt x="620" y="556"/>
                    </a:lnTo>
                    <a:lnTo>
                      <a:pt x="628" y="534"/>
                    </a:lnTo>
                    <a:lnTo>
                      <a:pt x="640" y="514"/>
                    </a:lnTo>
                    <a:lnTo>
                      <a:pt x="646" y="504"/>
                    </a:lnTo>
                    <a:lnTo>
                      <a:pt x="654" y="496"/>
                    </a:lnTo>
                    <a:lnTo>
                      <a:pt x="662" y="490"/>
                    </a:lnTo>
                    <a:lnTo>
                      <a:pt x="672" y="486"/>
                    </a:lnTo>
                    <a:lnTo>
                      <a:pt x="682" y="482"/>
                    </a:lnTo>
                    <a:lnTo>
                      <a:pt x="696" y="480"/>
                    </a:lnTo>
                    <a:lnTo>
                      <a:pt x="708" y="482"/>
                    </a:lnTo>
                    <a:lnTo>
                      <a:pt x="724" y="484"/>
                    </a:lnTo>
                    <a:lnTo>
                      <a:pt x="726" y="486"/>
                    </a:lnTo>
                    <a:lnTo>
                      <a:pt x="728" y="488"/>
                    </a:lnTo>
                    <a:lnTo>
                      <a:pt x="732" y="494"/>
                    </a:lnTo>
                    <a:lnTo>
                      <a:pt x="736" y="498"/>
                    </a:lnTo>
                    <a:lnTo>
                      <a:pt x="740" y="498"/>
                    </a:lnTo>
                    <a:lnTo>
                      <a:pt x="744" y="496"/>
                    </a:lnTo>
                    <a:lnTo>
                      <a:pt x="744" y="510"/>
                    </a:lnTo>
                    <a:lnTo>
                      <a:pt x="742" y="522"/>
                    </a:lnTo>
                    <a:lnTo>
                      <a:pt x="736" y="532"/>
                    </a:lnTo>
                    <a:lnTo>
                      <a:pt x="732" y="540"/>
                    </a:lnTo>
                    <a:lnTo>
                      <a:pt x="720" y="556"/>
                    </a:lnTo>
                    <a:lnTo>
                      <a:pt x="714" y="564"/>
                    </a:lnTo>
                    <a:lnTo>
                      <a:pt x="710" y="574"/>
                    </a:lnTo>
                    <a:lnTo>
                      <a:pt x="714" y="576"/>
                    </a:lnTo>
                    <a:lnTo>
                      <a:pt x="720" y="576"/>
                    </a:lnTo>
                    <a:lnTo>
                      <a:pt x="726" y="578"/>
                    </a:lnTo>
                    <a:lnTo>
                      <a:pt x="728" y="582"/>
                    </a:lnTo>
                    <a:lnTo>
                      <a:pt x="730" y="588"/>
                    </a:lnTo>
                    <a:lnTo>
                      <a:pt x="730" y="594"/>
                    </a:lnTo>
                    <a:lnTo>
                      <a:pt x="728" y="602"/>
                    </a:lnTo>
                    <a:lnTo>
                      <a:pt x="728" y="610"/>
                    </a:lnTo>
                    <a:lnTo>
                      <a:pt x="714" y="614"/>
                    </a:lnTo>
                    <a:lnTo>
                      <a:pt x="702" y="620"/>
                    </a:lnTo>
                    <a:lnTo>
                      <a:pt x="698" y="624"/>
                    </a:lnTo>
                    <a:lnTo>
                      <a:pt x="694" y="630"/>
                    </a:lnTo>
                    <a:lnTo>
                      <a:pt x="692" y="636"/>
                    </a:lnTo>
                    <a:lnTo>
                      <a:pt x="690" y="644"/>
                    </a:lnTo>
                    <a:lnTo>
                      <a:pt x="694" y="640"/>
                    </a:lnTo>
                    <a:lnTo>
                      <a:pt x="700" y="636"/>
                    </a:lnTo>
                    <a:lnTo>
                      <a:pt x="708" y="634"/>
                    </a:lnTo>
                    <a:lnTo>
                      <a:pt x="716" y="634"/>
                    </a:lnTo>
                    <a:lnTo>
                      <a:pt x="732" y="636"/>
                    </a:lnTo>
                    <a:lnTo>
                      <a:pt x="746" y="638"/>
                    </a:lnTo>
                    <a:lnTo>
                      <a:pt x="744" y="658"/>
                    </a:lnTo>
                    <a:lnTo>
                      <a:pt x="744" y="678"/>
                    </a:lnTo>
                    <a:lnTo>
                      <a:pt x="742" y="696"/>
                    </a:lnTo>
                    <a:lnTo>
                      <a:pt x="740" y="704"/>
                    </a:lnTo>
                    <a:lnTo>
                      <a:pt x="736" y="712"/>
                    </a:lnTo>
                    <a:lnTo>
                      <a:pt x="710" y="718"/>
                    </a:lnTo>
                    <a:lnTo>
                      <a:pt x="698" y="720"/>
                    </a:lnTo>
                    <a:lnTo>
                      <a:pt x="688" y="726"/>
                    </a:lnTo>
                    <a:lnTo>
                      <a:pt x="692" y="738"/>
                    </a:lnTo>
                    <a:lnTo>
                      <a:pt x="692" y="752"/>
                    </a:lnTo>
                    <a:lnTo>
                      <a:pt x="690" y="758"/>
                    </a:lnTo>
                    <a:lnTo>
                      <a:pt x="688" y="764"/>
                    </a:lnTo>
                    <a:lnTo>
                      <a:pt x="686" y="768"/>
                    </a:lnTo>
                    <a:lnTo>
                      <a:pt x="680" y="772"/>
                    </a:lnTo>
                    <a:lnTo>
                      <a:pt x="670" y="770"/>
                    </a:lnTo>
                    <a:lnTo>
                      <a:pt x="662" y="772"/>
                    </a:lnTo>
                    <a:lnTo>
                      <a:pt x="654" y="774"/>
                    </a:lnTo>
                    <a:lnTo>
                      <a:pt x="646" y="778"/>
                    </a:lnTo>
                    <a:lnTo>
                      <a:pt x="630" y="786"/>
                    </a:lnTo>
                    <a:lnTo>
                      <a:pt x="610" y="796"/>
                    </a:lnTo>
                    <a:lnTo>
                      <a:pt x="592" y="800"/>
                    </a:lnTo>
                    <a:lnTo>
                      <a:pt x="584" y="804"/>
                    </a:lnTo>
                    <a:lnTo>
                      <a:pt x="578" y="808"/>
                    </a:lnTo>
                    <a:lnTo>
                      <a:pt x="570" y="814"/>
                    </a:lnTo>
                    <a:lnTo>
                      <a:pt x="566" y="824"/>
                    </a:lnTo>
                    <a:lnTo>
                      <a:pt x="562" y="832"/>
                    </a:lnTo>
                    <a:lnTo>
                      <a:pt x="560" y="842"/>
                    </a:lnTo>
                    <a:lnTo>
                      <a:pt x="562" y="850"/>
                    </a:lnTo>
                    <a:lnTo>
                      <a:pt x="564" y="858"/>
                    </a:lnTo>
                    <a:lnTo>
                      <a:pt x="570" y="866"/>
                    </a:lnTo>
                    <a:lnTo>
                      <a:pt x="578" y="872"/>
                    </a:lnTo>
                    <a:lnTo>
                      <a:pt x="584" y="872"/>
                    </a:lnTo>
                    <a:lnTo>
                      <a:pt x="590" y="872"/>
                    </a:lnTo>
                    <a:lnTo>
                      <a:pt x="602" y="874"/>
                    </a:lnTo>
                    <a:lnTo>
                      <a:pt x="610" y="902"/>
                    </a:lnTo>
                    <a:lnTo>
                      <a:pt x="620" y="926"/>
                    </a:lnTo>
                    <a:lnTo>
                      <a:pt x="630" y="954"/>
                    </a:lnTo>
                    <a:lnTo>
                      <a:pt x="632" y="968"/>
                    </a:lnTo>
                    <a:lnTo>
                      <a:pt x="634" y="984"/>
                    </a:lnTo>
                    <a:lnTo>
                      <a:pt x="646" y="994"/>
                    </a:lnTo>
                    <a:lnTo>
                      <a:pt x="654" y="1006"/>
                    </a:lnTo>
                    <a:lnTo>
                      <a:pt x="670" y="1032"/>
                    </a:lnTo>
                    <a:lnTo>
                      <a:pt x="678" y="1044"/>
                    </a:lnTo>
                    <a:lnTo>
                      <a:pt x="688" y="1056"/>
                    </a:lnTo>
                    <a:lnTo>
                      <a:pt x="698" y="1066"/>
                    </a:lnTo>
                    <a:lnTo>
                      <a:pt x="710" y="1074"/>
                    </a:lnTo>
                    <a:lnTo>
                      <a:pt x="712" y="1086"/>
                    </a:lnTo>
                    <a:lnTo>
                      <a:pt x="712" y="1096"/>
                    </a:lnTo>
                    <a:lnTo>
                      <a:pt x="708" y="1106"/>
                    </a:lnTo>
                    <a:lnTo>
                      <a:pt x="704" y="1114"/>
                    </a:lnTo>
                    <a:lnTo>
                      <a:pt x="698" y="1114"/>
                    </a:lnTo>
                    <a:lnTo>
                      <a:pt x="692" y="1114"/>
                    </a:lnTo>
                    <a:lnTo>
                      <a:pt x="682" y="1110"/>
                    </a:lnTo>
                    <a:lnTo>
                      <a:pt x="674" y="1108"/>
                    </a:lnTo>
                    <a:lnTo>
                      <a:pt x="670" y="1108"/>
                    </a:lnTo>
                    <a:lnTo>
                      <a:pt x="666" y="1108"/>
                    </a:lnTo>
                    <a:lnTo>
                      <a:pt x="666" y="1104"/>
                    </a:lnTo>
                    <a:lnTo>
                      <a:pt x="664" y="1102"/>
                    </a:lnTo>
                    <a:lnTo>
                      <a:pt x="658" y="1098"/>
                    </a:lnTo>
                    <a:lnTo>
                      <a:pt x="652" y="1096"/>
                    </a:lnTo>
                    <a:lnTo>
                      <a:pt x="650" y="1092"/>
                    </a:lnTo>
                    <a:lnTo>
                      <a:pt x="650" y="1090"/>
                    </a:lnTo>
                    <a:lnTo>
                      <a:pt x="578" y="1052"/>
                    </a:lnTo>
                    <a:lnTo>
                      <a:pt x="542" y="1034"/>
                    </a:lnTo>
                    <a:lnTo>
                      <a:pt x="504" y="1018"/>
                    </a:lnTo>
                    <a:lnTo>
                      <a:pt x="504" y="1002"/>
                    </a:lnTo>
                    <a:lnTo>
                      <a:pt x="506" y="988"/>
                    </a:lnTo>
                    <a:lnTo>
                      <a:pt x="508" y="974"/>
                    </a:lnTo>
                    <a:lnTo>
                      <a:pt x="510" y="960"/>
                    </a:lnTo>
                    <a:lnTo>
                      <a:pt x="494" y="950"/>
                    </a:lnTo>
                    <a:lnTo>
                      <a:pt x="476" y="944"/>
                    </a:lnTo>
                    <a:lnTo>
                      <a:pt x="454" y="942"/>
                    </a:lnTo>
                    <a:lnTo>
                      <a:pt x="430" y="942"/>
                    </a:lnTo>
                    <a:lnTo>
                      <a:pt x="428" y="946"/>
                    </a:lnTo>
                    <a:lnTo>
                      <a:pt x="426" y="948"/>
                    </a:lnTo>
                    <a:lnTo>
                      <a:pt x="420" y="950"/>
                    </a:lnTo>
                    <a:lnTo>
                      <a:pt x="412" y="952"/>
                    </a:lnTo>
                    <a:lnTo>
                      <a:pt x="406" y="954"/>
                    </a:lnTo>
                    <a:lnTo>
                      <a:pt x="402" y="962"/>
                    </a:lnTo>
                    <a:lnTo>
                      <a:pt x="396" y="968"/>
                    </a:lnTo>
                    <a:lnTo>
                      <a:pt x="388" y="974"/>
                    </a:lnTo>
                    <a:lnTo>
                      <a:pt x="380" y="976"/>
                    </a:lnTo>
                    <a:lnTo>
                      <a:pt x="370" y="978"/>
                    </a:lnTo>
                    <a:lnTo>
                      <a:pt x="360" y="980"/>
                    </a:lnTo>
                    <a:lnTo>
                      <a:pt x="348" y="978"/>
                    </a:lnTo>
                    <a:lnTo>
                      <a:pt x="338" y="974"/>
                    </a:lnTo>
                    <a:lnTo>
                      <a:pt x="338" y="958"/>
                    </a:lnTo>
                    <a:lnTo>
                      <a:pt x="340" y="946"/>
                    </a:lnTo>
                    <a:lnTo>
                      <a:pt x="340" y="918"/>
                    </a:lnTo>
                    <a:lnTo>
                      <a:pt x="336" y="916"/>
                    </a:lnTo>
                    <a:lnTo>
                      <a:pt x="330" y="916"/>
                    </a:lnTo>
                    <a:lnTo>
                      <a:pt x="316" y="918"/>
                    </a:lnTo>
                    <a:lnTo>
                      <a:pt x="312" y="926"/>
                    </a:lnTo>
                    <a:lnTo>
                      <a:pt x="302" y="932"/>
                    </a:lnTo>
                    <a:lnTo>
                      <a:pt x="292" y="936"/>
                    </a:lnTo>
                    <a:lnTo>
                      <a:pt x="280" y="938"/>
                    </a:lnTo>
                    <a:lnTo>
                      <a:pt x="268" y="940"/>
                    </a:lnTo>
                    <a:lnTo>
                      <a:pt x="256" y="938"/>
                    </a:lnTo>
                    <a:lnTo>
                      <a:pt x="246" y="934"/>
                    </a:lnTo>
                    <a:lnTo>
                      <a:pt x="238" y="928"/>
                    </a:lnTo>
                    <a:lnTo>
                      <a:pt x="236" y="918"/>
                    </a:lnTo>
                    <a:lnTo>
                      <a:pt x="234" y="910"/>
                    </a:lnTo>
                    <a:lnTo>
                      <a:pt x="236" y="902"/>
                    </a:lnTo>
                    <a:lnTo>
                      <a:pt x="238" y="896"/>
                    </a:lnTo>
                    <a:lnTo>
                      <a:pt x="244" y="886"/>
                    </a:lnTo>
                    <a:lnTo>
                      <a:pt x="254" y="876"/>
                    </a:lnTo>
                    <a:lnTo>
                      <a:pt x="264" y="868"/>
                    </a:lnTo>
                    <a:lnTo>
                      <a:pt x="272" y="856"/>
                    </a:lnTo>
                    <a:lnTo>
                      <a:pt x="276" y="850"/>
                    </a:lnTo>
                    <a:lnTo>
                      <a:pt x="278" y="844"/>
                    </a:lnTo>
                    <a:lnTo>
                      <a:pt x="278" y="836"/>
                    </a:lnTo>
                    <a:lnTo>
                      <a:pt x="278" y="826"/>
                    </a:lnTo>
                    <a:lnTo>
                      <a:pt x="288" y="818"/>
                    </a:lnTo>
                    <a:lnTo>
                      <a:pt x="296" y="812"/>
                    </a:lnTo>
                    <a:lnTo>
                      <a:pt x="306" y="808"/>
                    </a:lnTo>
                    <a:lnTo>
                      <a:pt x="314" y="806"/>
                    </a:lnTo>
                    <a:lnTo>
                      <a:pt x="324" y="808"/>
                    </a:lnTo>
                    <a:lnTo>
                      <a:pt x="334" y="810"/>
                    </a:lnTo>
                    <a:lnTo>
                      <a:pt x="352" y="818"/>
                    </a:lnTo>
                    <a:lnTo>
                      <a:pt x="370" y="828"/>
                    </a:lnTo>
                    <a:lnTo>
                      <a:pt x="392" y="838"/>
                    </a:lnTo>
                    <a:lnTo>
                      <a:pt x="402" y="842"/>
                    </a:lnTo>
                    <a:lnTo>
                      <a:pt x="414" y="846"/>
                    </a:lnTo>
                    <a:lnTo>
                      <a:pt x="424" y="846"/>
                    </a:lnTo>
                    <a:lnTo>
                      <a:pt x="438" y="846"/>
                    </a:lnTo>
                    <a:lnTo>
                      <a:pt x="440" y="842"/>
                    </a:lnTo>
                    <a:lnTo>
                      <a:pt x="440" y="836"/>
                    </a:lnTo>
                    <a:lnTo>
                      <a:pt x="440" y="828"/>
                    </a:lnTo>
                    <a:lnTo>
                      <a:pt x="440" y="822"/>
                    </a:lnTo>
                    <a:lnTo>
                      <a:pt x="430" y="814"/>
                    </a:lnTo>
                    <a:lnTo>
                      <a:pt x="418" y="806"/>
                    </a:lnTo>
                    <a:lnTo>
                      <a:pt x="406" y="800"/>
                    </a:lnTo>
                    <a:lnTo>
                      <a:pt x="392" y="794"/>
                    </a:lnTo>
                    <a:lnTo>
                      <a:pt x="364" y="786"/>
                    </a:lnTo>
                    <a:lnTo>
                      <a:pt x="332" y="780"/>
                    </a:lnTo>
                    <a:lnTo>
                      <a:pt x="330" y="770"/>
                    </a:lnTo>
                    <a:lnTo>
                      <a:pt x="324" y="762"/>
                    </a:lnTo>
                    <a:lnTo>
                      <a:pt x="312" y="744"/>
                    </a:lnTo>
                    <a:lnTo>
                      <a:pt x="302" y="746"/>
                    </a:lnTo>
                    <a:lnTo>
                      <a:pt x="296" y="750"/>
                    </a:lnTo>
                    <a:lnTo>
                      <a:pt x="290" y="756"/>
                    </a:lnTo>
                    <a:lnTo>
                      <a:pt x="284" y="760"/>
                    </a:lnTo>
                    <a:lnTo>
                      <a:pt x="284" y="766"/>
                    </a:lnTo>
                    <a:lnTo>
                      <a:pt x="282" y="770"/>
                    </a:lnTo>
                    <a:lnTo>
                      <a:pt x="278" y="778"/>
                    </a:lnTo>
                    <a:lnTo>
                      <a:pt x="272" y="786"/>
                    </a:lnTo>
                    <a:lnTo>
                      <a:pt x="266" y="794"/>
                    </a:lnTo>
                    <a:lnTo>
                      <a:pt x="264" y="808"/>
                    </a:lnTo>
                    <a:lnTo>
                      <a:pt x="264" y="814"/>
                    </a:lnTo>
                    <a:lnTo>
                      <a:pt x="262" y="816"/>
                    </a:lnTo>
                    <a:lnTo>
                      <a:pt x="260" y="814"/>
                    </a:lnTo>
                    <a:lnTo>
                      <a:pt x="260" y="828"/>
                    </a:lnTo>
                    <a:lnTo>
                      <a:pt x="260" y="838"/>
                    </a:lnTo>
                    <a:lnTo>
                      <a:pt x="258" y="848"/>
                    </a:lnTo>
                    <a:lnTo>
                      <a:pt x="252" y="856"/>
                    </a:lnTo>
                    <a:lnTo>
                      <a:pt x="246" y="862"/>
                    </a:lnTo>
                    <a:lnTo>
                      <a:pt x="238" y="866"/>
                    </a:lnTo>
                    <a:lnTo>
                      <a:pt x="230" y="868"/>
                    </a:lnTo>
                    <a:lnTo>
                      <a:pt x="220" y="868"/>
                    </a:lnTo>
                    <a:lnTo>
                      <a:pt x="214" y="866"/>
                    </a:lnTo>
                    <a:lnTo>
                      <a:pt x="210" y="864"/>
                    </a:lnTo>
                    <a:lnTo>
                      <a:pt x="200" y="856"/>
                    </a:lnTo>
                    <a:lnTo>
                      <a:pt x="190" y="850"/>
                    </a:lnTo>
                    <a:lnTo>
                      <a:pt x="186" y="850"/>
                    </a:lnTo>
                    <a:lnTo>
                      <a:pt x="180" y="850"/>
                    </a:lnTo>
                    <a:lnTo>
                      <a:pt x="176" y="854"/>
                    </a:lnTo>
                    <a:lnTo>
                      <a:pt x="176" y="860"/>
                    </a:lnTo>
                    <a:lnTo>
                      <a:pt x="172" y="870"/>
                    </a:lnTo>
                    <a:lnTo>
                      <a:pt x="164" y="876"/>
                    </a:lnTo>
                    <a:lnTo>
                      <a:pt x="156" y="878"/>
                    </a:lnTo>
                    <a:lnTo>
                      <a:pt x="150" y="880"/>
                    </a:lnTo>
                    <a:lnTo>
                      <a:pt x="142" y="880"/>
                    </a:lnTo>
                    <a:lnTo>
                      <a:pt x="136" y="880"/>
                    </a:lnTo>
                    <a:lnTo>
                      <a:pt x="132" y="878"/>
                    </a:lnTo>
                    <a:lnTo>
                      <a:pt x="120" y="870"/>
                    </a:lnTo>
                    <a:lnTo>
                      <a:pt x="112" y="860"/>
                    </a:lnTo>
                    <a:lnTo>
                      <a:pt x="104" y="848"/>
                    </a:lnTo>
                    <a:lnTo>
                      <a:pt x="94" y="836"/>
                    </a:lnTo>
                    <a:lnTo>
                      <a:pt x="86" y="826"/>
                    </a:lnTo>
                    <a:lnTo>
                      <a:pt x="86" y="810"/>
                    </a:lnTo>
                    <a:lnTo>
                      <a:pt x="88" y="796"/>
                    </a:lnTo>
                    <a:lnTo>
                      <a:pt x="102" y="788"/>
                    </a:lnTo>
                    <a:lnTo>
                      <a:pt x="118" y="780"/>
                    </a:lnTo>
                    <a:lnTo>
                      <a:pt x="124" y="774"/>
                    </a:lnTo>
                    <a:lnTo>
                      <a:pt x="130" y="770"/>
                    </a:lnTo>
                    <a:lnTo>
                      <a:pt x="136" y="762"/>
                    </a:lnTo>
                    <a:lnTo>
                      <a:pt x="138" y="754"/>
                    </a:lnTo>
                    <a:lnTo>
                      <a:pt x="124" y="748"/>
                    </a:lnTo>
                    <a:lnTo>
                      <a:pt x="118" y="744"/>
                    </a:lnTo>
                    <a:lnTo>
                      <a:pt x="112" y="740"/>
                    </a:lnTo>
                    <a:lnTo>
                      <a:pt x="108" y="734"/>
                    </a:lnTo>
                    <a:lnTo>
                      <a:pt x="106" y="726"/>
                    </a:lnTo>
                    <a:lnTo>
                      <a:pt x="106" y="718"/>
                    </a:lnTo>
                    <a:lnTo>
                      <a:pt x="110" y="706"/>
                    </a:lnTo>
                    <a:lnTo>
                      <a:pt x="116" y="702"/>
                    </a:lnTo>
                    <a:lnTo>
                      <a:pt x="122" y="698"/>
                    </a:lnTo>
                    <a:lnTo>
                      <a:pt x="134" y="692"/>
                    </a:lnTo>
                    <a:lnTo>
                      <a:pt x="116" y="680"/>
                    </a:lnTo>
                    <a:lnTo>
                      <a:pt x="98" y="666"/>
                    </a:lnTo>
                    <a:lnTo>
                      <a:pt x="90" y="658"/>
                    </a:lnTo>
                    <a:lnTo>
                      <a:pt x="86" y="648"/>
                    </a:lnTo>
                    <a:lnTo>
                      <a:pt x="82" y="636"/>
                    </a:lnTo>
                    <a:lnTo>
                      <a:pt x="80" y="622"/>
                    </a:lnTo>
                    <a:lnTo>
                      <a:pt x="72" y="622"/>
                    </a:lnTo>
                    <a:lnTo>
                      <a:pt x="64" y="622"/>
                    </a:lnTo>
                    <a:lnTo>
                      <a:pt x="58" y="618"/>
                    </a:lnTo>
                    <a:lnTo>
                      <a:pt x="54" y="616"/>
                    </a:lnTo>
                    <a:lnTo>
                      <a:pt x="50" y="610"/>
                    </a:lnTo>
                    <a:lnTo>
                      <a:pt x="48" y="606"/>
                    </a:lnTo>
                    <a:lnTo>
                      <a:pt x="44" y="590"/>
                    </a:lnTo>
                    <a:lnTo>
                      <a:pt x="40" y="588"/>
                    </a:lnTo>
                    <a:lnTo>
                      <a:pt x="38" y="586"/>
                    </a:lnTo>
                    <a:lnTo>
                      <a:pt x="36" y="580"/>
                    </a:lnTo>
                    <a:lnTo>
                      <a:pt x="32" y="576"/>
                    </a:lnTo>
                    <a:lnTo>
                      <a:pt x="28" y="570"/>
                    </a:lnTo>
                    <a:lnTo>
                      <a:pt x="20" y="566"/>
                    </a:lnTo>
                    <a:lnTo>
                      <a:pt x="8" y="562"/>
                    </a:lnTo>
                    <a:lnTo>
                      <a:pt x="2" y="562"/>
                    </a:lnTo>
                    <a:lnTo>
                      <a:pt x="0" y="560"/>
                    </a:lnTo>
                    <a:lnTo>
                      <a:pt x="0" y="558"/>
                    </a:lnTo>
                    <a:lnTo>
                      <a:pt x="2" y="552"/>
                    </a:lnTo>
                    <a:lnTo>
                      <a:pt x="6" y="546"/>
                    </a:lnTo>
                    <a:lnTo>
                      <a:pt x="16" y="528"/>
                    </a:lnTo>
                    <a:lnTo>
                      <a:pt x="20" y="518"/>
                    </a:lnTo>
                    <a:lnTo>
                      <a:pt x="20" y="508"/>
                    </a:lnTo>
                    <a:lnTo>
                      <a:pt x="26" y="506"/>
                    </a:lnTo>
                    <a:lnTo>
                      <a:pt x="32" y="504"/>
                    </a:lnTo>
                    <a:lnTo>
                      <a:pt x="46" y="504"/>
                    </a:lnTo>
                    <a:lnTo>
                      <a:pt x="74" y="508"/>
                    </a:lnTo>
                    <a:lnTo>
                      <a:pt x="78" y="508"/>
                    </a:lnTo>
                    <a:lnTo>
                      <a:pt x="82" y="506"/>
                    </a:lnTo>
                    <a:lnTo>
                      <a:pt x="88" y="502"/>
                    </a:lnTo>
                    <a:lnTo>
                      <a:pt x="96" y="498"/>
                    </a:lnTo>
                    <a:lnTo>
                      <a:pt x="100" y="500"/>
                    </a:lnTo>
                    <a:lnTo>
                      <a:pt x="104" y="502"/>
                    </a:lnTo>
                    <a:lnTo>
                      <a:pt x="110" y="498"/>
                    </a:lnTo>
                    <a:lnTo>
                      <a:pt x="114" y="492"/>
                    </a:lnTo>
                    <a:lnTo>
                      <a:pt x="116" y="484"/>
                    </a:lnTo>
                    <a:lnTo>
                      <a:pt x="116" y="476"/>
                    </a:lnTo>
                    <a:lnTo>
                      <a:pt x="116" y="458"/>
                    </a:lnTo>
                    <a:lnTo>
                      <a:pt x="116" y="450"/>
                    </a:lnTo>
                    <a:lnTo>
                      <a:pt x="120" y="442"/>
                    </a:lnTo>
                    <a:lnTo>
                      <a:pt x="138" y="438"/>
                    </a:lnTo>
                    <a:lnTo>
                      <a:pt x="158" y="436"/>
                    </a:lnTo>
                    <a:lnTo>
                      <a:pt x="176" y="438"/>
                    </a:lnTo>
                    <a:lnTo>
                      <a:pt x="194" y="442"/>
                    </a:lnTo>
                    <a:lnTo>
                      <a:pt x="230" y="450"/>
                    </a:lnTo>
                    <a:lnTo>
                      <a:pt x="264" y="460"/>
                    </a:lnTo>
                    <a:lnTo>
                      <a:pt x="256" y="454"/>
                    </a:lnTo>
                    <a:lnTo>
                      <a:pt x="248" y="448"/>
                    </a:lnTo>
                    <a:lnTo>
                      <a:pt x="226" y="440"/>
                    </a:lnTo>
                    <a:lnTo>
                      <a:pt x="204" y="432"/>
                    </a:lnTo>
                    <a:lnTo>
                      <a:pt x="194" y="426"/>
                    </a:lnTo>
                    <a:lnTo>
                      <a:pt x="186" y="420"/>
                    </a:lnTo>
                    <a:lnTo>
                      <a:pt x="176" y="420"/>
                    </a:lnTo>
                    <a:lnTo>
                      <a:pt x="168" y="420"/>
                    </a:lnTo>
                    <a:lnTo>
                      <a:pt x="152" y="414"/>
                    </a:lnTo>
                    <a:lnTo>
                      <a:pt x="144" y="412"/>
                    </a:lnTo>
                    <a:lnTo>
                      <a:pt x="138" y="412"/>
                    </a:lnTo>
                    <a:lnTo>
                      <a:pt x="132" y="414"/>
                    </a:lnTo>
                    <a:lnTo>
                      <a:pt x="126" y="420"/>
                    </a:lnTo>
                    <a:lnTo>
                      <a:pt x="108" y="420"/>
                    </a:lnTo>
                    <a:lnTo>
                      <a:pt x="90" y="418"/>
                    </a:lnTo>
                    <a:lnTo>
                      <a:pt x="84" y="416"/>
                    </a:lnTo>
                    <a:lnTo>
                      <a:pt x="78" y="412"/>
                    </a:lnTo>
                    <a:lnTo>
                      <a:pt x="72" y="408"/>
                    </a:lnTo>
                    <a:lnTo>
                      <a:pt x="68" y="402"/>
                    </a:lnTo>
                    <a:lnTo>
                      <a:pt x="68" y="396"/>
                    </a:lnTo>
                    <a:lnTo>
                      <a:pt x="70" y="390"/>
                    </a:lnTo>
                    <a:lnTo>
                      <a:pt x="74" y="378"/>
                    </a:lnTo>
                    <a:lnTo>
                      <a:pt x="70" y="378"/>
                    </a:lnTo>
                    <a:lnTo>
                      <a:pt x="68" y="378"/>
                    </a:lnTo>
                    <a:lnTo>
                      <a:pt x="66" y="372"/>
                    </a:lnTo>
                    <a:lnTo>
                      <a:pt x="62" y="368"/>
                    </a:lnTo>
                    <a:lnTo>
                      <a:pt x="60" y="366"/>
                    </a:lnTo>
                    <a:lnTo>
                      <a:pt x="56" y="366"/>
                    </a:lnTo>
                    <a:lnTo>
                      <a:pt x="50" y="366"/>
                    </a:lnTo>
                    <a:lnTo>
                      <a:pt x="48" y="354"/>
                    </a:lnTo>
                    <a:lnTo>
                      <a:pt x="48" y="340"/>
                    </a:lnTo>
                    <a:lnTo>
                      <a:pt x="50" y="330"/>
                    </a:lnTo>
                    <a:lnTo>
                      <a:pt x="54" y="320"/>
                    </a:lnTo>
                    <a:lnTo>
                      <a:pt x="58" y="312"/>
                    </a:lnTo>
                    <a:lnTo>
                      <a:pt x="66" y="308"/>
                    </a:lnTo>
                    <a:lnTo>
                      <a:pt x="76" y="306"/>
                    </a:lnTo>
                    <a:lnTo>
                      <a:pt x="88" y="308"/>
                    </a:lnTo>
                    <a:lnTo>
                      <a:pt x="86" y="304"/>
                    </a:lnTo>
                    <a:lnTo>
                      <a:pt x="82" y="302"/>
                    </a:lnTo>
                    <a:lnTo>
                      <a:pt x="74" y="298"/>
                    </a:lnTo>
                    <a:lnTo>
                      <a:pt x="66" y="294"/>
                    </a:lnTo>
                    <a:lnTo>
                      <a:pt x="62" y="292"/>
                    </a:lnTo>
                    <a:lnTo>
                      <a:pt x="60" y="288"/>
                    </a:lnTo>
                    <a:lnTo>
                      <a:pt x="54" y="276"/>
                    </a:lnTo>
                    <a:lnTo>
                      <a:pt x="52" y="262"/>
                    </a:lnTo>
                    <a:lnTo>
                      <a:pt x="52" y="246"/>
                    </a:lnTo>
                    <a:lnTo>
                      <a:pt x="54" y="232"/>
                    </a:lnTo>
                    <a:lnTo>
                      <a:pt x="56" y="216"/>
                    </a:lnTo>
                    <a:lnTo>
                      <a:pt x="62" y="204"/>
                    </a:lnTo>
                    <a:lnTo>
                      <a:pt x="66" y="192"/>
                    </a:lnTo>
                    <a:lnTo>
                      <a:pt x="72" y="184"/>
                    </a:lnTo>
                    <a:lnTo>
                      <a:pt x="82" y="184"/>
                    </a:lnTo>
                    <a:lnTo>
                      <a:pt x="92" y="184"/>
                    </a:lnTo>
                    <a:lnTo>
                      <a:pt x="98" y="188"/>
                    </a:lnTo>
                    <a:lnTo>
                      <a:pt x="106" y="192"/>
                    </a:lnTo>
                    <a:lnTo>
                      <a:pt x="118" y="200"/>
                    </a:lnTo>
                    <a:lnTo>
                      <a:pt x="126" y="204"/>
                    </a:lnTo>
                    <a:lnTo>
                      <a:pt x="134" y="206"/>
                    </a:lnTo>
                    <a:lnTo>
                      <a:pt x="126" y="192"/>
                    </a:lnTo>
                    <a:lnTo>
                      <a:pt x="120" y="178"/>
                    </a:lnTo>
                    <a:lnTo>
                      <a:pt x="120" y="164"/>
                    </a:lnTo>
                    <a:lnTo>
                      <a:pt x="122" y="150"/>
                    </a:lnTo>
                    <a:lnTo>
                      <a:pt x="130" y="140"/>
                    </a:lnTo>
                    <a:lnTo>
                      <a:pt x="134" y="134"/>
                    </a:lnTo>
                    <a:lnTo>
                      <a:pt x="140" y="130"/>
                    </a:lnTo>
                    <a:lnTo>
                      <a:pt x="146" y="128"/>
                    </a:lnTo>
                    <a:lnTo>
                      <a:pt x="154" y="126"/>
                    </a:lnTo>
                    <a:lnTo>
                      <a:pt x="164" y="126"/>
                    </a:lnTo>
                    <a:lnTo>
                      <a:pt x="172" y="128"/>
                    </a:lnTo>
                    <a:lnTo>
                      <a:pt x="182" y="142"/>
                    </a:lnTo>
                    <a:lnTo>
                      <a:pt x="192" y="154"/>
                    </a:lnTo>
                    <a:lnTo>
                      <a:pt x="204" y="166"/>
                    </a:lnTo>
                    <a:lnTo>
                      <a:pt x="216" y="178"/>
                    </a:lnTo>
                    <a:lnTo>
                      <a:pt x="218" y="172"/>
                    </a:lnTo>
                    <a:lnTo>
                      <a:pt x="216" y="166"/>
                    </a:lnTo>
                    <a:lnTo>
                      <a:pt x="214" y="162"/>
                    </a:lnTo>
                    <a:lnTo>
                      <a:pt x="210" y="158"/>
                    </a:lnTo>
                    <a:lnTo>
                      <a:pt x="198" y="152"/>
                    </a:lnTo>
                    <a:lnTo>
                      <a:pt x="190" y="146"/>
                    </a:lnTo>
                    <a:lnTo>
                      <a:pt x="186" y="124"/>
                    </a:lnTo>
                    <a:lnTo>
                      <a:pt x="188" y="104"/>
                    </a:lnTo>
                    <a:lnTo>
                      <a:pt x="192" y="86"/>
                    </a:lnTo>
                    <a:lnTo>
                      <a:pt x="198" y="70"/>
                    </a:lnTo>
                    <a:lnTo>
                      <a:pt x="210" y="70"/>
                    </a:lnTo>
                    <a:lnTo>
                      <a:pt x="218" y="68"/>
                    </a:lnTo>
                    <a:lnTo>
                      <a:pt x="234" y="62"/>
                    </a:lnTo>
                    <a:lnTo>
                      <a:pt x="242" y="58"/>
                    </a:lnTo>
                    <a:lnTo>
                      <a:pt x="252" y="58"/>
                    </a:lnTo>
                    <a:lnTo>
                      <a:pt x="260" y="58"/>
                    </a:lnTo>
                    <a:lnTo>
                      <a:pt x="272" y="64"/>
                    </a:lnTo>
                    <a:lnTo>
                      <a:pt x="276" y="60"/>
                    </a:lnTo>
                    <a:lnTo>
                      <a:pt x="278" y="54"/>
                    </a:lnTo>
                    <a:lnTo>
                      <a:pt x="284" y="42"/>
                    </a:lnTo>
                    <a:lnTo>
                      <a:pt x="290" y="40"/>
                    </a:lnTo>
                    <a:lnTo>
                      <a:pt x="294" y="36"/>
                    </a:lnTo>
                    <a:lnTo>
                      <a:pt x="302" y="26"/>
                    </a:lnTo>
                    <a:lnTo>
                      <a:pt x="314" y="2"/>
                    </a:lnTo>
                    <a:lnTo>
                      <a:pt x="324" y="0"/>
                    </a:lnTo>
                    <a:lnTo>
                      <a:pt x="332" y="0"/>
                    </a:lnTo>
                    <a:lnTo>
                      <a:pt x="338" y="2"/>
                    </a:lnTo>
                    <a:lnTo>
                      <a:pt x="344" y="6"/>
                    </a:lnTo>
                    <a:lnTo>
                      <a:pt x="356" y="14"/>
                    </a:lnTo>
                    <a:lnTo>
                      <a:pt x="366" y="24"/>
                    </a:lnTo>
                    <a:lnTo>
                      <a:pt x="366" y="44"/>
                    </a:lnTo>
                    <a:close/>
                    <a:moveTo>
                      <a:pt x="296" y="116"/>
                    </a:moveTo>
                    <a:lnTo>
                      <a:pt x="296" y="116"/>
                    </a:lnTo>
                    <a:lnTo>
                      <a:pt x="294" y="112"/>
                    </a:lnTo>
                    <a:lnTo>
                      <a:pt x="292" y="108"/>
                    </a:lnTo>
                    <a:lnTo>
                      <a:pt x="288" y="106"/>
                    </a:lnTo>
                    <a:lnTo>
                      <a:pt x="284" y="104"/>
                    </a:lnTo>
                    <a:lnTo>
                      <a:pt x="284" y="110"/>
                    </a:lnTo>
                    <a:lnTo>
                      <a:pt x="288" y="112"/>
                    </a:lnTo>
                    <a:lnTo>
                      <a:pt x="296" y="116"/>
                    </a:lnTo>
                    <a:close/>
                    <a:moveTo>
                      <a:pt x="266" y="294"/>
                    </a:moveTo>
                    <a:lnTo>
                      <a:pt x="266" y="294"/>
                    </a:lnTo>
                    <a:lnTo>
                      <a:pt x="270" y="288"/>
                    </a:lnTo>
                    <a:lnTo>
                      <a:pt x="270" y="280"/>
                    </a:lnTo>
                    <a:lnTo>
                      <a:pt x="270" y="272"/>
                    </a:lnTo>
                    <a:lnTo>
                      <a:pt x="268" y="264"/>
                    </a:lnTo>
                    <a:lnTo>
                      <a:pt x="262" y="248"/>
                    </a:lnTo>
                    <a:lnTo>
                      <a:pt x="260" y="240"/>
                    </a:lnTo>
                    <a:lnTo>
                      <a:pt x="260" y="232"/>
                    </a:lnTo>
                    <a:lnTo>
                      <a:pt x="238" y="224"/>
                    </a:lnTo>
                    <a:lnTo>
                      <a:pt x="242" y="232"/>
                    </a:lnTo>
                    <a:lnTo>
                      <a:pt x="244" y="244"/>
                    </a:lnTo>
                    <a:lnTo>
                      <a:pt x="244" y="266"/>
                    </a:lnTo>
                    <a:lnTo>
                      <a:pt x="246" y="278"/>
                    </a:lnTo>
                    <a:lnTo>
                      <a:pt x="250" y="286"/>
                    </a:lnTo>
                    <a:lnTo>
                      <a:pt x="252" y="290"/>
                    </a:lnTo>
                    <a:lnTo>
                      <a:pt x="256" y="292"/>
                    </a:lnTo>
                    <a:lnTo>
                      <a:pt x="260" y="294"/>
                    </a:lnTo>
                    <a:lnTo>
                      <a:pt x="266" y="294"/>
                    </a:lnTo>
                    <a:close/>
                    <a:moveTo>
                      <a:pt x="416" y="232"/>
                    </a:moveTo>
                    <a:lnTo>
                      <a:pt x="416" y="232"/>
                    </a:lnTo>
                    <a:lnTo>
                      <a:pt x="410" y="248"/>
                    </a:lnTo>
                    <a:lnTo>
                      <a:pt x="406" y="266"/>
                    </a:lnTo>
                    <a:lnTo>
                      <a:pt x="406" y="284"/>
                    </a:lnTo>
                    <a:lnTo>
                      <a:pt x="408" y="304"/>
                    </a:lnTo>
                    <a:lnTo>
                      <a:pt x="420" y="298"/>
                    </a:lnTo>
                    <a:lnTo>
                      <a:pt x="428" y="288"/>
                    </a:lnTo>
                    <a:lnTo>
                      <a:pt x="434" y="276"/>
                    </a:lnTo>
                    <a:lnTo>
                      <a:pt x="438" y="264"/>
                    </a:lnTo>
                    <a:lnTo>
                      <a:pt x="454" y="248"/>
                    </a:lnTo>
                    <a:lnTo>
                      <a:pt x="462" y="238"/>
                    </a:lnTo>
                    <a:lnTo>
                      <a:pt x="464" y="234"/>
                    </a:lnTo>
                    <a:lnTo>
                      <a:pt x="466" y="226"/>
                    </a:lnTo>
                    <a:lnTo>
                      <a:pt x="438" y="228"/>
                    </a:lnTo>
                    <a:lnTo>
                      <a:pt x="426" y="228"/>
                    </a:lnTo>
                    <a:lnTo>
                      <a:pt x="416" y="232"/>
                    </a:lnTo>
                    <a:close/>
                    <a:moveTo>
                      <a:pt x="136" y="328"/>
                    </a:moveTo>
                    <a:lnTo>
                      <a:pt x="136" y="328"/>
                    </a:lnTo>
                    <a:lnTo>
                      <a:pt x="134" y="322"/>
                    </a:lnTo>
                    <a:lnTo>
                      <a:pt x="132" y="320"/>
                    </a:lnTo>
                    <a:lnTo>
                      <a:pt x="126" y="318"/>
                    </a:lnTo>
                    <a:lnTo>
                      <a:pt x="120" y="316"/>
                    </a:lnTo>
                    <a:lnTo>
                      <a:pt x="108" y="314"/>
                    </a:lnTo>
                    <a:lnTo>
                      <a:pt x="102" y="314"/>
                    </a:lnTo>
                    <a:lnTo>
                      <a:pt x="98" y="312"/>
                    </a:lnTo>
                    <a:lnTo>
                      <a:pt x="100" y="316"/>
                    </a:lnTo>
                    <a:lnTo>
                      <a:pt x="102" y="320"/>
                    </a:lnTo>
                    <a:lnTo>
                      <a:pt x="106" y="324"/>
                    </a:lnTo>
                    <a:lnTo>
                      <a:pt x="110" y="326"/>
                    </a:lnTo>
                    <a:lnTo>
                      <a:pt x="122" y="328"/>
                    </a:lnTo>
                    <a:lnTo>
                      <a:pt x="136" y="328"/>
                    </a:lnTo>
                    <a:close/>
                    <a:moveTo>
                      <a:pt x="198" y="566"/>
                    </a:moveTo>
                    <a:lnTo>
                      <a:pt x="198" y="566"/>
                    </a:lnTo>
                    <a:lnTo>
                      <a:pt x="196" y="580"/>
                    </a:lnTo>
                    <a:lnTo>
                      <a:pt x="196" y="592"/>
                    </a:lnTo>
                    <a:lnTo>
                      <a:pt x="198" y="616"/>
                    </a:lnTo>
                    <a:lnTo>
                      <a:pt x="198" y="630"/>
                    </a:lnTo>
                    <a:lnTo>
                      <a:pt x="196" y="642"/>
                    </a:lnTo>
                    <a:lnTo>
                      <a:pt x="192" y="652"/>
                    </a:lnTo>
                    <a:lnTo>
                      <a:pt x="186" y="662"/>
                    </a:lnTo>
                    <a:lnTo>
                      <a:pt x="180" y="668"/>
                    </a:lnTo>
                    <a:lnTo>
                      <a:pt x="174" y="672"/>
                    </a:lnTo>
                    <a:lnTo>
                      <a:pt x="166" y="676"/>
                    </a:lnTo>
                    <a:lnTo>
                      <a:pt x="164" y="680"/>
                    </a:lnTo>
                    <a:lnTo>
                      <a:pt x="162" y="684"/>
                    </a:lnTo>
                    <a:lnTo>
                      <a:pt x="172" y="686"/>
                    </a:lnTo>
                    <a:lnTo>
                      <a:pt x="180" y="686"/>
                    </a:lnTo>
                    <a:lnTo>
                      <a:pt x="192" y="682"/>
                    </a:lnTo>
                    <a:lnTo>
                      <a:pt x="204" y="676"/>
                    </a:lnTo>
                    <a:lnTo>
                      <a:pt x="210" y="676"/>
                    </a:lnTo>
                    <a:lnTo>
                      <a:pt x="218" y="674"/>
                    </a:lnTo>
                    <a:lnTo>
                      <a:pt x="222" y="666"/>
                    </a:lnTo>
                    <a:lnTo>
                      <a:pt x="228" y="662"/>
                    </a:lnTo>
                    <a:lnTo>
                      <a:pt x="238" y="658"/>
                    </a:lnTo>
                    <a:lnTo>
                      <a:pt x="248" y="658"/>
                    </a:lnTo>
                    <a:lnTo>
                      <a:pt x="268" y="662"/>
                    </a:lnTo>
                    <a:lnTo>
                      <a:pt x="288" y="666"/>
                    </a:lnTo>
                    <a:lnTo>
                      <a:pt x="278" y="660"/>
                    </a:lnTo>
                    <a:lnTo>
                      <a:pt x="268" y="654"/>
                    </a:lnTo>
                    <a:lnTo>
                      <a:pt x="262" y="646"/>
                    </a:lnTo>
                    <a:lnTo>
                      <a:pt x="258" y="640"/>
                    </a:lnTo>
                    <a:lnTo>
                      <a:pt x="256" y="634"/>
                    </a:lnTo>
                    <a:lnTo>
                      <a:pt x="262" y="622"/>
                    </a:lnTo>
                    <a:lnTo>
                      <a:pt x="266" y="608"/>
                    </a:lnTo>
                    <a:lnTo>
                      <a:pt x="268" y="592"/>
                    </a:lnTo>
                    <a:lnTo>
                      <a:pt x="266" y="576"/>
                    </a:lnTo>
                    <a:lnTo>
                      <a:pt x="272" y="574"/>
                    </a:lnTo>
                    <a:lnTo>
                      <a:pt x="276" y="570"/>
                    </a:lnTo>
                    <a:lnTo>
                      <a:pt x="280" y="564"/>
                    </a:lnTo>
                    <a:lnTo>
                      <a:pt x="284" y="558"/>
                    </a:lnTo>
                    <a:lnTo>
                      <a:pt x="288" y="556"/>
                    </a:lnTo>
                    <a:lnTo>
                      <a:pt x="292" y="554"/>
                    </a:lnTo>
                    <a:lnTo>
                      <a:pt x="298" y="554"/>
                    </a:lnTo>
                    <a:lnTo>
                      <a:pt x="304" y="558"/>
                    </a:lnTo>
                    <a:lnTo>
                      <a:pt x="314" y="564"/>
                    </a:lnTo>
                    <a:lnTo>
                      <a:pt x="324" y="572"/>
                    </a:lnTo>
                    <a:lnTo>
                      <a:pt x="330" y="574"/>
                    </a:lnTo>
                    <a:lnTo>
                      <a:pt x="336" y="574"/>
                    </a:lnTo>
                    <a:lnTo>
                      <a:pt x="336" y="580"/>
                    </a:lnTo>
                    <a:lnTo>
                      <a:pt x="338" y="584"/>
                    </a:lnTo>
                    <a:lnTo>
                      <a:pt x="346" y="590"/>
                    </a:lnTo>
                    <a:lnTo>
                      <a:pt x="362" y="598"/>
                    </a:lnTo>
                    <a:lnTo>
                      <a:pt x="360" y="590"/>
                    </a:lnTo>
                    <a:lnTo>
                      <a:pt x="356" y="584"/>
                    </a:lnTo>
                    <a:lnTo>
                      <a:pt x="344" y="574"/>
                    </a:lnTo>
                    <a:lnTo>
                      <a:pt x="338" y="570"/>
                    </a:lnTo>
                    <a:lnTo>
                      <a:pt x="334" y="564"/>
                    </a:lnTo>
                    <a:lnTo>
                      <a:pt x="330" y="556"/>
                    </a:lnTo>
                    <a:lnTo>
                      <a:pt x="328" y="548"/>
                    </a:lnTo>
                    <a:lnTo>
                      <a:pt x="314" y="542"/>
                    </a:lnTo>
                    <a:lnTo>
                      <a:pt x="296" y="538"/>
                    </a:lnTo>
                    <a:lnTo>
                      <a:pt x="276" y="536"/>
                    </a:lnTo>
                    <a:lnTo>
                      <a:pt x="254" y="534"/>
                    </a:lnTo>
                    <a:lnTo>
                      <a:pt x="236" y="536"/>
                    </a:lnTo>
                    <a:lnTo>
                      <a:pt x="218" y="542"/>
                    </a:lnTo>
                    <a:lnTo>
                      <a:pt x="212" y="546"/>
                    </a:lnTo>
                    <a:lnTo>
                      <a:pt x="206" y="552"/>
                    </a:lnTo>
                    <a:lnTo>
                      <a:pt x="202" y="558"/>
                    </a:lnTo>
                    <a:lnTo>
                      <a:pt x="198" y="566"/>
                    </a:lnTo>
                    <a:close/>
                    <a:moveTo>
                      <a:pt x="290" y="666"/>
                    </a:moveTo>
                    <a:lnTo>
                      <a:pt x="290" y="666"/>
                    </a:lnTo>
                    <a:lnTo>
                      <a:pt x="304" y="666"/>
                    </a:lnTo>
                    <a:lnTo>
                      <a:pt x="304" y="660"/>
                    </a:lnTo>
                    <a:lnTo>
                      <a:pt x="290" y="660"/>
                    </a:lnTo>
                    <a:lnTo>
                      <a:pt x="290" y="666"/>
                    </a:lnTo>
                    <a:close/>
                  </a:path>
                </a:pathLst>
              </a:custGeom>
              <a:solidFill>
                <a:srgbClr val="000000"/>
              </a:solidFill>
              <a:ln w="9525">
                <a:noFill/>
                <a:round/>
                <a:headEnd/>
                <a:tailEnd/>
              </a:ln>
            </p:spPr>
            <p:txBody>
              <a:bodyPr/>
              <a:lstStyle/>
              <a:p>
                <a:endParaRPr lang="en-GB"/>
              </a:p>
            </p:txBody>
          </p:sp>
          <p:sp>
            <p:nvSpPr>
              <p:cNvPr id="110" name="Freeform 63"/>
              <p:cNvSpPr>
                <a:spLocks noEditPoints="1"/>
              </p:cNvSpPr>
              <p:nvPr/>
            </p:nvSpPr>
            <p:spPr bwMode="auto">
              <a:xfrm>
                <a:off x="4721225" y="3414713"/>
                <a:ext cx="1101725" cy="1101725"/>
              </a:xfrm>
              <a:custGeom>
                <a:avLst/>
                <a:gdLst>
                  <a:gd name="T0" fmla="*/ 2147483647 w 694"/>
                  <a:gd name="T1" fmla="*/ 2147483647 h 694"/>
                  <a:gd name="T2" fmla="*/ 2147483647 w 694"/>
                  <a:gd name="T3" fmla="*/ 2147483647 h 694"/>
                  <a:gd name="T4" fmla="*/ 2147483647 w 694"/>
                  <a:gd name="T5" fmla="*/ 2147483647 h 694"/>
                  <a:gd name="T6" fmla="*/ 2147483647 w 694"/>
                  <a:gd name="T7" fmla="*/ 2147483647 h 694"/>
                  <a:gd name="T8" fmla="*/ 2147483647 w 694"/>
                  <a:gd name="T9" fmla="*/ 2147483647 h 694"/>
                  <a:gd name="T10" fmla="*/ 2147483647 w 694"/>
                  <a:gd name="T11" fmla="*/ 2147483647 h 694"/>
                  <a:gd name="T12" fmla="*/ 2147483647 w 694"/>
                  <a:gd name="T13" fmla="*/ 2147483647 h 694"/>
                  <a:gd name="T14" fmla="*/ 2147483647 w 694"/>
                  <a:gd name="T15" fmla="*/ 2147483647 h 694"/>
                  <a:gd name="T16" fmla="*/ 2147483647 w 694"/>
                  <a:gd name="T17" fmla="*/ 2147483647 h 694"/>
                  <a:gd name="T18" fmla="*/ 2147483647 w 694"/>
                  <a:gd name="T19" fmla="*/ 2147483647 h 694"/>
                  <a:gd name="T20" fmla="*/ 2147483647 w 694"/>
                  <a:gd name="T21" fmla="*/ 2147483647 h 694"/>
                  <a:gd name="T22" fmla="*/ 2147483647 w 694"/>
                  <a:gd name="T23" fmla="*/ 2147483647 h 694"/>
                  <a:gd name="T24" fmla="*/ 2147483647 w 694"/>
                  <a:gd name="T25" fmla="*/ 2147483647 h 694"/>
                  <a:gd name="T26" fmla="*/ 2147483647 w 694"/>
                  <a:gd name="T27" fmla="*/ 2147483647 h 694"/>
                  <a:gd name="T28" fmla="*/ 2147483647 w 694"/>
                  <a:gd name="T29" fmla="*/ 2147483647 h 694"/>
                  <a:gd name="T30" fmla="*/ 2147483647 w 694"/>
                  <a:gd name="T31" fmla="*/ 2147483647 h 694"/>
                  <a:gd name="T32" fmla="*/ 2147483647 w 694"/>
                  <a:gd name="T33" fmla="*/ 2147483647 h 694"/>
                  <a:gd name="T34" fmla="*/ 2147483647 w 694"/>
                  <a:gd name="T35" fmla="*/ 2147483647 h 694"/>
                  <a:gd name="T36" fmla="*/ 2147483647 w 694"/>
                  <a:gd name="T37" fmla="*/ 2147483647 h 694"/>
                  <a:gd name="T38" fmla="*/ 2147483647 w 694"/>
                  <a:gd name="T39" fmla="*/ 2147483647 h 694"/>
                  <a:gd name="T40" fmla="*/ 2147483647 w 694"/>
                  <a:gd name="T41" fmla="*/ 2147483647 h 694"/>
                  <a:gd name="T42" fmla="*/ 2147483647 w 694"/>
                  <a:gd name="T43" fmla="*/ 2147483647 h 694"/>
                  <a:gd name="T44" fmla="*/ 2147483647 w 694"/>
                  <a:gd name="T45" fmla="*/ 2147483647 h 694"/>
                  <a:gd name="T46" fmla="*/ 2147483647 w 694"/>
                  <a:gd name="T47" fmla="*/ 2147483647 h 694"/>
                  <a:gd name="T48" fmla="*/ 2147483647 w 694"/>
                  <a:gd name="T49" fmla="*/ 2147483647 h 694"/>
                  <a:gd name="T50" fmla="*/ 2147483647 w 694"/>
                  <a:gd name="T51" fmla="*/ 2147483647 h 694"/>
                  <a:gd name="T52" fmla="*/ 2147483647 w 694"/>
                  <a:gd name="T53" fmla="*/ 2147483647 h 694"/>
                  <a:gd name="T54" fmla="*/ 2147483647 w 694"/>
                  <a:gd name="T55" fmla="*/ 2147483647 h 694"/>
                  <a:gd name="T56" fmla="*/ 2147483647 w 694"/>
                  <a:gd name="T57" fmla="*/ 2147483647 h 694"/>
                  <a:gd name="T58" fmla="*/ 2147483647 w 694"/>
                  <a:gd name="T59" fmla="*/ 2147483647 h 694"/>
                  <a:gd name="T60" fmla="*/ 2147483647 w 694"/>
                  <a:gd name="T61" fmla="*/ 2147483647 h 694"/>
                  <a:gd name="T62" fmla="*/ 2147483647 w 694"/>
                  <a:gd name="T63" fmla="*/ 2147483647 h 694"/>
                  <a:gd name="T64" fmla="*/ 2147483647 w 694"/>
                  <a:gd name="T65" fmla="*/ 2147483647 h 694"/>
                  <a:gd name="T66" fmla="*/ 2147483647 w 694"/>
                  <a:gd name="T67" fmla="*/ 2147483647 h 694"/>
                  <a:gd name="T68" fmla="*/ 2147483647 w 694"/>
                  <a:gd name="T69" fmla="*/ 2147483647 h 694"/>
                  <a:gd name="T70" fmla="*/ 2147483647 w 694"/>
                  <a:gd name="T71" fmla="*/ 2147483647 h 694"/>
                  <a:gd name="T72" fmla="*/ 2147483647 w 694"/>
                  <a:gd name="T73" fmla="*/ 2147483647 h 694"/>
                  <a:gd name="T74" fmla="*/ 2147483647 w 694"/>
                  <a:gd name="T75" fmla="*/ 2147483647 h 694"/>
                  <a:gd name="T76" fmla="*/ 2147483647 w 694"/>
                  <a:gd name="T77" fmla="*/ 2147483647 h 694"/>
                  <a:gd name="T78" fmla="*/ 2147483647 w 694"/>
                  <a:gd name="T79" fmla="*/ 2147483647 h 694"/>
                  <a:gd name="T80" fmla="*/ 2147483647 w 694"/>
                  <a:gd name="T81" fmla="*/ 2147483647 h 694"/>
                  <a:gd name="T82" fmla="*/ 2147483647 w 694"/>
                  <a:gd name="T83" fmla="*/ 2147483647 h 694"/>
                  <a:gd name="T84" fmla="*/ 2147483647 w 694"/>
                  <a:gd name="T85" fmla="*/ 2147483647 h 694"/>
                  <a:gd name="T86" fmla="*/ 2147483647 w 694"/>
                  <a:gd name="T87" fmla="*/ 2147483647 h 694"/>
                  <a:gd name="T88" fmla="*/ 2147483647 w 694"/>
                  <a:gd name="T89" fmla="*/ 2147483647 h 694"/>
                  <a:gd name="T90" fmla="*/ 2147483647 w 694"/>
                  <a:gd name="T91" fmla="*/ 2147483647 h 694"/>
                  <a:gd name="T92" fmla="*/ 2147483647 w 694"/>
                  <a:gd name="T93" fmla="*/ 2147483647 h 694"/>
                  <a:gd name="T94" fmla="*/ 2147483647 w 694"/>
                  <a:gd name="T95" fmla="*/ 2147483647 h 694"/>
                  <a:gd name="T96" fmla="*/ 2147483647 w 694"/>
                  <a:gd name="T97" fmla="*/ 2147483647 h 694"/>
                  <a:gd name="T98" fmla="*/ 2147483647 w 694"/>
                  <a:gd name="T99" fmla="*/ 2147483647 h 694"/>
                  <a:gd name="T100" fmla="*/ 2147483647 w 694"/>
                  <a:gd name="T101" fmla="*/ 2147483647 h 694"/>
                  <a:gd name="T102" fmla="*/ 2147483647 w 694"/>
                  <a:gd name="T103" fmla="*/ 2147483647 h 694"/>
                  <a:gd name="T104" fmla="*/ 2147483647 w 694"/>
                  <a:gd name="T105" fmla="*/ 2147483647 h 694"/>
                  <a:gd name="T106" fmla="*/ 2147483647 w 694"/>
                  <a:gd name="T107" fmla="*/ 2147483647 h 694"/>
                  <a:gd name="T108" fmla="*/ 2147483647 w 694"/>
                  <a:gd name="T109" fmla="*/ 2147483647 h 694"/>
                  <a:gd name="T110" fmla="*/ 2147483647 w 694"/>
                  <a:gd name="T111" fmla="*/ 2147483647 h 694"/>
                  <a:gd name="T112" fmla="*/ 2147483647 w 694"/>
                  <a:gd name="T113" fmla="*/ 2147483647 h 694"/>
                  <a:gd name="T114" fmla="*/ 2147483647 w 694"/>
                  <a:gd name="T115" fmla="*/ 2147483647 h 6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4"/>
                  <a:gd name="T175" fmla="*/ 0 h 694"/>
                  <a:gd name="T176" fmla="*/ 694 w 694"/>
                  <a:gd name="T177" fmla="*/ 694 h 6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4" h="694">
                    <a:moveTo>
                      <a:pt x="480" y="6"/>
                    </a:moveTo>
                    <a:lnTo>
                      <a:pt x="480" y="6"/>
                    </a:lnTo>
                    <a:lnTo>
                      <a:pt x="482" y="10"/>
                    </a:lnTo>
                    <a:lnTo>
                      <a:pt x="486" y="14"/>
                    </a:lnTo>
                    <a:lnTo>
                      <a:pt x="488" y="18"/>
                    </a:lnTo>
                    <a:lnTo>
                      <a:pt x="490" y="26"/>
                    </a:lnTo>
                    <a:lnTo>
                      <a:pt x="510" y="24"/>
                    </a:lnTo>
                    <a:lnTo>
                      <a:pt x="520" y="26"/>
                    </a:lnTo>
                    <a:lnTo>
                      <a:pt x="522" y="28"/>
                    </a:lnTo>
                    <a:lnTo>
                      <a:pt x="526" y="32"/>
                    </a:lnTo>
                    <a:lnTo>
                      <a:pt x="530" y="26"/>
                    </a:lnTo>
                    <a:lnTo>
                      <a:pt x="538" y="20"/>
                    </a:lnTo>
                    <a:lnTo>
                      <a:pt x="546" y="14"/>
                    </a:lnTo>
                    <a:lnTo>
                      <a:pt x="556" y="10"/>
                    </a:lnTo>
                    <a:lnTo>
                      <a:pt x="566" y="8"/>
                    </a:lnTo>
                    <a:lnTo>
                      <a:pt x="576" y="10"/>
                    </a:lnTo>
                    <a:lnTo>
                      <a:pt x="586" y="12"/>
                    </a:lnTo>
                    <a:lnTo>
                      <a:pt x="596" y="18"/>
                    </a:lnTo>
                    <a:lnTo>
                      <a:pt x="596" y="28"/>
                    </a:lnTo>
                    <a:lnTo>
                      <a:pt x="594" y="36"/>
                    </a:lnTo>
                    <a:lnTo>
                      <a:pt x="594" y="42"/>
                    </a:lnTo>
                    <a:lnTo>
                      <a:pt x="592" y="52"/>
                    </a:lnTo>
                    <a:lnTo>
                      <a:pt x="602" y="56"/>
                    </a:lnTo>
                    <a:lnTo>
                      <a:pt x="612" y="58"/>
                    </a:lnTo>
                    <a:lnTo>
                      <a:pt x="634" y="62"/>
                    </a:lnTo>
                    <a:lnTo>
                      <a:pt x="654" y="66"/>
                    </a:lnTo>
                    <a:lnTo>
                      <a:pt x="664" y="70"/>
                    </a:lnTo>
                    <a:lnTo>
                      <a:pt x="672" y="74"/>
                    </a:lnTo>
                    <a:lnTo>
                      <a:pt x="674" y="80"/>
                    </a:lnTo>
                    <a:lnTo>
                      <a:pt x="674" y="86"/>
                    </a:lnTo>
                    <a:lnTo>
                      <a:pt x="670" y="98"/>
                    </a:lnTo>
                    <a:lnTo>
                      <a:pt x="658" y="100"/>
                    </a:lnTo>
                    <a:lnTo>
                      <a:pt x="652" y="104"/>
                    </a:lnTo>
                    <a:lnTo>
                      <a:pt x="652" y="106"/>
                    </a:lnTo>
                    <a:lnTo>
                      <a:pt x="650" y="110"/>
                    </a:lnTo>
                    <a:lnTo>
                      <a:pt x="662" y="112"/>
                    </a:lnTo>
                    <a:lnTo>
                      <a:pt x="672" y="118"/>
                    </a:lnTo>
                    <a:lnTo>
                      <a:pt x="682" y="124"/>
                    </a:lnTo>
                    <a:lnTo>
                      <a:pt x="692" y="128"/>
                    </a:lnTo>
                    <a:lnTo>
                      <a:pt x="694" y="140"/>
                    </a:lnTo>
                    <a:lnTo>
                      <a:pt x="694" y="154"/>
                    </a:lnTo>
                    <a:lnTo>
                      <a:pt x="692" y="166"/>
                    </a:lnTo>
                    <a:lnTo>
                      <a:pt x="690" y="176"/>
                    </a:lnTo>
                    <a:lnTo>
                      <a:pt x="684" y="186"/>
                    </a:lnTo>
                    <a:lnTo>
                      <a:pt x="676" y="194"/>
                    </a:lnTo>
                    <a:lnTo>
                      <a:pt x="666" y="198"/>
                    </a:lnTo>
                    <a:lnTo>
                      <a:pt x="654" y="202"/>
                    </a:lnTo>
                    <a:lnTo>
                      <a:pt x="648" y="208"/>
                    </a:lnTo>
                    <a:lnTo>
                      <a:pt x="644" y="214"/>
                    </a:lnTo>
                    <a:lnTo>
                      <a:pt x="638" y="220"/>
                    </a:lnTo>
                    <a:lnTo>
                      <a:pt x="634" y="222"/>
                    </a:lnTo>
                    <a:lnTo>
                      <a:pt x="630" y="222"/>
                    </a:lnTo>
                    <a:lnTo>
                      <a:pt x="634" y="228"/>
                    </a:lnTo>
                    <a:lnTo>
                      <a:pt x="640" y="232"/>
                    </a:lnTo>
                    <a:lnTo>
                      <a:pt x="652" y="240"/>
                    </a:lnTo>
                    <a:lnTo>
                      <a:pt x="658" y="244"/>
                    </a:lnTo>
                    <a:lnTo>
                      <a:pt x="664" y="250"/>
                    </a:lnTo>
                    <a:lnTo>
                      <a:pt x="668" y="256"/>
                    </a:lnTo>
                    <a:lnTo>
                      <a:pt x="670" y="264"/>
                    </a:lnTo>
                    <a:lnTo>
                      <a:pt x="666" y="272"/>
                    </a:lnTo>
                    <a:lnTo>
                      <a:pt x="662" y="280"/>
                    </a:lnTo>
                    <a:lnTo>
                      <a:pt x="656" y="286"/>
                    </a:lnTo>
                    <a:lnTo>
                      <a:pt x="654" y="294"/>
                    </a:lnTo>
                    <a:lnTo>
                      <a:pt x="638" y="296"/>
                    </a:lnTo>
                    <a:lnTo>
                      <a:pt x="624" y="296"/>
                    </a:lnTo>
                    <a:lnTo>
                      <a:pt x="610" y="292"/>
                    </a:lnTo>
                    <a:lnTo>
                      <a:pt x="600" y="286"/>
                    </a:lnTo>
                    <a:lnTo>
                      <a:pt x="578" y="274"/>
                    </a:lnTo>
                    <a:lnTo>
                      <a:pt x="556" y="262"/>
                    </a:lnTo>
                    <a:lnTo>
                      <a:pt x="548" y="268"/>
                    </a:lnTo>
                    <a:lnTo>
                      <a:pt x="538" y="274"/>
                    </a:lnTo>
                    <a:lnTo>
                      <a:pt x="516" y="280"/>
                    </a:lnTo>
                    <a:lnTo>
                      <a:pt x="496" y="286"/>
                    </a:lnTo>
                    <a:lnTo>
                      <a:pt x="486" y="292"/>
                    </a:lnTo>
                    <a:lnTo>
                      <a:pt x="478" y="298"/>
                    </a:lnTo>
                    <a:lnTo>
                      <a:pt x="484" y="300"/>
                    </a:lnTo>
                    <a:lnTo>
                      <a:pt x="488" y="300"/>
                    </a:lnTo>
                    <a:lnTo>
                      <a:pt x="498" y="298"/>
                    </a:lnTo>
                    <a:lnTo>
                      <a:pt x="506" y="294"/>
                    </a:lnTo>
                    <a:lnTo>
                      <a:pt x="516" y="290"/>
                    </a:lnTo>
                    <a:lnTo>
                      <a:pt x="532" y="290"/>
                    </a:lnTo>
                    <a:lnTo>
                      <a:pt x="546" y="292"/>
                    </a:lnTo>
                    <a:lnTo>
                      <a:pt x="558" y="298"/>
                    </a:lnTo>
                    <a:lnTo>
                      <a:pt x="568" y="304"/>
                    </a:lnTo>
                    <a:lnTo>
                      <a:pt x="586" y="318"/>
                    </a:lnTo>
                    <a:lnTo>
                      <a:pt x="598" y="324"/>
                    </a:lnTo>
                    <a:lnTo>
                      <a:pt x="610" y="328"/>
                    </a:lnTo>
                    <a:lnTo>
                      <a:pt x="622" y="330"/>
                    </a:lnTo>
                    <a:lnTo>
                      <a:pt x="634" y="330"/>
                    </a:lnTo>
                    <a:lnTo>
                      <a:pt x="646" y="332"/>
                    </a:lnTo>
                    <a:lnTo>
                      <a:pt x="652" y="336"/>
                    </a:lnTo>
                    <a:lnTo>
                      <a:pt x="656" y="340"/>
                    </a:lnTo>
                    <a:lnTo>
                      <a:pt x="658" y="350"/>
                    </a:lnTo>
                    <a:lnTo>
                      <a:pt x="658" y="360"/>
                    </a:lnTo>
                    <a:lnTo>
                      <a:pt x="656" y="368"/>
                    </a:lnTo>
                    <a:lnTo>
                      <a:pt x="652" y="374"/>
                    </a:lnTo>
                    <a:lnTo>
                      <a:pt x="646" y="380"/>
                    </a:lnTo>
                    <a:lnTo>
                      <a:pt x="638" y="382"/>
                    </a:lnTo>
                    <a:lnTo>
                      <a:pt x="628" y="382"/>
                    </a:lnTo>
                    <a:lnTo>
                      <a:pt x="620" y="380"/>
                    </a:lnTo>
                    <a:lnTo>
                      <a:pt x="614" y="406"/>
                    </a:lnTo>
                    <a:lnTo>
                      <a:pt x="612" y="422"/>
                    </a:lnTo>
                    <a:lnTo>
                      <a:pt x="612" y="438"/>
                    </a:lnTo>
                    <a:lnTo>
                      <a:pt x="596" y="438"/>
                    </a:lnTo>
                    <a:lnTo>
                      <a:pt x="582" y="438"/>
                    </a:lnTo>
                    <a:lnTo>
                      <a:pt x="556" y="436"/>
                    </a:lnTo>
                    <a:lnTo>
                      <a:pt x="534" y="430"/>
                    </a:lnTo>
                    <a:lnTo>
                      <a:pt x="512" y="422"/>
                    </a:lnTo>
                    <a:lnTo>
                      <a:pt x="490" y="414"/>
                    </a:lnTo>
                    <a:lnTo>
                      <a:pt x="468" y="410"/>
                    </a:lnTo>
                    <a:lnTo>
                      <a:pt x="456" y="408"/>
                    </a:lnTo>
                    <a:lnTo>
                      <a:pt x="444" y="408"/>
                    </a:lnTo>
                    <a:lnTo>
                      <a:pt x="430" y="408"/>
                    </a:lnTo>
                    <a:lnTo>
                      <a:pt x="414" y="410"/>
                    </a:lnTo>
                    <a:lnTo>
                      <a:pt x="410" y="418"/>
                    </a:lnTo>
                    <a:lnTo>
                      <a:pt x="404" y="424"/>
                    </a:lnTo>
                    <a:lnTo>
                      <a:pt x="398" y="430"/>
                    </a:lnTo>
                    <a:lnTo>
                      <a:pt x="392" y="430"/>
                    </a:lnTo>
                    <a:lnTo>
                      <a:pt x="386" y="430"/>
                    </a:lnTo>
                    <a:lnTo>
                      <a:pt x="386" y="442"/>
                    </a:lnTo>
                    <a:lnTo>
                      <a:pt x="382" y="450"/>
                    </a:lnTo>
                    <a:lnTo>
                      <a:pt x="376" y="456"/>
                    </a:lnTo>
                    <a:lnTo>
                      <a:pt x="368" y="462"/>
                    </a:lnTo>
                    <a:lnTo>
                      <a:pt x="370" y="484"/>
                    </a:lnTo>
                    <a:lnTo>
                      <a:pt x="374" y="504"/>
                    </a:lnTo>
                    <a:lnTo>
                      <a:pt x="388" y="504"/>
                    </a:lnTo>
                    <a:lnTo>
                      <a:pt x="400" y="500"/>
                    </a:lnTo>
                    <a:lnTo>
                      <a:pt x="410" y="494"/>
                    </a:lnTo>
                    <a:lnTo>
                      <a:pt x="418" y="486"/>
                    </a:lnTo>
                    <a:lnTo>
                      <a:pt x="432" y="470"/>
                    </a:lnTo>
                    <a:lnTo>
                      <a:pt x="442" y="462"/>
                    </a:lnTo>
                    <a:lnTo>
                      <a:pt x="454" y="458"/>
                    </a:lnTo>
                    <a:lnTo>
                      <a:pt x="456" y="456"/>
                    </a:lnTo>
                    <a:lnTo>
                      <a:pt x="456" y="450"/>
                    </a:lnTo>
                    <a:lnTo>
                      <a:pt x="456" y="446"/>
                    </a:lnTo>
                    <a:lnTo>
                      <a:pt x="456" y="444"/>
                    </a:lnTo>
                    <a:lnTo>
                      <a:pt x="458" y="442"/>
                    </a:lnTo>
                    <a:lnTo>
                      <a:pt x="466" y="440"/>
                    </a:lnTo>
                    <a:lnTo>
                      <a:pt x="474" y="438"/>
                    </a:lnTo>
                    <a:lnTo>
                      <a:pt x="484" y="438"/>
                    </a:lnTo>
                    <a:lnTo>
                      <a:pt x="494" y="438"/>
                    </a:lnTo>
                    <a:lnTo>
                      <a:pt x="502" y="440"/>
                    </a:lnTo>
                    <a:lnTo>
                      <a:pt x="508" y="444"/>
                    </a:lnTo>
                    <a:lnTo>
                      <a:pt x="514" y="450"/>
                    </a:lnTo>
                    <a:lnTo>
                      <a:pt x="516" y="458"/>
                    </a:lnTo>
                    <a:lnTo>
                      <a:pt x="526" y="456"/>
                    </a:lnTo>
                    <a:lnTo>
                      <a:pt x="532" y="456"/>
                    </a:lnTo>
                    <a:lnTo>
                      <a:pt x="538" y="456"/>
                    </a:lnTo>
                    <a:lnTo>
                      <a:pt x="556" y="466"/>
                    </a:lnTo>
                    <a:lnTo>
                      <a:pt x="574" y="476"/>
                    </a:lnTo>
                    <a:lnTo>
                      <a:pt x="576" y="486"/>
                    </a:lnTo>
                    <a:lnTo>
                      <a:pt x="576" y="494"/>
                    </a:lnTo>
                    <a:lnTo>
                      <a:pt x="576" y="502"/>
                    </a:lnTo>
                    <a:lnTo>
                      <a:pt x="574" y="510"/>
                    </a:lnTo>
                    <a:lnTo>
                      <a:pt x="572" y="516"/>
                    </a:lnTo>
                    <a:lnTo>
                      <a:pt x="568" y="522"/>
                    </a:lnTo>
                    <a:lnTo>
                      <a:pt x="558" y="530"/>
                    </a:lnTo>
                    <a:lnTo>
                      <a:pt x="544" y="536"/>
                    </a:lnTo>
                    <a:lnTo>
                      <a:pt x="530" y="542"/>
                    </a:lnTo>
                    <a:lnTo>
                      <a:pt x="498" y="548"/>
                    </a:lnTo>
                    <a:lnTo>
                      <a:pt x="500" y="560"/>
                    </a:lnTo>
                    <a:lnTo>
                      <a:pt x="500" y="570"/>
                    </a:lnTo>
                    <a:lnTo>
                      <a:pt x="498" y="580"/>
                    </a:lnTo>
                    <a:lnTo>
                      <a:pt x="494" y="588"/>
                    </a:lnTo>
                    <a:lnTo>
                      <a:pt x="488" y="592"/>
                    </a:lnTo>
                    <a:lnTo>
                      <a:pt x="480" y="592"/>
                    </a:lnTo>
                    <a:lnTo>
                      <a:pt x="472" y="594"/>
                    </a:lnTo>
                    <a:lnTo>
                      <a:pt x="470" y="596"/>
                    </a:lnTo>
                    <a:lnTo>
                      <a:pt x="470" y="600"/>
                    </a:lnTo>
                    <a:lnTo>
                      <a:pt x="456" y="602"/>
                    </a:lnTo>
                    <a:lnTo>
                      <a:pt x="442" y="604"/>
                    </a:lnTo>
                    <a:lnTo>
                      <a:pt x="416" y="614"/>
                    </a:lnTo>
                    <a:lnTo>
                      <a:pt x="388" y="622"/>
                    </a:lnTo>
                    <a:lnTo>
                      <a:pt x="372" y="626"/>
                    </a:lnTo>
                    <a:lnTo>
                      <a:pt x="356" y="628"/>
                    </a:lnTo>
                    <a:lnTo>
                      <a:pt x="350" y="632"/>
                    </a:lnTo>
                    <a:lnTo>
                      <a:pt x="344" y="636"/>
                    </a:lnTo>
                    <a:lnTo>
                      <a:pt x="330" y="642"/>
                    </a:lnTo>
                    <a:lnTo>
                      <a:pt x="318" y="650"/>
                    </a:lnTo>
                    <a:lnTo>
                      <a:pt x="312" y="654"/>
                    </a:lnTo>
                    <a:lnTo>
                      <a:pt x="308" y="662"/>
                    </a:lnTo>
                    <a:lnTo>
                      <a:pt x="298" y="660"/>
                    </a:lnTo>
                    <a:lnTo>
                      <a:pt x="290" y="664"/>
                    </a:lnTo>
                    <a:lnTo>
                      <a:pt x="280" y="668"/>
                    </a:lnTo>
                    <a:lnTo>
                      <a:pt x="272" y="676"/>
                    </a:lnTo>
                    <a:lnTo>
                      <a:pt x="258" y="688"/>
                    </a:lnTo>
                    <a:lnTo>
                      <a:pt x="250" y="692"/>
                    </a:lnTo>
                    <a:lnTo>
                      <a:pt x="242" y="694"/>
                    </a:lnTo>
                    <a:lnTo>
                      <a:pt x="234" y="694"/>
                    </a:lnTo>
                    <a:lnTo>
                      <a:pt x="226" y="694"/>
                    </a:lnTo>
                    <a:lnTo>
                      <a:pt x="214" y="688"/>
                    </a:lnTo>
                    <a:lnTo>
                      <a:pt x="200" y="678"/>
                    </a:lnTo>
                    <a:lnTo>
                      <a:pt x="188" y="668"/>
                    </a:lnTo>
                    <a:lnTo>
                      <a:pt x="188" y="654"/>
                    </a:lnTo>
                    <a:lnTo>
                      <a:pt x="192" y="640"/>
                    </a:lnTo>
                    <a:lnTo>
                      <a:pt x="196" y="628"/>
                    </a:lnTo>
                    <a:lnTo>
                      <a:pt x="200" y="618"/>
                    </a:lnTo>
                    <a:lnTo>
                      <a:pt x="212" y="598"/>
                    </a:lnTo>
                    <a:lnTo>
                      <a:pt x="222" y="576"/>
                    </a:lnTo>
                    <a:lnTo>
                      <a:pt x="222" y="566"/>
                    </a:lnTo>
                    <a:lnTo>
                      <a:pt x="224" y="556"/>
                    </a:lnTo>
                    <a:lnTo>
                      <a:pt x="226" y="548"/>
                    </a:lnTo>
                    <a:lnTo>
                      <a:pt x="232" y="540"/>
                    </a:lnTo>
                    <a:lnTo>
                      <a:pt x="258" y="540"/>
                    </a:lnTo>
                    <a:lnTo>
                      <a:pt x="262" y="530"/>
                    </a:lnTo>
                    <a:lnTo>
                      <a:pt x="262" y="516"/>
                    </a:lnTo>
                    <a:lnTo>
                      <a:pt x="262" y="504"/>
                    </a:lnTo>
                    <a:lnTo>
                      <a:pt x="258" y="492"/>
                    </a:lnTo>
                    <a:lnTo>
                      <a:pt x="230" y="484"/>
                    </a:lnTo>
                    <a:lnTo>
                      <a:pt x="200" y="478"/>
                    </a:lnTo>
                    <a:lnTo>
                      <a:pt x="138" y="468"/>
                    </a:lnTo>
                    <a:lnTo>
                      <a:pt x="136" y="458"/>
                    </a:lnTo>
                    <a:lnTo>
                      <a:pt x="136" y="448"/>
                    </a:lnTo>
                    <a:lnTo>
                      <a:pt x="136" y="438"/>
                    </a:lnTo>
                    <a:lnTo>
                      <a:pt x="140" y="430"/>
                    </a:lnTo>
                    <a:lnTo>
                      <a:pt x="146" y="422"/>
                    </a:lnTo>
                    <a:lnTo>
                      <a:pt x="154" y="418"/>
                    </a:lnTo>
                    <a:lnTo>
                      <a:pt x="162" y="416"/>
                    </a:lnTo>
                    <a:lnTo>
                      <a:pt x="174" y="416"/>
                    </a:lnTo>
                    <a:lnTo>
                      <a:pt x="178" y="412"/>
                    </a:lnTo>
                    <a:lnTo>
                      <a:pt x="180" y="408"/>
                    </a:lnTo>
                    <a:lnTo>
                      <a:pt x="186" y="400"/>
                    </a:lnTo>
                    <a:lnTo>
                      <a:pt x="178" y="396"/>
                    </a:lnTo>
                    <a:lnTo>
                      <a:pt x="170" y="394"/>
                    </a:lnTo>
                    <a:lnTo>
                      <a:pt x="162" y="394"/>
                    </a:lnTo>
                    <a:lnTo>
                      <a:pt x="154" y="396"/>
                    </a:lnTo>
                    <a:lnTo>
                      <a:pt x="148" y="400"/>
                    </a:lnTo>
                    <a:lnTo>
                      <a:pt x="140" y="406"/>
                    </a:lnTo>
                    <a:lnTo>
                      <a:pt x="130" y="420"/>
                    </a:lnTo>
                    <a:lnTo>
                      <a:pt x="126" y="430"/>
                    </a:lnTo>
                    <a:lnTo>
                      <a:pt x="124" y="440"/>
                    </a:lnTo>
                    <a:lnTo>
                      <a:pt x="122" y="452"/>
                    </a:lnTo>
                    <a:lnTo>
                      <a:pt x="118" y="462"/>
                    </a:lnTo>
                    <a:lnTo>
                      <a:pt x="114" y="462"/>
                    </a:lnTo>
                    <a:lnTo>
                      <a:pt x="112" y="462"/>
                    </a:lnTo>
                    <a:lnTo>
                      <a:pt x="108" y="470"/>
                    </a:lnTo>
                    <a:lnTo>
                      <a:pt x="106" y="478"/>
                    </a:lnTo>
                    <a:lnTo>
                      <a:pt x="98" y="486"/>
                    </a:lnTo>
                    <a:lnTo>
                      <a:pt x="90" y="494"/>
                    </a:lnTo>
                    <a:lnTo>
                      <a:pt x="80" y="498"/>
                    </a:lnTo>
                    <a:lnTo>
                      <a:pt x="70" y="500"/>
                    </a:lnTo>
                    <a:lnTo>
                      <a:pt x="60" y="500"/>
                    </a:lnTo>
                    <a:lnTo>
                      <a:pt x="48" y="500"/>
                    </a:lnTo>
                    <a:lnTo>
                      <a:pt x="38" y="496"/>
                    </a:lnTo>
                    <a:lnTo>
                      <a:pt x="26" y="490"/>
                    </a:lnTo>
                    <a:lnTo>
                      <a:pt x="30" y="478"/>
                    </a:lnTo>
                    <a:lnTo>
                      <a:pt x="30" y="468"/>
                    </a:lnTo>
                    <a:lnTo>
                      <a:pt x="30" y="460"/>
                    </a:lnTo>
                    <a:lnTo>
                      <a:pt x="28" y="452"/>
                    </a:lnTo>
                    <a:lnTo>
                      <a:pt x="24" y="438"/>
                    </a:lnTo>
                    <a:lnTo>
                      <a:pt x="16" y="426"/>
                    </a:lnTo>
                    <a:lnTo>
                      <a:pt x="10" y="416"/>
                    </a:lnTo>
                    <a:lnTo>
                      <a:pt x="4" y="404"/>
                    </a:lnTo>
                    <a:lnTo>
                      <a:pt x="0" y="390"/>
                    </a:lnTo>
                    <a:lnTo>
                      <a:pt x="2" y="382"/>
                    </a:lnTo>
                    <a:lnTo>
                      <a:pt x="2" y="372"/>
                    </a:lnTo>
                    <a:lnTo>
                      <a:pt x="10" y="366"/>
                    </a:lnTo>
                    <a:lnTo>
                      <a:pt x="18" y="362"/>
                    </a:lnTo>
                    <a:lnTo>
                      <a:pt x="38" y="356"/>
                    </a:lnTo>
                    <a:lnTo>
                      <a:pt x="32" y="346"/>
                    </a:lnTo>
                    <a:lnTo>
                      <a:pt x="28" y="336"/>
                    </a:lnTo>
                    <a:lnTo>
                      <a:pt x="28" y="326"/>
                    </a:lnTo>
                    <a:lnTo>
                      <a:pt x="28" y="316"/>
                    </a:lnTo>
                    <a:lnTo>
                      <a:pt x="34" y="294"/>
                    </a:lnTo>
                    <a:lnTo>
                      <a:pt x="36" y="276"/>
                    </a:lnTo>
                    <a:lnTo>
                      <a:pt x="50" y="272"/>
                    </a:lnTo>
                    <a:lnTo>
                      <a:pt x="62" y="272"/>
                    </a:lnTo>
                    <a:lnTo>
                      <a:pt x="76" y="272"/>
                    </a:lnTo>
                    <a:lnTo>
                      <a:pt x="88" y="272"/>
                    </a:lnTo>
                    <a:lnTo>
                      <a:pt x="100" y="276"/>
                    </a:lnTo>
                    <a:lnTo>
                      <a:pt x="112" y="280"/>
                    </a:lnTo>
                    <a:lnTo>
                      <a:pt x="120" y="286"/>
                    </a:lnTo>
                    <a:lnTo>
                      <a:pt x="128" y="292"/>
                    </a:lnTo>
                    <a:lnTo>
                      <a:pt x="138" y="280"/>
                    </a:lnTo>
                    <a:lnTo>
                      <a:pt x="142" y="272"/>
                    </a:lnTo>
                    <a:lnTo>
                      <a:pt x="144" y="264"/>
                    </a:lnTo>
                    <a:lnTo>
                      <a:pt x="152" y="262"/>
                    </a:lnTo>
                    <a:lnTo>
                      <a:pt x="158" y="262"/>
                    </a:lnTo>
                    <a:lnTo>
                      <a:pt x="174" y="262"/>
                    </a:lnTo>
                    <a:lnTo>
                      <a:pt x="188" y="264"/>
                    </a:lnTo>
                    <a:lnTo>
                      <a:pt x="206" y="264"/>
                    </a:lnTo>
                    <a:lnTo>
                      <a:pt x="204" y="266"/>
                    </a:lnTo>
                    <a:lnTo>
                      <a:pt x="200" y="268"/>
                    </a:lnTo>
                    <a:lnTo>
                      <a:pt x="198" y="270"/>
                    </a:lnTo>
                    <a:lnTo>
                      <a:pt x="198" y="276"/>
                    </a:lnTo>
                    <a:lnTo>
                      <a:pt x="202" y="276"/>
                    </a:lnTo>
                    <a:lnTo>
                      <a:pt x="204" y="274"/>
                    </a:lnTo>
                    <a:lnTo>
                      <a:pt x="208" y="270"/>
                    </a:lnTo>
                    <a:lnTo>
                      <a:pt x="210" y="264"/>
                    </a:lnTo>
                    <a:lnTo>
                      <a:pt x="214" y="258"/>
                    </a:lnTo>
                    <a:lnTo>
                      <a:pt x="192" y="250"/>
                    </a:lnTo>
                    <a:lnTo>
                      <a:pt x="170" y="242"/>
                    </a:lnTo>
                    <a:lnTo>
                      <a:pt x="150" y="230"/>
                    </a:lnTo>
                    <a:lnTo>
                      <a:pt x="130" y="218"/>
                    </a:lnTo>
                    <a:lnTo>
                      <a:pt x="128" y="204"/>
                    </a:lnTo>
                    <a:lnTo>
                      <a:pt x="128" y="192"/>
                    </a:lnTo>
                    <a:lnTo>
                      <a:pt x="132" y="180"/>
                    </a:lnTo>
                    <a:lnTo>
                      <a:pt x="136" y="170"/>
                    </a:lnTo>
                    <a:lnTo>
                      <a:pt x="148" y="152"/>
                    </a:lnTo>
                    <a:lnTo>
                      <a:pt x="154" y="140"/>
                    </a:lnTo>
                    <a:lnTo>
                      <a:pt x="156" y="128"/>
                    </a:lnTo>
                    <a:lnTo>
                      <a:pt x="166" y="126"/>
                    </a:lnTo>
                    <a:lnTo>
                      <a:pt x="176" y="124"/>
                    </a:lnTo>
                    <a:lnTo>
                      <a:pt x="198" y="124"/>
                    </a:lnTo>
                    <a:lnTo>
                      <a:pt x="194" y="112"/>
                    </a:lnTo>
                    <a:lnTo>
                      <a:pt x="194" y="102"/>
                    </a:lnTo>
                    <a:lnTo>
                      <a:pt x="194" y="92"/>
                    </a:lnTo>
                    <a:lnTo>
                      <a:pt x="198" y="82"/>
                    </a:lnTo>
                    <a:lnTo>
                      <a:pt x="204" y="72"/>
                    </a:lnTo>
                    <a:lnTo>
                      <a:pt x="210" y="66"/>
                    </a:lnTo>
                    <a:lnTo>
                      <a:pt x="218" y="60"/>
                    </a:lnTo>
                    <a:lnTo>
                      <a:pt x="226" y="56"/>
                    </a:lnTo>
                    <a:lnTo>
                      <a:pt x="226" y="48"/>
                    </a:lnTo>
                    <a:lnTo>
                      <a:pt x="228" y="42"/>
                    </a:lnTo>
                    <a:lnTo>
                      <a:pt x="236" y="32"/>
                    </a:lnTo>
                    <a:lnTo>
                      <a:pt x="244" y="30"/>
                    </a:lnTo>
                    <a:lnTo>
                      <a:pt x="250" y="30"/>
                    </a:lnTo>
                    <a:lnTo>
                      <a:pt x="256" y="32"/>
                    </a:lnTo>
                    <a:lnTo>
                      <a:pt x="260" y="34"/>
                    </a:lnTo>
                    <a:lnTo>
                      <a:pt x="268" y="40"/>
                    </a:lnTo>
                    <a:lnTo>
                      <a:pt x="274" y="50"/>
                    </a:lnTo>
                    <a:lnTo>
                      <a:pt x="280" y="60"/>
                    </a:lnTo>
                    <a:lnTo>
                      <a:pt x="286" y="68"/>
                    </a:lnTo>
                    <a:lnTo>
                      <a:pt x="294" y="76"/>
                    </a:lnTo>
                    <a:lnTo>
                      <a:pt x="298" y="80"/>
                    </a:lnTo>
                    <a:lnTo>
                      <a:pt x="304" y="80"/>
                    </a:lnTo>
                    <a:lnTo>
                      <a:pt x="306" y="72"/>
                    </a:lnTo>
                    <a:lnTo>
                      <a:pt x="306" y="64"/>
                    </a:lnTo>
                    <a:lnTo>
                      <a:pt x="306" y="50"/>
                    </a:lnTo>
                    <a:lnTo>
                      <a:pt x="308" y="42"/>
                    </a:lnTo>
                    <a:lnTo>
                      <a:pt x="310" y="36"/>
                    </a:lnTo>
                    <a:lnTo>
                      <a:pt x="312" y="30"/>
                    </a:lnTo>
                    <a:lnTo>
                      <a:pt x="318" y="26"/>
                    </a:lnTo>
                    <a:lnTo>
                      <a:pt x="328" y="20"/>
                    </a:lnTo>
                    <a:lnTo>
                      <a:pt x="338" y="18"/>
                    </a:lnTo>
                    <a:lnTo>
                      <a:pt x="350" y="18"/>
                    </a:lnTo>
                    <a:lnTo>
                      <a:pt x="362" y="20"/>
                    </a:lnTo>
                    <a:lnTo>
                      <a:pt x="372" y="24"/>
                    </a:lnTo>
                    <a:lnTo>
                      <a:pt x="380" y="30"/>
                    </a:lnTo>
                    <a:lnTo>
                      <a:pt x="388" y="36"/>
                    </a:lnTo>
                    <a:lnTo>
                      <a:pt x="392" y="44"/>
                    </a:lnTo>
                    <a:lnTo>
                      <a:pt x="398" y="34"/>
                    </a:lnTo>
                    <a:lnTo>
                      <a:pt x="404" y="24"/>
                    </a:lnTo>
                    <a:lnTo>
                      <a:pt x="410" y="14"/>
                    </a:lnTo>
                    <a:lnTo>
                      <a:pt x="414" y="4"/>
                    </a:lnTo>
                    <a:lnTo>
                      <a:pt x="422" y="0"/>
                    </a:lnTo>
                    <a:lnTo>
                      <a:pt x="430" y="0"/>
                    </a:lnTo>
                    <a:lnTo>
                      <a:pt x="446" y="0"/>
                    </a:lnTo>
                    <a:lnTo>
                      <a:pt x="480" y="6"/>
                    </a:lnTo>
                    <a:close/>
                    <a:moveTo>
                      <a:pt x="472" y="104"/>
                    </a:moveTo>
                    <a:lnTo>
                      <a:pt x="472" y="104"/>
                    </a:lnTo>
                    <a:lnTo>
                      <a:pt x="476" y="88"/>
                    </a:lnTo>
                    <a:lnTo>
                      <a:pt x="476" y="78"/>
                    </a:lnTo>
                    <a:lnTo>
                      <a:pt x="476" y="76"/>
                    </a:lnTo>
                    <a:lnTo>
                      <a:pt x="472" y="74"/>
                    </a:lnTo>
                    <a:lnTo>
                      <a:pt x="470" y="82"/>
                    </a:lnTo>
                    <a:lnTo>
                      <a:pt x="466" y="90"/>
                    </a:lnTo>
                    <a:lnTo>
                      <a:pt x="464" y="96"/>
                    </a:lnTo>
                    <a:lnTo>
                      <a:pt x="464" y="100"/>
                    </a:lnTo>
                    <a:lnTo>
                      <a:pt x="468" y="102"/>
                    </a:lnTo>
                    <a:lnTo>
                      <a:pt x="472" y="104"/>
                    </a:lnTo>
                    <a:close/>
                    <a:moveTo>
                      <a:pt x="376" y="150"/>
                    </a:moveTo>
                    <a:lnTo>
                      <a:pt x="376" y="150"/>
                    </a:lnTo>
                    <a:lnTo>
                      <a:pt x="382" y="148"/>
                    </a:lnTo>
                    <a:lnTo>
                      <a:pt x="386" y="148"/>
                    </a:lnTo>
                    <a:lnTo>
                      <a:pt x="390" y="148"/>
                    </a:lnTo>
                    <a:lnTo>
                      <a:pt x="390" y="134"/>
                    </a:lnTo>
                    <a:lnTo>
                      <a:pt x="390" y="118"/>
                    </a:lnTo>
                    <a:lnTo>
                      <a:pt x="390" y="104"/>
                    </a:lnTo>
                    <a:lnTo>
                      <a:pt x="388" y="92"/>
                    </a:lnTo>
                    <a:lnTo>
                      <a:pt x="382" y="106"/>
                    </a:lnTo>
                    <a:lnTo>
                      <a:pt x="374" y="120"/>
                    </a:lnTo>
                    <a:lnTo>
                      <a:pt x="372" y="128"/>
                    </a:lnTo>
                    <a:lnTo>
                      <a:pt x="372" y="136"/>
                    </a:lnTo>
                    <a:lnTo>
                      <a:pt x="372" y="142"/>
                    </a:lnTo>
                    <a:lnTo>
                      <a:pt x="376" y="150"/>
                    </a:lnTo>
                    <a:close/>
                    <a:moveTo>
                      <a:pt x="256" y="358"/>
                    </a:moveTo>
                    <a:lnTo>
                      <a:pt x="256" y="358"/>
                    </a:lnTo>
                    <a:lnTo>
                      <a:pt x="258" y="348"/>
                    </a:lnTo>
                    <a:lnTo>
                      <a:pt x="256" y="338"/>
                    </a:lnTo>
                    <a:lnTo>
                      <a:pt x="252" y="332"/>
                    </a:lnTo>
                    <a:lnTo>
                      <a:pt x="246" y="326"/>
                    </a:lnTo>
                    <a:lnTo>
                      <a:pt x="232" y="318"/>
                    </a:lnTo>
                    <a:lnTo>
                      <a:pt x="218" y="310"/>
                    </a:lnTo>
                    <a:lnTo>
                      <a:pt x="222" y="328"/>
                    </a:lnTo>
                    <a:lnTo>
                      <a:pt x="224" y="334"/>
                    </a:lnTo>
                    <a:lnTo>
                      <a:pt x="228" y="342"/>
                    </a:lnTo>
                    <a:lnTo>
                      <a:pt x="234" y="348"/>
                    </a:lnTo>
                    <a:lnTo>
                      <a:pt x="240" y="352"/>
                    </a:lnTo>
                    <a:lnTo>
                      <a:pt x="246" y="356"/>
                    </a:lnTo>
                    <a:lnTo>
                      <a:pt x="256" y="358"/>
                    </a:lnTo>
                    <a:close/>
                  </a:path>
                </a:pathLst>
              </a:custGeom>
              <a:solidFill>
                <a:srgbClr val="000000"/>
              </a:solidFill>
              <a:ln w="9525">
                <a:noFill/>
                <a:round/>
                <a:headEnd/>
                <a:tailEnd/>
              </a:ln>
            </p:spPr>
            <p:txBody>
              <a:bodyPr/>
              <a:lstStyle/>
              <a:p>
                <a:endParaRPr lang="en-GB"/>
              </a:p>
            </p:txBody>
          </p:sp>
          <p:sp>
            <p:nvSpPr>
              <p:cNvPr id="111" name="Freeform 64"/>
              <p:cNvSpPr>
                <a:spLocks noEditPoints="1"/>
              </p:cNvSpPr>
              <p:nvPr/>
            </p:nvSpPr>
            <p:spPr bwMode="auto">
              <a:xfrm>
                <a:off x="2968625" y="4192588"/>
                <a:ext cx="400050" cy="381000"/>
              </a:xfrm>
              <a:custGeom>
                <a:avLst/>
                <a:gdLst>
                  <a:gd name="T0" fmla="*/ 2147483647 w 252"/>
                  <a:gd name="T1" fmla="*/ 2147483647 h 240"/>
                  <a:gd name="T2" fmla="*/ 2147483647 w 252"/>
                  <a:gd name="T3" fmla="*/ 2147483647 h 240"/>
                  <a:gd name="T4" fmla="*/ 2147483647 w 252"/>
                  <a:gd name="T5" fmla="*/ 2147483647 h 240"/>
                  <a:gd name="T6" fmla="*/ 2147483647 w 252"/>
                  <a:gd name="T7" fmla="*/ 2147483647 h 240"/>
                  <a:gd name="T8" fmla="*/ 2147483647 w 252"/>
                  <a:gd name="T9" fmla="*/ 2147483647 h 240"/>
                  <a:gd name="T10" fmla="*/ 0 w 252"/>
                  <a:gd name="T11" fmla="*/ 2147483647 h 240"/>
                  <a:gd name="T12" fmla="*/ 2147483647 w 252"/>
                  <a:gd name="T13" fmla="*/ 0 h 240"/>
                  <a:gd name="T14" fmla="*/ 2147483647 w 252"/>
                  <a:gd name="T15" fmla="*/ 2147483647 h 240"/>
                  <a:gd name="T16" fmla="*/ 2147483647 w 252"/>
                  <a:gd name="T17" fmla="*/ 2147483647 h 240"/>
                  <a:gd name="T18" fmla="*/ 2147483647 w 252"/>
                  <a:gd name="T19" fmla="*/ 2147483647 h 240"/>
                  <a:gd name="T20" fmla="*/ 2147483647 w 252"/>
                  <a:gd name="T21" fmla="*/ 2147483647 h 240"/>
                  <a:gd name="T22" fmla="*/ 2147483647 w 252"/>
                  <a:gd name="T23" fmla="*/ 2147483647 h 240"/>
                  <a:gd name="T24" fmla="*/ 2147483647 w 252"/>
                  <a:gd name="T25" fmla="*/ 2147483647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2"/>
                  <a:gd name="T40" fmla="*/ 0 h 240"/>
                  <a:gd name="T41" fmla="*/ 252 w 252"/>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2" h="240">
                    <a:moveTo>
                      <a:pt x="130" y="240"/>
                    </a:moveTo>
                    <a:lnTo>
                      <a:pt x="102" y="204"/>
                    </a:lnTo>
                    <a:lnTo>
                      <a:pt x="130" y="158"/>
                    </a:lnTo>
                    <a:lnTo>
                      <a:pt x="78" y="94"/>
                    </a:lnTo>
                    <a:lnTo>
                      <a:pt x="28" y="112"/>
                    </a:lnTo>
                    <a:lnTo>
                      <a:pt x="0" y="78"/>
                    </a:lnTo>
                    <a:lnTo>
                      <a:pt x="224" y="0"/>
                    </a:lnTo>
                    <a:lnTo>
                      <a:pt x="252" y="34"/>
                    </a:lnTo>
                    <a:lnTo>
                      <a:pt x="130" y="240"/>
                    </a:lnTo>
                    <a:close/>
                    <a:moveTo>
                      <a:pt x="150" y="124"/>
                    </a:moveTo>
                    <a:lnTo>
                      <a:pt x="196" y="50"/>
                    </a:lnTo>
                    <a:lnTo>
                      <a:pt x="114" y="80"/>
                    </a:lnTo>
                    <a:lnTo>
                      <a:pt x="150" y="124"/>
                    </a:lnTo>
                    <a:close/>
                  </a:path>
                </a:pathLst>
              </a:custGeom>
              <a:solidFill>
                <a:srgbClr val="000000"/>
              </a:solidFill>
              <a:ln w="9525">
                <a:noFill/>
                <a:round/>
                <a:headEnd/>
                <a:tailEnd/>
              </a:ln>
            </p:spPr>
            <p:txBody>
              <a:bodyPr/>
              <a:lstStyle/>
              <a:p>
                <a:endParaRPr lang="en-GB"/>
              </a:p>
            </p:txBody>
          </p:sp>
          <p:sp>
            <p:nvSpPr>
              <p:cNvPr id="112" name="Freeform 65"/>
              <p:cNvSpPr>
                <a:spLocks/>
              </p:cNvSpPr>
              <p:nvPr/>
            </p:nvSpPr>
            <p:spPr bwMode="auto">
              <a:xfrm>
                <a:off x="3279775" y="4411663"/>
                <a:ext cx="342900" cy="358775"/>
              </a:xfrm>
              <a:custGeom>
                <a:avLst/>
                <a:gdLst>
                  <a:gd name="T0" fmla="*/ 2147483647 w 216"/>
                  <a:gd name="T1" fmla="*/ 2147483647 h 226"/>
                  <a:gd name="T2" fmla="*/ 2147483647 w 216"/>
                  <a:gd name="T3" fmla="*/ 2147483647 h 226"/>
                  <a:gd name="T4" fmla="*/ 2147483647 w 216"/>
                  <a:gd name="T5" fmla="*/ 2147483647 h 226"/>
                  <a:gd name="T6" fmla="*/ 2147483647 w 216"/>
                  <a:gd name="T7" fmla="*/ 2147483647 h 226"/>
                  <a:gd name="T8" fmla="*/ 2147483647 w 216"/>
                  <a:gd name="T9" fmla="*/ 2147483647 h 226"/>
                  <a:gd name="T10" fmla="*/ 2147483647 w 216"/>
                  <a:gd name="T11" fmla="*/ 2147483647 h 226"/>
                  <a:gd name="T12" fmla="*/ 2147483647 w 216"/>
                  <a:gd name="T13" fmla="*/ 2147483647 h 226"/>
                  <a:gd name="T14" fmla="*/ 2147483647 w 216"/>
                  <a:gd name="T15" fmla="*/ 2147483647 h 226"/>
                  <a:gd name="T16" fmla="*/ 2147483647 w 216"/>
                  <a:gd name="T17" fmla="*/ 2147483647 h 226"/>
                  <a:gd name="T18" fmla="*/ 2147483647 w 216"/>
                  <a:gd name="T19" fmla="*/ 2147483647 h 226"/>
                  <a:gd name="T20" fmla="*/ 2147483647 w 216"/>
                  <a:gd name="T21" fmla="*/ 2147483647 h 226"/>
                  <a:gd name="T22" fmla="*/ 2147483647 w 216"/>
                  <a:gd name="T23" fmla="*/ 2147483647 h 226"/>
                  <a:gd name="T24" fmla="*/ 2147483647 w 216"/>
                  <a:gd name="T25" fmla="*/ 2147483647 h 226"/>
                  <a:gd name="T26" fmla="*/ 2147483647 w 216"/>
                  <a:gd name="T27" fmla="*/ 2147483647 h 226"/>
                  <a:gd name="T28" fmla="*/ 2147483647 w 216"/>
                  <a:gd name="T29" fmla="*/ 2147483647 h 226"/>
                  <a:gd name="T30" fmla="*/ 2147483647 w 216"/>
                  <a:gd name="T31" fmla="*/ 2147483647 h 226"/>
                  <a:gd name="T32" fmla="*/ 2147483647 w 216"/>
                  <a:gd name="T33" fmla="*/ 2147483647 h 226"/>
                  <a:gd name="T34" fmla="*/ 2147483647 w 216"/>
                  <a:gd name="T35" fmla="*/ 2147483647 h 226"/>
                  <a:gd name="T36" fmla="*/ 2147483647 w 216"/>
                  <a:gd name="T37" fmla="*/ 2147483647 h 226"/>
                  <a:gd name="T38" fmla="*/ 2147483647 w 216"/>
                  <a:gd name="T39" fmla="*/ 2147483647 h 226"/>
                  <a:gd name="T40" fmla="*/ 2147483647 w 216"/>
                  <a:gd name="T41" fmla="*/ 2147483647 h 226"/>
                  <a:gd name="T42" fmla="*/ 2147483647 w 216"/>
                  <a:gd name="T43" fmla="*/ 2147483647 h 226"/>
                  <a:gd name="T44" fmla="*/ 2147483647 w 216"/>
                  <a:gd name="T45" fmla="*/ 0 h 226"/>
                  <a:gd name="T46" fmla="*/ 2147483647 w 216"/>
                  <a:gd name="T47" fmla="*/ 2147483647 h 226"/>
                  <a:gd name="T48" fmla="*/ 2147483647 w 216"/>
                  <a:gd name="T49" fmla="*/ 2147483647 h 226"/>
                  <a:gd name="T50" fmla="*/ 2147483647 w 216"/>
                  <a:gd name="T51" fmla="*/ 2147483647 h 226"/>
                  <a:gd name="T52" fmla="*/ 2147483647 w 216"/>
                  <a:gd name="T53" fmla="*/ 2147483647 h 226"/>
                  <a:gd name="T54" fmla="*/ 2147483647 w 216"/>
                  <a:gd name="T55" fmla="*/ 2147483647 h 226"/>
                  <a:gd name="T56" fmla="*/ 2147483647 w 216"/>
                  <a:gd name="T57" fmla="*/ 2147483647 h 226"/>
                  <a:gd name="T58" fmla="*/ 2147483647 w 216"/>
                  <a:gd name="T59" fmla="*/ 2147483647 h 226"/>
                  <a:gd name="T60" fmla="*/ 2147483647 w 216"/>
                  <a:gd name="T61" fmla="*/ 2147483647 h 226"/>
                  <a:gd name="T62" fmla="*/ 2147483647 w 216"/>
                  <a:gd name="T63" fmla="*/ 2147483647 h 226"/>
                  <a:gd name="T64" fmla="*/ 2147483647 w 216"/>
                  <a:gd name="T65" fmla="*/ 2147483647 h 226"/>
                  <a:gd name="T66" fmla="*/ 2147483647 w 216"/>
                  <a:gd name="T67" fmla="*/ 2147483647 h 226"/>
                  <a:gd name="T68" fmla="*/ 2147483647 w 216"/>
                  <a:gd name="T69" fmla="*/ 2147483647 h 226"/>
                  <a:gd name="T70" fmla="*/ 2147483647 w 216"/>
                  <a:gd name="T71" fmla="*/ 2147483647 h 226"/>
                  <a:gd name="T72" fmla="*/ 2147483647 w 216"/>
                  <a:gd name="T73" fmla="*/ 2147483647 h 226"/>
                  <a:gd name="T74" fmla="*/ 2147483647 w 216"/>
                  <a:gd name="T75" fmla="*/ 2147483647 h 226"/>
                  <a:gd name="T76" fmla="*/ 2147483647 w 216"/>
                  <a:gd name="T77" fmla="*/ 2147483647 h 226"/>
                  <a:gd name="T78" fmla="*/ 2147483647 w 216"/>
                  <a:gd name="T79" fmla="*/ 2147483647 h 226"/>
                  <a:gd name="T80" fmla="*/ 2147483647 w 216"/>
                  <a:gd name="T81" fmla="*/ 2147483647 h 226"/>
                  <a:gd name="T82" fmla="*/ 2147483647 w 216"/>
                  <a:gd name="T83" fmla="*/ 2147483647 h 226"/>
                  <a:gd name="T84" fmla="*/ 2147483647 w 216"/>
                  <a:gd name="T85" fmla="*/ 2147483647 h 226"/>
                  <a:gd name="T86" fmla="*/ 2147483647 w 216"/>
                  <a:gd name="T87" fmla="*/ 2147483647 h 226"/>
                  <a:gd name="T88" fmla="*/ 2147483647 w 216"/>
                  <a:gd name="T89" fmla="*/ 2147483647 h 226"/>
                  <a:gd name="T90" fmla="*/ 2147483647 w 216"/>
                  <a:gd name="T91" fmla="*/ 2147483647 h 226"/>
                  <a:gd name="T92" fmla="*/ 2147483647 w 216"/>
                  <a:gd name="T93" fmla="*/ 2147483647 h 226"/>
                  <a:gd name="T94" fmla="*/ 2147483647 w 216"/>
                  <a:gd name="T95" fmla="*/ 2147483647 h 226"/>
                  <a:gd name="T96" fmla="*/ 2147483647 w 216"/>
                  <a:gd name="T97" fmla="*/ 2147483647 h 226"/>
                  <a:gd name="T98" fmla="*/ 2147483647 w 216"/>
                  <a:gd name="T99" fmla="*/ 2147483647 h 226"/>
                  <a:gd name="T100" fmla="*/ 2147483647 w 216"/>
                  <a:gd name="T101" fmla="*/ 2147483647 h 226"/>
                  <a:gd name="T102" fmla="*/ 2147483647 w 216"/>
                  <a:gd name="T103" fmla="*/ 2147483647 h 226"/>
                  <a:gd name="T104" fmla="*/ 2147483647 w 216"/>
                  <a:gd name="T105" fmla="*/ 2147483647 h 226"/>
                  <a:gd name="T106" fmla="*/ 2147483647 w 216"/>
                  <a:gd name="T107" fmla="*/ 2147483647 h 226"/>
                  <a:gd name="T108" fmla="*/ 2147483647 w 216"/>
                  <a:gd name="T109" fmla="*/ 2147483647 h 226"/>
                  <a:gd name="T110" fmla="*/ 2147483647 w 216"/>
                  <a:gd name="T111" fmla="*/ 2147483647 h 226"/>
                  <a:gd name="T112" fmla="*/ 0 w 216"/>
                  <a:gd name="T113" fmla="*/ 2147483647 h 226"/>
                  <a:gd name="T114" fmla="*/ 2147483647 w 216"/>
                  <a:gd name="T115" fmla="*/ 2147483647 h 226"/>
                  <a:gd name="T116" fmla="*/ 2147483647 w 216"/>
                  <a:gd name="T117" fmla="*/ 2147483647 h 2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
                  <a:gd name="T178" fmla="*/ 0 h 226"/>
                  <a:gd name="T179" fmla="*/ 216 w 216"/>
                  <a:gd name="T180" fmla="*/ 226 h 2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 h="226">
                    <a:moveTo>
                      <a:pt x="18" y="84"/>
                    </a:moveTo>
                    <a:lnTo>
                      <a:pt x="52" y="108"/>
                    </a:lnTo>
                    <a:lnTo>
                      <a:pt x="46" y="118"/>
                    </a:lnTo>
                    <a:lnTo>
                      <a:pt x="44" y="126"/>
                    </a:lnTo>
                    <a:lnTo>
                      <a:pt x="42" y="134"/>
                    </a:lnTo>
                    <a:lnTo>
                      <a:pt x="42" y="142"/>
                    </a:lnTo>
                    <a:lnTo>
                      <a:pt x="42" y="150"/>
                    </a:lnTo>
                    <a:lnTo>
                      <a:pt x="46" y="156"/>
                    </a:lnTo>
                    <a:lnTo>
                      <a:pt x="50" y="164"/>
                    </a:lnTo>
                    <a:lnTo>
                      <a:pt x="56" y="170"/>
                    </a:lnTo>
                    <a:lnTo>
                      <a:pt x="64" y="176"/>
                    </a:lnTo>
                    <a:lnTo>
                      <a:pt x="72" y="180"/>
                    </a:lnTo>
                    <a:lnTo>
                      <a:pt x="78" y="182"/>
                    </a:lnTo>
                    <a:lnTo>
                      <a:pt x="86" y="184"/>
                    </a:lnTo>
                    <a:lnTo>
                      <a:pt x="92" y="184"/>
                    </a:lnTo>
                    <a:lnTo>
                      <a:pt x="98" y="182"/>
                    </a:lnTo>
                    <a:lnTo>
                      <a:pt x="104" y="178"/>
                    </a:lnTo>
                    <a:lnTo>
                      <a:pt x="108" y="174"/>
                    </a:lnTo>
                    <a:lnTo>
                      <a:pt x="112" y="168"/>
                    </a:lnTo>
                    <a:lnTo>
                      <a:pt x="114" y="162"/>
                    </a:lnTo>
                    <a:lnTo>
                      <a:pt x="112" y="154"/>
                    </a:lnTo>
                    <a:lnTo>
                      <a:pt x="108" y="144"/>
                    </a:lnTo>
                    <a:lnTo>
                      <a:pt x="90" y="114"/>
                    </a:lnTo>
                    <a:lnTo>
                      <a:pt x="82" y="100"/>
                    </a:lnTo>
                    <a:lnTo>
                      <a:pt x="76" y="88"/>
                    </a:lnTo>
                    <a:lnTo>
                      <a:pt x="72" y="76"/>
                    </a:lnTo>
                    <a:lnTo>
                      <a:pt x="70" y="66"/>
                    </a:lnTo>
                    <a:lnTo>
                      <a:pt x="70" y="54"/>
                    </a:lnTo>
                    <a:lnTo>
                      <a:pt x="74" y="42"/>
                    </a:lnTo>
                    <a:lnTo>
                      <a:pt x="78" y="30"/>
                    </a:lnTo>
                    <a:lnTo>
                      <a:pt x="86" y="20"/>
                    </a:lnTo>
                    <a:lnTo>
                      <a:pt x="98" y="10"/>
                    </a:lnTo>
                    <a:lnTo>
                      <a:pt x="114" y="2"/>
                    </a:lnTo>
                    <a:lnTo>
                      <a:pt x="122" y="0"/>
                    </a:lnTo>
                    <a:lnTo>
                      <a:pt x="132" y="0"/>
                    </a:lnTo>
                    <a:lnTo>
                      <a:pt x="140" y="2"/>
                    </a:lnTo>
                    <a:lnTo>
                      <a:pt x="148" y="4"/>
                    </a:lnTo>
                    <a:lnTo>
                      <a:pt x="166" y="12"/>
                    </a:lnTo>
                    <a:lnTo>
                      <a:pt x="184" y="24"/>
                    </a:lnTo>
                    <a:lnTo>
                      <a:pt x="196" y="38"/>
                    </a:lnTo>
                    <a:lnTo>
                      <a:pt x="206" y="52"/>
                    </a:lnTo>
                    <a:lnTo>
                      <a:pt x="212" y="64"/>
                    </a:lnTo>
                    <a:lnTo>
                      <a:pt x="216" y="78"/>
                    </a:lnTo>
                    <a:lnTo>
                      <a:pt x="216" y="92"/>
                    </a:lnTo>
                    <a:lnTo>
                      <a:pt x="212" y="104"/>
                    </a:lnTo>
                    <a:lnTo>
                      <a:pt x="206" y="116"/>
                    </a:lnTo>
                    <a:lnTo>
                      <a:pt x="198" y="128"/>
                    </a:lnTo>
                    <a:lnTo>
                      <a:pt x="166" y="102"/>
                    </a:lnTo>
                    <a:lnTo>
                      <a:pt x="172" y="88"/>
                    </a:lnTo>
                    <a:lnTo>
                      <a:pt x="174" y="82"/>
                    </a:lnTo>
                    <a:lnTo>
                      <a:pt x="174" y="76"/>
                    </a:lnTo>
                    <a:lnTo>
                      <a:pt x="172" y="70"/>
                    </a:lnTo>
                    <a:lnTo>
                      <a:pt x="168" y="64"/>
                    </a:lnTo>
                    <a:lnTo>
                      <a:pt x="158" y="52"/>
                    </a:lnTo>
                    <a:lnTo>
                      <a:pt x="146" y="42"/>
                    </a:lnTo>
                    <a:lnTo>
                      <a:pt x="138" y="40"/>
                    </a:lnTo>
                    <a:lnTo>
                      <a:pt x="132" y="40"/>
                    </a:lnTo>
                    <a:lnTo>
                      <a:pt x="124" y="40"/>
                    </a:lnTo>
                    <a:lnTo>
                      <a:pt x="118" y="46"/>
                    </a:lnTo>
                    <a:lnTo>
                      <a:pt x="114" y="52"/>
                    </a:lnTo>
                    <a:lnTo>
                      <a:pt x="114" y="60"/>
                    </a:lnTo>
                    <a:lnTo>
                      <a:pt x="114" y="66"/>
                    </a:lnTo>
                    <a:lnTo>
                      <a:pt x="118" y="74"/>
                    </a:lnTo>
                    <a:lnTo>
                      <a:pt x="132" y="96"/>
                    </a:lnTo>
                    <a:lnTo>
                      <a:pt x="146" y="120"/>
                    </a:lnTo>
                    <a:lnTo>
                      <a:pt x="154" y="138"/>
                    </a:lnTo>
                    <a:lnTo>
                      <a:pt x="158" y="154"/>
                    </a:lnTo>
                    <a:lnTo>
                      <a:pt x="156" y="170"/>
                    </a:lnTo>
                    <a:lnTo>
                      <a:pt x="154" y="178"/>
                    </a:lnTo>
                    <a:lnTo>
                      <a:pt x="150" y="186"/>
                    </a:lnTo>
                    <a:lnTo>
                      <a:pt x="140" y="202"/>
                    </a:lnTo>
                    <a:lnTo>
                      <a:pt x="132" y="210"/>
                    </a:lnTo>
                    <a:lnTo>
                      <a:pt x="124" y="214"/>
                    </a:lnTo>
                    <a:lnTo>
                      <a:pt x="116" y="220"/>
                    </a:lnTo>
                    <a:lnTo>
                      <a:pt x="108" y="222"/>
                    </a:lnTo>
                    <a:lnTo>
                      <a:pt x="98" y="224"/>
                    </a:lnTo>
                    <a:lnTo>
                      <a:pt x="88" y="226"/>
                    </a:lnTo>
                    <a:lnTo>
                      <a:pt x="80" y="224"/>
                    </a:lnTo>
                    <a:lnTo>
                      <a:pt x="70" y="222"/>
                    </a:lnTo>
                    <a:lnTo>
                      <a:pt x="60" y="218"/>
                    </a:lnTo>
                    <a:lnTo>
                      <a:pt x="50" y="214"/>
                    </a:lnTo>
                    <a:lnTo>
                      <a:pt x="32" y="198"/>
                    </a:lnTo>
                    <a:lnTo>
                      <a:pt x="18" y="184"/>
                    </a:lnTo>
                    <a:lnTo>
                      <a:pt x="8" y="172"/>
                    </a:lnTo>
                    <a:lnTo>
                      <a:pt x="2" y="158"/>
                    </a:lnTo>
                    <a:lnTo>
                      <a:pt x="0" y="144"/>
                    </a:lnTo>
                    <a:lnTo>
                      <a:pt x="0" y="128"/>
                    </a:lnTo>
                    <a:lnTo>
                      <a:pt x="2" y="114"/>
                    </a:lnTo>
                    <a:lnTo>
                      <a:pt x="10" y="100"/>
                    </a:lnTo>
                    <a:lnTo>
                      <a:pt x="18" y="84"/>
                    </a:lnTo>
                    <a:close/>
                  </a:path>
                </a:pathLst>
              </a:custGeom>
              <a:solidFill>
                <a:srgbClr val="000000"/>
              </a:solidFill>
              <a:ln w="9525">
                <a:noFill/>
                <a:round/>
                <a:headEnd/>
                <a:tailEnd/>
              </a:ln>
            </p:spPr>
            <p:txBody>
              <a:bodyPr/>
              <a:lstStyle/>
              <a:p>
                <a:endParaRPr lang="en-GB"/>
              </a:p>
            </p:txBody>
          </p:sp>
          <p:sp>
            <p:nvSpPr>
              <p:cNvPr id="113" name="Freeform 66"/>
              <p:cNvSpPr>
                <a:spLocks/>
              </p:cNvSpPr>
              <p:nvPr/>
            </p:nvSpPr>
            <p:spPr bwMode="auto">
              <a:xfrm>
                <a:off x="3556000" y="4611688"/>
                <a:ext cx="327025" cy="365125"/>
              </a:xfrm>
              <a:custGeom>
                <a:avLst/>
                <a:gdLst>
                  <a:gd name="T0" fmla="*/ 2147483647 w 206"/>
                  <a:gd name="T1" fmla="*/ 2147483647 h 230"/>
                  <a:gd name="T2" fmla="*/ 2147483647 w 206"/>
                  <a:gd name="T3" fmla="*/ 2147483647 h 230"/>
                  <a:gd name="T4" fmla="*/ 2147483647 w 206"/>
                  <a:gd name="T5" fmla="*/ 2147483647 h 230"/>
                  <a:gd name="T6" fmla="*/ 2147483647 w 206"/>
                  <a:gd name="T7" fmla="*/ 2147483647 h 230"/>
                  <a:gd name="T8" fmla="*/ 2147483647 w 206"/>
                  <a:gd name="T9" fmla="*/ 2147483647 h 230"/>
                  <a:gd name="T10" fmla="*/ 2147483647 w 206"/>
                  <a:gd name="T11" fmla="*/ 2147483647 h 230"/>
                  <a:gd name="T12" fmla="*/ 2147483647 w 206"/>
                  <a:gd name="T13" fmla="*/ 2147483647 h 230"/>
                  <a:gd name="T14" fmla="*/ 2147483647 w 206"/>
                  <a:gd name="T15" fmla="*/ 2147483647 h 230"/>
                  <a:gd name="T16" fmla="*/ 2147483647 w 206"/>
                  <a:gd name="T17" fmla="*/ 2147483647 h 230"/>
                  <a:gd name="T18" fmla="*/ 2147483647 w 206"/>
                  <a:gd name="T19" fmla="*/ 2147483647 h 230"/>
                  <a:gd name="T20" fmla="*/ 2147483647 w 206"/>
                  <a:gd name="T21" fmla="*/ 2147483647 h 230"/>
                  <a:gd name="T22" fmla="*/ 2147483647 w 206"/>
                  <a:gd name="T23" fmla="*/ 2147483647 h 230"/>
                  <a:gd name="T24" fmla="*/ 2147483647 w 206"/>
                  <a:gd name="T25" fmla="*/ 2147483647 h 230"/>
                  <a:gd name="T26" fmla="*/ 2147483647 w 206"/>
                  <a:gd name="T27" fmla="*/ 2147483647 h 230"/>
                  <a:gd name="T28" fmla="*/ 2147483647 w 206"/>
                  <a:gd name="T29" fmla="*/ 2147483647 h 230"/>
                  <a:gd name="T30" fmla="*/ 2147483647 w 206"/>
                  <a:gd name="T31" fmla="*/ 2147483647 h 230"/>
                  <a:gd name="T32" fmla="*/ 2147483647 w 206"/>
                  <a:gd name="T33" fmla="*/ 2147483647 h 230"/>
                  <a:gd name="T34" fmla="*/ 2147483647 w 206"/>
                  <a:gd name="T35" fmla="*/ 2147483647 h 230"/>
                  <a:gd name="T36" fmla="*/ 2147483647 w 206"/>
                  <a:gd name="T37" fmla="*/ 2147483647 h 230"/>
                  <a:gd name="T38" fmla="*/ 2147483647 w 206"/>
                  <a:gd name="T39" fmla="*/ 2147483647 h 230"/>
                  <a:gd name="T40" fmla="*/ 2147483647 w 206"/>
                  <a:gd name="T41" fmla="*/ 2147483647 h 230"/>
                  <a:gd name="T42" fmla="*/ 2147483647 w 206"/>
                  <a:gd name="T43" fmla="*/ 2147483647 h 230"/>
                  <a:gd name="T44" fmla="*/ 2147483647 w 206"/>
                  <a:gd name="T45" fmla="*/ 0 h 230"/>
                  <a:gd name="T46" fmla="*/ 2147483647 w 206"/>
                  <a:gd name="T47" fmla="*/ 0 h 230"/>
                  <a:gd name="T48" fmla="*/ 2147483647 w 206"/>
                  <a:gd name="T49" fmla="*/ 2147483647 h 230"/>
                  <a:gd name="T50" fmla="*/ 2147483647 w 206"/>
                  <a:gd name="T51" fmla="*/ 2147483647 h 230"/>
                  <a:gd name="T52" fmla="*/ 2147483647 w 206"/>
                  <a:gd name="T53" fmla="*/ 2147483647 h 230"/>
                  <a:gd name="T54" fmla="*/ 2147483647 w 206"/>
                  <a:gd name="T55" fmla="*/ 2147483647 h 230"/>
                  <a:gd name="T56" fmla="*/ 2147483647 w 206"/>
                  <a:gd name="T57" fmla="*/ 2147483647 h 230"/>
                  <a:gd name="T58" fmla="*/ 2147483647 w 206"/>
                  <a:gd name="T59" fmla="*/ 2147483647 h 230"/>
                  <a:gd name="T60" fmla="*/ 2147483647 w 206"/>
                  <a:gd name="T61" fmla="*/ 2147483647 h 230"/>
                  <a:gd name="T62" fmla="*/ 2147483647 w 206"/>
                  <a:gd name="T63" fmla="*/ 2147483647 h 230"/>
                  <a:gd name="T64" fmla="*/ 2147483647 w 206"/>
                  <a:gd name="T65" fmla="*/ 2147483647 h 230"/>
                  <a:gd name="T66" fmla="*/ 2147483647 w 206"/>
                  <a:gd name="T67" fmla="*/ 2147483647 h 230"/>
                  <a:gd name="T68" fmla="*/ 2147483647 w 206"/>
                  <a:gd name="T69" fmla="*/ 2147483647 h 230"/>
                  <a:gd name="T70" fmla="*/ 2147483647 w 206"/>
                  <a:gd name="T71" fmla="*/ 2147483647 h 230"/>
                  <a:gd name="T72" fmla="*/ 2147483647 w 206"/>
                  <a:gd name="T73" fmla="*/ 2147483647 h 230"/>
                  <a:gd name="T74" fmla="*/ 2147483647 w 206"/>
                  <a:gd name="T75" fmla="*/ 2147483647 h 230"/>
                  <a:gd name="T76" fmla="*/ 2147483647 w 206"/>
                  <a:gd name="T77" fmla="*/ 2147483647 h 230"/>
                  <a:gd name="T78" fmla="*/ 2147483647 w 206"/>
                  <a:gd name="T79" fmla="*/ 2147483647 h 230"/>
                  <a:gd name="T80" fmla="*/ 2147483647 w 206"/>
                  <a:gd name="T81" fmla="*/ 2147483647 h 230"/>
                  <a:gd name="T82" fmla="*/ 2147483647 w 206"/>
                  <a:gd name="T83" fmla="*/ 2147483647 h 230"/>
                  <a:gd name="T84" fmla="*/ 2147483647 w 206"/>
                  <a:gd name="T85" fmla="*/ 2147483647 h 230"/>
                  <a:gd name="T86" fmla="*/ 2147483647 w 206"/>
                  <a:gd name="T87" fmla="*/ 2147483647 h 230"/>
                  <a:gd name="T88" fmla="*/ 2147483647 w 206"/>
                  <a:gd name="T89" fmla="*/ 2147483647 h 230"/>
                  <a:gd name="T90" fmla="*/ 2147483647 w 206"/>
                  <a:gd name="T91" fmla="*/ 2147483647 h 230"/>
                  <a:gd name="T92" fmla="*/ 2147483647 w 206"/>
                  <a:gd name="T93" fmla="*/ 2147483647 h 230"/>
                  <a:gd name="T94" fmla="*/ 2147483647 w 206"/>
                  <a:gd name="T95" fmla="*/ 2147483647 h 230"/>
                  <a:gd name="T96" fmla="*/ 2147483647 w 206"/>
                  <a:gd name="T97" fmla="*/ 2147483647 h 230"/>
                  <a:gd name="T98" fmla="*/ 2147483647 w 206"/>
                  <a:gd name="T99" fmla="*/ 2147483647 h 230"/>
                  <a:gd name="T100" fmla="*/ 2147483647 w 206"/>
                  <a:gd name="T101" fmla="*/ 2147483647 h 230"/>
                  <a:gd name="T102" fmla="*/ 2147483647 w 206"/>
                  <a:gd name="T103" fmla="*/ 2147483647 h 230"/>
                  <a:gd name="T104" fmla="*/ 2147483647 w 206"/>
                  <a:gd name="T105" fmla="*/ 2147483647 h 230"/>
                  <a:gd name="T106" fmla="*/ 2147483647 w 206"/>
                  <a:gd name="T107" fmla="*/ 2147483647 h 230"/>
                  <a:gd name="T108" fmla="*/ 2147483647 w 206"/>
                  <a:gd name="T109" fmla="*/ 2147483647 h 230"/>
                  <a:gd name="T110" fmla="*/ 2147483647 w 206"/>
                  <a:gd name="T111" fmla="*/ 2147483647 h 230"/>
                  <a:gd name="T112" fmla="*/ 2147483647 w 206"/>
                  <a:gd name="T113" fmla="*/ 2147483647 h 230"/>
                  <a:gd name="T114" fmla="*/ 0 w 206"/>
                  <a:gd name="T115" fmla="*/ 2147483647 h 230"/>
                  <a:gd name="T116" fmla="*/ 2147483647 w 206"/>
                  <a:gd name="T117" fmla="*/ 2147483647 h 2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6"/>
                  <a:gd name="T178" fmla="*/ 0 h 230"/>
                  <a:gd name="T179" fmla="*/ 206 w 206"/>
                  <a:gd name="T180" fmla="*/ 230 h 2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6" h="230">
                    <a:moveTo>
                      <a:pt x="10" y="102"/>
                    </a:moveTo>
                    <a:lnTo>
                      <a:pt x="48" y="120"/>
                    </a:lnTo>
                    <a:lnTo>
                      <a:pt x="44" y="130"/>
                    </a:lnTo>
                    <a:lnTo>
                      <a:pt x="42" y="140"/>
                    </a:lnTo>
                    <a:lnTo>
                      <a:pt x="42" y="148"/>
                    </a:lnTo>
                    <a:lnTo>
                      <a:pt x="42" y="156"/>
                    </a:lnTo>
                    <a:lnTo>
                      <a:pt x="46" y="162"/>
                    </a:lnTo>
                    <a:lnTo>
                      <a:pt x="50" y="170"/>
                    </a:lnTo>
                    <a:lnTo>
                      <a:pt x="56" y="176"/>
                    </a:lnTo>
                    <a:lnTo>
                      <a:pt x="64" y="180"/>
                    </a:lnTo>
                    <a:lnTo>
                      <a:pt x="72" y="186"/>
                    </a:lnTo>
                    <a:lnTo>
                      <a:pt x="80" y="188"/>
                    </a:lnTo>
                    <a:lnTo>
                      <a:pt x="86" y="190"/>
                    </a:lnTo>
                    <a:lnTo>
                      <a:pt x="94" y="188"/>
                    </a:lnTo>
                    <a:lnTo>
                      <a:pt x="100" y="188"/>
                    </a:lnTo>
                    <a:lnTo>
                      <a:pt x="106" y="184"/>
                    </a:lnTo>
                    <a:lnTo>
                      <a:pt x="110" y="180"/>
                    </a:lnTo>
                    <a:lnTo>
                      <a:pt x="114" y="176"/>
                    </a:lnTo>
                    <a:lnTo>
                      <a:pt x="116" y="170"/>
                    </a:lnTo>
                    <a:lnTo>
                      <a:pt x="118" y="162"/>
                    </a:lnTo>
                    <a:lnTo>
                      <a:pt x="116" y="154"/>
                    </a:lnTo>
                    <a:lnTo>
                      <a:pt x="110" y="146"/>
                    </a:lnTo>
                    <a:lnTo>
                      <a:pt x="86" y="120"/>
                    </a:lnTo>
                    <a:lnTo>
                      <a:pt x="76" y="108"/>
                    </a:lnTo>
                    <a:lnTo>
                      <a:pt x="68" y="96"/>
                    </a:lnTo>
                    <a:lnTo>
                      <a:pt x="62" y="86"/>
                    </a:lnTo>
                    <a:lnTo>
                      <a:pt x="58" y="76"/>
                    </a:lnTo>
                    <a:lnTo>
                      <a:pt x="56" y="64"/>
                    </a:lnTo>
                    <a:lnTo>
                      <a:pt x="56" y="52"/>
                    </a:lnTo>
                    <a:lnTo>
                      <a:pt x="60" y="40"/>
                    </a:lnTo>
                    <a:lnTo>
                      <a:pt x="66" y="28"/>
                    </a:lnTo>
                    <a:lnTo>
                      <a:pt x="76" y="16"/>
                    </a:lnTo>
                    <a:lnTo>
                      <a:pt x="90" y="6"/>
                    </a:lnTo>
                    <a:lnTo>
                      <a:pt x="98" y="2"/>
                    </a:lnTo>
                    <a:lnTo>
                      <a:pt x="106" y="0"/>
                    </a:lnTo>
                    <a:lnTo>
                      <a:pt x="114" y="0"/>
                    </a:lnTo>
                    <a:lnTo>
                      <a:pt x="124" y="0"/>
                    </a:lnTo>
                    <a:lnTo>
                      <a:pt x="142" y="6"/>
                    </a:lnTo>
                    <a:lnTo>
                      <a:pt x="162" y="16"/>
                    </a:lnTo>
                    <a:lnTo>
                      <a:pt x="178" y="26"/>
                    </a:lnTo>
                    <a:lnTo>
                      <a:pt x="190" y="38"/>
                    </a:lnTo>
                    <a:lnTo>
                      <a:pt x="198" y="50"/>
                    </a:lnTo>
                    <a:lnTo>
                      <a:pt x="204" y="62"/>
                    </a:lnTo>
                    <a:lnTo>
                      <a:pt x="206" y="76"/>
                    </a:lnTo>
                    <a:lnTo>
                      <a:pt x="204" y="88"/>
                    </a:lnTo>
                    <a:lnTo>
                      <a:pt x="200" y="102"/>
                    </a:lnTo>
                    <a:lnTo>
                      <a:pt x="194" y="114"/>
                    </a:lnTo>
                    <a:lnTo>
                      <a:pt x="158" y="94"/>
                    </a:lnTo>
                    <a:lnTo>
                      <a:pt x="162" y="80"/>
                    </a:lnTo>
                    <a:lnTo>
                      <a:pt x="162" y="74"/>
                    </a:lnTo>
                    <a:lnTo>
                      <a:pt x="162" y="68"/>
                    </a:lnTo>
                    <a:lnTo>
                      <a:pt x="158" y="62"/>
                    </a:lnTo>
                    <a:lnTo>
                      <a:pt x="154" y="56"/>
                    </a:lnTo>
                    <a:lnTo>
                      <a:pt x="142" y="46"/>
                    </a:lnTo>
                    <a:lnTo>
                      <a:pt x="128" y="40"/>
                    </a:lnTo>
                    <a:lnTo>
                      <a:pt x="120" y="38"/>
                    </a:lnTo>
                    <a:lnTo>
                      <a:pt x="114" y="38"/>
                    </a:lnTo>
                    <a:lnTo>
                      <a:pt x="106" y="40"/>
                    </a:lnTo>
                    <a:lnTo>
                      <a:pt x="102" y="46"/>
                    </a:lnTo>
                    <a:lnTo>
                      <a:pt x="98" y="54"/>
                    </a:lnTo>
                    <a:lnTo>
                      <a:pt x="100" y="62"/>
                    </a:lnTo>
                    <a:lnTo>
                      <a:pt x="102" y="68"/>
                    </a:lnTo>
                    <a:lnTo>
                      <a:pt x="106" y="74"/>
                    </a:lnTo>
                    <a:lnTo>
                      <a:pt x="124" y="94"/>
                    </a:lnTo>
                    <a:lnTo>
                      <a:pt x="142" y="116"/>
                    </a:lnTo>
                    <a:lnTo>
                      <a:pt x="154" y="132"/>
                    </a:lnTo>
                    <a:lnTo>
                      <a:pt x="160" y="148"/>
                    </a:lnTo>
                    <a:lnTo>
                      <a:pt x="162" y="164"/>
                    </a:lnTo>
                    <a:lnTo>
                      <a:pt x="160" y="172"/>
                    </a:lnTo>
                    <a:lnTo>
                      <a:pt x="158" y="180"/>
                    </a:lnTo>
                    <a:lnTo>
                      <a:pt x="150" y="198"/>
                    </a:lnTo>
                    <a:lnTo>
                      <a:pt x="144" y="206"/>
                    </a:lnTo>
                    <a:lnTo>
                      <a:pt x="138" y="212"/>
                    </a:lnTo>
                    <a:lnTo>
                      <a:pt x="130" y="218"/>
                    </a:lnTo>
                    <a:lnTo>
                      <a:pt x="122" y="224"/>
                    </a:lnTo>
                    <a:lnTo>
                      <a:pt x="114" y="228"/>
                    </a:lnTo>
                    <a:lnTo>
                      <a:pt x="104" y="230"/>
                    </a:lnTo>
                    <a:lnTo>
                      <a:pt x="94" y="230"/>
                    </a:lnTo>
                    <a:lnTo>
                      <a:pt x="86" y="230"/>
                    </a:lnTo>
                    <a:lnTo>
                      <a:pt x="76" y="228"/>
                    </a:lnTo>
                    <a:lnTo>
                      <a:pt x="64" y="224"/>
                    </a:lnTo>
                    <a:lnTo>
                      <a:pt x="42" y="212"/>
                    </a:lnTo>
                    <a:lnTo>
                      <a:pt x="28" y="202"/>
                    </a:lnTo>
                    <a:lnTo>
                      <a:pt x="16" y="190"/>
                    </a:lnTo>
                    <a:lnTo>
                      <a:pt x="8" y="178"/>
                    </a:lnTo>
                    <a:lnTo>
                      <a:pt x="2" y="164"/>
                    </a:lnTo>
                    <a:lnTo>
                      <a:pt x="0" y="150"/>
                    </a:lnTo>
                    <a:lnTo>
                      <a:pt x="0" y="134"/>
                    </a:lnTo>
                    <a:lnTo>
                      <a:pt x="4" y="118"/>
                    </a:lnTo>
                    <a:lnTo>
                      <a:pt x="10" y="102"/>
                    </a:lnTo>
                    <a:close/>
                  </a:path>
                </a:pathLst>
              </a:custGeom>
              <a:solidFill>
                <a:srgbClr val="000000"/>
              </a:solidFill>
              <a:ln w="9525">
                <a:noFill/>
                <a:round/>
                <a:headEnd/>
                <a:tailEnd/>
              </a:ln>
            </p:spPr>
            <p:txBody>
              <a:bodyPr/>
              <a:lstStyle/>
              <a:p>
                <a:endParaRPr lang="en-GB"/>
              </a:p>
            </p:txBody>
          </p:sp>
          <p:sp>
            <p:nvSpPr>
              <p:cNvPr id="114" name="Freeform 67"/>
              <p:cNvSpPr>
                <a:spLocks noEditPoints="1"/>
              </p:cNvSpPr>
              <p:nvPr/>
            </p:nvSpPr>
            <p:spPr bwMode="auto">
              <a:xfrm>
                <a:off x="3876675" y="4767263"/>
                <a:ext cx="333375" cy="365125"/>
              </a:xfrm>
              <a:custGeom>
                <a:avLst/>
                <a:gdLst>
                  <a:gd name="T0" fmla="*/ 2147483647 w 210"/>
                  <a:gd name="T1" fmla="*/ 2147483647 h 230"/>
                  <a:gd name="T2" fmla="*/ 2147483647 w 210"/>
                  <a:gd name="T3" fmla="*/ 2147483647 h 230"/>
                  <a:gd name="T4" fmla="*/ 2147483647 w 210"/>
                  <a:gd name="T5" fmla="*/ 2147483647 h 230"/>
                  <a:gd name="T6" fmla="*/ 2147483647 w 210"/>
                  <a:gd name="T7" fmla="*/ 2147483647 h 230"/>
                  <a:gd name="T8" fmla="*/ 2147483647 w 210"/>
                  <a:gd name="T9" fmla="*/ 2147483647 h 230"/>
                  <a:gd name="T10" fmla="*/ 2147483647 w 210"/>
                  <a:gd name="T11" fmla="*/ 0 h 230"/>
                  <a:gd name="T12" fmla="*/ 2147483647 w 210"/>
                  <a:gd name="T13" fmla="*/ 0 h 230"/>
                  <a:gd name="T14" fmla="*/ 2147483647 w 210"/>
                  <a:gd name="T15" fmla="*/ 2147483647 h 230"/>
                  <a:gd name="T16" fmla="*/ 2147483647 w 210"/>
                  <a:gd name="T17" fmla="*/ 2147483647 h 230"/>
                  <a:gd name="T18" fmla="*/ 2147483647 w 210"/>
                  <a:gd name="T19" fmla="*/ 2147483647 h 230"/>
                  <a:gd name="T20" fmla="*/ 2147483647 w 210"/>
                  <a:gd name="T21" fmla="*/ 2147483647 h 230"/>
                  <a:gd name="T22" fmla="*/ 2147483647 w 210"/>
                  <a:gd name="T23" fmla="*/ 2147483647 h 230"/>
                  <a:gd name="T24" fmla="*/ 2147483647 w 210"/>
                  <a:gd name="T25" fmla="*/ 2147483647 h 230"/>
                  <a:gd name="T26" fmla="*/ 2147483647 w 210"/>
                  <a:gd name="T27" fmla="*/ 2147483647 h 230"/>
                  <a:gd name="T28" fmla="*/ 2147483647 w 210"/>
                  <a:gd name="T29" fmla="*/ 2147483647 h 230"/>
                  <a:gd name="T30" fmla="*/ 2147483647 w 210"/>
                  <a:gd name="T31" fmla="*/ 2147483647 h 230"/>
                  <a:gd name="T32" fmla="*/ 2147483647 w 210"/>
                  <a:gd name="T33" fmla="*/ 2147483647 h 230"/>
                  <a:gd name="T34" fmla="*/ 2147483647 w 210"/>
                  <a:gd name="T35" fmla="*/ 2147483647 h 230"/>
                  <a:gd name="T36" fmla="*/ 2147483647 w 210"/>
                  <a:gd name="T37" fmla="*/ 2147483647 h 230"/>
                  <a:gd name="T38" fmla="*/ 2147483647 w 210"/>
                  <a:gd name="T39" fmla="*/ 2147483647 h 230"/>
                  <a:gd name="T40" fmla="*/ 2147483647 w 210"/>
                  <a:gd name="T41" fmla="*/ 2147483647 h 230"/>
                  <a:gd name="T42" fmla="*/ 0 w 210"/>
                  <a:gd name="T43" fmla="*/ 2147483647 h 230"/>
                  <a:gd name="T44" fmla="*/ 2147483647 w 210"/>
                  <a:gd name="T45" fmla="*/ 2147483647 h 230"/>
                  <a:gd name="T46" fmla="*/ 2147483647 w 210"/>
                  <a:gd name="T47" fmla="*/ 2147483647 h 230"/>
                  <a:gd name="T48" fmla="*/ 2147483647 w 210"/>
                  <a:gd name="T49" fmla="*/ 2147483647 h 230"/>
                  <a:gd name="T50" fmla="*/ 2147483647 w 210"/>
                  <a:gd name="T51" fmla="*/ 2147483647 h 230"/>
                  <a:gd name="T52" fmla="*/ 2147483647 w 210"/>
                  <a:gd name="T53" fmla="*/ 2147483647 h 230"/>
                  <a:gd name="T54" fmla="*/ 2147483647 w 210"/>
                  <a:gd name="T55" fmla="*/ 2147483647 h 230"/>
                  <a:gd name="T56" fmla="*/ 2147483647 w 210"/>
                  <a:gd name="T57" fmla="*/ 2147483647 h 230"/>
                  <a:gd name="T58" fmla="*/ 2147483647 w 210"/>
                  <a:gd name="T59" fmla="*/ 2147483647 h 230"/>
                  <a:gd name="T60" fmla="*/ 2147483647 w 210"/>
                  <a:gd name="T61" fmla="*/ 2147483647 h 230"/>
                  <a:gd name="T62" fmla="*/ 2147483647 w 210"/>
                  <a:gd name="T63" fmla="*/ 2147483647 h 230"/>
                  <a:gd name="T64" fmla="*/ 2147483647 w 210"/>
                  <a:gd name="T65" fmla="*/ 2147483647 h 230"/>
                  <a:gd name="T66" fmla="*/ 2147483647 w 210"/>
                  <a:gd name="T67" fmla="*/ 2147483647 h 230"/>
                  <a:gd name="T68" fmla="*/ 2147483647 w 210"/>
                  <a:gd name="T69" fmla="*/ 2147483647 h 230"/>
                  <a:gd name="T70" fmla="*/ 2147483647 w 210"/>
                  <a:gd name="T71" fmla="*/ 2147483647 h 230"/>
                  <a:gd name="T72" fmla="*/ 2147483647 w 210"/>
                  <a:gd name="T73" fmla="*/ 2147483647 h 230"/>
                  <a:gd name="T74" fmla="*/ 2147483647 w 210"/>
                  <a:gd name="T75" fmla="*/ 2147483647 h 230"/>
                  <a:gd name="T76" fmla="*/ 2147483647 w 210"/>
                  <a:gd name="T77" fmla="*/ 2147483647 h 230"/>
                  <a:gd name="T78" fmla="*/ 2147483647 w 210"/>
                  <a:gd name="T79" fmla="*/ 2147483647 h 230"/>
                  <a:gd name="T80" fmla="*/ 2147483647 w 210"/>
                  <a:gd name="T81" fmla="*/ 2147483647 h 230"/>
                  <a:gd name="T82" fmla="*/ 2147483647 w 210"/>
                  <a:gd name="T83" fmla="*/ 2147483647 h 230"/>
                  <a:gd name="T84" fmla="*/ 2147483647 w 210"/>
                  <a:gd name="T85" fmla="*/ 2147483647 h 230"/>
                  <a:gd name="T86" fmla="*/ 2147483647 w 210"/>
                  <a:gd name="T87" fmla="*/ 2147483647 h 2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30"/>
                  <a:gd name="T134" fmla="*/ 210 w 210"/>
                  <a:gd name="T135" fmla="*/ 230 h 2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30">
                    <a:moveTo>
                      <a:pt x="10" y="82"/>
                    </a:moveTo>
                    <a:lnTo>
                      <a:pt x="10" y="82"/>
                    </a:lnTo>
                    <a:lnTo>
                      <a:pt x="16" y="68"/>
                    </a:lnTo>
                    <a:lnTo>
                      <a:pt x="22" y="54"/>
                    </a:lnTo>
                    <a:lnTo>
                      <a:pt x="30" y="42"/>
                    </a:lnTo>
                    <a:lnTo>
                      <a:pt x="38" y="32"/>
                    </a:lnTo>
                    <a:lnTo>
                      <a:pt x="52" y="20"/>
                    </a:lnTo>
                    <a:lnTo>
                      <a:pt x="66" y="10"/>
                    </a:lnTo>
                    <a:lnTo>
                      <a:pt x="82" y="2"/>
                    </a:lnTo>
                    <a:lnTo>
                      <a:pt x="98" y="0"/>
                    </a:lnTo>
                    <a:lnTo>
                      <a:pt x="110" y="0"/>
                    </a:lnTo>
                    <a:lnTo>
                      <a:pt x="120" y="0"/>
                    </a:lnTo>
                    <a:lnTo>
                      <a:pt x="144" y="6"/>
                    </a:lnTo>
                    <a:lnTo>
                      <a:pt x="164" y="16"/>
                    </a:lnTo>
                    <a:lnTo>
                      <a:pt x="180" y="28"/>
                    </a:lnTo>
                    <a:lnTo>
                      <a:pt x="192" y="42"/>
                    </a:lnTo>
                    <a:lnTo>
                      <a:pt x="202" y="60"/>
                    </a:lnTo>
                    <a:lnTo>
                      <a:pt x="208" y="80"/>
                    </a:lnTo>
                    <a:lnTo>
                      <a:pt x="210" y="102"/>
                    </a:lnTo>
                    <a:lnTo>
                      <a:pt x="206" y="124"/>
                    </a:lnTo>
                    <a:lnTo>
                      <a:pt x="200" y="150"/>
                    </a:lnTo>
                    <a:lnTo>
                      <a:pt x="188" y="174"/>
                    </a:lnTo>
                    <a:lnTo>
                      <a:pt x="176" y="192"/>
                    </a:lnTo>
                    <a:lnTo>
                      <a:pt x="162" y="208"/>
                    </a:lnTo>
                    <a:lnTo>
                      <a:pt x="144" y="220"/>
                    </a:lnTo>
                    <a:lnTo>
                      <a:pt x="126" y="228"/>
                    </a:lnTo>
                    <a:lnTo>
                      <a:pt x="108" y="230"/>
                    </a:lnTo>
                    <a:lnTo>
                      <a:pt x="86" y="230"/>
                    </a:lnTo>
                    <a:lnTo>
                      <a:pt x="66" y="224"/>
                    </a:lnTo>
                    <a:lnTo>
                      <a:pt x="46" y="214"/>
                    </a:lnTo>
                    <a:lnTo>
                      <a:pt x="30" y="202"/>
                    </a:lnTo>
                    <a:lnTo>
                      <a:pt x="16" y="188"/>
                    </a:lnTo>
                    <a:lnTo>
                      <a:pt x="6" y="170"/>
                    </a:lnTo>
                    <a:lnTo>
                      <a:pt x="2" y="150"/>
                    </a:lnTo>
                    <a:lnTo>
                      <a:pt x="0" y="130"/>
                    </a:lnTo>
                    <a:lnTo>
                      <a:pt x="2" y="106"/>
                    </a:lnTo>
                    <a:lnTo>
                      <a:pt x="10" y="82"/>
                    </a:lnTo>
                    <a:close/>
                    <a:moveTo>
                      <a:pt x="50" y="96"/>
                    </a:moveTo>
                    <a:lnTo>
                      <a:pt x="50" y="96"/>
                    </a:lnTo>
                    <a:lnTo>
                      <a:pt x="46" y="112"/>
                    </a:lnTo>
                    <a:lnTo>
                      <a:pt x="44" y="128"/>
                    </a:lnTo>
                    <a:lnTo>
                      <a:pt x="44" y="142"/>
                    </a:lnTo>
                    <a:lnTo>
                      <a:pt x="46" y="156"/>
                    </a:lnTo>
                    <a:lnTo>
                      <a:pt x="52" y="166"/>
                    </a:lnTo>
                    <a:lnTo>
                      <a:pt x="58" y="176"/>
                    </a:lnTo>
                    <a:lnTo>
                      <a:pt x="68" y="182"/>
                    </a:lnTo>
                    <a:lnTo>
                      <a:pt x="78" y="188"/>
                    </a:lnTo>
                    <a:lnTo>
                      <a:pt x="90" y="190"/>
                    </a:lnTo>
                    <a:lnTo>
                      <a:pt x="102" y="190"/>
                    </a:lnTo>
                    <a:lnTo>
                      <a:pt x="112" y="188"/>
                    </a:lnTo>
                    <a:lnTo>
                      <a:pt x="124" y="184"/>
                    </a:lnTo>
                    <a:lnTo>
                      <a:pt x="134" y="176"/>
                    </a:lnTo>
                    <a:lnTo>
                      <a:pt x="144" y="164"/>
                    </a:lnTo>
                    <a:lnTo>
                      <a:pt x="152" y="150"/>
                    </a:lnTo>
                    <a:lnTo>
                      <a:pt x="158" y="134"/>
                    </a:lnTo>
                    <a:lnTo>
                      <a:pt x="164" y="116"/>
                    </a:lnTo>
                    <a:lnTo>
                      <a:pt x="166" y="102"/>
                    </a:lnTo>
                    <a:lnTo>
                      <a:pt x="166" y="88"/>
                    </a:lnTo>
                    <a:lnTo>
                      <a:pt x="164" y="74"/>
                    </a:lnTo>
                    <a:lnTo>
                      <a:pt x="158" y="64"/>
                    </a:lnTo>
                    <a:lnTo>
                      <a:pt x="152" y="56"/>
                    </a:lnTo>
                    <a:lnTo>
                      <a:pt x="142" y="48"/>
                    </a:lnTo>
                    <a:lnTo>
                      <a:pt x="130" y="44"/>
                    </a:lnTo>
                    <a:lnTo>
                      <a:pt x="118" y="40"/>
                    </a:lnTo>
                    <a:lnTo>
                      <a:pt x="108" y="40"/>
                    </a:lnTo>
                    <a:lnTo>
                      <a:pt x="96" y="42"/>
                    </a:lnTo>
                    <a:lnTo>
                      <a:pt x="84" y="46"/>
                    </a:lnTo>
                    <a:lnTo>
                      <a:pt x="74" y="54"/>
                    </a:lnTo>
                    <a:lnTo>
                      <a:pt x="66" y="66"/>
                    </a:lnTo>
                    <a:lnTo>
                      <a:pt x="58" y="80"/>
                    </a:lnTo>
                    <a:lnTo>
                      <a:pt x="50" y="96"/>
                    </a:lnTo>
                    <a:close/>
                  </a:path>
                </a:pathLst>
              </a:custGeom>
              <a:solidFill>
                <a:srgbClr val="000000"/>
              </a:solidFill>
              <a:ln w="9525">
                <a:noFill/>
                <a:round/>
                <a:headEnd/>
                <a:tailEnd/>
              </a:ln>
            </p:spPr>
            <p:txBody>
              <a:bodyPr/>
              <a:lstStyle/>
              <a:p>
                <a:endParaRPr lang="en-GB"/>
              </a:p>
            </p:txBody>
          </p:sp>
          <p:sp>
            <p:nvSpPr>
              <p:cNvPr id="115" name="Freeform 68"/>
              <p:cNvSpPr>
                <a:spLocks/>
              </p:cNvSpPr>
              <p:nvPr/>
            </p:nvSpPr>
            <p:spPr bwMode="auto">
              <a:xfrm>
                <a:off x="4251325" y="4852988"/>
                <a:ext cx="295275" cy="365125"/>
              </a:xfrm>
              <a:custGeom>
                <a:avLst/>
                <a:gdLst>
                  <a:gd name="T0" fmla="*/ 2147483647 w 186"/>
                  <a:gd name="T1" fmla="*/ 2147483647 h 230"/>
                  <a:gd name="T2" fmla="*/ 2147483647 w 186"/>
                  <a:gd name="T3" fmla="*/ 2147483647 h 230"/>
                  <a:gd name="T4" fmla="*/ 2147483647 w 186"/>
                  <a:gd name="T5" fmla="*/ 2147483647 h 230"/>
                  <a:gd name="T6" fmla="*/ 2147483647 w 186"/>
                  <a:gd name="T7" fmla="*/ 2147483647 h 230"/>
                  <a:gd name="T8" fmla="*/ 2147483647 w 186"/>
                  <a:gd name="T9" fmla="*/ 2147483647 h 230"/>
                  <a:gd name="T10" fmla="*/ 2147483647 w 186"/>
                  <a:gd name="T11" fmla="*/ 2147483647 h 230"/>
                  <a:gd name="T12" fmla="*/ 2147483647 w 186"/>
                  <a:gd name="T13" fmla="*/ 2147483647 h 230"/>
                  <a:gd name="T14" fmla="*/ 2147483647 w 186"/>
                  <a:gd name="T15" fmla="*/ 2147483647 h 230"/>
                  <a:gd name="T16" fmla="*/ 2147483647 w 186"/>
                  <a:gd name="T17" fmla="*/ 2147483647 h 230"/>
                  <a:gd name="T18" fmla="*/ 2147483647 w 186"/>
                  <a:gd name="T19" fmla="*/ 2147483647 h 230"/>
                  <a:gd name="T20" fmla="*/ 2147483647 w 186"/>
                  <a:gd name="T21" fmla="*/ 2147483647 h 230"/>
                  <a:gd name="T22" fmla="*/ 2147483647 w 186"/>
                  <a:gd name="T23" fmla="*/ 2147483647 h 230"/>
                  <a:gd name="T24" fmla="*/ 2147483647 w 186"/>
                  <a:gd name="T25" fmla="*/ 2147483647 h 230"/>
                  <a:gd name="T26" fmla="*/ 2147483647 w 186"/>
                  <a:gd name="T27" fmla="*/ 2147483647 h 230"/>
                  <a:gd name="T28" fmla="*/ 2147483647 w 186"/>
                  <a:gd name="T29" fmla="*/ 2147483647 h 230"/>
                  <a:gd name="T30" fmla="*/ 2147483647 w 186"/>
                  <a:gd name="T31" fmla="*/ 0 h 230"/>
                  <a:gd name="T32" fmla="*/ 2147483647 w 186"/>
                  <a:gd name="T33" fmla="*/ 2147483647 h 230"/>
                  <a:gd name="T34" fmla="*/ 2147483647 w 186"/>
                  <a:gd name="T35" fmla="*/ 2147483647 h 230"/>
                  <a:gd name="T36" fmla="*/ 2147483647 w 186"/>
                  <a:gd name="T37" fmla="*/ 2147483647 h 230"/>
                  <a:gd name="T38" fmla="*/ 2147483647 w 186"/>
                  <a:gd name="T39" fmla="*/ 2147483647 h 230"/>
                  <a:gd name="T40" fmla="*/ 2147483647 w 186"/>
                  <a:gd name="T41" fmla="*/ 2147483647 h 230"/>
                  <a:gd name="T42" fmla="*/ 2147483647 w 186"/>
                  <a:gd name="T43" fmla="*/ 2147483647 h 230"/>
                  <a:gd name="T44" fmla="*/ 2147483647 w 186"/>
                  <a:gd name="T45" fmla="*/ 2147483647 h 230"/>
                  <a:gd name="T46" fmla="*/ 2147483647 w 186"/>
                  <a:gd name="T47" fmla="*/ 2147483647 h 230"/>
                  <a:gd name="T48" fmla="*/ 2147483647 w 186"/>
                  <a:gd name="T49" fmla="*/ 2147483647 h 230"/>
                  <a:gd name="T50" fmla="*/ 2147483647 w 186"/>
                  <a:gd name="T51" fmla="*/ 2147483647 h 230"/>
                  <a:gd name="T52" fmla="*/ 2147483647 w 186"/>
                  <a:gd name="T53" fmla="*/ 2147483647 h 230"/>
                  <a:gd name="T54" fmla="*/ 2147483647 w 186"/>
                  <a:gd name="T55" fmla="*/ 2147483647 h 230"/>
                  <a:gd name="T56" fmla="*/ 2147483647 w 186"/>
                  <a:gd name="T57" fmla="*/ 2147483647 h 230"/>
                  <a:gd name="T58" fmla="*/ 2147483647 w 186"/>
                  <a:gd name="T59" fmla="*/ 2147483647 h 230"/>
                  <a:gd name="T60" fmla="*/ 2147483647 w 186"/>
                  <a:gd name="T61" fmla="*/ 2147483647 h 230"/>
                  <a:gd name="T62" fmla="*/ 2147483647 w 186"/>
                  <a:gd name="T63" fmla="*/ 2147483647 h 230"/>
                  <a:gd name="T64" fmla="*/ 2147483647 w 186"/>
                  <a:gd name="T65" fmla="*/ 2147483647 h 230"/>
                  <a:gd name="T66" fmla="*/ 2147483647 w 186"/>
                  <a:gd name="T67" fmla="*/ 2147483647 h 230"/>
                  <a:gd name="T68" fmla="*/ 2147483647 w 186"/>
                  <a:gd name="T69" fmla="*/ 2147483647 h 230"/>
                  <a:gd name="T70" fmla="*/ 2147483647 w 186"/>
                  <a:gd name="T71" fmla="*/ 2147483647 h 230"/>
                  <a:gd name="T72" fmla="*/ 2147483647 w 186"/>
                  <a:gd name="T73" fmla="*/ 2147483647 h 230"/>
                  <a:gd name="T74" fmla="*/ 2147483647 w 186"/>
                  <a:gd name="T75" fmla="*/ 2147483647 h 230"/>
                  <a:gd name="T76" fmla="*/ 2147483647 w 186"/>
                  <a:gd name="T77" fmla="*/ 2147483647 h 230"/>
                  <a:gd name="T78" fmla="*/ 2147483647 w 186"/>
                  <a:gd name="T79" fmla="*/ 2147483647 h 230"/>
                  <a:gd name="T80" fmla="*/ 2147483647 w 186"/>
                  <a:gd name="T81" fmla="*/ 2147483647 h 230"/>
                  <a:gd name="T82" fmla="*/ 2147483647 w 186"/>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6"/>
                  <a:gd name="T127" fmla="*/ 0 h 230"/>
                  <a:gd name="T128" fmla="*/ 186 w 186"/>
                  <a:gd name="T129" fmla="*/ 230 h 2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6" h="230">
                    <a:moveTo>
                      <a:pt x="138" y="148"/>
                    </a:moveTo>
                    <a:lnTo>
                      <a:pt x="176" y="168"/>
                    </a:lnTo>
                    <a:lnTo>
                      <a:pt x="170" y="184"/>
                    </a:lnTo>
                    <a:lnTo>
                      <a:pt x="160" y="198"/>
                    </a:lnTo>
                    <a:lnTo>
                      <a:pt x="150" y="208"/>
                    </a:lnTo>
                    <a:lnTo>
                      <a:pt x="140" y="218"/>
                    </a:lnTo>
                    <a:lnTo>
                      <a:pt x="126" y="224"/>
                    </a:lnTo>
                    <a:lnTo>
                      <a:pt x="114" y="228"/>
                    </a:lnTo>
                    <a:lnTo>
                      <a:pt x="98" y="230"/>
                    </a:lnTo>
                    <a:lnTo>
                      <a:pt x="82" y="230"/>
                    </a:lnTo>
                    <a:lnTo>
                      <a:pt x="64" y="224"/>
                    </a:lnTo>
                    <a:lnTo>
                      <a:pt x="46" y="218"/>
                    </a:lnTo>
                    <a:lnTo>
                      <a:pt x="32" y="206"/>
                    </a:lnTo>
                    <a:lnTo>
                      <a:pt x="18" y="190"/>
                    </a:lnTo>
                    <a:lnTo>
                      <a:pt x="8" y="174"/>
                    </a:lnTo>
                    <a:lnTo>
                      <a:pt x="2" y="152"/>
                    </a:lnTo>
                    <a:lnTo>
                      <a:pt x="0" y="130"/>
                    </a:lnTo>
                    <a:lnTo>
                      <a:pt x="2" y="106"/>
                    </a:lnTo>
                    <a:lnTo>
                      <a:pt x="6" y="80"/>
                    </a:lnTo>
                    <a:lnTo>
                      <a:pt x="14" y="56"/>
                    </a:lnTo>
                    <a:lnTo>
                      <a:pt x="24" y="38"/>
                    </a:lnTo>
                    <a:lnTo>
                      <a:pt x="38" y="22"/>
                    </a:lnTo>
                    <a:lnTo>
                      <a:pt x="54" y="10"/>
                    </a:lnTo>
                    <a:lnTo>
                      <a:pt x="72" y="2"/>
                    </a:lnTo>
                    <a:lnTo>
                      <a:pt x="90" y="0"/>
                    </a:lnTo>
                    <a:lnTo>
                      <a:pt x="112" y="0"/>
                    </a:lnTo>
                    <a:lnTo>
                      <a:pt x="130" y="4"/>
                    </a:lnTo>
                    <a:lnTo>
                      <a:pt x="146" y="10"/>
                    </a:lnTo>
                    <a:lnTo>
                      <a:pt x="158" y="20"/>
                    </a:lnTo>
                    <a:lnTo>
                      <a:pt x="170" y="30"/>
                    </a:lnTo>
                    <a:lnTo>
                      <a:pt x="176" y="40"/>
                    </a:lnTo>
                    <a:lnTo>
                      <a:pt x="180" y="50"/>
                    </a:lnTo>
                    <a:lnTo>
                      <a:pt x="184" y="62"/>
                    </a:lnTo>
                    <a:lnTo>
                      <a:pt x="186" y="74"/>
                    </a:lnTo>
                    <a:lnTo>
                      <a:pt x="144" y="80"/>
                    </a:lnTo>
                    <a:lnTo>
                      <a:pt x="142" y="72"/>
                    </a:lnTo>
                    <a:lnTo>
                      <a:pt x="140" y="64"/>
                    </a:lnTo>
                    <a:lnTo>
                      <a:pt x="136" y="58"/>
                    </a:lnTo>
                    <a:lnTo>
                      <a:pt x="132" y="52"/>
                    </a:lnTo>
                    <a:lnTo>
                      <a:pt x="126" y="46"/>
                    </a:lnTo>
                    <a:lnTo>
                      <a:pt x="120" y="42"/>
                    </a:lnTo>
                    <a:lnTo>
                      <a:pt x="112" y="40"/>
                    </a:lnTo>
                    <a:lnTo>
                      <a:pt x="106" y="38"/>
                    </a:lnTo>
                    <a:lnTo>
                      <a:pt x="94" y="38"/>
                    </a:lnTo>
                    <a:lnTo>
                      <a:pt x="84" y="40"/>
                    </a:lnTo>
                    <a:lnTo>
                      <a:pt x="74" y="44"/>
                    </a:lnTo>
                    <a:lnTo>
                      <a:pt x="66" y="52"/>
                    </a:lnTo>
                    <a:lnTo>
                      <a:pt x="58" y="60"/>
                    </a:lnTo>
                    <a:lnTo>
                      <a:pt x="52" y="74"/>
                    </a:lnTo>
                    <a:lnTo>
                      <a:pt x="48" y="88"/>
                    </a:lnTo>
                    <a:lnTo>
                      <a:pt x="44" y="106"/>
                    </a:lnTo>
                    <a:lnTo>
                      <a:pt x="44" y="126"/>
                    </a:lnTo>
                    <a:lnTo>
                      <a:pt x="44" y="144"/>
                    </a:lnTo>
                    <a:lnTo>
                      <a:pt x="48" y="158"/>
                    </a:lnTo>
                    <a:lnTo>
                      <a:pt x="52" y="168"/>
                    </a:lnTo>
                    <a:lnTo>
                      <a:pt x="58" y="178"/>
                    </a:lnTo>
                    <a:lnTo>
                      <a:pt x="66" y="184"/>
                    </a:lnTo>
                    <a:lnTo>
                      <a:pt x="76" y="188"/>
                    </a:lnTo>
                    <a:lnTo>
                      <a:pt x="86" y="190"/>
                    </a:lnTo>
                    <a:lnTo>
                      <a:pt x="94" y="190"/>
                    </a:lnTo>
                    <a:lnTo>
                      <a:pt x="102" y="190"/>
                    </a:lnTo>
                    <a:lnTo>
                      <a:pt x="110" y="186"/>
                    </a:lnTo>
                    <a:lnTo>
                      <a:pt x="116" y="182"/>
                    </a:lnTo>
                    <a:lnTo>
                      <a:pt x="122" y="176"/>
                    </a:lnTo>
                    <a:lnTo>
                      <a:pt x="128" y="170"/>
                    </a:lnTo>
                    <a:lnTo>
                      <a:pt x="134" y="160"/>
                    </a:lnTo>
                    <a:lnTo>
                      <a:pt x="138" y="148"/>
                    </a:lnTo>
                    <a:close/>
                  </a:path>
                </a:pathLst>
              </a:custGeom>
              <a:solidFill>
                <a:srgbClr val="000000"/>
              </a:solidFill>
              <a:ln w="9525">
                <a:noFill/>
                <a:round/>
                <a:headEnd/>
                <a:tailEnd/>
              </a:ln>
            </p:spPr>
            <p:txBody>
              <a:bodyPr/>
              <a:lstStyle/>
              <a:p>
                <a:endParaRPr lang="en-GB"/>
              </a:p>
            </p:txBody>
          </p:sp>
          <p:sp>
            <p:nvSpPr>
              <p:cNvPr id="116" name="Freeform 69"/>
              <p:cNvSpPr>
                <a:spLocks/>
              </p:cNvSpPr>
              <p:nvPr/>
            </p:nvSpPr>
            <p:spPr bwMode="auto">
              <a:xfrm>
                <a:off x="4619625" y="4862513"/>
                <a:ext cx="82550" cy="358775"/>
              </a:xfrm>
              <a:custGeom>
                <a:avLst/>
                <a:gdLst>
                  <a:gd name="T0" fmla="*/ 2147483647 w 52"/>
                  <a:gd name="T1" fmla="*/ 2147483647 h 226"/>
                  <a:gd name="T2" fmla="*/ 0 w 52"/>
                  <a:gd name="T3" fmla="*/ 2147483647 h 226"/>
                  <a:gd name="T4" fmla="*/ 2147483647 w 52"/>
                  <a:gd name="T5" fmla="*/ 0 h 226"/>
                  <a:gd name="T6" fmla="*/ 2147483647 w 52"/>
                  <a:gd name="T7" fmla="*/ 2147483647 h 226"/>
                  <a:gd name="T8" fmla="*/ 2147483647 w 52"/>
                  <a:gd name="T9" fmla="*/ 2147483647 h 226"/>
                  <a:gd name="T10" fmla="*/ 0 60000 65536"/>
                  <a:gd name="T11" fmla="*/ 0 60000 65536"/>
                  <a:gd name="T12" fmla="*/ 0 60000 65536"/>
                  <a:gd name="T13" fmla="*/ 0 60000 65536"/>
                  <a:gd name="T14" fmla="*/ 0 60000 65536"/>
                  <a:gd name="T15" fmla="*/ 0 w 52"/>
                  <a:gd name="T16" fmla="*/ 0 h 226"/>
                  <a:gd name="T17" fmla="*/ 52 w 52"/>
                  <a:gd name="T18" fmla="*/ 226 h 226"/>
                </a:gdLst>
                <a:ahLst/>
                <a:cxnLst>
                  <a:cxn ang="T10">
                    <a:pos x="T0" y="T1"/>
                  </a:cxn>
                  <a:cxn ang="T11">
                    <a:pos x="T2" y="T3"/>
                  </a:cxn>
                  <a:cxn ang="T12">
                    <a:pos x="T4" y="T5"/>
                  </a:cxn>
                  <a:cxn ang="T13">
                    <a:pos x="T6" y="T7"/>
                  </a:cxn>
                  <a:cxn ang="T14">
                    <a:pos x="T8" y="T9"/>
                  </a:cxn>
                </a:cxnLst>
                <a:rect l="T15" t="T16" r="T17" b="T18"/>
                <a:pathLst>
                  <a:path w="52" h="226">
                    <a:moveTo>
                      <a:pt x="10" y="226"/>
                    </a:moveTo>
                    <a:lnTo>
                      <a:pt x="0" y="2"/>
                    </a:lnTo>
                    <a:lnTo>
                      <a:pt x="42" y="0"/>
                    </a:lnTo>
                    <a:lnTo>
                      <a:pt x="52" y="224"/>
                    </a:lnTo>
                    <a:lnTo>
                      <a:pt x="10" y="226"/>
                    </a:lnTo>
                    <a:close/>
                  </a:path>
                </a:pathLst>
              </a:custGeom>
              <a:solidFill>
                <a:srgbClr val="000000"/>
              </a:solidFill>
              <a:ln w="9525">
                <a:noFill/>
                <a:round/>
                <a:headEnd/>
                <a:tailEnd/>
              </a:ln>
            </p:spPr>
            <p:txBody>
              <a:bodyPr/>
              <a:lstStyle/>
              <a:p>
                <a:endParaRPr lang="en-GB"/>
              </a:p>
            </p:txBody>
          </p:sp>
          <p:sp>
            <p:nvSpPr>
              <p:cNvPr id="117" name="Freeform 70"/>
              <p:cNvSpPr>
                <a:spLocks noEditPoints="1"/>
              </p:cNvSpPr>
              <p:nvPr/>
            </p:nvSpPr>
            <p:spPr bwMode="auto">
              <a:xfrm>
                <a:off x="4794250" y="4827588"/>
                <a:ext cx="323850" cy="387350"/>
              </a:xfrm>
              <a:custGeom>
                <a:avLst/>
                <a:gdLst>
                  <a:gd name="T0" fmla="*/ 2147483647 w 204"/>
                  <a:gd name="T1" fmla="*/ 2147483647 h 244"/>
                  <a:gd name="T2" fmla="*/ 2147483647 w 204"/>
                  <a:gd name="T3" fmla="*/ 2147483647 h 244"/>
                  <a:gd name="T4" fmla="*/ 2147483647 w 204"/>
                  <a:gd name="T5" fmla="*/ 2147483647 h 244"/>
                  <a:gd name="T6" fmla="*/ 2147483647 w 204"/>
                  <a:gd name="T7" fmla="*/ 2147483647 h 244"/>
                  <a:gd name="T8" fmla="*/ 2147483647 w 204"/>
                  <a:gd name="T9" fmla="*/ 2147483647 h 244"/>
                  <a:gd name="T10" fmla="*/ 0 w 204"/>
                  <a:gd name="T11" fmla="*/ 2147483647 h 244"/>
                  <a:gd name="T12" fmla="*/ 2147483647 w 204"/>
                  <a:gd name="T13" fmla="*/ 2147483647 h 244"/>
                  <a:gd name="T14" fmla="*/ 2147483647 w 204"/>
                  <a:gd name="T15" fmla="*/ 0 h 244"/>
                  <a:gd name="T16" fmla="*/ 2147483647 w 204"/>
                  <a:gd name="T17" fmla="*/ 2147483647 h 244"/>
                  <a:gd name="T18" fmla="*/ 2147483647 w 204"/>
                  <a:gd name="T19" fmla="*/ 2147483647 h 244"/>
                  <a:gd name="T20" fmla="*/ 2147483647 w 204"/>
                  <a:gd name="T21" fmla="*/ 2147483647 h 244"/>
                  <a:gd name="T22" fmla="*/ 2147483647 w 204"/>
                  <a:gd name="T23" fmla="*/ 2147483647 h 244"/>
                  <a:gd name="T24" fmla="*/ 2147483647 w 204"/>
                  <a:gd name="T25" fmla="*/ 2147483647 h 2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4"/>
                  <a:gd name="T40" fmla="*/ 0 h 244"/>
                  <a:gd name="T41" fmla="*/ 204 w 204"/>
                  <a:gd name="T42" fmla="*/ 244 h 2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4" h="244">
                    <a:moveTo>
                      <a:pt x="204" y="202"/>
                    </a:moveTo>
                    <a:lnTo>
                      <a:pt x="160" y="212"/>
                    </a:lnTo>
                    <a:lnTo>
                      <a:pt x="132" y="166"/>
                    </a:lnTo>
                    <a:lnTo>
                      <a:pt x="50" y="182"/>
                    </a:lnTo>
                    <a:lnTo>
                      <a:pt x="44" y="236"/>
                    </a:lnTo>
                    <a:lnTo>
                      <a:pt x="0" y="244"/>
                    </a:lnTo>
                    <a:lnTo>
                      <a:pt x="34" y="10"/>
                    </a:lnTo>
                    <a:lnTo>
                      <a:pt x="76" y="0"/>
                    </a:lnTo>
                    <a:lnTo>
                      <a:pt x="204" y="202"/>
                    </a:lnTo>
                    <a:close/>
                    <a:moveTo>
                      <a:pt x="110" y="132"/>
                    </a:moveTo>
                    <a:lnTo>
                      <a:pt x="66" y="56"/>
                    </a:lnTo>
                    <a:lnTo>
                      <a:pt x="56" y="142"/>
                    </a:lnTo>
                    <a:lnTo>
                      <a:pt x="110" y="132"/>
                    </a:lnTo>
                    <a:close/>
                  </a:path>
                </a:pathLst>
              </a:custGeom>
              <a:solidFill>
                <a:srgbClr val="000000"/>
              </a:solidFill>
              <a:ln w="9525">
                <a:noFill/>
                <a:round/>
                <a:headEnd/>
                <a:tailEnd/>
              </a:ln>
            </p:spPr>
            <p:txBody>
              <a:bodyPr/>
              <a:lstStyle/>
              <a:p>
                <a:endParaRPr lang="en-GB"/>
              </a:p>
            </p:txBody>
          </p:sp>
          <p:sp>
            <p:nvSpPr>
              <p:cNvPr id="118" name="Freeform 71"/>
              <p:cNvSpPr>
                <a:spLocks/>
              </p:cNvSpPr>
              <p:nvPr/>
            </p:nvSpPr>
            <p:spPr bwMode="auto">
              <a:xfrm>
                <a:off x="5022850" y="4706938"/>
                <a:ext cx="285750" cy="390525"/>
              </a:xfrm>
              <a:custGeom>
                <a:avLst/>
                <a:gdLst>
                  <a:gd name="T0" fmla="*/ 2147483647 w 180"/>
                  <a:gd name="T1" fmla="*/ 2147483647 h 246"/>
                  <a:gd name="T2" fmla="*/ 2147483647 w 180"/>
                  <a:gd name="T3" fmla="*/ 2147483647 h 246"/>
                  <a:gd name="T4" fmla="*/ 2147483647 w 180"/>
                  <a:gd name="T5" fmla="*/ 2147483647 h 246"/>
                  <a:gd name="T6" fmla="*/ 0 w 180"/>
                  <a:gd name="T7" fmla="*/ 2147483647 h 246"/>
                  <a:gd name="T8" fmla="*/ 2147483647 w 180"/>
                  <a:gd name="T9" fmla="*/ 0 h 246"/>
                  <a:gd name="T10" fmla="*/ 2147483647 w 180"/>
                  <a:gd name="T11" fmla="*/ 2147483647 h 246"/>
                  <a:gd name="T12" fmla="*/ 2147483647 w 180"/>
                  <a:gd name="T13" fmla="*/ 2147483647 h 246"/>
                  <a:gd name="T14" fmla="*/ 2147483647 w 180"/>
                  <a:gd name="T15" fmla="*/ 2147483647 h 246"/>
                  <a:gd name="T16" fmla="*/ 2147483647 w 180"/>
                  <a:gd name="T17" fmla="*/ 2147483647 h 2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246"/>
                  <a:gd name="T29" fmla="*/ 180 w 180"/>
                  <a:gd name="T30" fmla="*/ 246 h 2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246">
                    <a:moveTo>
                      <a:pt x="142" y="246"/>
                    </a:moveTo>
                    <a:lnTo>
                      <a:pt x="72" y="74"/>
                    </a:lnTo>
                    <a:lnTo>
                      <a:pt x="14" y="96"/>
                    </a:lnTo>
                    <a:lnTo>
                      <a:pt x="0" y="62"/>
                    </a:lnTo>
                    <a:lnTo>
                      <a:pt x="154" y="0"/>
                    </a:lnTo>
                    <a:lnTo>
                      <a:pt x="168" y="34"/>
                    </a:lnTo>
                    <a:lnTo>
                      <a:pt x="110" y="58"/>
                    </a:lnTo>
                    <a:lnTo>
                      <a:pt x="180" y="230"/>
                    </a:lnTo>
                    <a:lnTo>
                      <a:pt x="142" y="246"/>
                    </a:lnTo>
                    <a:close/>
                  </a:path>
                </a:pathLst>
              </a:custGeom>
              <a:solidFill>
                <a:srgbClr val="000000"/>
              </a:solidFill>
              <a:ln w="9525">
                <a:noFill/>
                <a:round/>
                <a:headEnd/>
                <a:tailEnd/>
              </a:ln>
            </p:spPr>
            <p:txBody>
              <a:bodyPr/>
              <a:lstStyle/>
              <a:p>
                <a:endParaRPr lang="en-GB"/>
              </a:p>
            </p:txBody>
          </p:sp>
          <p:sp>
            <p:nvSpPr>
              <p:cNvPr id="119" name="Freeform 72"/>
              <p:cNvSpPr>
                <a:spLocks/>
              </p:cNvSpPr>
              <p:nvPr/>
            </p:nvSpPr>
            <p:spPr bwMode="auto">
              <a:xfrm>
                <a:off x="5311775" y="4643438"/>
                <a:ext cx="234950" cy="339725"/>
              </a:xfrm>
              <a:custGeom>
                <a:avLst/>
                <a:gdLst>
                  <a:gd name="T0" fmla="*/ 2147483647 w 148"/>
                  <a:gd name="T1" fmla="*/ 2147483647 h 214"/>
                  <a:gd name="T2" fmla="*/ 0 w 148"/>
                  <a:gd name="T3" fmla="*/ 2147483647 h 214"/>
                  <a:gd name="T4" fmla="*/ 2147483647 w 148"/>
                  <a:gd name="T5" fmla="*/ 0 h 214"/>
                  <a:gd name="T6" fmla="*/ 2147483647 w 148"/>
                  <a:gd name="T7" fmla="*/ 2147483647 h 214"/>
                  <a:gd name="T8" fmla="*/ 2147483647 w 148"/>
                  <a:gd name="T9" fmla="*/ 2147483647 h 214"/>
                  <a:gd name="T10" fmla="*/ 0 60000 65536"/>
                  <a:gd name="T11" fmla="*/ 0 60000 65536"/>
                  <a:gd name="T12" fmla="*/ 0 60000 65536"/>
                  <a:gd name="T13" fmla="*/ 0 60000 65536"/>
                  <a:gd name="T14" fmla="*/ 0 60000 65536"/>
                  <a:gd name="T15" fmla="*/ 0 w 148"/>
                  <a:gd name="T16" fmla="*/ 0 h 214"/>
                  <a:gd name="T17" fmla="*/ 148 w 148"/>
                  <a:gd name="T18" fmla="*/ 214 h 214"/>
                </a:gdLst>
                <a:ahLst/>
                <a:cxnLst>
                  <a:cxn ang="T10">
                    <a:pos x="T0" y="T1"/>
                  </a:cxn>
                  <a:cxn ang="T11">
                    <a:pos x="T2" y="T3"/>
                  </a:cxn>
                  <a:cxn ang="T12">
                    <a:pos x="T4" y="T5"/>
                  </a:cxn>
                  <a:cxn ang="T13">
                    <a:pos x="T6" y="T7"/>
                  </a:cxn>
                  <a:cxn ang="T14">
                    <a:pos x="T8" y="T9"/>
                  </a:cxn>
                </a:cxnLst>
                <a:rect l="T15" t="T16" r="T17" b="T18"/>
                <a:pathLst>
                  <a:path w="148" h="214">
                    <a:moveTo>
                      <a:pt x="112" y="214"/>
                    </a:moveTo>
                    <a:lnTo>
                      <a:pt x="0" y="20"/>
                    </a:lnTo>
                    <a:lnTo>
                      <a:pt x="36" y="0"/>
                    </a:lnTo>
                    <a:lnTo>
                      <a:pt x="148" y="194"/>
                    </a:lnTo>
                    <a:lnTo>
                      <a:pt x="112" y="214"/>
                    </a:lnTo>
                    <a:close/>
                  </a:path>
                </a:pathLst>
              </a:custGeom>
              <a:solidFill>
                <a:srgbClr val="000000"/>
              </a:solidFill>
              <a:ln w="9525">
                <a:noFill/>
                <a:round/>
                <a:headEnd/>
                <a:tailEnd/>
              </a:ln>
            </p:spPr>
            <p:txBody>
              <a:bodyPr/>
              <a:lstStyle/>
              <a:p>
                <a:endParaRPr lang="en-GB"/>
              </a:p>
            </p:txBody>
          </p:sp>
          <p:sp>
            <p:nvSpPr>
              <p:cNvPr id="120" name="Freeform 73"/>
              <p:cNvSpPr>
                <a:spLocks noEditPoints="1"/>
              </p:cNvSpPr>
              <p:nvPr/>
            </p:nvSpPr>
            <p:spPr bwMode="auto">
              <a:xfrm>
                <a:off x="5483225" y="4478338"/>
                <a:ext cx="349250" cy="358775"/>
              </a:xfrm>
              <a:custGeom>
                <a:avLst/>
                <a:gdLst>
                  <a:gd name="T0" fmla="*/ 2147483647 w 220"/>
                  <a:gd name="T1" fmla="*/ 2147483647 h 226"/>
                  <a:gd name="T2" fmla="*/ 2147483647 w 220"/>
                  <a:gd name="T3" fmla="*/ 2147483647 h 226"/>
                  <a:gd name="T4" fmla="*/ 2147483647 w 220"/>
                  <a:gd name="T5" fmla="*/ 2147483647 h 226"/>
                  <a:gd name="T6" fmla="*/ 0 w 220"/>
                  <a:gd name="T7" fmla="*/ 2147483647 h 226"/>
                  <a:gd name="T8" fmla="*/ 0 w 220"/>
                  <a:gd name="T9" fmla="*/ 2147483647 h 226"/>
                  <a:gd name="T10" fmla="*/ 2147483647 w 220"/>
                  <a:gd name="T11" fmla="*/ 2147483647 h 226"/>
                  <a:gd name="T12" fmla="*/ 2147483647 w 220"/>
                  <a:gd name="T13" fmla="*/ 2147483647 h 226"/>
                  <a:gd name="T14" fmla="*/ 2147483647 w 220"/>
                  <a:gd name="T15" fmla="*/ 2147483647 h 226"/>
                  <a:gd name="T16" fmla="*/ 2147483647 w 220"/>
                  <a:gd name="T17" fmla="*/ 2147483647 h 226"/>
                  <a:gd name="T18" fmla="*/ 2147483647 w 220"/>
                  <a:gd name="T19" fmla="*/ 0 h 226"/>
                  <a:gd name="T20" fmla="*/ 2147483647 w 220"/>
                  <a:gd name="T21" fmla="*/ 0 h 226"/>
                  <a:gd name="T22" fmla="*/ 2147483647 w 220"/>
                  <a:gd name="T23" fmla="*/ 2147483647 h 226"/>
                  <a:gd name="T24" fmla="*/ 2147483647 w 220"/>
                  <a:gd name="T25" fmla="*/ 2147483647 h 226"/>
                  <a:gd name="T26" fmla="*/ 2147483647 w 220"/>
                  <a:gd name="T27" fmla="*/ 2147483647 h 226"/>
                  <a:gd name="T28" fmla="*/ 2147483647 w 220"/>
                  <a:gd name="T29" fmla="*/ 2147483647 h 226"/>
                  <a:gd name="T30" fmla="*/ 2147483647 w 220"/>
                  <a:gd name="T31" fmla="*/ 2147483647 h 226"/>
                  <a:gd name="T32" fmla="*/ 2147483647 w 220"/>
                  <a:gd name="T33" fmla="*/ 2147483647 h 226"/>
                  <a:gd name="T34" fmla="*/ 2147483647 w 220"/>
                  <a:gd name="T35" fmla="*/ 2147483647 h 226"/>
                  <a:gd name="T36" fmla="*/ 2147483647 w 220"/>
                  <a:gd name="T37" fmla="*/ 2147483647 h 226"/>
                  <a:gd name="T38" fmla="*/ 2147483647 w 220"/>
                  <a:gd name="T39" fmla="*/ 2147483647 h 226"/>
                  <a:gd name="T40" fmla="*/ 2147483647 w 220"/>
                  <a:gd name="T41" fmla="*/ 2147483647 h 226"/>
                  <a:gd name="T42" fmla="*/ 2147483647 w 220"/>
                  <a:gd name="T43" fmla="*/ 2147483647 h 226"/>
                  <a:gd name="T44" fmla="*/ 2147483647 w 220"/>
                  <a:gd name="T45" fmla="*/ 2147483647 h 226"/>
                  <a:gd name="T46" fmla="*/ 2147483647 w 220"/>
                  <a:gd name="T47" fmla="*/ 2147483647 h 226"/>
                  <a:gd name="T48" fmla="*/ 2147483647 w 220"/>
                  <a:gd name="T49" fmla="*/ 2147483647 h 226"/>
                  <a:gd name="T50" fmla="*/ 2147483647 w 220"/>
                  <a:gd name="T51" fmla="*/ 2147483647 h 226"/>
                  <a:gd name="T52" fmla="*/ 2147483647 w 220"/>
                  <a:gd name="T53" fmla="*/ 2147483647 h 226"/>
                  <a:gd name="T54" fmla="*/ 2147483647 w 220"/>
                  <a:gd name="T55" fmla="*/ 2147483647 h 226"/>
                  <a:gd name="T56" fmla="*/ 2147483647 w 220"/>
                  <a:gd name="T57" fmla="*/ 2147483647 h 226"/>
                  <a:gd name="T58" fmla="*/ 2147483647 w 220"/>
                  <a:gd name="T59" fmla="*/ 2147483647 h 226"/>
                  <a:gd name="T60" fmla="*/ 2147483647 w 220"/>
                  <a:gd name="T61" fmla="*/ 2147483647 h 226"/>
                  <a:gd name="T62" fmla="*/ 2147483647 w 220"/>
                  <a:gd name="T63" fmla="*/ 2147483647 h 226"/>
                  <a:gd name="T64" fmla="*/ 2147483647 w 220"/>
                  <a:gd name="T65" fmla="*/ 2147483647 h 226"/>
                  <a:gd name="T66" fmla="*/ 2147483647 w 220"/>
                  <a:gd name="T67" fmla="*/ 2147483647 h 226"/>
                  <a:gd name="T68" fmla="*/ 2147483647 w 220"/>
                  <a:gd name="T69" fmla="*/ 2147483647 h 226"/>
                  <a:gd name="T70" fmla="*/ 2147483647 w 220"/>
                  <a:gd name="T71" fmla="*/ 2147483647 h 226"/>
                  <a:gd name="T72" fmla="*/ 2147483647 w 220"/>
                  <a:gd name="T73" fmla="*/ 2147483647 h 226"/>
                  <a:gd name="T74" fmla="*/ 2147483647 w 220"/>
                  <a:gd name="T75" fmla="*/ 2147483647 h 226"/>
                  <a:gd name="T76" fmla="*/ 2147483647 w 220"/>
                  <a:gd name="T77" fmla="*/ 2147483647 h 226"/>
                  <a:gd name="T78" fmla="*/ 2147483647 w 220"/>
                  <a:gd name="T79" fmla="*/ 2147483647 h 226"/>
                  <a:gd name="T80" fmla="*/ 2147483647 w 220"/>
                  <a:gd name="T81" fmla="*/ 2147483647 h 226"/>
                  <a:gd name="T82" fmla="*/ 2147483647 w 220"/>
                  <a:gd name="T83" fmla="*/ 2147483647 h 226"/>
                  <a:gd name="T84" fmla="*/ 2147483647 w 220"/>
                  <a:gd name="T85" fmla="*/ 2147483647 h 226"/>
                  <a:gd name="T86" fmla="*/ 2147483647 w 220"/>
                  <a:gd name="T87" fmla="*/ 2147483647 h 2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0"/>
                  <a:gd name="T133" fmla="*/ 0 h 226"/>
                  <a:gd name="T134" fmla="*/ 220 w 220"/>
                  <a:gd name="T135" fmla="*/ 226 h 2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0" h="226">
                    <a:moveTo>
                      <a:pt x="32" y="176"/>
                    </a:moveTo>
                    <a:lnTo>
                      <a:pt x="32" y="176"/>
                    </a:lnTo>
                    <a:lnTo>
                      <a:pt x="22" y="164"/>
                    </a:lnTo>
                    <a:lnTo>
                      <a:pt x="14" y="150"/>
                    </a:lnTo>
                    <a:lnTo>
                      <a:pt x="8" y="138"/>
                    </a:lnTo>
                    <a:lnTo>
                      <a:pt x="4" y="126"/>
                    </a:lnTo>
                    <a:lnTo>
                      <a:pt x="0" y="108"/>
                    </a:lnTo>
                    <a:lnTo>
                      <a:pt x="0" y="90"/>
                    </a:lnTo>
                    <a:lnTo>
                      <a:pt x="2" y="72"/>
                    </a:lnTo>
                    <a:lnTo>
                      <a:pt x="8" y="58"/>
                    </a:lnTo>
                    <a:lnTo>
                      <a:pt x="14" y="48"/>
                    </a:lnTo>
                    <a:lnTo>
                      <a:pt x="20" y="40"/>
                    </a:lnTo>
                    <a:lnTo>
                      <a:pt x="38" y="22"/>
                    </a:lnTo>
                    <a:lnTo>
                      <a:pt x="56" y="10"/>
                    </a:lnTo>
                    <a:lnTo>
                      <a:pt x="74" y="2"/>
                    </a:lnTo>
                    <a:lnTo>
                      <a:pt x="94" y="0"/>
                    </a:lnTo>
                    <a:lnTo>
                      <a:pt x="114" y="0"/>
                    </a:lnTo>
                    <a:lnTo>
                      <a:pt x="134" y="6"/>
                    </a:lnTo>
                    <a:lnTo>
                      <a:pt x="154" y="16"/>
                    </a:lnTo>
                    <a:lnTo>
                      <a:pt x="172" y="30"/>
                    </a:lnTo>
                    <a:lnTo>
                      <a:pt x="190" y="50"/>
                    </a:lnTo>
                    <a:lnTo>
                      <a:pt x="204" y="70"/>
                    </a:lnTo>
                    <a:lnTo>
                      <a:pt x="214" y="92"/>
                    </a:lnTo>
                    <a:lnTo>
                      <a:pt x="220" y="112"/>
                    </a:lnTo>
                    <a:lnTo>
                      <a:pt x="220" y="132"/>
                    </a:lnTo>
                    <a:lnTo>
                      <a:pt x="218" y="152"/>
                    </a:lnTo>
                    <a:lnTo>
                      <a:pt x="210" y="170"/>
                    </a:lnTo>
                    <a:lnTo>
                      <a:pt x="198" y="188"/>
                    </a:lnTo>
                    <a:lnTo>
                      <a:pt x="182" y="202"/>
                    </a:lnTo>
                    <a:lnTo>
                      <a:pt x="164" y="214"/>
                    </a:lnTo>
                    <a:lnTo>
                      <a:pt x="146" y="222"/>
                    </a:lnTo>
                    <a:lnTo>
                      <a:pt x="126" y="226"/>
                    </a:lnTo>
                    <a:lnTo>
                      <a:pt x="106" y="224"/>
                    </a:lnTo>
                    <a:lnTo>
                      <a:pt x="86" y="220"/>
                    </a:lnTo>
                    <a:lnTo>
                      <a:pt x="68" y="210"/>
                    </a:lnTo>
                    <a:lnTo>
                      <a:pt x="50" y="196"/>
                    </a:lnTo>
                    <a:lnTo>
                      <a:pt x="32" y="176"/>
                    </a:lnTo>
                    <a:close/>
                    <a:moveTo>
                      <a:pt x="66" y="148"/>
                    </a:moveTo>
                    <a:lnTo>
                      <a:pt x="66" y="148"/>
                    </a:lnTo>
                    <a:lnTo>
                      <a:pt x="78" y="162"/>
                    </a:lnTo>
                    <a:lnTo>
                      <a:pt x="90" y="172"/>
                    </a:lnTo>
                    <a:lnTo>
                      <a:pt x="102" y="180"/>
                    </a:lnTo>
                    <a:lnTo>
                      <a:pt x="114" y="184"/>
                    </a:lnTo>
                    <a:lnTo>
                      <a:pt x="126" y="184"/>
                    </a:lnTo>
                    <a:lnTo>
                      <a:pt x="138" y="184"/>
                    </a:lnTo>
                    <a:lnTo>
                      <a:pt x="148" y="180"/>
                    </a:lnTo>
                    <a:lnTo>
                      <a:pt x="158" y="172"/>
                    </a:lnTo>
                    <a:lnTo>
                      <a:pt x="168" y="164"/>
                    </a:lnTo>
                    <a:lnTo>
                      <a:pt x="174" y="154"/>
                    </a:lnTo>
                    <a:lnTo>
                      <a:pt x="178" y="144"/>
                    </a:lnTo>
                    <a:lnTo>
                      <a:pt x="178" y="132"/>
                    </a:lnTo>
                    <a:lnTo>
                      <a:pt x="178" y="118"/>
                    </a:lnTo>
                    <a:lnTo>
                      <a:pt x="172" y="106"/>
                    </a:lnTo>
                    <a:lnTo>
                      <a:pt x="166" y="90"/>
                    </a:lnTo>
                    <a:lnTo>
                      <a:pt x="154" y="76"/>
                    </a:lnTo>
                    <a:lnTo>
                      <a:pt x="142" y="62"/>
                    </a:lnTo>
                    <a:lnTo>
                      <a:pt x="130" y="52"/>
                    </a:lnTo>
                    <a:lnTo>
                      <a:pt x="118" y="46"/>
                    </a:lnTo>
                    <a:lnTo>
                      <a:pt x="106" y="42"/>
                    </a:lnTo>
                    <a:lnTo>
                      <a:pt x="94" y="40"/>
                    </a:lnTo>
                    <a:lnTo>
                      <a:pt x="84" y="42"/>
                    </a:lnTo>
                    <a:lnTo>
                      <a:pt x="72" y="46"/>
                    </a:lnTo>
                    <a:lnTo>
                      <a:pt x="62" y="52"/>
                    </a:lnTo>
                    <a:lnTo>
                      <a:pt x="54" y="62"/>
                    </a:lnTo>
                    <a:lnTo>
                      <a:pt x="48" y="70"/>
                    </a:lnTo>
                    <a:lnTo>
                      <a:pt x="44" y="82"/>
                    </a:lnTo>
                    <a:lnTo>
                      <a:pt x="42" y="94"/>
                    </a:lnTo>
                    <a:lnTo>
                      <a:pt x="42" y="106"/>
                    </a:lnTo>
                    <a:lnTo>
                      <a:pt x="48" y="120"/>
                    </a:lnTo>
                    <a:lnTo>
                      <a:pt x="54" y="134"/>
                    </a:lnTo>
                    <a:lnTo>
                      <a:pt x="66" y="148"/>
                    </a:lnTo>
                    <a:close/>
                  </a:path>
                </a:pathLst>
              </a:custGeom>
              <a:solidFill>
                <a:srgbClr val="000000"/>
              </a:solidFill>
              <a:ln w="9525">
                <a:noFill/>
                <a:round/>
                <a:headEnd/>
                <a:tailEnd/>
              </a:ln>
            </p:spPr>
            <p:txBody>
              <a:bodyPr/>
              <a:lstStyle/>
              <a:p>
                <a:endParaRPr lang="en-GB"/>
              </a:p>
            </p:txBody>
          </p:sp>
          <p:sp>
            <p:nvSpPr>
              <p:cNvPr id="121" name="Freeform 74"/>
              <p:cNvSpPr>
                <a:spLocks/>
              </p:cNvSpPr>
              <p:nvPr/>
            </p:nvSpPr>
            <p:spPr bwMode="auto">
              <a:xfrm>
                <a:off x="5699125" y="4186238"/>
                <a:ext cx="438150" cy="425450"/>
              </a:xfrm>
              <a:custGeom>
                <a:avLst/>
                <a:gdLst>
                  <a:gd name="T0" fmla="*/ 2147483647 w 276"/>
                  <a:gd name="T1" fmla="*/ 2147483647 h 268"/>
                  <a:gd name="T2" fmla="*/ 0 w 276"/>
                  <a:gd name="T3" fmla="*/ 2147483647 h 268"/>
                  <a:gd name="T4" fmla="*/ 2147483647 w 276"/>
                  <a:gd name="T5" fmla="*/ 2147483647 h 268"/>
                  <a:gd name="T6" fmla="*/ 2147483647 w 276"/>
                  <a:gd name="T7" fmla="*/ 2147483647 h 268"/>
                  <a:gd name="T8" fmla="*/ 2147483647 w 276"/>
                  <a:gd name="T9" fmla="*/ 2147483647 h 268"/>
                  <a:gd name="T10" fmla="*/ 2147483647 w 276"/>
                  <a:gd name="T11" fmla="*/ 0 h 268"/>
                  <a:gd name="T12" fmla="*/ 2147483647 w 276"/>
                  <a:gd name="T13" fmla="*/ 2147483647 h 268"/>
                  <a:gd name="T14" fmla="*/ 2147483647 w 276"/>
                  <a:gd name="T15" fmla="*/ 2147483647 h 268"/>
                  <a:gd name="T16" fmla="*/ 2147483647 w 276"/>
                  <a:gd name="T17" fmla="*/ 2147483647 h 268"/>
                  <a:gd name="T18" fmla="*/ 2147483647 w 276"/>
                  <a:gd name="T19" fmla="*/ 2147483647 h 268"/>
                  <a:gd name="T20" fmla="*/ 2147483647 w 276"/>
                  <a:gd name="T21" fmla="*/ 2147483647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6"/>
                  <a:gd name="T34" fmla="*/ 0 h 268"/>
                  <a:gd name="T35" fmla="*/ 276 w 276"/>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6" h="268">
                    <a:moveTo>
                      <a:pt x="174" y="268"/>
                    </a:moveTo>
                    <a:lnTo>
                      <a:pt x="0" y="128"/>
                    </a:lnTo>
                    <a:lnTo>
                      <a:pt x="24" y="96"/>
                    </a:lnTo>
                    <a:lnTo>
                      <a:pt x="194" y="124"/>
                    </a:lnTo>
                    <a:lnTo>
                      <a:pt x="78" y="30"/>
                    </a:lnTo>
                    <a:lnTo>
                      <a:pt x="102" y="0"/>
                    </a:lnTo>
                    <a:lnTo>
                      <a:pt x="276" y="140"/>
                    </a:lnTo>
                    <a:lnTo>
                      <a:pt x="250" y="172"/>
                    </a:lnTo>
                    <a:lnTo>
                      <a:pt x="84" y="146"/>
                    </a:lnTo>
                    <a:lnTo>
                      <a:pt x="198" y="238"/>
                    </a:lnTo>
                    <a:lnTo>
                      <a:pt x="174" y="268"/>
                    </a:lnTo>
                    <a:close/>
                  </a:path>
                </a:pathLst>
              </a:custGeom>
              <a:solidFill>
                <a:srgbClr val="000000"/>
              </a:solidFill>
              <a:ln w="9525">
                <a:noFill/>
                <a:round/>
                <a:headEnd/>
                <a:tailEnd/>
              </a:ln>
            </p:spPr>
            <p:txBody>
              <a:bodyPr/>
              <a:lstStyle/>
              <a:p>
                <a:endParaRPr lang="en-GB"/>
              </a:p>
            </p:txBody>
          </p:sp>
        </p:grpSp>
        <p:sp>
          <p:nvSpPr>
            <p:cNvPr id="87" name="TextBox 1"/>
            <p:cNvSpPr txBox="1">
              <a:spLocks noChangeArrowheads="1"/>
            </p:cNvSpPr>
            <p:nvPr/>
          </p:nvSpPr>
          <p:spPr bwMode="auto">
            <a:xfrm>
              <a:off x="1192273" y="2133600"/>
              <a:ext cx="751621" cy="323205"/>
            </a:xfrm>
            <a:prstGeom prst="rect">
              <a:avLst/>
            </a:prstGeom>
            <a:noFill/>
            <a:ln w="9525">
              <a:noFill/>
              <a:miter lim="800000"/>
              <a:headEnd/>
              <a:tailEnd/>
            </a:ln>
          </p:spPr>
          <p:txBody>
            <a:bodyPr lIns="0" tIns="0" rIns="0" bIns="0">
              <a:spAutoFit/>
            </a:bodyPr>
            <a:lstStyle/>
            <a:p>
              <a:pPr algn="ctr"/>
              <a:r>
                <a:rPr lang="en-GB" sz="700" dirty="0">
                  <a:latin typeface="Arial" panose="020B0604020202020204" pitchFamily="34" charset="0"/>
                  <a:cs typeface="Arial" panose="020B0604020202020204" pitchFamily="34" charset="0"/>
                </a:rPr>
                <a:t>Est. 1884</a:t>
              </a:r>
            </a:p>
            <a:p>
              <a:pPr algn="ctr"/>
              <a:r>
                <a:rPr lang="en-GB" sz="700" dirty="0">
                  <a:latin typeface="Arial" panose="020B0604020202020204" pitchFamily="34" charset="0"/>
                  <a:cs typeface="Arial" panose="020B0604020202020204" pitchFamily="34" charset="0"/>
                </a:rPr>
                <a:t>Incorporated by</a:t>
              </a:r>
            </a:p>
            <a:p>
              <a:pPr algn="ctr"/>
              <a:r>
                <a:rPr lang="en-GB" sz="700" dirty="0">
                  <a:latin typeface="Arial" panose="020B0604020202020204" pitchFamily="34" charset="0"/>
                  <a:cs typeface="Arial" panose="020B0604020202020204" pitchFamily="34" charset="0"/>
                </a:rPr>
                <a:t>Royal Charter</a:t>
              </a:r>
            </a:p>
          </p:txBody>
        </p:sp>
      </p:grpSp>
      <p:sp>
        <p:nvSpPr>
          <p:cNvPr id="42" name="TextBox 266"/>
          <p:cNvSpPr txBox="1">
            <a:spLocks noChangeArrowheads="1"/>
          </p:cNvSpPr>
          <p:nvPr/>
        </p:nvSpPr>
        <p:spPr bwMode="auto">
          <a:xfrm>
            <a:off x="113539" y="6512585"/>
            <a:ext cx="1368151" cy="200055"/>
          </a:xfrm>
          <a:prstGeom prst="rect">
            <a:avLst/>
          </a:prstGeom>
          <a:noFill/>
          <a:ln w="9525">
            <a:noFill/>
            <a:miter lim="800000"/>
            <a:headEnd/>
            <a:tailEnd/>
          </a:ln>
        </p:spPr>
        <p:txBody>
          <a:bodyPr wrap="square" lIns="0" tIns="0" rIns="0" bIns="0">
            <a:spAutoFit/>
          </a:bodyPr>
          <a:lstStyle/>
          <a:p>
            <a:pPr algn="ctr" fontAlgn="auto">
              <a:spcBef>
                <a:spcPts val="0"/>
              </a:spcBef>
              <a:spcAft>
                <a:spcPts val="0"/>
              </a:spcAft>
              <a:defRPr/>
            </a:pPr>
            <a:r>
              <a:rPr lang="en-GB" sz="1300" dirty="0">
                <a:solidFill>
                  <a:schemeClr val="bg1"/>
                </a:solidFill>
                <a:latin typeface="+mj-lt"/>
                <a:cs typeface="Arial" charset="0"/>
              </a:rPr>
              <a:t>www.mba.ac.uk</a:t>
            </a:r>
            <a:endParaRPr lang="en-US" sz="1300" dirty="0">
              <a:solidFill>
                <a:schemeClr val="bg1"/>
              </a:solidFill>
              <a:latin typeface="+mj-lt"/>
              <a:cs typeface="Arial" charset="0"/>
            </a:endParaRPr>
          </a:p>
        </p:txBody>
      </p:sp>
      <p:pic>
        <p:nvPicPr>
          <p:cNvPr id="3" name="Picture 2"/>
          <p:cNvPicPr>
            <a:picLocks noChangeAspect="1"/>
          </p:cNvPicPr>
          <p:nvPr/>
        </p:nvPicPr>
        <p:blipFill>
          <a:blip r:embed="rId3"/>
          <a:stretch>
            <a:fillRect/>
          </a:stretch>
        </p:blipFill>
        <p:spPr>
          <a:xfrm>
            <a:off x="189224" y="188640"/>
            <a:ext cx="1452423" cy="1705173"/>
          </a:xfrm>
          <a:prstGeom prst="rect">
            <a:avLst/>
          </a:prstGeom>
        </p:spPr>
      </p:pic>
      <p:sp>
        <p:nvSpPr>
          <p:cNvPr id="43" name="Content Placeholder 2"/>
          <p:cNvSpPr txBox="1">
            <a:spLocks/>
          </p:cNvSpPr>
          <p:nvPr/>
        </p:nvSpPr>
        <p:spPr bwMode="auto">
          <a:xfrm>
            <a:off x="500223" y="1278697"/>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schemeClr val="tx1"/>
                </a:solidFill>
              </a:rPr>
              <a:t>Questions?</a:t>
            </a:r>
          </a:p>
          <a:p>
            <a:endParaRPr lang="en-US" dirty="0">
              <a:solidFill>
                <a:schemeClr val="tx1"/>
              </a:solidFill>
            </a:endParaRPr>
          </a:p>
          <a:p>
            <a:r>
              <a:rPr lang="en-US" dirty="0">
                <a:solidFill>
                  <a:schemeClr val="tx1"/>
                </a:solidFill>
              </a:rPr>
              <a:t>David Johns</a:t>
            </a:r>
          </a:p>
          <a:p>
            <a:r>
              <a:rPr lang="en-US" dirty="0">
                <a:solidFill>
                  <a:schemeClr val="tx1"/>
                </a:solidFill>
              </a:rPr>
              <a:t>djoh@mba.ac.uk</a:t>
            </a:r>
            <a:endParaRPr lang="en-GB" dirty="0">
              <a:solidFill>
                <a:schemeClr val="tx1"/>
              </a:solidFill>
            </a:endParaRPr>
          </a:p>
        </p:txBody>
      </p:sp>
    </p:spTree>
    <p:extLst>
      <p:ext uri="{BB962C8B-B14F-4D97-AF65-F5344CB8AC3E}">
        <p14:creationId xmlns:p14="http://schemas.microsoft.com/office/powerpoint/2010/main" val="202298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F813DEB956F14F81CB50E4EFD03D3B" ma:contentTypeVersion="13" ma:contentTypeDescription="Create a new document." ma:contentTypeScope="" ma:versionID="6d642e0801f65b591a18732de5bd6133">
  <xsd:schema xmlns:xsd="http://www.w3.org/2001/XMLSchema" xmlns:xs="http://www.w3.org/2001/XMLSchema" xmlns:p="http://schemas.microsoft.com/office/2006/metadata/properties" xmlns:ns3="4a7eb811-a7ea-4dce-a625-1a79c9c2213c" xmlns:ns4="b8c920da-ee67-4079-bf0b-b99175e2428c" targetNamespace="http://schemas.microsoft.com/office/2006/metadata/properties" ma:root="true" ma:fieldsID="a9886fcefa414889f13c968d050d1113" ns3:_="" ns4:_="">
    <xsd:import namespace="4a7eb811-a7ea-4dce-a625-1a79c9c2213c"/>
    <xsd:import namespace="b8c920da-ee67-4079-bf0b-b99175e2428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7eb811-a7ea-4dce-a625-1a79c9c2213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c920da-ee67-4079-bf0b-b99175e2428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8F9F47-325D-4B7B-8057-293D4CF534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7eb811-a7ea-4dce-a625-1a79c9c2213c"/>
    <ds:schemaRef ds:uri="b8c920da-ee67-4079-bf0b-b99175e242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D62B0C-4015-4952-8086-FAF74612DA26}">
  <ds:schemaRefs>
    <ds:schemaRef ds:uri="http://schemas.microsoft.com/sharepoint/v3/contenttype/forms"/>
  </ds:schemaRefs>
</ds:datastoreItem>
</file>

<file path=customXml/itemProps3.xml><?xml version="1.0" encoding="utf-8"?>
<ds:datastoreItem xmlns:ds="http://schemas.openxmlformats.org/officeDocument/2006/customXml" ds:itemID="{9FE215CA-6DB2-4D30-9939-ACF3A718F8EA}">
  <ds:schemaRefs>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 ds:uri="4a7eb811-a7ea-4dce-a625-1a79c9c2213c"/>
    <ds:schemaRef ds:uri="http://purl.org/dc/terms/"/>
    <ds:schemaRef ds:uri="http://schemas.microsoft.com/office/infopath/2007/PartnerControls"/>
    <ds:schemaRef ds:uri="b8c920da-ee67-4079-bf0b-b99175e2428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1999</TotalTime>
  <Words>961</Words>
  <Application>Microsoft Macintosh PowerPoint</Application>
  <PresentationFormat>On-screen Show (4:3)</PresentationFormat>
  <Paragraphs>62</Paragraphs>
  <Slides>8</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2" baseType="lpstr">
      <vt:lpstr>Arial</vt:lpstr>
      <vt:lpstr>Calibri</vt:lpstr>
      <vt:lpstr>Office Theme</vt:lpstr>
      <vt:lpstr>Acrobat Document</vt:lpstr>
      <vt:lpstr>PowerPoint Presentation</vt:lpstr>
      <vt:lpstr>PowerPoint Presentation</vt:lpstr>
      <vt:lpstr>PowerPoint Presentation</vt:lpstr>
      <vt:lpstr>Global Alliance of CPR Surveys</vt:lpstr>
      <vt:lpstr>AUS CPR</vt:lpstr>
      <vt:lpstr>Southern Ocean CPR</vt:lpstr>
      <vt:lpstr>South African CPR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guba</dc:creator>
  <cp:lastModifiedBy>Sarah North</cp:lastModifiedBy>
  <cp:revision>72</cp:revision>
  <dcterms:created xsi:type="dcterms:W3CDTF">2011-10-31T10:14:34Z</dcterms:created>
  <dcterms:modified xsi:type="dcterms:W3CDTF">2021-09-09T17:52:38Z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0x010100B5F813DEB956F14F81CB50E4EFD03D3B</vt:lpwstr>
  </property>
</Properties>
</file>