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8" r:id="rId4"/>
    <p:sldId id="279" r:id="rId5"/>
    <p:sldId id="258" r:id="rId6"/>
    <p:sldId id="276" r:id="rId7"/>
    <p:sldId id="269" r:id="rId8"/>
    <p:sldId id="266" r:id="rId9"/>
    <p:sldId id="272" r:id="rId10"/>
    <p:sldId id="271" r:id="rId11"/>
    <p:sldId id="274" r:id="rId12"/>
    <p:sldId id="267" r:id="rId13"/>
    <p:sldId id="275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09/09/2021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09/09/2021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3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29682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amer@knmi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ED76-4968-40DB-A6E4-E680C8F4A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224136"/>
          </a:xfrm>
        </p:spPr>
        <p:txBody>
          <a:bodyPr/>
          <a:lstStyle/>
          <a:p>
            <a:r>
              <a:rPr lang="en-US" sz="6000" b="1" dirty="0">
                <a:solidFill>
                  <a:srgbClr val="0070C0"/>
                </a:solidFill>
              </a:rPr>
              <a:t>The Netherlands</a:t>
            </a:r>
            <a:br>
              <a:rPr lang="en-US" sz="6000" b="1" dirty="0">
                <a:solidFill>
                  <a:srgbClr val="0070C0"/>
                </a:solidFill>
              </a:rPr>
            </a:br>
            <a:r>
              <a:rPr lang="en-US" sz="6000" b="1" dirty="0">
                <a:solidFill>
                  <a:srgbClr val="0070C0"/>
                </a:solidFill>
              </a:rPr>
              <a:t>KNMI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200" y="5877272"/>
            <a:ext cx="2664296" cy="1752600"/>
          </a:xfrm>
        </p:spPr>
        <p:txBody>
          <a:bodyPr/>
          <a:lstStyle/>
          <a:p>
            <a:pPr algn="l"/>
            <a:r>
              <a:rPr lang="en-US" sz="2000" dirty="0"/>
              <a:t>Arjan Kramer (PMO) </a:t>
            </a:r>
          </a:p>
          <a:p>
            <a:pPr algn="l"/>
            <a:r>
              <a:rPr lang="en-US" sz="2000" dirty="0"/>
              <a:t>mail: </a:t>
            </a:r>
            <a:r>
              <a:rPr lang="en-US" sz="2000" dirty="0">
                <a:hlinkClick r:id="rId2"/>
              </a:rPr>
              <a:t>kramer@knmi.nl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72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8980-636B-4A6B-B36C-D5E4C199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225819"/>
            <a:ext cx="7128792" cy="895942"/>
          </a:xfrm>
        </p:spPr>
        <p:txBody>
          <a:bodyPr/>
          <a:lstStyle/>
          <a:p>
            <a:r>
              <a:rPr lang="en-US" dirty="0"/>
              <a:t>DRIFTERS (E-SURFMAR)</a:t>
            </a:r>
            <a:endParaRPr lang="en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CE672A-17AA-415C-AEC4-4CF161BF8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681" y="1620088"/>
            <a:ext cx="6455800" cy="48418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4F7D5-9950-43C4-B593-A06AEF19E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B1233-BA8D-4814-9598-F35167A2E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0087"/>
            <a:ext cx="3736797" cy="498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9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7A1B-DFD1-47B2-B98A-F6AA7F1B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3" y="317711"/>
            <a:ext cx="7128792" cy="895942"/>
          </a:xfrm>
        </p:spPr>
        <p:txBody>
          <a:bodyPr/>
          <a:lstStyle/>
          <a:p>
            <a:r>
              <a:rPr lang="en-GB" dirty="0"/>
              <a:t>Trajectory of one of our drifters deployed in May.</a:t>
            </a:r>
            <a:endParaRPr lang="en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82AACD-D4D1-4734-97E4-4D801E349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29600" cy="48804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0AB06-B908-42A0-A368-0024584AB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08566F5-CE8E-445E-BCFE-23AD3974B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1680" y="1268760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CAC2D-48D1-46AA-A6FC-8C8B7406AC7A}"/>
              </a:ext>
            </a:extLst>
          </p:cNvPr>
          <p:cNvSpPr txBox="1"/>
          <p:nvPr/>
        </p:nvSpPr>
        <p:spPr>
          <a:xfrm>
            <a:off x="3528785" y="2132856"/>
            <a:ext cx="208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Iceland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219367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085B-E749-4B29-A63F-698E0C87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37" y="47667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/>
              <a:t>Planning this year 4 EUCAWS systems on </a:t>
            </a:r>
          </a:p>
          <a:p>
            <a:pPr marL="0" indent="0" algn="ctr">
              <a:buNone/>
            </a:pPr>
            <a:r>
              <a:rPr lang="en-US" sz="3000" b="1" dirty="0"/>
              <a:t>Ocean Wide </a:t>
            </a:r>
            <a:r>
              <a:rPr lang="en-US" sz="3000" b="1" dirty="0" err="1"/>
              <a:t>Expeditionships</a:t>
            </a:r>
            <a:r>
              <a:rPr lang="en-US" sz="3000" b="1" dirty="0"/>
              <a:t> in sparse areas </a:t>
            </a:r>
          </a:p>
          <a:p>
            <a:pPr marL="0" indent="0" algn="ctr">
              <a:buNone/>
            </a:pPr>
            <a:r>
              <a:rPr lang="en-US" sz="3000" b="1" dirty="0"/>
              <a:t>(North- and South Pole).</a:t>
            </a:r>
            <a:endParaRPr lang="en-NL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033E1-81D5-408F-B53A-EFE4CB79C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 large ship in the water&#10;&#10;Description automatically generated with low confidence">
            <a:extLst>
              <a:ext uri="{FF2B5EF4-FFF2-40B4-BE49-F238E27FC236}">
                <a16:creationId xmlns:a16="http://schemas.microsoft.com/office/drawing/2014/main" id="{4E42BC3A-BF03-4789-9ED4-7D13662E3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7902699" cy="34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EE02E-BEC5-4945-89B5-F0DDC17B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EBDFC-10EA-4AC9-A866-9473382D8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28589"/>
            <a:ext cx="8229600" cy="4929411"/>
          </a:xfrm>
        </p:spPr>
        <p:txBody>
          <a:bodyPr/>
          <a:lstStyle/>
          <a:p>
            <a:r>
              <a:rPr lang="en-GB" b="1" dirty="0"/>
              <a:t>Increasing visiting VOS ships</a:t>
            </a:r>
          </a:p>
          <a:p>
            <a:r>
              <a:rPr lang="en-US" b="1" dirty="0"/>
              <a:t>4 more EUCWAS this year</a:t>
            </a:r>
          </a:p>
          <a:p>
            <a:r>
              <a:rPr lang="en-US" b="1" dirty="0"/>
              <a:t>Planning 10 EUCWAS for 2022</a:t>
            </a:r>
            <a:endParaRPr lang="en-GB" b="1" dirty="0"/>
          </a:p>
          <a:p>
            <a:r>
              <a:rPr lang="en-GB" b="1" dirty="0"/>
              <a:t>Adding sonic </a:t>
            </a:r>
            <a:r>
              <a:rPr lang="en-GB" b="1" dirty="0" err="1"/>
              <a:t>windsensors</a:t>
            </a:r>
            <a:r>
              <a:rPr lang="en-GB" b="1" dirty="0"/>
              <a:t> and seawater temperature measurements (EUCAWS)</a:t>
            </a:r>
          </a:p>
          <a:p>
            <a:pPr marL="0" indent="0">
              <a:buNone/>
            </a:pPr>
            <a:endParaRPr lang="en-GB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326C7-80B7-4630-9B8A-51DD1C7F0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5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74CF-A6C1-4B00-81DE-312CE3E6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50B46-E3B8-4BAA-B0B0-594C313B8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" y="2132856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b="1" dirty="0"/>
              <a:t>Thank you for your attention.</a:t>
            </a:r>
          </a:p>
          <a:p>
            <a:pPr algn="ctr"/>
            <a:endParaRPr lang="en-GB" sz="4400" b="1" dirty="0"/>
          </a:p>
          <a:p>
            <a:pPr marL="0" indent="0" algn="ctr">
              <a:buNone/>
            </a:pPr>
            <a:r>
              <a:rPr lang="en-GB" sz="4400" b="1" dirty="0"/>
              <a:t>Any questions?</a:t>
            </a:r>
            <a:endParaRPr lang="en-NL" sz="4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21B97-609F-40CD-820A-0F23A0F85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6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DF8F1-A2B5-4FB1-954D-8CC88C0F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F6A8D0-C8D5-4F9D-83F2-AFCD1233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05" y="62688"/>
            <a:ext cx="8229600" cy="5217442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/>
              <a:t>KNMI</a:t>
            </a:r>
          </a:p>
          <a:p>
            <a:pPr marL="0" indent="0" algn="ctr">
              <a:buNone/>
            </a:pPr>
            <a:r>
              <a:rPr lang="nl-NL" b="1" dirty="0"/>
              <a:t>Royal Dutch Meteorological </a:t>
            </a:r>
            <a:r>
              <a:rPr lang="nl-NL" b="1" dirty="0" err="1"/>
              <a:t>Institute</a:t>
            </a:r>
            <a:endParaRPr lang="nl-NL" b="1" dirty="0"/>
          </a:p>
          <a:p>
            <a:pPr marL="0" indent="0" algn="ctr">
              <a:buNone/>
            </a:pPr>
            <a:r>
              <a:rPr lang="nl-NL" b="1" dirty="0" err="1"/>
              <a:t>established</a:t>
            </a:r>
            <a:r>
              <a:rPr lang="nl-NL" b="1" dirty="0"/>
              <a:t> in De Bilt </a:t>
            </a:r>
            <a:r>
              <a:rPr lang="nl-NL" b="1" dirty="0" err="1"/>
              <a:t>since</a:t>
            </a:r>
            <a:r>
              <a:rPr lang="nl-NL" b="1" dirty="0"/>
              <a:t> 1854</a:t>
            </a:r>
          </a:p>
          <a:p>
            <a:pPr marL="0" indent="0" algn="ctr">
              <a:buNone/>
            </a:pPr>
            <a:r>
              <a:rPr lang="nl-NL" b="1" dirty="0">
                <a:solidFill>
                  <a:srgbClr val="0070C0"/>
                </a:solidFill>
              </a:rPr>
              <a:t>www.knmi.nl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19CAA2-D59A-4DB2-8EC0-648E3A69F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picture containing building, sky, outdoor, city&#10;&#10;Description automatically generated">
            <a:extLst>
              <a:ext uri="{FF2B5EF4-FFF2-40B4-BE49-F238E27FC236}">
                <a16:creationId xmlns:a16="http://schemas.microsoft.com/office/drawing/2014/main" id="{571319AB-D20A-4ACC-9A9F-6E614454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02997"/>
            <a:ext cx="6372200" cy="3584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D8B21-9BB3-4161-BF37-FF3F6EF5A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" y="2204774"/>
            <a:ext cx="2370994" cy="2160240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AB02F114-57DC-4AB1-B84A-D3A66931A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52781">
            <a:off x="68861" y="2553808"/>
            <a:ext cx="1350090" cy="460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0FA783-DA3B-436F-B5D2-ED393983A0EA}"/>
                  </a:ext>
                </a:extLst>
              </p:cNvPr>
              <p:cNvSpPr txBox="1"/>
              <p:nvPr/>
            </p:nvSpPr>
            <p:spPr>
              <a:xfrm>
                <a:off x="7086600" y="5085184"/>
                <a:ext cx="252028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L" sz="4400" b="1" i="1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NL" sz="4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0FA783-DA3B-436F-B5D2-ED393983A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085184"/>
                <a:ext cx="2520280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30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46AA-7356-43EE-9818-6574BFA5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PMO team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230A2-CE13-42A5-8152-061523C7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176186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Yvonne Schavemaker (team lead)</a:t>
            </a:r>
          </a:p>
          <a:p>
            <a:pPr marL="0" indent="0">
              <a:buNone/>
            </a:pPr>
            <a:r>
              <a:rPr lang="en-US" sz="2400" b="1" dirty="0"/>
              <a:t>Martin Stam (</a:t>
            </a:r>
            <a:r>
              <a:rPr lang="en-US" sz="2400" b="1" dirty="0" err="1"/>
              <a:t>TurboWin</a:t>
            </a:r>
            <a:r>
              <a:rPr lang="en-US" sz="2400" b="1" dirty="0"/>
              <a:t>+)</a:t>
            </a:r>
          </a:p>
          <a:p>
            <a:pPr marL="0" indent="0">
              <a:buNone/>
            </a:pPr>
            <a:r>
              <a:rPr lang="en-US" sz="2400" b="1" dirty="0"/>
              <a:t>Rene </a:t>
            </a:r>
            <a:r>
              <a:rPr lang="en-US" sz="2400" b="1" dirty="0" err="1"/>
              <a:t>Rozeboom</a:t>
            </a:r>
            <a:r>
              <a:rPr lang="en-US" sz="2400" b="1" dirty="0"/>
              <a:t> (PMO)</a:t>
            </a:r>
          </a:p>
          <a:p>
            <a:pPr marL="0" indent="0">
              <a:buNone/>
            </a:pPr>
            <a:r>
              <a:rPr lang="en-US" sz="2400" b="1" dirty="0"/>
              <a:t>Arjan Kramer (PMO)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497F3-FDC3-43BE-9641-F30968509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4F74532-9754-424E-ACEE-370C9CD2381F}"/>
              </a:ext>
            </a:extLst>
          </p:cNvPr>
          <p:cNvSpPr/>
          <p:nvPr/>
        </p:nvSpPr>
        <p:spPr>
          <a:xfrm>
            <a:off x="4644008" y="2298121"/>
            <a:ext cx="576064" cy="46166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8D07D-FB15-4D3F-9CFD-D463B22491F8}"/>
              </a:ext>
            </a:extLst>
          </p:cNvPr>
          <p:cNvSpPr txBox="1"/>
          <p:nvPr/>
        </p:nvSpPr>
        <p:spPr>
          <a:xfrm>
            <a:off x="5436096" y="2298121"/>
            <a:ext cx="290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 full time equivalent</a:t>
            </a:r>
            <a:endParaRPr lang="en-NL" sz="2400" b="1" dirty="0"/>
          </a:p>
        </p:txBody>
      </p:sp>
      <p:pic>
        <p:nvPicPr>
          <p:cNvPr id="11" name="Picture 10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0E109B59-83C4-47DE-88B3-494AE3381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97376"/>
            <a:ext cx="6897542" cy="33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056AF-9D3D-48CE-AEE7-77D65E2B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64912"/>
            <a:ext cx="7128792" cy="895942"/>
          </a:xfrm>
        </p:spPr>
        <p:txBody>
          <a:bodyPr/>
          <a:lstStyle/>
          <a:p>
            <a:r>
              <a:rPr lang="nl-NL" dirty="0" err="1"/>
              <a:t>TurboWin</a:t>
            </a:r>
            <a:r>
              <a:rPr lang="nl-NL" dirty="0"/>
              <a:t>+ </a:t>
            </a:r>
            <a:r>
              <a:rPr lang="nl-NL" sz="1400" dirty="0">
                <a:solidFill>
                  <a:srgbClr val="0070C0"/>
                </a:solidFill>
              </a:rPr>
              <a:t>(E-SURFMAR/KNMI)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C2805-5DC1-456C-8790-CE3763B3B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b="1" dirty="0"/>
              <a:t>Download of </a:t>
            </a:r>
            <a:r>
              <a:rPr lang="nl-NL" sz="2800" b="1" dirty="0" err="1"/>
              <a:t>the</a:t>
            </a:r>
            <a:r>
              <a:rPr lang="nl-NL" sz="2800" b="1" dirty="0"/>
              <a:t> </a:t>
            </a:r>
            <a:r>
              <a:rPr lang="nl-NL" sz="2800" b="1" dirty="0" err="1"/>
              <a:t>lastest</a:t>
            </a:r>
            <a:r>
              <a:rPr lang="nl-NL" sz="2800" b="1" dirty="0"/>
              <a:t> </a:t>
            </a:r>
            <a:r>
              <a:rPr lang="nl-NL" sz="2800" b="1" dirty="0" err="1"/>
              <a:t>version</a:t>
            </a:r>
            <a:r>
              <a:rPr lang="nl-NL" sz="2800" b="1" dirty="0"/>
              <a:t> </a:t>
            </a:r>
            <a:r>
              <a:rPr lang="nl-NL" sz="2800" b="1" dirty="0" err="1"/>
              <a:t>and</a:t>
            </a:r>
            <a:r>
              <a:rPr lang="nl-NL" sz="2800" b="1" dirty="0"/>
              <a:t> forum: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70C0"/>
                </a:solidFill>
              </a:rPr>
              <a:t>https://gitlab.com/KNMI-OSS/turbowin/turbowin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3736F5-CF55-4B34-AA1F-430860E33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54F65B-9D0C-492C-813C-9DB164AB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64904"/>
            <a:ext cx="5644926" cy="370035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9FEE735-B49D-42AF-8379-561909826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400" y="2564904"/>
            <a:ext cx="2572109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7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6618"/>
            <a:ext cx="8229600" cy="4929411"/>
          </a:xfrm>
        </p:spPr>
        <p:txBody>
          <a:bodyPr/>
          <a:lstStyle/>
          <a:p>
            <a:r>
              <a:rPr lang="en-US" sz="2800" b="1" dirty="0"/>
              <a:t>VOS responsibilities: 70 ships (conv)</a:t>
            </a:r>
          </a:p>
          <a:p>
            <a:pPr lvl="8"/>
            <a:r>
              <a:rPr lang="en-US" sz="2800" b="1" dirty="0"/>
              <a:t>2 EUCAWS SYSTEMS </a:t>
            </a:r>
            <a:r>
              <a:rPr lang="en-US" sz="2800" b="1" dirty="0" err="1"/>
              <a:t>Lagarfoss</a:t>
            </a:r>
            <a:r>
              <a:rPr lang="en-US" sz="2800" b="1" dirty="0"/>
              <a:t>/Atlantic </a:t>
            </a:r>
            <a:r>
              <a:rPr lang="en-US" sz="2800" b="1" dirty="0" err="1"/>
              <a:t>Klipper</a:t>
            </a:r>
            <a:endParaRPr lang="en-US" sz="2800" b="1" dirty="0"/>
          </a:p>
          <a:p>
            <a:pPr marL="3657600" lvl="8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lvl="8"/>
            <a:endParaRPr lang="en-US" sz="2800" b="1" dirty="0">
              <a:solidFill>
                <a:srgbClr val="FF0000"/>
              </a:solidFill>
            </a:endParaRPr>
          </a:p>
          <a:p>
            <a:pPr lvl="8"/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SOOP responsibilities: 3 inactive (corona related)</a:t>
            </a:r>
          </a:p>
          <a:p>
            <a:r>
              <a:rPr lang="en-US" sz="2800" b="1" dirty="0"/>
              <a:t>ASAP responsibilities: 0</a:t>
            </a:r>
          </a:p>
          <a:p>
            <a:r>
              <a:rPr lang="en-US" sz="2800" b="1" dirty="0"/>
              <a:t>BUOY deployment: 14 drifters a year (2 arctic)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BEBEDB-1879-43F3-93CA-4DE84FD2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212879"/>
            <a:ext cx="7128792" cy="895942"/>
          </a:xfrm>
        </p:spPr>
        <p:txBody>
          <a:bodyPr/>
          <a:lstStyle/>
          <a:p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B236BD-BFC5-4CA5-BAD5-596468489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90" y="1988840"/>
            <a:ext cx="1987133" cy="2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B80F-949C-4556-B305-7B9E165C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76672"/>
            <a:ext cx="7128792" cy="895942"/>
          </a:xfrm>
        </p:spPr>
        <p:txBody>
          <a:bodyPr/>
          <a:lstStyle/>
          <a:p>
            <a:r>
              <a:rPr lang="en-GB" dirty="0"/>
              <a:t>Consequences corona virus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592AA-DC0C-4F29-AAD5-769ABB5A1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29411"/>
          </a:xfrm>
        </p:spPr>
        <p:txBody>
          <a:bodyPr/>
          <a:lstStyle/>
          <a:p>
            <a:r>
              <a:rPr lang="en-GB" sz="3100" b="1" dirty="0"/>
              <a:t>Shipping companies and seamen do not want you to visit them</a:t>
            </a:r>
          </a:p>
          <a:p>
            <a:r>
              <a:rPr lang="en-US" sz="3100" b="1" dirty="0"/>
              <a:t>Decrease of observations because of no supplies and visits</a:t>
            </a:r>
          </a:p>
          <a:p>
            <a:r>
              <a:rPr lang="en-US" sz="3100" b="1" dirty="0"/>
              <a:t>Installation of EUCAWS behind schedule</a:t>
            </a:r>
          </a:p>
          <a:p>
            <a:r>
              <a:rPr lang="en-US" sz="3100" b="1" dirty="0"/>
              <a:t>No commercial expedition tours (ships laid up)</a:t>
            </a:r>
          </a:p>
          <a:p>
            <a:r>
              <a:rPr lang="en-US" sz="3100" b="1" dirty="0"/>
              <a:t>Communication difficulties (processes are slower)</a:t>
            </a:r>
          </a:p>
          <a:p>
            <a:endParaRPr lang="en-US" b="1" dirty="0"/>
          </a:p>
          <a:p>
            <a:endParaRPr lang="en-GB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F2781-B8E0-48E6-83CB-8C0AB210C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2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332686-00B0-48C0-81EA-6E8A04AF5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37" y="639763"/>
            <a:ext cx="7907863" cy="593090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4CC4D7E-3F2E-46DC-B1BE-598581119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F373E91-1937-46D8-B393-D77320A7F82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2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CDA4-98BA-4842-A25F-AED191B9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C957A-1F89-4055-A6CB-1FA836899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/>
              <a:t>EUCAWS SYSTEM MOUNTED ON M/V LAGARFOSS</a:t>
            </a:r>
            <a:endParaRPr lang="en-NL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90D56-37C3-4250-BFCB-E44E1679B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picture containing text, indoor, device, cluttered&#10;&#10;Description automatically generated">
            <a:extLst>
              <a:ext uri="{FF2B5EF4-FFF2-40B4-BE49-F238E27FC236}">
                <a16:creationId xmlns:a16="http://schemas.microsoft.com/office/drawing/2014/main" id="{2A4963CB-76B0-49D5-8A33-40853DA38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03" y="1988840"/>
            <a:ext cx="4056921" cy="4487339"/>
          </a:xfrm>
          <a:prstGeom prst="rect">
            <a:avLst/>
          </a:prstGeom>
        </p:spPr>
      </p:pic>
      <p:pic>
        <p:nvPicPr>
          <p:cNvPr id="8" name="Picture 7" descr="A picture containing outdoor, sky, ship, transport&#10;&#10;Description automatically generated">
            <a:extLst>
              <a:ext uri="{FF2B5EF4-FFF2-40B4-BE49-F238E27FC236}">
                <a16:creationId xmlns:a16="http://schemas.microsoft.com/office/drawing/2014/main" id="{8E20715A-2FCC-4ADE-8C57-60482178C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2577517" cy="4487339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D7D70772-4E91-4AF2-AAD6-685CF8EC1EE6}"/>
              </a:ext>
            </a:extLst>
          </p:cNvPr>
          <p:cNvSpPr/>
          <p:nvPr/>
        </p:nvSpPr>
        <p:spPr>
          <a:xfrm rot="18179575">
            <a:off x="4396205" y="2216507"/>
            <a:ext cx="340769" cy="2745884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4616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C1BA-8324-435B-8BF3-F6BB6575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496795"/>
            <a:ext cx="7128792" cy="895942"/>
          </a:xfrm>
        </p:spPr>
        <p:txBody>
          <a:bodyPr/>
          <a:lstStyle/>
          <a:p>
            <a:r>
              <a:rPr lang="en-US" dirty="0"/>
              <a:t>M/V Atlantic </a:t>
            </a:r>
            <a:r>
              <a:rPr lang="en-US" dirty="0" err="1"/>
              <a:t>Klipper</a:t>
            </a:r>
            <a:r>
              <a:rPr lang="en-US" dirty="0"/>
              <a:t>/</a:t>
            </a:r>
            <a:r>
              <a:rPr lang="en-US" dirty="0" err="1"/>
              <a:t>Lagarfoss</a:t>
            </a:r>
            <a:endParaRPr lang="en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8FD9E-7587-41C1-9C8E-3FD03EBB9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792"/>
            <a:ext cx="8229600" cy="48985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CCD4E-0A90-498C-A388-8B0B0B20F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43311"/>
      </p:ext>
    </p:extLst>
  </p:cSld>
  <p:clrMapOvr>
    <a:masterClrMapping/>
  </p:clrMapOvr>
</p:sld>
</file>

<file path=ppt/theme/theme1.xml><?xml version="1.0" encoding="utf-8"?>
<a:theme xmlns:a="http://schemas.openxmlformats.org/drawingml/2006/main" name="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3236</TotalTime>
  <Words>268</Words>
  <Application>Microsoft Office PowerPoint</Application>
  <PresentationFormat>Diavoorstelling (4:3)</PresentationFormat>
  <Paragraphs>62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SOT-10-Template</vt:lpstr>
      <vt:lpstr>The Netherlands KNMI</vt:lpstr>
      <vt:lpstr>PowerPoint-presentatie</vt:lpstr>
      <vt:lpstr>Our PMO team</vt:lpstr>
      <vt:lpstr>TurboWin+ (E-SURFMAR/KNMI)</vt:lpstr>
      <vt:lpstr>PowerPoint-presentatie</vt:lpstr>
      <vt:lpstr>Consequences corona virus</vt:lpstr>
      <vt:lpstr>PowerPoint-presentatie</vt:lpstr>
      <vt:lpstr>PowerPoint-presentatie</vt:lpstr>
      <vt:lpstr>M/V Atlantic Klipper/Lagarfoss</vt:lpstr>
      <vt:lpstr>DRIFTERS (E-SURFMAR)</vt:lpstr>
      <vt:lpstr>Trajectory of one of our drifters deployed in May.</vt:lpstr>
      <vt:lpstr>PowerPoint-presentatie</vt:lpstr>
      <vt:lpstr>Future plans</vt:lpstr>
      <vt:lpstr>PowerPoint-presentatie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Kramer, Arjan (KNMI)</cp:lastModifiedBy>
  <cp:revision>62</cp:revision>
  <dcterms:created xsi:type="dcterms:W3CDTF">2015-04-15T06:27:16Z</dcterms:created>
  <dcterms:modified xsi:type="dcterms:W3CDTF">2021-09-10T09:54:50Z</dcterms:modified>
</cp:coreProperties>
</file>