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 id="2147483685"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orbel" panose="020B0503020204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f508f72d8_0_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gef508f72d8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ef508f72d8_0_1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ef508f72d8_0_12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ef508f72d8_0_1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f508f72d8_0_9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ef508f72d8_0_9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Science We Need for the Ocean We Want</a:t>
            </a:r>
            <a:endParaRPr/>
          </a:p>
          <a:p>
            <a:pPr marL="0" lvl="0" indent="0" algn="l" rtl="0">
              <a:spcBef>
                <a:spcPts val="0"/>
              </a:spcBef>
              <a:spcAft>
                <a:spcPts val="0"/>
              </a:spcAft>
              <a:buNone/>
            </a:pPr>
            <a:r>
              <a:rPr lang="en"/>
              <a:t>Note that an inspiring and engaging ocean is one of the societal outcomes - it is important to build a connection with the ocean</a:t>
            </a:r>
            <a:endParaRPr/>
          </a:p>
          <a:p>
            <a:pPr marL="0" lvl="0" indent="0" algn="l" rtl="0">
              <a:spcBef>
                <a:spcPts val="0"/>
              </a:spcBef>
              <a:spcAft>
                <a:spcPts val="0"/>
              </a:spcAft>
              <a:buNone/>
            </a:pPr>
            <a:r>
              <a:rPr lang="en"/>
              <a:t>We are more likely to protect what we know and understand, therefore OL crosses all of these! </a:t>
            </a:r>
            <a:endParaRPr/>
          </a:p>
        </p:txBody>
      </p:sp>
      <p:sp>
        <p:nvSpPr>
          <p:cNvPr id="329" name="Google Shape;329;gef508f72d8_0_9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f508f72d8_0_7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ef508f72d8_0_7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Marine Sciences Act of 1966</a:t>
            </a:r>
            <a:endParaRPr/>
          </a:p>
          <a:p>
            <a:pPr marL="0" lvl="0" indent="0" algn="l" rtl="0">
              <a:spcBef>
                <a:spcPts val="0"/>
              </a:spcBef>
              <a:spcAft>
                <a:spcPts val="0"/>
              </a:spcAft>
              <a:buNone/>
            </a:pPr>
            <a:r>
              <a:rPr lang="en"/>
              <a:t>International Decade of Ocean Exploration 1971-1980</a:t>
            </a:r>
            <a:endParaRPr/>
          </a:p>
          <a:p>
            <a:pPr marL="0" lvl="0" indent="0" algn="l" rtl="0">
              <a:spcBef>
                <a:spcPts val="0"/>
              </a:spcBef>
              <a:spcAft>
                <a:spcPts val="0"/>
              </a:spcAft>
              <a:buNone/>
            </a:pPr>
            <a:r>
              <a:rPr lang="en"/>
              <a:t>Sustainable Development goals</a:t>
            </a:r>
            <a:endParaRPr/>
          </a:p>
          <a:p>
            <a:pPr marL="0" lvl="0" indent="0" algn="l" rtl="0">
              <a:lnSpc>
                <a:spcPct val="115000"/>
              </a:lnSpc>
              <a:spcBef>
                <a:spcPts val="800"/>
              </a:spcBef>
              <a:spcAft>
                <a:spcPts val="0"/>
              </a:spcAft>
              <a:buNone/>
            </a:pPr>
            <a:r>
              <a:rPr lang="en">
                <a:solidFill>
                  <a:srgbClr val="000000"/>
                </a:solidFill>
                <a:highlight>
                  <a:srgbClr val="FFFFFF"/>
                </a:highlight>
              </a:rPr>
              <a:t>Mindful of the international emphasis of the Marine Sciences Act and the President's pronouncements, the Marine Council under the leadership of Vice-President Humphrey generated, among other marine policy initiatives, an initiative in international marine activities. This was approved in December 1966. This initiative evolved into the IDOE, and in December 1967 the Vice-President recommended it to the President "arguing the case in terms of food for expanding world population, maritime threats to world order, waterfront deterioration in coastal cities, increased pollution at the shoreline, expanding requirements for sea-bed oil, gas, and minerals, and expanding ocean shipping" (Wenk, 1980). The full blessing of the White House was given in March 1968 in the President's conservation message as an International Decade of Ocean Exploration for the 1970s.</a:t>
            </a:r>
            <a:endParaRPr>
              <a:solidFill>
                <a:srgbClr val="000000"/>
              </a:solidFill>
              <a:highlight>
                <a:srgbClr val="FFFFFF"/>
              </a:highlight>
            </a:endParaRPr>
          </a:p>
          <a:p>
            <a:pPr marL="0" lvl="0" indent="0" algn="l" rtl="0">
              <a:lnSpc>
                <a:spcPct val="115000"/>
              </a:lnSpc>
              <a:spcBef>
                <a:spcPts val="800"/>
              </a:spcBef>
              <a:spcAft>
                <a:spcPts val="0"/>
              </a:spcAft>
              <a:buNone/>
            </a:pPr>
            <a:r>
              <a:rPr lang="en">
                <a:solidFill>
                  <a:srgbClr val="000000"/>
                </a:solidFill>
                <a:highlight>
                  <a:srgbClr val="FFFFFF"/>
                </a:highlight>
              </a:rPr>
              <a:t>International support for the program by other nations and international marine organizations was actively sought by the Marine Council, with the result that on June 13, 1968, the Intergovernmental Oceanographic Commission (IOC) of the United Nations Educational, Scientific, and Cultural Organization (UNESCO) recommended support for IDOE. United Nation's support for the program was obtained in proposition 3 of the General Assembly Resolution 2467(XXIII) cosponsored by 28 nations. This ensured government-to-government endorsement for the program.</a:t>
            </a:r>
            <a:endParaRPr>
              <a:solidFill>
                <a:srgbClr val="000000"/>
              </a:solidFill>
              <a:highlight>
                <a:srgbClr val="FFFFFF"/>
              </a:highlight>
            </a:endParaRPr>
          </a:p>
          <a:p>
            <a:pPr marL="0" lvl="0" indent="0" algn="l" rtl="0">
              <a:lnSpc>
                <a:spcPct val="115000"/>
              </a:lnSpc>
              <a:spcBef>
                <a:spcPts val="800"/>
              </a:spcBef>
              <a:spcAft>
                <a:spcPts val="0"/>
              </a:spcAft>
              <a:buNone/>
            </a:pPr>
            <a:r>
              <a:rPr lang="en">
                <a:solidFill>
                  <a:srgbClr val="000000"/>
                </a:solidFill>
                <a:highlight>
                  <a:srgbClr val="FFFFFF"/>
                </a:highlight>
              </a:rPr>
              <a:t>Participation of the U.S. marine scientific community in the planning of the IDOE was not ensured until a contract was signed in July 1968 between the Marine Council and the National Academy of Sciences and National Academy of Engineering to elicit the ideas of scientists and engineers relative to the broad goals developed by the Council. The Academies completed their studies and presented their findings and recommendations in a joint report entitled </a:t>
            </a:r>
            <a:r>
              <a:rPr lang="en" i="1">
                <a:solidFill>
                  <a:srgbClr val="000000"/>
                </a:solidFill>
                <a:highlight>
                  <a:srgbClr val="FFFFFF"/>
                </a:highlight>
              </a:rPr>
              <a:t>An Oceanic Quest: The International Decade of Ocean Exploration</a:t>
            </a:r>
            <a:r>
              <a:rPr lang="en">
                <a:solidFill>
                  <a:srgbClr val="000000"/>
                </a:solidFill>
                <a:highlight>
                  <a:srgbClr val="FFFFFF"/>
                </a:highlight>
              </a:rPr>
              <a:t> (NAS, 1969).</a:t>
            </a:r>
            <a:endParaRPr>
              <a:solidFill>
                <a:srgbClr val="000000"/>
              </a:solidFill>
              <a:highlight>
                <a:srgbClr val="FFFFFF"/>
              </a:highlight>
            </a:endParaRPr>
          </a:p>
          <a:p>
            <a:pPr marL="0" lvl="0" indent="0" algn="l" rtl="0">
              <a:lnSpc>
                <a:spcPct val="115000"/>
              </a:lnSpc>
              <a:spcBef>
                <a:spcPts val="800"/>
              </a:spcBef>
              <a:spcAft>
                <a:spcPts val="0"/>
              </a:spcAft>
              <a:buNone/>
            </a:pPr>
            <a:r>
              <a:rPr lang="en">
                <a:solidFill>
                  <a:srgbClr val="000000"/>
                </a:solidFill>
                <a:highlight>
                  <a:srgbClr val="FFFFFF"/>
                </a:highlight>
              </a:rPr>
              <a:t>The program became official in October 1969 when President Nixon announced five initiatives in marine affairs including a commitment of $25 million for IDOE. The National Science Foundation was given lead responsibility for the program</a:t>
            </a:r>
            <a:endParaRPr>
              <a:solidFill>
                <a:srgbClr val="000000"/>
              </a:solidFill>
              <a:highlight>
                <a:srgbClr val="FFFFFF"/>
              </a:highlight>
            </a:endParaRPr>
          </a:p>
          <a:p>
            <a:pPr marL="457200" lvl="0" indent="-304800" algn="l" rtl="0">
              <a:lnSpc>
                <a:spcPct val="115000"/>
              </a:lnSpc>
              <a:spcBef>
                <a:spcPts val="2000"/>
              </a:spcBef>
              <a:spcAft>
                <a:spcPts val="0"/>
              </a:spcAft>
              <a:buSzPts val="1200"/>
              <a:buFont typeface="Calibri"/>
              <a:buChar char="●"/>
            </a:pPr>
            <a:r>
              <a:rPr lang="en">
                <a:solidFill>
                  <a:srgbClr val="000000"/>
                </a:solidFill>
                <a:highlight>
                  <a:srgbClr val="FFFFFF"/>
                </a:highlight>
              </a:rPr>
              <a:t>preserve the ocean environment,</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improve environmental forecasting,</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expand seabed assessment activities,</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develop ocean monitoring systems,</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improve worldwide data exchange, and</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increase opportunities for international sharing of responsibilities and costs for ocean exploration.</a:t>
            </a:r>
            <a:endParaRPr>
              <a:solidFill>
                <a:srgbClr val="000000"/>
              </a:solidFill>
              <a:highlight>
                <a:srgbClr val="FFFFFF"/>
              </a:highlight>
            </a:endParaRPr>
          </a:p>
          <a:p>
            <a:pPr marL="0" lvl="0" indent="0" algn="l" rtl="0">
              <a:lnSpc>
                <a:spcPct val="115000"/>
              </a:lnSpc>
              <a:spcBef>
                <a:spcPts val="2000"/>
              </a:spcBef>
              <a:spcAft>
                <a:spcPts val="0"/>
              </a:spcAft>
              <a:buNone/>
            </a:pPr>
            <a:r>
              <a:rPr lang="en">
                <a:solidFill>
                  <a:srgbClr val="000000"/>
                </a:solidFill>
                <a:highlight>
                  <a:srgbClr val="FFFFFF"/>
                </a:highlight>
              </a:rPr>
              <a:t>the Academy report identified four major topics:</a:t>
            </a:r>
            <a:endParaRPr>
              <a:solidFill>
                <a:srgbClr val="000000"/>
              </a:solidFill>
              <a:highlight>
                <a:srgbClr val="FFFFFF"/>
              </a:highlight>
            </a:endParaRPr>
          </a:p>
          <a:p>
            <a:pPr marL="457200" lvl="0" indent="-304800" algn="l" rtl="0">
              <a:lnSpc>
                <a:spcPct val="115000"/>
              </a:lnSpc>
              <a:spcBef>
                <a:spcPts val="2000"/>
              </a:spcBef>
              <a:spcAft>
                <a:spcPts val="0"/>
              </a:spcAft>
              <a:buSzPts val="1200"/>
              <a:buFont typeface="Calibri"/>
              <a:buChar char="●"/>
            </a:pPr>
            <a:r>
              <a:rPr lang="en">
                <a:solidFill>
                  <a:srgbClr val="000000"/>
                </a:solidFill>
                <a:highlight>
                  <a:srgbClr val="FFFFFF"/>
                </a:highlight>
              </a:rPr>
              <a:t>geology and non-living resources,</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biology and living resources,</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physics and environmental forecasting, and</a:t>
            </a:r>
            <a:endParaRPr>
              <a:solidFill>
                <a:srgbClr val="000000"/>
              </a:solidFill>
              <a:highlight>
                <a:srgbClr val="FFFFFF"/>
              </a:highlight>
            </a:endParaRPr>
          </a:p>
          <a:p>
            <a:pPr marL="457200" lvl="0" indent="-304800" algn="l" rtl="0">
              <a:lnSpc>
                <a:spcPct val="115000"/>
              </a:lnSpc>
              <a:spcBef>
                <a:spcPts val="0"/>
              </a:spcBef>
              <a:spcAft>
                <a:spcPts val="0"/>
              </a:spcAft>
              <a:buSzPts val="1200"/>
              <a:buFont typeface="Calibri"/>
              <a:buChar char="●"/>
            </a:pPr>
            <a:r>
              <a:rPr lang="en">
                <a:solidFill>
                  <a:srgbClr val="000000"/>
                </a:solidFill>
                <a:highlight>
                  <a:srgbClr val="FFFFFF"/>
                </a:highlight>
              </a:rPr>
              <a:t>geochemistry and environmental change</a:t>
            </a:r>
            <a:endParaRPr>
              <a:solidFill>
                <a:srgbClr val="000000"/>
              </a:solidFill>
              <a:highlight>
                <a:srgbClr val="FFFFFF"/>
              </a:highlight>
            </a:endParaRPr>
          </a:p>
          <a:p>
            <a:pPr marL="0" lvl="0" indent="0" algn="l" rtl="0">
              <a:spcBef>
                <a:spcPts val="2000"/>
              </a:spcBef>
              <a:spcAft>
                <a:spcPts val="0"/>
              </a:spcAft>
              <a:buNone/>
            </a:pPr>
            <a:r>
              <a:rPr lang="en">
                <a:solidFill>
                  <a:srgbClr val="000000"/>
                </a:solidFill>
                <a:highlight>
                  <a:srgbClr val="FFFFFF"/>
                </a:highlight>
              </a:rPr>
              <a:t>The 1979 NAS report concluded that, ''the IDOE was a watershed in the history of Ocean Research. By providing the structure and resources for large-scale, long term coordinated projects, the program gave a powerful impetus to the transformation of marine science from a descriptive effort to one increasingly driven by experimental and theoretical concerns."</a:t>
            </a:r>
            <a:endParaRPr/>
          </a:p>
        </p:txBody>
      </p:sp>
      <p:sp>
        <p:nvSpPr>
          <p:cNvPr id="342" name="Google Shape;342;gef508f72d8_0_7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ef508f72d8_0_1497: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ef508f72d8_0_1497: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0"/>
              </a:spcBef>
              <a:spcAft>
                <a:spcPts val="0"/>
              </a:spcAft>
              <a:buSzPts val="1400"/>
              <a:buNone/>
            </a:pPr>
            <a:r>
              <a:rPr lang="en"/>
              <a:t>Broad engagement strategy is underway through global and regional fora, through public outreach to professional organizations and stakeholders</a:t>
            </a:r>
            <a:endParaRPr/>
          </a:p>
        </p:txBody>
      </p:sp>
      <p:sp>
        <p:nvSpPr>
          <p:cNvPr id="369" name="Google Shape;369;gef508f72d8_0_1497: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f508f72d8_0_1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ef508f72d8_0_13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ef508f72d8_0_1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f508f72d8_0_1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f508f72d8_0_14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four levels of Decade Actions.</a:t>
            </a:r>
            <a:endParaRPr/>
          </a:p>
        </p:txBody>
      </p:sp>
      <p:sp>
        <p:nvSpPr>
          <p:cNvPr id="217" name="Google Shape;217;gef508f72d8_0_14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ef508f72d8_0_17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ef508f72d8_0_17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r>
              <a:rPr lang="en">
                <a:solidFill>
                  <a:srgbClr val="2C2C2C"/>
                </a:solidFill>
              </a:rPr>
              <a:t>Quick rundown of some (not all!)  key activities since Oct.</a:t>
            </a:r>
            <a:endParaRPr>
              <a:solidFill>
                <a:srgbClr val="2C2C2C"/>
              </a:solidFill>
            </a:endParaRPr>
          </a:p>
          <a:p>
            <a:pPr marL="0" lvl="0" indent="0" algn="l" rtl="0">
              <a:lnSpc>
                <a:spcPct val="100000"/>
              </a:lnSpc>
              <a:spcBef>
                <a:spcPts val="0"/>
              </a:spcBef>
              <a:spcAft>
                <a:spcPts val="0"/>
              </a:spcAft>
              <a:buClr>
                <a:schemeClr val="dk1"/>
              </a:buClr>
              <a:buSzPts val="1400"/>
              <a:buFont typeface="Arial"/>
              <a:buNone/>
            </a:pPr>
            <a:endParaRPr>
              <a:solidFill>
                <a:srgbClr val="2C2C2C"/>
              </a:solidFill>
            </a:endParaRPr>
          </a:p>
          <a:p>
            <a:pPr marL="457200" lvl="0" indent="-304800" algn="l" rtl="0">
              <a:lnSpc>
                <a:spcPct val="90000"/>
              </a:lnSpc>
              <a:spcBef>
                <a:spcPts val="1200"/>
              </a:spcBef>
              <a:spcAft>
                <a:spcPts val="0"/>
              </a:spcAft>
              <a:buClr>
                <a:schemeClr val="lt1"/>
              </a:buClr>
              <a:buSzPts val="1200"/>
              <a:buChar char="▪"/>
            </a:pPr>
            <a:r>
              <a:rPr lang="en" i="1">
                <a:solidFill>
                  <a:srgbClr val="2C2C2C"/>
                </a:solidFill>
                <a:latin typeface="Arial"/>
                <a:ea typeface="Arial"/>
                <a:cs typeface="Arial"/>
                <a:sym typeface="Arial"/>
              </a:rPr>
              <a:t>December - </a:t>
            </a:r>
            <a:r>
              <a:rPr lang="en">
                <a:solidFill>
                  <a:srgbClr val="2C2C2C"/>
                </a:solidFill>
                <a:latin typeface="Arial"/>
                <a:ea typeface="Arial"/>
                <a:cs typeface="Arial"/>
                <a:sym typeface="Arial"/>
              </a:rPr>
              <a:t>Decade Implementation Plan is released</a:t>
            </a:r>
            <a:endParaRPr>
              <a:solidFill>
                <a:srgbClr val="2C2C2C"/>
              </a:solidFill>
              <a:latin typeface="Arial"/>
              <a:ea typeface="Arial"/>
              <a:cs typeface="Arial"/>
              <a:sym typeface="Arial"/>
            </a:endParaRPr>
          </a:p>
          <a:p>
            <a:pPr marL="457200" lvl="0" indent="-304800" algn="l" rtl="0">
              <a:lnSpc>
                <a:spcPct val="90000"/>
              </a:lnSpc>
              <a:spcBef>
                <a:spcPts val="1000"/>
              </a:spcBef>
              <a:spcAft>
                <a:spcPts val="0"/>
              </a:spcAft>
              <a:buClr>
                <a:schemeClr val="lt1"/>
              </a:buClr>
              <a:buSzPts val="1200"/>
              <a:buChar char="▪"/>
            </a:pPr>
            <a:r>
              <a:rPr lang="en" i="1">
                <a:solidFill>
                  <a:srgbClr val="2C2C2C"/>
                </a:solidFill>
                <a:latin typeface="Arial"/>
                <a:ea typeface="Arial"/>
                <a:cs typeface="Arial"/>
                <a:sym typeface="Arial"/>
              </a:rPr>
              <a:t>January - </a:t>
            </a:r>
            <a:r>
              <a:rPr lang="en">
                <a:solidFill>
                  <a:srgbClr val="2C2C2C"/>
                </a:solidFill>
                <a:latin typeface="Arial"/>
                <a:ea typeface="Arial"/>
                <a:cs typeface="Arial"/>
                <a:sym typeface="Arial"/>
              </a:rPr>
              <a:t>Secretariat receives 240+ actions for endorsement from 53 countries</a:t>
            </a:r>
            <a:endParaRPr>
              <a:solidFill>
                <a:srgbClr val="2C2C2C"/>
              </a:solidFill>
              <a:latin typeface="Arial"/>
              <a:ea typeface="Arial"/>
              <a:cs typeface="Arial"/>
              <a:sym typeface="Arial"/>
            </a:endParaRPr>
          </a:p>
          <a:p>
            <a:pPr marL="457200" lvl="0" indent="-304800" algn="l" rtl="0">
              <a:lnSpc>
                <a:spcPct val="90000"/>
              </a:lnSpc>
              <a:spcBef>
                <a:spcPts val="1000"/>
              </a:spcBef>
              <a:spcAft>
                <a:spcPts val="0"/>
              </a:spcAft>
              <a:buClr>
                <a:schemeClr val="lt1"/>
              </a:buClr>
              <a:buSzPts val="1200"/>
              <a:buChar char="▪"/>
            </a:pPr>
            <a:r>
              <a:rPr lang="en" i="1">
                <a:solidFill>
                  <a:srgbClr val="2C2C2C"/>
                </a:solidFill>
                <a:latin typeface="Arial"/>
                <a:ea typeface="Arial"/>
                <a:cs typeface="Arial"/>
                <a:sym typeface="Arial"/>
              </a:rPr>
              <a:t>February </a:t>
            </a:r>
            <a:endParaRPr i="1">
              <a:solidFill>
                <a:srgbClr val="2C2C2C"/>
              </a:solidFill>
              <a:latin typeface="Arial"/>
              <a:ea typeface="Arial"/>
              <a:cs typeface="Arial"/>
              <a:sym typeface="Arial"/>
            </a:endParaRPr>
          </a:p>
          <a:p>
            <a:pPr marL="914400" lvl="1" indent="-304800" algn="l" rtl="0">
              <a:lnSpc>
                <a:spcPct val="90000"/>
              </a:lnSpc>
              <a:spcBef>
                <a:spcPts val="1000"/>
              </a:spcBef>
              <a:spcAft>
                <a:spcPts val="0"/>
              </a:spcAft>
              <a:buClr>
                <a:schemeClr val="lt1"/>
              </a:buClr>
              <a:buSzPts val="1200"/>
              <a:buChar char="▪"/>
            </a:pPr>
            <a:r>
              <a:rPr lang="en">
                <a:solidFill>
                  <a:srgbClr val="2C2C2C"/>
                </a:solidFill>
                <a:latin typeface="Arial"/>
                <a:ea typeface="Arial"/>
                <a:cs typeface="Arial"/>
                <a:sym typeface="Arial"/>
              </a:rPr>
              <a:t>U.S. National Committee features 80+ Ocean Shots at U.S. Decade Launch w 1000+ participants</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All-interested Hill Decade briefing</a:t>
            </a:r>
            <a:endParaRPr i="1">
              <a:solidFill>
                <a:srgbClr val="2C2C2C"/>
              </a:solidFill>
              <a:latin typeface="Arial"/>
              <a:ea typeface="Arial"/>
              <a:cs typeface="Arial"/>
              <a:sym typeface="Arial"/>
            </a:endParaRPr>
          </a:p>
          <a:p>
            <a:pPr marL="457200" lvl="0" indent="-304800" algn="l" rtl="0">
              <a:lnSpc>
                <a:spcPct val="90000"/>
              </a:lnSpc>
              <a:spcBef>
                <a:spcPts val="1000"/>
              </a:spcBef>
              <a:spcAft>
                <a:spcPts val="0"/>
              </a:spcAft>
              <a:buClr>
                <a:schemeClr val="lt1"/>
              </a:buClr>
              <a:buSzPts val="1200"/>
              <a:buChar char="▪"/>
            </a:pPr>
            <a:r>
              <a:rPr lang="en" i="1">
                <a:solidFill>
                  <a:srgbClr val="2C2C2C"/>
                </a:solidFill>
                <a:latin typeface="Arial"/>
                <a:ea typeface="Arial"/>
                <a:cs typeface="Arial"/>
                <a:sym typeface="Arial"/>
              </a:rPr>
              <a:t>March-May</a:t>
            </a:r>
            <a:endParaRPr i="1">
              <a:solidFill>
                <a:srgbClr val="2C2C2C"/>
              </a:solidFill>
              <a:latin typeface="Arial"/>
              <a:ea typeface="Arial"/>
              <a:cs typeface="Arial"/>
              <a:sym typeface="Arial"/>
            </a:endParaRPr>
          </a:p>
          <a:p>
            <a:pPr marL="914400" lvl="1" indent="-304800" algn="l" rtl="0">
              <a:lnSpc>
                <a:spcPct val="90000"/>
              </a:lnSpc>
              <a:spcBef>
                <a:spcPts val="1000"/>
              </a:spcBef>
              <a:spcAft>
                <a:spcPts val="0"/>
              </a:spcAft>
              <a:buClr>
                <a:schemeClr val="lt1"/>
              </a:buClr>
              <a:buSzPts val="1200"/>
              <a:buChar char="▪"/>
            </a:pPr>
            <a:r>
              <a:rPr lang="en">
                <a:solidFill>
                  <a:srgbClr val="2C2C2C"/>
                </a:solidFill>
                <a:latin typeface="Arial"/>
                <a:ea typeface="Arial"/>
                <a:cs typeface="Arial"/>
                <a:sym typeface="Arial"/>
              </a:rPr>
              <a:t>SOST proposes Decade-IWG coordinate US Decade efforts, co-chaired by NOAA, NASA &amp; State</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NOCC creates a Task Force-Ocean Decade to ensure breadth of NOAA engagement</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40+ Blue-Green NGOs gather to organize support for Decade actions</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20+ foundations work to facilitate philanthropic support for Decade actions; the second Foundations Dialog for the Decade TBS winter 2021/22</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70+ organizations join the U.S. Ocean Decade Nexus</a:t>
            </a:r>
            <a:endParaRPr>
              <a:solidFill>
                <a:srgbClr val="2C2C2C"/>
              </a:solidFill>
              <a:latin typeface="Arial"/>
              <a:ea typeface="Arial"/>
              <a:cs typeface="Arial"/>
              <a:sym typeface="Arial"/>
            </a:endParaRPr>
          </a:p>
          <a:p>
            <a:pPr marL="457200" lvl="0" indent="-304800" algn="l" rtl="0">
              <a:lnSpc>
                <a:spcPct val="90000"/>
              </a:lnSpc>
              <a:spcBef>
                <a:spcPts val="1000"/>
              </a:spcBef>
              <a:spcAft>
                <a:spcPts val="0"/>
              </a:spcAft>
              <a:buClr>
                <a:schemeClr val="lt1"/>
              </a:buClr>
              <a:buSzPts val="1200"/>
              <a:buChar char="▪"/>
            </a:pPr>
            <a:r>
              <a:rPr lang="en" i="1">
                <a:solidFill>
                  <a:srgbClr val="2C2C2C"/>
                </a:solidFill>
                <a:latin typeface="Arial"/>
                <a:ea typeface="Arial"/>
                <a:cs typeface="Arial"/>
                <a:sym typeface="Arial"/>
              </a:rPr>
              <a:t>June </a:t>
            </a:r>
            <a:endParaRPr i="1">
              <a:solidFill>
                <a:srgbClr val="2C2C2C"/>
              </a:solidFill>
              <a:latin typeface="Arial"/>
              <a:ea typeface="Arial"/>
              <a:cs typeface="Arial"/>
              <a:sym typeface="Arial"/>
            </a:endParaRPr>
          </a:p>
          <a:p>
            <a:pPr marL="914400" lvl="1" indent="-304800" algn="l" rtl="0">
              <a:lnSpc>
                <a:spcPct val="90000"/>
              </a:lnSpc>
              <a:spcBef>
                <a:spcPts val="1000"/>
              </a:spcBef>
              <a:spcAft>
                <a:spcPts val="0"/>
              </a:spcAft>
              <a:buClr>
                <a:schemeClr val="lt1"/>
              </a:buClr>
              <a:buSzPts val="1200"/>
              <a:buChar char="▪"/>
            </a:pPr>
            <a:r>
              <a:rPr lang="en">
                <a:solidFill>
                  <a:srgbClr val="2C2C2C"/>
                </a:solidFill>
                <a:latin typeface="Arial"/>
                <a:ea typeface="Arial"/>
                <a:cs typeface="Arial"/>
                <a:sym typeface="Arial"/>
              </a:rPr>
              <a:t>House subcommittee all interested hearing on Decade &amp; a National Ocean Shot</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Decade acknowledged in Presidential Proclamation of National Ocean Month 2021</a:t>
            </a:r>
            <a:endParaRPr>
              <a:solidFill>
                <a:srgbClr val="2C2C2C"/>
              </a:solidFill>
              <a:latin typeface="Arial"/>
              <a:ea typeface="Arial"/>
              <a:cs typeface="Arial"/>
              <a:sym typeface="Arial"/>
            </a:endParaRPr>
          </a:p>
          <a:p>
            <a:pPr marL="914400" lvl="1" indent="-304800" algn="l" rtl="0">
              <a:lnSpc>
                <a:spcPct val="90000"/>
              </a:lnSpc>
              <a:spcBef>
                <a:spcPts val="0"/>
              </a:spcBef>
              <a:spcAft>
                <a:spcPts val="0"/>
              </a:spcAft>
              <a:buClr>
                <a:schemeClr val="lt1"/>
              </a:buClr>
              <a:buSzPts val="1200"/>
              <a:buChar char="▪"/>
            </a:pPr>
            <a:r>
              <a:rPr lang="en">
                <a:solidFill>
                  <a:srgbClr val="2C2C2C"/>
                </a:solidFill>
                <a:latin typeface="Arial"/>
                <a:ea typeface="Arial"/>
                <a:cs typeface="Arial"/>
                <a:sym typeface="Arial"/>
              </a:rPr>
              <a:t>International launch event features 60+ endorsed actions &amp; Dr. Jane Lubchenco  </a:t>
            </a:r>
            <a:endParaRPr>
              <a:solidFill>
                <a:srgbClr val="2C2C2C"/>
              </a:solidFill>
              <a:latin typeface="Arial"/>
              <a:ea typeface="Arial"/>
              <a:cs typeface="Arial"/>
              <a:sym typeface="Arial"/>
            </a:endParaRPr>
          </a:p>
          <a:p>
            <a:pPr marL="914400" lvl="0" indent="0" algn="l" rtl="0">
              <a:lnSpc>
                <a:spcPct val="90000"/>
              </a:lnSpc>
              <a:spcBef>
                <a:spcPts val="1200"/>
              </a:spcBef>
              <a:spcAft>
                <a:spcPts val="0"/>
              </a:spcAft>
              <a:buSzPts val="1400"/>
              <a:buNone/>
            </a:pPr>
            <a:endParaRPr>
              <a:solidFill>
                <a:srgbClr val="2C2C2C"/>
              </a:solidFill>
              <a:latin typeface="Arial"/>
              <a:ea typeface="Arial"/>
              <a:cs typeface="Arial"/>
              <a:sym typeface="Arial"/>
            </a:endParaRPr>
          </a:p>
          <a:p>
            <a:pPr marL="0" lvl="0" indent="0" algn="l" rtl="0">
              <a:lnSpc>
                <a:spcPct val="90000"/>
              </a:lnSpc>
              <a:spcBef>
                <a:spcPts val="1200"/>
              </a:spcBef>
              <a:spcAft>
                <a:spcPts val="0"/>
              </a:spcAft>
              <a:buSzPts val="1400"/>
              <a:buNone/>
            </a:pPr>
            <a:endParaRPr>
              <a:solidFill>
                <a:srgbClr val="2C2C2C"/>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34" name="Google Shape;234;gef508f72d8_0_17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508f72d8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ef508f72d8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00000"/>
              </a:lnSpc>
              <a:spcBef>
                <a:spcPts val="0"/>
              </a:spcBef>
              <a:spcAft>
                <a:spcPts val="0"/>
              </a:spcAft>
              <a:buClr>
                <a:srgbClr val="2C2C2C"/>
              </a:buClr>
              <a:buSzPts val="1200"/>
              <a:buFont typeface="Calibri"/>
              <a:buChar char="▪"/>
            </a:pPr>
            <a:r>
              <a:rPr lang="en">
                <a:solidFill>
                  <a:srgbClr val="2C2C2C"/>
                </a:solidFill>
              </a:rPr>
              <a:t>Through the SOST, we solicited and received a response that reflected the breadth of US interest.  We intend to have more SOST agencies respond to the next call!  (USAID, EPA, DOI, DOT, etc.)</a:t>
            </a:r>
            <a:endParaRPr>
              <a:solidFill>
                <a:srgbClr val="2C2C2C"/>
              </a:solidFill>
            </a:endParaRPr>
          </a:p>
          <a:p>
            <a:pPr marL="457200" lvl="0" indent="-298450" algn="l" rtl="0">
              <a:lnSpc>
                <a:spcPct val="90000"/>
              </a:lnSpc>
              <a:spcBef>
                <a:spcPts val="1200"/>
              </a:spcBef>
              <a:spcAft>
                <a:spcPts val="0"/>
              </a:spcAft>
              <a:buClr>
                <a:schemeClr val="lt1"/>
              </a:buClr>
              <a:buSzPts val="1100"/>
              <a:buFont typeface="Calibri"/>
              <a:buChar char="▪"/>
            </a:pPr>
            <a:endParaRPr sz="1100"/>
          </a:p>
        </p:txBody>
      </p:sp>
      <p:sp>
        <p:nvSpPr>
          <p:cNvPr id="243" name="Google Shape;243;gef508f72d8_0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f508f72d8_0_2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was a previous Decade of Ocean Exploration in the 1970s which gave us several initiatives that are still at play today. Since 2017, there was a preparatory phase through which stakeholder meetings were held around the world and plans were developed for implementation. Now, in 2021, we have entered the so-called “implementation phase” of the decade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The POTUS initiated the last UN Decade of the Ocean...which gave us WOCE, new ways of designing large ocean research initiatives.  This time, an overwhelming consensus:  BBNJ, World Ocean Assessment, Ocean &amp; Cryosphere Report, etc…   SPEC remarks at the Ocean Conservancy/Friends of the Ocean - its too big to ignore!!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2017 UNGA proclaimed the Decade</a:t>
            </a:r>
            <a:endParaRPr/>
          </a:p>
          <a:p>
            <a:pPr marL="0" lvl="0" indent="0" algn="l" rtl="0">
              <a:spcBef>
                <a:spcPts val="0"/>
              </a:spcBef>
              <a:spcAft>
                <a:spcPts val="0"/>
              </a:spcAft>
              <a:buNone/>
            </a:pPr>
            <a:endParaRPr/>
          </a:p>
          <a:p>
            <a:pPr marL="0" lvl="0" indent="0" algn="l" rtl="0">
              <a:spcBef>
                <a:spcPts val="0"/>
              </a:spcBef>
              <a:spcAft>
                <a:spcPts val="0"/>
              </a:spcAft>
              <a:buNone/>
            </a:pPr>
            <a:r>
              <a:rPr lang="en"/>
              <a:t>2018-2020 Preparatory Phase</a:t>
            </a:r>
            <a:endParaRPr/>
          </a:p>
          <a:p>
            <a:pPr marL="0" lvl="0" indent="0" algn="l" rtl="0">
              <a:spcBef>
                <a:spcPts val="0"/>
              </a:spcBef>
              <a:spcAft>
                <a:spcPts val="0"/>
              </a:spcAft>
              <a:buNone/>
            </a:pPr>
            <a:endParaRPr/>
          </a:p>
          <a:p>
            <a:pPr marL="0" lvl="0" indent="0" algn="l" rtl="0">
              <a:spcBef>
                <a:spcPts val="0"/>
              </a:spcBef>
              <a:spcAft>
                <a:spcPts val="0"/>
              </a:spcAft>
              <a:buNone/>
            </a:pPr>
            <a:r>
              <a:rPr lang="en"/>
              <a:t>2021 Implementation Phase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The IDOE research triggered and prompted support for several large scale global ocean research activities pertaining to</a:t>
            </a:r>
            <a:endParaRPr/>
          </a:p>
          <a:p>
            <a:pPr marL="0" lvl="0" indent="0" algn="l" rtl="0">
              <a:spcBef>
                <a:spcPts val="0"/>
              </a:spcBef>
              <a:spcAft>
                <a:spcPts val="0"/>
              </a:spcAft>
              <a:buClr>
                <a:schemeClr val="dk1"/>
              </a:buClr>
              <a:buSzPts val="1100"/>
              <a:buFont typeface="Arial"/>
              <a:buNone/>
            </a:pPr>
            <a:r>
              <a:rPr lang="en"/>
              <a:t>the World Climate Research Programme (WCRP) and the International Geosphere-Biosphere Programme (IGBP), such</a:t>
            </a:r>
            <a:endParaRPr/>
          </a:p>
          <a:p>
            <a:pPr marL="0" lvl="0" indent="0" algn="l" rtl="0">
              <a:spcBef>
                <a:spcPts val="0"/>
              </a:spcBef>
              <a:spcAft>
                <a:spcPts val="0"/>
              </a:spcAft>
              <a:buClr>
                <a:schemeClr val="dk1"/>
              </a:buClr>
              <a:buSzPts val="1100"/>
              <a:buFont typeface="Arial"/>
              <a:buNone/>
            </a:pPr>
            <a:r>
              <a:rPr lang="en"/>
              <a:t>as the</a:t>
            </a:r>
            <a:r>
              <a:rPr lang="en" b="1"/>
              <a:t> World Ocean Circulation Experiment</a:t>
            </a:r>
            <a:r>
              <a:rPr lang="en"/>
              <a:t>. Studies of marine pollution, including biological effects and interaction</a:t>
            </a:r>
            <a:endParaRPr/>
          </a:p>
          <a:p>
            <a:pPr marL="0" lvl="0" indent="0" algn="l" rtl="0">
              <a:spcBef>
                <a:spcPts val="0"/>
              </a:spcBef>
              <a:spcAft>
                <a:spcPts val="0"/>
              </a:spcAft>
              <a:buClr>
                <a:schemeClr val="dk1"/>
              </a:buClr>
              <a:buSzPts val="1100"/>
              <a:buFont typeface="Arial"/>
              <a:buNone/>
            </a:pPr>
            <a:r>
              <a:rPr lang="en"/>
              <a:t>between physical, chemical and biological processes, increased as well. The international reviews of the health of the</a:t>
            </a:r>
            <a:endParaRPr/>
          </a:p>
          <a:p>
            <a:pPr marL="0" lvl="0" indent="0" algn="l" rtl="0">
              <a:spcBef>
                <a:spcPts val="0"/>
              </a:spcBef>
              <a:spcAft>
                <a:spcPts val="0"/>
              </a:spcAft>
              <a:buClr>
                <a:schemeClr val="dk1"/>
              </a:buClr>
              <a:buSzPts val="1100"/>
              <a:buFont typeface="Arial"/>
              <a:buNone/>
            </a:pPr>
            <a:r>
              <a:rPr lang="en"/>
              <a:t>ocean were initiated, with the first completed in 1982.</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The IDOE transformed ocean research and observation by impacting the way ocean research was funded and</a:t>
            </a:r>
            <a:endParaRPr/>
          </a:p>
          <a:p>
            <a:pPr marL="0" lvl="0" indent="0" algn="l" rtl="0">
              <a:spcBef>
                <a:spcPts val="0"/>
              </a:spcBef>
              <a:spcAft>
                <a:spcPts val="0"/>
              </a:spcAft>
              <a:buClr>
                <a:schemeClr val="dk1"/>
              </a:buClr>
              <a:buSzPts val="1100"/>
              <a:buFont typeface="Arial"/>
              <a:buNone/>
            </a:pPr>
            <a:r>
              <a:rPr lang="en" b="1"/>
              <a:t>establishing a model for launching large projects.</a:t>
            </a:r>
            <a:r>
              <a:rPr lang="en"/>
              <a:t> The IDOE projects were larger, more complex, and longer term than</a:t>
            </a:r>
            <a:endParaRPr/>
          </a:p>
          <a:p>
            <a:pPr marL="0" lvl="0" indent="0" algn="l" rtl="0">
              <a:spcBef>
                <a:spcPts val="0"/>
              </a:spcBef>
              <a:spcAft>
                <a:spcPts val="0"/>
              </a:spcAft>
              <a:buClr>
                <a:schemeClr val="dk1"/>
              </a:buClr>
              <a:buSzPts val="1100"/>
              <a:buFont typeface="Arial"/>
              <a:buNone/>
            </a:pPr>
            <a:r>
              <a:rPr lang="en"/>
              <a:t>earlier efforts, and supported scientists from several disciplines and institutions, including from many countries in the</a:t>
            </a:r>
            <a:endParaRPr/>
          </a:p>
          <a:p>
            <a:pPr marL="0" lvl="0" indent="0" algn="l" rtl="0">
              <a:spcBef>
                <a:spcPts val="0"/>
              </a:spcBef>
              <a:spcAft>
                <a:spcPts val="0"/>
              </a:spcAft>
              <a:buClr>
                <a:schemeClr val="dk1"/>
              </a:buClr>
              <a:buSzPts val="1100"/>
              <a:buFont typeface="Arial"/>
              <a:buNone/>
            </a:pPr>
            <a:r>
              <a:rPr lang="en"/>
              <a:t>process of initiating oceanography.</a:t>
            </a:r>
            <a:endParaRPr/>
          </a:p>
          <a:p>
            <a:pPr marL="0" lvl="0" indent="0" algn="l" rtl="0">
              <a:spcBef>
                <a:spcPts val="0"/>
              </a:spcBef>
              <a:spcAft>
                <a:spcPts val="0"/>
              </a:spcAft>
              <a:buNone/>
            </a:pPr>
            <a:endParaRPr/>
          </a:p>
        </p:txBody>
      </p:sp>
      <p:sp>
        <p:nvSpPr>
          <p:cNvPr id="250" name="Google Shape;250;gef508f72d8_0_2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f508f72d8_0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ef508f72d8_0_5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info will be available online at national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ef508f72d8_0_16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ef508f72d8_0_1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f508f72d8_0_10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ef508f72d8_0_10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 General Assembly Called for UN Decade &amp; asked IOC to organize consultative process</a:t>
            </a:r>
            <a:endParaRPr/>
          </a:p>
          <a:p>
            <a:pPr marL="457200" lvl="0" indent="-298450" algn="l" rtl="0">
              <a:spcBef>
                <a:spcPts val="0"/>
              </a:spcBef>
              <a:spcAft>
                <a:spcPts val="0"/>
              </a:spcAft>
              <a:buSzPts val="1100"/>
              <a:buChar char="●"/>
            </a:pPr>
            <a:r>
              <a:rPr lang="en"/>
              <a:t>Engage the UN system (some 27 agencies) member states and stakeholders</a:t>
            </a:r>
            <a:endParaRPr/>
          </a:p>
          <a:p>
            <a:pPr marL="457200" lvl="0" indent="-298450" algn="l" rtl="0">
              <a:spcBef>
                <a:spcPts val="0"/>
              </a:spcBef>
              <a:spcAft>
                <a:spcPts val="0"/>
              </a:spcAft>
              <a:buSzPts val="1100"/>
              <a:buChar char="●"/>
            </a:pPr>
            <a:r>
              <a:rPr lang="en"/>
              <a:t>Prepare an Implementation Plan</a:t>
            </a:r>
            <a:endParaRPr/>
          </a:p>
          <a:p>
            <a:pPr marL="457200" lvl="0" indent="-298450" algn="l" rtl="0">
              <a:spcBef>
                <a:spcPts val="0"/>
              </a:spcBef>
              <a:spcAft>
                <a:spcPts val="0"/>
              </a:spcAft>
              <a:buSzPts val="1100"/>
              <a:buChar char="●"/>
            </a:pPr>
            <a:r>
              <a:rPr lang="en"/>
              <a:t>Catalyze the Decade but understand that it will be implemented without new UN regular budget funding earmarked for the Decade</a:t>
            </a:r>
            <a:endParaRPr/>
          </a:p>
          <a:p>
            <a:pPr marL="0" lvl="0" indent="0" algn="l" rtl="0">
              <a:spcBef>
                <a:spcPts val="0"/>
              </a:spcBef>
              <a:spcAft>
                <a:spcPts val="0"/>
              </a:spcAft>
              <a:buNone/>
            </a:pPr>
            <a:endParaRPr/>
          </a:p>
          <a:p>
            <a:pPr marL="0" lvl="0" indent="0" algn="l" rtl="0">
              <a:spcBef>
                <a:spcPts val="0"/>
              </a:spcBef>
              <a:spcAft>
                <a:spcPts val="0"/>
              </a:spcAft>
              <a:buNone/>
            </a:pPr>
            <a:r>
              <a:rPr lang="en"/>
              <a:t>Vision</a:t>
            </a:r>
            <a:endParaRPr/>
          </a:p>
          <a:p>
            <a:pPr marL="457200" lvl="0" indent="0" algn="l" rtl="0">
              <a:lnSpc>
                <a:spcPct val="115000"/>
              </a:lnSpc>
              <a:spcBef>
                <a:spcPts val="0"/>
              </a:spcBef>
              <a:spcAft>
                <a:spcPts val="0"/>
              </a:spcAft>
              <a:buNone/>
            </a:pPr>
            <a:r>
              <a:rPr lang="en">
                <a:solidFill>
                  <a:srgbClr val="000000"/>
                </a:solidFill>
              </a:rPr>
              <a:t>To transform knowledge of the ocean system, its role in the earth and climate system, including the human component, its biodiversity and the seabed, to support sustainable management.</a:t>
            </a:r>
            <a:endParaRPr>
              <a:solidFill>
                <a:srgbClr val="000000"/>
              </a:solidFill>
            </a:endParaRPr>
          </a:p>
          <a:p>
            <a:pPr marL="0" lvl="0" indent="0" algn="l" rtl="0">
              <a:spcBef>
                <a:spcPts val="0"/>
              </a:spcBef>
              <a:spcAft>
                <a:spcPts val="0"/>
              </a:spcAft>
              <a:buNone/>
            </a:pPr>
            <a:endParaRPr/>
          </a:p>
        </p:txBody>
      </p:sp>
      <p:sp>
        <p:nvSpPr>
          <p:cNvPr id="312" name="Google Shape;312;gef508f72d8_0_10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14" descr="Image result for un decade of ocean science transparent background logo"/>
          <p:cNvPicPr preferRelativeResize="0"/>
          <p:nvPr/>
        </p:nvPicPr>
        <p:blipFill rotWithShape="1">
          <a:blip r:embed="rId3">
            <a:alphaModFix/>
          </a:blip>
          <a:srcRect/>
          <a:stretch/>
        </p:blipFill>
        <p:spPr>
          <a:xfrm>
            <a:off x="3853749" y="163351"/>
            <a:ext cx="1409271" cy="1356203"/>
          </a:xfrm>
          <a:prstGeom prst="rect">
            <a:avLst/>
          </a:prstGeom>
          <a:noFill/>
          <a:ln>
            <a:noFill/>
          </a:ln>
        </p:spPr>
      </p:pic>
      <p:sp>
        <p:nvSpPr>
          <p:cNvPr id="58" name="Google Shape;58;p14"/>
          <p:cNvSpPr txBox="1">
            <a:spLocks noGrp="1"/>
          </p:cNvSpPr>
          <p:nvPr>
            <p:ph type="subTitle" idx="1"/>
          </p:nvPr>
        </p:nvSpPr>
        <p:spPr>
          <a:xfrm>
            <a:off x="1147156" y="3835199"/>
            <a:ext cx="6858000" cy="9819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900"/>
              </a:spcBef>
              <a:spcAft>
                <a:spcPts val="0"/>
              </a:spcAft>
              <a:buSzPts val="1500"/>
              <a:buNone/>
              <a:defRPr sz="1500">
                <a:solidFill>
                  <a:schemeClr val="dk1"/>
                </a:solidFill>
              </a:defRPr>
            </a:lvl1pPr>
            <a:lvl2pPr lvl="1" algn="ctr" rtl="0">
              <a:lnSpc>
                <a:spcPct val="90000"/>
              </a:lnSpc>
              <a:spcBef>
                <a:spcPts val="200"/>
              </a:spcBef>
              <a:spcAft>
                <a:spcPts val="0"/>
              </a:spcAft>
              <a:buSzPts val="1500"/>
              <a:buNone/>
              <a:defRPr sz="1500"/>
            </a:lvl2pPr>
            <a:lvl3pPr lvl="2" algn="ctr" rtl="0">
              <a:lnSpc>
                <a:spcPct val="90000"/>
              </a:lnSpc>
              <a:spcBef>
                <a:spcPts val="300"/>
              </a:spcBef>
              <a:spcAft>
                <a:spcPts val="0"/>
              </a:spcAft>
              <a:buSzPts val="1500"/>
              <a:buNone/>
              <a:defRPr sz="1500"/>
            </a:lvl3pPr>
            <a:lvl4pPr lvl="3" algn="ctr" rtl="0">
              <a:lnSpc>
                <a:spcPct val="90000"/>
              </a:lnSpc>
              <a:spcBef>
                <a:spcPts val="300"/>
              </a:spcBef>
              <a:spcAft>
                <a:spcPts val="0"/>
              </a:spcAft>
              <a:buSzPts val="1500"/>
              <a:buNone/>
              <a:defRPr sz="1500"/>
            </a:lvl4pPr>
            <a:lvl5pPr lvl="4" algn="ctr" rtl="0">
              <a:lnSpc>
                <a:spcPct val="90000"/>
              </a:lnSpc>
              <a:spcBef>
                <a:spcPts val="300"/>
              </a:spcBef>
              <a:spcAft>
                <a:spcPts val="0"/>
              </a:spcAft>
              <a:buSzPts val="1500"/>
              <a:buNone/>
              <a:defRPr sz="1500"/>
            </a:lvl5pPr>
            <a:lvl6pPr lvl="5" algn="ctr" rtl="0">
              <a:lnSpc>
                <a:spcPct val="90000"/>
              </a:lnSpc>
              <a:spcBef>
                <a:spcPts val="300"/>
              </a:spcBef>
              <a:spcAft>
                <a:spcPts val="0"/>
              </a:spcAft>
              <a:buSzPts val="1500"/>
              <a:buNone/>
              <a:defRPr sz="1500"/>
            </a:lvl6pPr>
            <a:lvl7pPr lvl="6" algn="ctr" rtl="0">
              <a:lnSpc>
                <a:spcPct val="90000"/>
              </a:lnSpc>
              <a:spcBef>
                <a:spcPts val="300"/>
              </a:spcBef>
              <a:spcAft>
                <a:spcPts val="0"/>
              </a:spcAft>
              <a:buSzPts val="1500"/>
              <a:buNone/>
              <a:defRPr sz="1500"/>
            </a:lvl7pPr>
            <a:lvl8pPr lvl="7" algn="ctr" rtl="0">
              <a:lnSpc>
                <a:spcPct val="90000"/>
              </a:lnSpc>
              <a:spcBef>
                <a:spcPts val="300"/>
              </a:spcBef>
              <a:spcAft>
                <a:spcPts val="0"/>
              </a:spcAft>
              <a:buSzPts val="1500"/>
              <a:buNone/>
              <a:defRPr sz="1500"/>
            </a:lvl8pPr>
            <a:lvl9pPr lvl="8" algn="ctr" rtl="0">
              <a:lnSpc>
                <a:spcPct val="90000"/>
              </a:lnSpc>
              <a:spcBef>
                <a:spcPts val="300"/>
              </a:spcBef>
              <a:spcAft>
                <a:spcPts val="300"/>
              </a:spcAft>
              <a:buSzPts val="1500"/>
              <a:buNone/>
              <a:defRPr sz="1500"/>
            </a:lvl9pPr>
          </a:lstStyle>
          <a:p>
            <a:endParaRPr/>
          </a:p>
        </p:txBody>
      </p:sp>
      <p:sp>
        <p:nvSpPr>
          <p:cNvPr id="59" name="Google Shape;59;p14"/>
          <p:cNvSpPr txBox="1">
            <a:spLocks noGrp="1"/>
          </p:cNvSpPr>
          <p:nvPr>
            <p:ph type="ctrTitle"/>
          </p:nvPr>
        </p:nvSpPr>
        <p:spPr>
          <a:xfrm>
            <a:off x="274319" y="2418492"/>
            <a:ext cx="8603700" cy="1304700"/>
          </a:xfrm>
          <a:prstGeom prst="rect">
            <a:avLst/>
          </a:prstGeom>
          <a:no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chemeClr val="dk1"/>
              </a:buClr>
              <a:buSzPts val="4500"/>
              <a:buFont typeface="Corbel"/>
              <a:buNone/>
              <a:defRPr sz="4500">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 name="Google Shape;60;p14"/>
          <p:cNvSpPr/>
          <p:nvPr/>
        </p:nvSpPr>
        <p:spPr>
          <a:xfrm>
            <a:off x="-13631" y="2317130"/>
            <a:ext cx="9144000" cy="2398800"/>
          </a:xfrm>
          <a:prstGeom prst="rect">
            <a:avLst/>
          </a:prstGeom>
          <a:solidFill>
            <a:srgbClr val="0B85C8">
              <a:alpha val="49800"/>
            </a:srgbClr>
          </a:solidFill>
          <a:ln w="12700" cap="flat" cmpd="sng">
            <a:solidFill>
              <a:srgbClr val="04547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1" name="Google Shape;61;p14"/>
          <p:cNvSpPr/>
          <p:nvPr/>
        </p:nvSpPr>
        <p:spPr>
          <a:xfrm>
            <a:off x="129091" y="5014849"/>
            <a:ext cx="4320600" cy="68700"/>
          </a:xfrm>
          <a:prstGeom prst="rect">
            <a:avLst/>
          </a:prstGeom>
          <a:solidFill>
            <a:srgbClr val="0281C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62" name="Google Shape;62;p14"/>
          <p:cNvSpPr/>
          <p:nvPr/>
        </p:nvSpPr>
        <p:spPr>
          <a:xfrm flipH="1">
            <a:off x="4635739" y="5014849"/>
            <a:ext cx="4457700" cy="68700"/>
          </a:xfrm>
          <a:prstGeom prst="rect">
            <a:avLst/>
          </a:prstGeom>
          <a:solidFill>
            <a:srgbClr val="1C355E">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 name="Google Shape;65;p15"/>
          <p:cNvSpPr txBox="1">
            <a:spLocks noGrp="1"/>
          </p:cNvSpPr>
          <p:nvPr>
            <p:ph type="body" idx="1"/>
          </p:nvPr>
        </p:nvSpPr>
        <p:spPr>
          <a:xfrm>
            <a:off x="136138" y="974557"/>
            <a:ext cx="8750400" cy="3649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pic>
        <p:nvPicPr>
          <p:cNvPr id="66" name="Google Shape;66;p15"/>
          <p:cNvPicPr preferRelativeResize="0"/>
          <p:nvPr/>
        </p:nvPicPr>
        <p:blipFill>
          <a:blip r:embed="rId2">
            <a:alphaModFix/>
          </a:blip>
          <a:stretch>
            <a:fillRect/>
          </a:stretch>
        </p:blipFill>
        <p:spPr>
          <a:xfrm>
            <a:off x="7856644" y="4105910"/>
            <a:ext cx="1188093" cy="8479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6"/>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70" name="Google Shape;70;p16"/>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71" name="Google Shape;71;p16"/>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lt1"/>
                </a:solidFill>
                <a:latin typeface="Corbel"/>
                <a:ea typeface="Corbel"/>
                <a:cs typeface="Corbel"/>
                <a:sym typeface="Corbel"/>
              </a:defRPr>
            </a:lvl1pPr>
            <a:lvl2pPr marL="0" marR="0" lvl="1" indent="0" algn="l" rtl="0">
              <a:spcBef>
                <a:spcPts val="0"/>
              </a:spcBef>
              <a:buNone/>
              <a:defRPr sz="1400" b="0" i="0" u="none" strike="noStrike" cap="none">
                <a:solidFill>
                  <a:schemeClr val="lt1"/>
                </a:solidFill>
                <a:latin typeface="Corbel"/>
                <a:ea typeface="Corbel"/>
                <a:cs typeface="Corbel"/>
                <a:sym typeface="Corbel"/>
              </a:defRPr>
            </a:lvl2pPr>
            <a:lvl3pPr marL="0" marR="0" lvl="2" indent="0" algn="l" rtl="0">
              <a:spcBef>
                <a:spcPts val="0"/>
              </a:spcBef>
              <a:buNone/>
              <a:defRPr sz="1400" b="0" i="0" u="none" strike="noStrike" cap="none">
                <a:solidFill>
                  <a:schemeClr val="lt1"/>
                </a:solidFill>
                <a:latin typeface="Corbel"/>
                <a:ea typeface="Corbel"/>
                <a:cs typeface="Corbel"/>
                <a:sym typeface="Corbel"/>
              </a:defRPr>
            </a:lvl3pPr>
            <a:lvl4pPr marL="0" marR="0" lvl="3" indent="0" algn="l" rtl="0">
              <a:spcBef>
                <a:spcPts val="0"/>
              </a:spcBef>
              <a:buNone/>
              <a:defRPr sz="1400" b="0" i="0" u="none" strike="noStrike" cap="none">
                <a:solidFill>
                  <a:schemeClr val="lt1"/>
                </a:solidFill>
                <a:latin typeface="Corbel"/>
                <a:ea typeface="Corbel"/>
                <a:cs typeface="Corbel"/>
                <a:sym typeface="Corbel"/>
              </a:defRPr>
            </a:lvl4pPr>
            <a:lvl5pPr marL="0" marR="0" lvl="4" indent="0" algn="l" rtl="0">
              <a:spcBef>
                <a:spcPts val="0"/>
              </a:spcBef>
              <a:buNone/>
              <a:defRPr sz="1400" b="0" i="0" u="none" strike="noStrike" cap="none">
                <a:solidFill>
                  <a:schemeClr val="lt1"/>
                </a:solidFill>
                <a:latin typeface="Corbel"/>
                <a:ea typeface="Corbel"/>
                <a:cs typeface="Corbel"/>
                <a:sym typeface="Corbel"/>
              </a:defRPr>
            </a:lvl5pPr>
            <a:lvl6pPr marL="0" marR="0" lvl="5" indent="0" algn="l" rtl="0">
              <a:spcBef>
                <a:spcPts val="0"/>
              </a:spcBef>
              <a:buNone/>
              <a:defRPr sz="1400" b="0" i="0" u="none" strike="noStrike" cap="none">
                <a:solidFill>
                  <a:schemeClr val="lt1"/>
                </a:solidFill>
                <a:latin typeface="Corbel"/>
                <a:ea typeface="Corbel"/>
                <a:cs typeface="Corbel"/>
                <a:sym typeface="Corbel"/>
              </a:defRPr>
            </a:lvl6pPr>
            <a:lvl7pPr marL="0" marR="0" lvl="6" indent="0" algn="l" rtl="0">
              <a:spcBef>
                <a:spcPts val="0"/>
              </a:spcBef>
              <a:buNone/>
              <a:defRPr sz="1400" b="0" i="0" u="none" strike="noStrike" cap="none">
                <a:solidFill>
                  <a:schemeClr val="lt1"/>
                </a:solidFill>
                <a:latin typeface="Corbel"/>
                <a:ea typeface="Corbel"/>
                <a:cs typeface="Corbel"/>
                <a:sym typeface="Corbel"/>
              </a:defRPr>
            </a:lvl7pPr>
            <a:lvl8pPr marL="0" marR="0" lvl="7" indent="0" algn="l" rtl="0">
              <a:spcBef>
                <a:spcPts val="0"/>
              </a:spcBef>
              <a:buNone/>
              <a:defRPr sz="1400" b="0" i="0" u="none" strike="noStrike" cap="none">
                <a:solidFill>
                  <a:schemeClr val="lt1"/>
                </a:solidFill>
                <a:latin typeface="Corbel"/>
                <a:ea typeface="Corbel"/>
                <a:cs typeface="Corbel"/>
                <a:sym typeface="Corbel"/>
              </a:defRPr>
            </a:lvl8pPr>
            <a:lvl9pPr marL="0" marR="0" lvl="8" indent="0" algn="l" rtl="0">
              <a:spcBef>
                <a:spcPts val="0"/>
              </a:spcBef>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pic>
        <p:nvPicPr>
          <p:cNvPr id="72" name="Google Shape;72;p16"/>
          <p:cNvPicPr preferRelativeResize="0"/>
          <p:nvPr/>
        </p:nvPicPr>
        <p:blipFill>
          <a:blip r:embed="rId2">
            <a:alphaModFix/>
          </a:blip>
          <a:stretch>
            <a:fillRect/>
          </a:stretch>
        </p:blipFill>
        <p:spPr>
          <a:xfrm>
            <a:off x="7856644" y="4105910"/>
            <a:ext cx="1188093" cy="84793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3"/>
        <p:cNvGrpSpPr/>
        <p:nvPr/>
      </p:nvGrpSpPr>
      <p:grpSpPr>
        <a:xfrm>
          <a:off x="0" y="0"/>
          <a:ext cx="0" cy="0"/>
          <a:chOff x="0" y="0"/>
          <a:chExt cx="0" cy="0"/>
        </a:xfrm>
      </p:grpSpPr>
      <p:pic>
        <p:nvPicPr>
          <p:cNvPr id="74" name="Google Shape;74;p17"/>
          <p:cNvPicPr preferRelativeResize="0"/>
          <p:nvPr/>
        </p:nvPicPr>
        <p:blipFill>
          <a:blip r:embed="rId2">
            <a:alphaModFix/>
          </a:blip>
          <a:stretch>
            <a:fillRect/>
          </a:stretch>
        </p:blipFill>
        <p:spPr>
          <a:xfrm>
            <a:off x="7856644" y="4105910"/>
            <a:ext cx="1188093" cy="84793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8"/>
          <p:cNvSpPr txBox="1">
            <a:spLocks noGrp="1"/>
          </p:cNvSpPr>
          <p:nvPr>
            <p:ph type="body" idx="1"/>
          </p:nvPr>
        </p:nvSpPr>
        <p:spPr>
          <a:xfrm>
            <a:off x="904008" y="1508760"/>
            <a:ext cx="3566400" cy="31548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78" name="Google Shape;78;p18"/>
          <p:cNvSpPr txBox="1">
            <a:spLocks noGrp="1"/>
          </p:cNvSpPr>
          <p:nvPr>
            <p:ph type="body" idx="2"/>
          </p:nvPr>
        </p:nvSpPr>
        <p:spPr>
          <a:xfrm>
            <a:off x="4672793" y="1508760"/>
            <a:ext cx="3566400" cy="31548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79" name="Google Shape;79;p18"/>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80" name="Google Shape;80;p18"/>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81" name="Google Shape;81;p18"/>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orbel"/>
                <a:ea typeface="Corbel"/>
                <a:cs typeface="Corbel"/>
                <a:sym typeface="Corbel"/>
              </a:defRPr>
            </a:lvl1pPr>
            <a:lvl2pPr marL="0" marR="0" lvl="1" indent="0" algn="l" rtl="0">
              <a:spcBef>
                <a:spcPts val="0"/>
              </a:spcBef>
              <a:buNone/>
              <a:defRPr sz="1400">
                <a:solidFill>
                  <a:schemeClr val="lt1"/>
                </a:solidFill>
                <a:latin typeface="Corbel"/>
                <a:ea typeface="Corbel"/>
                <a:cs typeface="Corbel"/>
                <a:sym typeface="Corbel"/>
              </a:defRPr>
            </a:lvl2pPr>
            <a:lvl3pPr marL="0" marR="0" lvl="2" indent="0" algn="l" rtl="0">
              <a:spcBef>
                <a:spcPts val="0"/>
              </a:spcBef>
              <a:buNone/>
              <a:defRPr sz="1400">
                <a:solidFill>
                  <a:schemeClr val="lt1"/>
                </a:solidFill>
                <a:latin typeface="Corbel"/>
                <a:ea typeface="Corbel"/>
                <a:cs typeface="Corbel"/>
                <a:sym typeface="Corbel"/>
              </a:defRPr>
            </a:lvl3pPr>
            <a:lvl4pPr marL="0" marR="0" lvl="3" indent="0" algn="l" rtl="0">
              <a:spcBef>
                <a:spcPts val="0"/>
              </a:spcBef>
              <a:buNone/>
              <a:defRPr sz="1400">
                <a:solidFill>
                  <a:schemeClr val="lt1"/>
                </a:solidFill>
                <a:latin typeface="Corbel"/>
                <a:ea typeface="Corbel"/>
                <a:cs typeface="Corbel"/>
                <a:sym typeface="Corbel"/>
              </a:defRPr>
            </a:lvl4pPr>
            <a:lvl5pPr marL="0" marR="0" lvl="4" indent="0" algn="l" rtl="0">
              <a:spcBef>
                <a:spcPts val="0"/>
              </a:spcBef>
              <a:buNone/>
              <a:defRPr sz="1400">
                <a:solidFill>
                  <a:schemeClr val="lt1"/>
                </a:solidFill>
                <a:latin typeface="Corbel"/>
                <a:ea typeface="Corbel"/>
                <a:cs typeface="Corbel"/>
                <a:sym typeface="Corbel"/>
              </a:defRPr>
            </a:lvl5pPr>
            <a:lvl6pPr marL="0" marR="0" lvl="5" indent="0" algn="l" rtl="0">
              <a:spcBef>
                <a:spcPts val="0"/>
              </a:spcBef>
              <a:buNone/>
              <a:defRPr sz="1400">
                <a:solidFill>
                  <a:schemeClr val="lt1"/>
                </a:solidFill>
                <a:latin typeface="Corbel"/>
                <a:ea typeface="Corbel"/>
                <a:cs typeface="Corbel"/>
                <a:sym typeface="Corbel"/>
              </a:defRPr>
            </a:lvl6pPr>
            <a:lvl7pPr marL="0" marR="0" lvl="6" indent="0" algn="l" rtl="0">
              <a:spcBef>
                <a:spcPts val="0"/>
              </a:spcBef>
              <a:buNone/>
              <a:defRPr sz="1400">
                <a:solidFill>
                  <a:schemeClr val="lt1"/>
                </a:solidFill>
                <a:latin typeface="Corbel"/>
                <a:ea typeface="Corbel"/>
                <a:cs typeface="Corbel"/>
                <a:sym typeface="Corbel"/>
              </a:defRPr>
            </a:lvl7pPr>
            <a:lvl8pPr marL="0" marR="0" lvl="7" indent="0" algn="l" rtl="0">
              <a:spcBef>
                <a:spcPts val="0"/>
              </a:spcBef>
              <a:buNone/>
              <a:defRPr sz="1400">
                <a:solidFill>
                  <a:schemeClr val="lt1"/>
                </a:solidFill>
                <a:latin typeface="Corbel"/>
                <a:ea typeface="Corbel"/>
                <a:cs typeface="Corbel"/>
                <a:sym typeface="Corbel"/>
              </a:defRPr>
            </a:lvl8pPr>
            <a:lvl9pPr marL="0" marR="0" lvl="8" indent="0" algn="l" rtl="0">
              <a:spcBef>
                <a:spcPts val="0"/>
              </a:spcBef>
              <a:buNone/>
              <a:defRPr sz="1400">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48742" y="1600446"/>
            <a:ext cx="7886700" cy="1257300"/>
          </a:xfrm>
          <a:prstGeom prst="rect">
            <a:avLst/>
          </a:prstGeom>
          <a:solidFill>
            <a:srgbClr val="5EA6D5">
              <a:alpha val="40000"/>
            </a:srgbClr>
          </a:solid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rgbClr val="1C355E"/>
              </a:buClr>
              <a:buSzPts val="4500"/>
              <a:buFont typeface="Corbel"/>
              <a:buNone/>
              <a:defRPr sz="4500" b="0">
                <a:solidFill>
                  <a:srgbClr val="1C35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20"/>
          <p:cNvSpPr txBox="1">
            <a:spLocks noGrp="1"/>
          </p:cNvSpPr>
          <p:nvPr>
            <p:ph type="body" idx="1"/>
          </p:nvPr>
        </p:nvSpPr>
        <p:spPr>
          <a:xfrm>
            <a:off x="905256" y="1435102"/>
            <a:ext cx="3566400" cy="5574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600"/>
              <a:buNone/>
              <a:defRPr sz="1600" b="1"/>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87" name="Google Shape;87;p20"/>
          <p:cNvSpPr txBox="1">
            <a:spLocks noGrp="1"/>
          </p:cNvSpPr>
          <p:nvPr>
            <p:ph type="body" idx="2"/>
          </p:nvPr>
        </p:nvSpPr>
        <p:spPr>
          <a:xfrm>
            <a:off x="905256" y="1992425"/>
            <a:ext cx="3566400" cy="26745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88" name="Google Shape;88;p20"/>
          <p:cNvSpPr txBox="1">
            <a:spLocks noGrp="1"/>
          </p:cNvSpPr>
          <p:nvPr>
            <p:ph type="body" idx="3"/>
          </p:nvPr>
        </p:nvSpPr>
        <p:spPr>
          <a:xfrm>
            <a:off x="4673423" y="1435102"/>
            <a:ext cx="3566400" cy="5574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600"/>
              <a:buNone/>
              <a:defRPr sz="1600" b="1"/>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89" name="Google Shape;89;p20"/>
          <p:cNvSpPr txBox="1">
            <a:spLocks noGrp="1"/>
          </p:cNvSpPr>
          <p:nvPr>
            <p:ph type="body" idx="4"/>
          </p:nvPr>
        </p:nvSpPr>
        <p:spPr>
          <a:xfrm>
            <a:off x="4673423" y="1992423"/>
            <a:ext cx="3566400" cy="26745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90" name="Google Shape;90;p20"/>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91" name="Google Shape;91;p20"/>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92" name="Google Shape;92;p20"/>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orbel"/>
                <a:ea typeface="Corbel"/>
                <a:cs typeface="Corbel"/>
                <a:sym typeface="Corbel"/>
              </a:defRPr>
            </a:lvl1pPr>
            <a:lvl2pPr marL="0" marR="0" lvl="1" indent="0" algn="l" rtl="0">
              <a:spcBef>
                <a:spcPts val="0"/>
              </a:spcBef>
              <a:buNone/>
              <a:defRPr sz="1400">
                <a:solidFill>
                  <a:schemeClr val="lt1"/>
                </a:solidFill>
                <a:latin typeface="Corbel"/>
                <a:ea typeface="Corbel"/>
                <a:cs typeface="Corbel"/>
                <a:sym typeface="Corbel"/>
              </a:defRPr>
            </a:lvl2pPr>
            <a:lvl3pPr marL="0" marR="0" lvl="2" indent="0" algn="l" rtl="0">
              <a:spcBef>
                <a:spcPts val="0"/>
              </a:spcBef>
              <a:buNone/>
              <a:defRPr sz="1400">
                <a:solidFill>
                  <a:schemeClr val="lt1"/>
                </a:solidFill>
                <a:latin typeface="Corbel"/>
                <a:ea typeface="Corbel"/>
                <a:cs typeface="Corbel"/>
                <a:sym typeface="Corbel"/>
              </a:defRPr>
            </a:lvl3pPr>
            <a:lvl4pPr marL="0" marR="0" lvl="3" indent="0" algn="l" rtl="0">
              <a:spcBef>
                <a:spcPts val="0"/>
              </a:spcBef>
              <a:buNone/>
              <a:defRPr sz="1400">
                <a:solidFill>
                  <a:schemeClr val="lt1"/>
                </a:solidFill>
                <a:latin typeface="Corbel"/>
                <a:ea typeface="Corbel"/>
                <a:cs typeface="Corbel"/>
                <a:sym typeface="Corbel"/>
              </a:defRPr>
            </a:lvl4pPr>
            <a:lvl5pPr marL="0" marR="0" lvl="4" indent="0" algn="l" rtl="0">
              <a:spcBef>
                <a:spcPts val="0"/>
              </a:spcBef>
              <a:buNone/>
              <a:defRPr sz="1400">
                <a:solidFill>
                  <a:schemeClr val="lt1"/>
                </a:solidFill>
                <a:latin typeface="Corbel"/>
                <a:ea typeface="Corbel"/>
                <a:cs typeface="Corbel"/>
                <a:sym typeface="Corbel"/>
              </a:defRPr>
            </a:lvl5pPr>
            <a:lvl6pPr marL="0" marR="0" lvl="5" indent="0" algn="l" rtl="0">
              <a:spcBef>
                <a:spcPts val="0"/>
              </a:spcBef>
              <a:buNone/>
              <a:defRPr sz="1400">
                <a:solidFill>
                  <a:schemeClr val="lt1"/>
                </a:solidFill>
                <a:latin typeface="Corbel"/>
                <a:ea typeface="Corbel"/>
                <a:cs typeface="Corbel"/>
                <a:sym typeface="Corbel"/>
              </a:defRPr>
            </a:lvl6pPr>
            <a:lvl7pPr marL="0" marR="0" lvl="6" indent="0" algn="l" rtl="0">
              <a:spcBef>
                <a:spcPts val="0"/>
              </a:spcBef>
              <a:buNone/>
              <a:defRPr sz="1400">
                <a:solidFill>
                  <a:schemeClr val="lt1"/>
                </a:solidFill>
                <a:latin typeface="Corbel"/>
                <a:ea typeface="Corbel"/>
                <a:cs typeface="Corbel"/>
                <a:sym typeface="Corbel"/>
              </a:defRPr>
            </a:lvl7pPr>
            <a:lvl8pPr marL="0" marR="0" lvl="7" indent="0" algn="l" rtl="0">
              <a:spcBef>
                <a:spcPts val="0"/>
              </a:spcBef>
              <a:buNone/>
              <a:defRPr sz="1400">
                <a:solidFill>
                  <a:schemeClr val="lt1"/>
                </a:solidFill>
                <a:latin typeface="Corbel"/>
                <a:ea typeface="Corbel"/>
                <a:cs typeface="Corbel"/>
                <a:sym typeface="Corbel"/>
              </a:defRPr>
            </a:lvl8pPr>
            <a:lvl9pPr marL="0" marR="0" lvl="8" indent="0" algn="l" rtl="0">
              <a:spcBef>
                <a:spcPts val="0"/>
              </a:spcBef>
              <a:buNone/>
              <a:defRPr sz="1400">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905256" y="1590040"/>
            <a:ext cx="4595100" cy="30861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900"/>
              </a:spcBef>
              <a:spcAft>
                <a:spcPts val="0"/>
              </a:spcAft>
              <a:buSzPts val="2400"/>
              <a:buChar char="▪"/>
              <a:defRPr sz="2400"/>
            </a:lvl1pPr>
            <a:lvl2pPr marL="914400" lvl="1" indent="-361950" algn="l" rtl="0">
              <a:lnSpc>
                <a:spcPct val="90000"/>
              </a:lnSpc>
              <a:spcBef>
                <a:spcPts val="200"/>
              </a:spcBef>
              <a:spcAft>
                <a:spcPts val="0"/>
              </a:spcAft>
              <a:buSzPts val="2100"/>
              <a:buChar char="▪"/>
              <a:defRPr sz="2100"/>
            </a:lvl2pPr>
            <a:lvl3pPr marL="1371600" lvl="2" indent="-342900" algn="l" rtl="0">
              <a:lnSpc>
                <a:spcPct val="90000"/>
              </a:lnSpc>
              <a:spcBef>
                <a:spcPts val="300"/>
              </a:spcBef>
              <a:spcAft>
                <a:spcPts val="0"/>
              </a:spcAft>
              <a:buSzPts val="1800"/>
              <a:buChar char="▪"/>
              <a:defRPr sz="1800"/>
            </a:lvl3pPr>
            <a:lvl4pPr marL="1828800" lvl="3" indent="-323850" algn="l" rtl="0">
              <a:lnSpc>
                <a:spcPct val="90000"/>
              </a:lnSpc>
              <a:spcBef>
                <a:spcPts val="300"/>
              </a:spcBef>
              <a:spcAft>
                <a:spcPts val="0"/>
              </a:spcAft>
              <a:buSzPts val="1500"/>
              <a:buChar char="▪"/>
              <a:defRPr sz="1500"/>
            </a:lvl4pPr>
            <a:lvl5pPr marL="2286000" lvl="4" indent="-323850" algn="l" rtl="0">
              <a:lnSpc>
                <a:spcPct val="90000"/>
              </a:lnSpc>
              <a:spcBef>
                <a:spcPts val="300"/>
              </a:spcBef>
              <a:spcAft>
                <a:spcPts val="0"/>
              </a:spcAft>
              <a:buSzPts val="1500"/>
              <a:buChar char="▪"/>
              <a:defRPr sz="1500"/>
            </a:lvl5pPr>
            <a:lvl6pPr marL="2743200" lvl="5" indent="-323850" algn="l" rtl="0">
              <a:lnSpc>
                <a:spcPct val="90000"/>
              </a:lnSpc>
              <a:spcBef>
                <a:spcPts val="300"/>
              </a:spcBef>
              <a:spcAft>
                <a:spcPts val="0"/>
              </a:spcAft>
              <a:buSzPts val="1500"/>
              <a:buChar char="▪"/>
              <a:defRPr sz="1500"/>
            </a:lvl6pPr>
            <a:lvl7pPr marL="3200400" lvl="6" indent="-323850" algn="l" rtl="0">
              <a:lnSpc>
                <a:spcPct val="90000"/>
              </a:lnSpc>
              <a:spcBef>
                <a:spcPts val="300"/>
              </a:spcBef>
              <a:spcAft>
                <a:spcPts val="0"/>
              </a:spcAft>
              <a:buSzPts val="1500"/>
              <a:buChar char="▪"/>
              <a:defRPr sz="1500"/>
            </a:lvl7pPr>
            <a:lvl8pPr marL="3657600" lvl="7" indent="-323850" algn="l" rtl="0">
              <a:lnSpc>
                <a:spcPct val="90000"/>
              </a:lnSpc>
              <a:spcBef>
                <a:spcPts val="300"/>
              </a:spcBef>
              <a:spcAft>
                <a:spcPts val="0"/>
              </a:spcAft>
              <a:buSzPts val="1500"/>
              <a:buChar char="▪"/>
              <a:defRPr sz="1500"/>
            </a:lvl8pPr>
            <a:lvl9pPr marL="4114800" lvl="8" indent="-323850" algn="l" rtl="0">
              <a:lnSpc>
                <a:spcPct val="90000"/>
              </a:lnSpc>
              <a:spcBef>
                <a:spcPts val="300"/>
              </a:spcBef>
              <a:spcAft>
                <a:spcPts val="300"/>
              </a:spcAft>
              <a:buSzPts val="1500"/>
              <a:buChar char="▪"/>
              <a:defRPr sz="1500"/>
            </a:lvl9pPr>
          </a:lstStyle>
          <a:p>
            <a:endParaRPr/>
          </a:p>
        </p:txBody>
      </p:sp>
      <p:sp>
        <p:nvSpPr>
          <p:cNvPr id="96" name="Google Shape;96;p21"/>
          <p:cNvSpPr txBox="1">
            <a:spLocks noGrp="1"/>
          </p:cNvSpPr>
          <p:nvPr>
            <p:ph type="body" idx="2"/>
          </p:nvPr>
        </p:nvSpPr>
        <p:spPr>
          <a:xfrm>
            <a:off x="5841767" y="1610614"/>
            <a:ext cx="2400300" cy="2574300"/>
          </a:xfrm>
          <a:prstGeom prst="rect">
            <a:avLst/>
          </a:prstGeom>
          <a:noFill/>
          <a:ln>
            <a:noFill/>
          </a:ln>
        </p:spPr>
        <p:txBody>
          <a:bodyPr spcFirstLastPara="1" wrap="square" lIns="68575" tIns="34275" rIns="68575" bIns="34275" anchor="t" anchorCtr="0">
            <a:noAutofit/>
          </a:bodyPr>
          <a:lstStyle>
            <a:lvl1pPr marL="457200" lvl="0" indent="-228600" algn="l" rtl="0">
              <a:lnSpc>
                <a:spcPct val="95000"/>
              </a:lnSpc>
              <a:spcBef>
                <a:spcPts val="900"/>
              </a:spcBef>
              <a:spcAft>
                <a:spcPts val="0"/>
              </a:spcAft>
              <a:buSzPts val="1400"/>
              <a:buNone/>
              <a:defRPr sz="1400"/>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97" name="Google Shape;97;p21"/>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98" name="Google Shape;98;p21"/>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99" name="Google Shape;99;p21"/>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orbel"/>
                <a:ea typeface="Corbel"/>
                <a:cs typeface="Corbel"/>
                <a:sym typeface="Corbel"/>
              </a:defRPr>
            </a:lvl1pPr>
            <a:lvl2pPr marL="0" marR="0" lvl="1" indent="0" algn="l" rtl="0">
              <a:spcBef>
                <a:spcPts val="0"/>
              </a:spcBef>
              <a:buNone/>
              <a:defRPr sz="1400">
                <a:solidFill>
                  <a:schemeClr val="lt1"/>
                </a:solidFill>
                <a:latin typeface="Corbel"/>
                <a:ea typeface="Corbel"/>
                <a:cs typeface="Corbel"/>
                <a:sym typeface="Corbel"/>
              </a:defRPr>
            </a:lvl2pPr>
            <a:lvl3pPr marL="0" marR="0" lvl="2" indent="0" algn="l" rtl="0">
              <a:spcBef>
                <a:spcPts val="0"/>
              </a:spcBef>
              <a:buNone/>
              <a:defRPr sz="1400">
                <a:solidFill>
                  <a:schemeClr val="lt1"/>
                </a:solidFill>
                <a:latin typeface="Corbel"/>
                <a:ea typeface="Corbel"/>
                <a:cs typeface="Corbel"/>
                <a:sym typeface="Corbel"/>
              </a:defRPr>
            </a:lvl3pPr>
            <a:lvl4pPr marL="0" marR="0" lvl="3" indent="0" algn="l" rtl="0">
              <a:spcBef>
                <a:spcPts val="0"/>
              </a:spcBef>
              <a:buNone/>
              <a:defRPr sz="1400">
                <a:solidFill>
                  <a:schemeClr val="lt1"/>
                </a:solidFill>
                <a:latin typeface="Corbel"/>
                <a:ea typeface="Corbel"/>
                <a:cs typeface="Corbel"/>
                <a:sym typeface="Corbel"/>
              </a:defRPr>
            </a:lvl4pPr>
            <a:lvl5pPr marL="0" marR="0" lvl="4" indent="0" algn="l" rtl="0">
              <a:spcBef>
                <a:spcPts val="0"/>
              </a:spcBef>
              <a:buNone/>
              <a:defRPr sz="1400">
                <a:solidFill>
                  <a:schemeClr val="lt1"/>
                </a:solidFill>
                <a:latin typeface="Corbel"/>
                <a:ea typeface="Corbel"/>
                <a:cs typeface="Corbel"/>
                <a:sym typeface="Corbel"/>
              </a:defRPr>
            </a:lvl5pPr>
            <a:lvl6pPr marL="0" marR="0" lvl="5" indent="0" algn="l" rtl="0">
              <a:spcBef>
                <a:spcPts val="0"/>
              </a:spcBef>
              <a:buNone/>
              <a:defRPr sz="1400">
                <a:solidFill>
                  <a:schemeClr val="lt1"/>
                </a:solidFill>
                <a:latin typeface="Corbel"/>
                <a:ea typeface="Corbel"/>
                <a:cs typeface="Corbel"/>
                <a:sym typeface="Corbel"/>
              </a:defRPr>
            </a:lvl6pPr>
            <a:lvl7pPr marL="0" marR="0" lvl="6" indent="0" algn="l" rtl="0">
              <a:spcBef>
                <a:spcPts val="0"/>
              </a:spcBef>
              <a:buNone/>
              <a:defRPr sz="1400">
                <a:solidFill>
                  <a:schemeClr val="lt1"/>
                </a:solidFill>
                <a:latin typeface="Corbel"/>
                <a:ea typeface="Corbel"/>
                <a:cs typeface="Corbel"/>
                <a:sym typeface="Corbel"/>
              </a:defRPr>
            </a:lvl7pPr>
            <a:lvl8pPr marL="0" marR="0" lvl="7" indent="0" algn="l" rtl="0">
              <a:spcBef>
                <a:spcPts val="0"/>
              </a:spcBef>
              <a:buNone/>
              <a:defRPr sz="1400">
                <a:solidFill>
                  <a:schemeClr val="lt1"/>
                </a:solidFill>
                <a:latin typeface="Corbel"/>
                <a:ea typeface="Corbel"/>
                <a:cs typeface="Corbel"/>
                <a:sym typeface="Corbel"/>
              </a:defRPr>
            </a:lvl8pPr>
            <a:lvl9pPr marL="0" marR="0" lvl="8" indent="0" algn="l" rtl="0">
              <a:spcBef>
                <a:spcPts val="0"/>
              </a:spcBef>
              <a:buNone/>
              <a:defRPr sz="1400">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2"/>
          <p:cNvSpPr>
            <a:spLocks noGrp="1"/>
          </p:cNvSpPr>
          <p:nvPr>
            <p:ph type="pic" idx="2"/>
          </p:nvPr>
        </p:nvSpPr>
        <p:spPr>
          <a:xfrm>
            <a:off x="960120" y="1658620"/>
            <a:ext cx="4595100" cy="2949000"/>
          </a:xfrm>
          <a:prstGeom prst="rect">
            <a:avLst/>
          </a:prstGeom>
          <a:solidFill>
            <a:srgbClr val="F7F7F7"/>
          </a:solidFill>
          <a:ln>
            <a:noFill/>
          </a:ln>
        </p:spPr>
        <p:txBody>
          <a:bodyPr spcFirstLastPara="1" wrap="square" lIns="68575" tIns="274325" rIns="68575" bIns="34275" anchor="t" anchorCtr="0">
            <a:noAutofit/>
          </a:bodyPr>
          <a:lstStyle>
            <a:lvl1pPr marR="0" lvl="0" algn="ctr" rtl="0">
              <a:lnSpc>
                <a:spcPct val="90000"/>
              </a:lnSpc>
              <a:spcBef>
                <a:spcPts val="900"/>
              </a:spcBef>
              <a:spcAft>
                <a:spcPts val="0"/>
              </a:spcAft>
              <a:buClr>
                <a:schemeClr val="lt1"/>
              </a:buClr>
              <a:buSzPts val="2400"/>
              <a:buFont typeface="Noto Sans Symbols"/>
              <a:buNone/>
              <a:defRPr sz="2400" b="0" i="0" u="none" strike="noStrike" cap="none">
                <a:solidFill>
                  <a:srgbClr val="7F7F7F"/>
                </a:solidFill>
                <a:latin typeface="Corbel"/>
                <a:ea typeface="Corbel"/>
                <a:cs typeface="Corbel"/>
                <a:sym typeface="Corbel"/>
              </a:defRPr>
            </a:lvl1pPr>
            <a:lvl2pPr marR="0" lvl="1" algn="l" rtl="0">
              <a:lnSpc>
                <a:spcPct val="90000"/>
              </a:lnSpc>
              <a:spcBef>
                <a:spcPts val="200"/>
              </a:spcBef>
              <a:spcAft>
                <a:spcPts val="0"/>
              </a:spcAft>
              <a:buClr>
                <a:schemeClr val="lt1"/>
              </a:buClr>
              <a:buSzPts val="2100"/>
              <a:buFont typeface="Noto Sans Symbols"/>
              <a:buNone/>
              <a:defRPr sz="2100" b="0" i="0" u="none" strike="noStrike" cap="none">
                <a:solidFill>
                  <a:schemeClr val="dk1"/>
                </a:solidFill>
                <a:latin typeface="Corbel"/>
                <a:ea typeface="Corbel"/>
                <a:cs typeface="Corbel"/>
                <a:sym typeface="Corbel"/>
              </a:defRPr>
            </a:lvl2pPr>
            <a:lvl3pPr marR="0" lvl="2" algn="l" rtl="0">
              <a:lnSpc>
                <a:spcPct val="90000"/>
              </a:lnSpc>
              <a:spcBef>
                <a:spcPts val="300"/>
              </a:spcBef>
              <a:spcAft>
                <a:spcPts val="0"/>
              </a:spcAft>
              <a:buClr>
                <a:schemeClr val="lt1"/>
              </a:buClr>
              <a:buSzPts val="1800"/>
              <a:buFont typeface="Noto Sans Symbols"/>
              <a:buNone/>
              <a:defRPr sz="1800" b="0" i="0" u="none" strike="noStrike" cap="none">
                <a:solidFill>
                  <a:schemeClr val="dk1"/>
                </a:solidFill>
                <a:latin typeface="Corbel"/>
                <a:ea typeface="Corbel"/>
                <a:cs typeface="Corbel"/>
                <a:sym typeface="Corbel"/>
              </a:defRPr>
            </a:lvl3pPr>
            <a:lvl4pPr marR="0" lvl="3" algn="l" rtl="0">
              <a:lnSpc>
                <a:spcPct val="90000"/>
              </a:lnSpc>
              <a:spcBef>
                <a:spcPts val="300"/>
              </a:spcBef>
              <a:spcAft>
                <a:spcPts val="0"/>
              </a:spcAft>
              <a:buClr>
                <a:schemeClr val="lt1"/>
              </a:buClr>
              <a:buSzPts val="1500"/>
              <a:buFont typeface="Noto Sans Symbols"/>
              <a:buNone/>
              <a:defRPr sz="1500" b="0" i="0" u="none" strike="noStrike" cap="none">
                <a:solidFill>
                  <a:schemeClr val="dk1"/>
                </a:solidFill>
                <a:latin typeface="Corbel"/>
                <a:ea typeface="Corbel"/>
                <a:cs typeface="Corbel"/>
                <a:sym typeface="Corbel"/>
              </a:defRPr>
            </a:lvl4pPr>
            <a:lvl5pPr marR="0" lvl="4" algn="l" rtl="0">
              <a:lnSpc>
                <a:spcPct val="90000"/>
              </a:lnSpc>
              <a:spcBef>
                <a:spcPts val="300"/>
              </a:spcBef>
              <a:spcAft>
                <a:spcPts val="0"/>
              </a:spcAft>
              <a:buClr>
                <a:schemeClr val="lt1"/>
              </a:buClr>
              <a:buSzPts val="1500"/>
              <a:buFont typeface="Noto Sans Symbols"/>
              <a:buNone/>
              <a:defRPr sz="1500" b="0" i="0" u="none" strike="noStrike" cap="none">
                <a:solidFill>
                  <a:schemeClr val="dk1"/>
                </a:solidFill>
                <a:latin typeface="Corbel"/>
                <a:ea typeface="Corbel"/>
                <a:cs typeface="Corbel"/>
                <a:sym typeface="Corbel"/>
              </a:defRPr>
            </a:lvl5pPr>
            <a:lvl6pPr marR="0" lvl="5"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6pPr>
            <a:lvl7pPr marR="0" lvl="6"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7pPr>
            <a:lvl8pPr marR="0" lvl="7"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8pPr>
            <a:lvl9pPr marR="0" lvl="8" algn="l" rtl="0">
              <a:lnSpc>
                <a:spcPct val="90000"/>
              </a:lnSpc>
              <a:spcBef>
                <a:spcPts val="300"/>
              </a:spcBef>
              <a:spcAft>
                <a:spcPts val="30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9pPr>
          </a:lstStyle>
          <a:p>
            <a:endParaRPr/>
          </a:p>
        </p:txBody>
      </p:sp>
      <p:sp>
        <p:nvSpPr>
          <p:cNvPr id="103" name="Google Shape;103;p22"/>
          <p:cNvSpPr txBox="1">
            <a:spLocks noGrp="1"/>
          </p:cNvSpPr>
          <p:nvPr>
            <p:ph type="body" idx="1"/>
          </p:nvPr>
        </p:nvSpPr>
        <p:spPr>
          <a:xfrm>
            <a:off x="5843016" y="1612966"/>
            <a:ext cx="2400300" cy="2571900"/>
          </a:xfrm>
          <a:prstGeom prst="rect">
            <a:avLst/>
          </a:prstGeom>
          <a:noFill/>
          <a:ln>
            <a:noFill/>
          </a:ln>
        </p:spPr>
        <p:txBody>
          <a:bodyPr spcFirstLastPara="1" wrap="square" lIns="68575" tIns="34275" rIns="68575" bIns="34275" anchor="t" anchorCtr="0">
            <a:noAutofit/>
          </a:bodyPr>
          <a:lstStyle>
            <a:lvl1pPr marL="457200" lvl="0" indent="-228600" algn="l" rtl="0">
              <a:lnSpc>
                <a:spcPct val="95000"/>
              </a:lnSpc>
              <a:spcBef>
                <a:spcPts val="900"/>
              </a:spcBef>
              <a:spcAft>
                <a:spcPts val="0"/>
              </a:spcAft>
              <a:buSzPts val="1400"/>
              <a:buNone/>
              <a:defRPr sz="1400"/>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04" name="Google Shape;104;p22"/>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05" name="Google Shape;105;p22"/>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06" name="Google Shape;106;p22"/>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orbel"/>
                <a:ea typeface="Corbel"/>
                <a:cs typeface="Corbel"/>
                <a:sym typeface="Corbel"/>
              </a:defRPr>
            </a:lvl1pPr>
            <a:lvl2pPr marL="0" marR="0" lvl="1" indent="0" algn="l" rtl="0">
              <a:spcBef>
                <a:spcPts val="0"/>
              </a:spcBef>
              <a:buNone/>
              <a:defRPr sz="1400">
                <a:solidFill>
                  <a:schemeClr val="lt1"/>
                </a:solidFill>
                <a:latin typeface="Corbel"/>
                <a:ea typeface="Corbel"/>
                <a:cs typeface="Corbel"/>
                <a:sym typeface="Corbel"/>
              </a:defRPr>
            </a:lvl2pPr>
            <a:lvl3pPr marL="0" marR="0" lvl="2" indent="0" algn="l" rtl="0">
              <a:spcBef>
                <a:spcPts val="0"/>
              </a:spcBef>
              <a:buNone/>
              <a:defRPr sz="1400">
                <a:solidFill>
                  <a:schemeClr val="lt1"/>
                </a:solidFill>
                <a:latin typeface="Corbel"/>
                <a:ea typeface="Corbel"/>
                <a:cs typeface="Corbel"/>
                <a:sym typeface="Corbel"/>
              </a:defRPr>
            </a:lvl3pPr>
            <a:lvl4pPr marL="0" marR="0" lvl="3" indent="0" algn="l" rtl="0">
              <a:spcBef>
                <a:spcPts val="0"/>
              </a:spcBef>
              <a:buNone/>
              <a:defRPr sz="1400">
                <a:solidFill>
                  <a:schemeClr val="lt1"/>
                </a:solidFill>
                <a:latin typeface="Corbel"/>
                <a:ea typeface="Corbel"/>
                <a:cs typeface="Corbel"/>
                <a:sym typeface="Corbel"/>
              </a:defRPr>
            </a:lvl4pPr>
            <a:lvl5pPr marL="0" marR="0" lvl="4" indent="0" algn="l" rtl="0">
              <a:spcBef>
                <a:spcPts val="0"/>
              </a:spcBef>
              <a:buNone/>
              <a:defRPr sz="1400">
                <a:solidFill>
                  <a:schemeClr val="lt1"/>
                </a:solidFill>
                <a:latin typeface="Corbel"/>
                <a:ea typeface="Corbel"/>
                <a:cs typeface="Corbel"/>
                <a:sym typeface="Corbel"/>
              </a:defRPr>
            </a:lvl5pPr>
            <a:lvl6pPr marL="0" marR="0" lvl="5" indent="0" algn="l" rtl="0">
              <a:spcBef>
                <a:spcPts val="0"/>
              </a:spcBef>
              <a:buNone/>
              <a:defRPr sz="1400">
                <a:solidFill>
                  <a:schemeClr val="lt1"/>
                </a:solidFill>
                <a:latin typeface="Corbel"/>
                <a:ea typeface="Corbel"/>
                <a:cs typeface="Corbel"/>
                <a:sym typeface="Corbel"/>
              </a:defRPr>
            </a:lvl6pPr>
            <a:lvl7pPr marL="0" marR="0" lvl="6" indent="0" algn="l" rtl="0">
              <a:spcBef>
                <a:spcPts val="0"/>
              </a:spcBef>
              <a:buNone/>
              <a:defRPr sz="1400">
                <a:solidFill>
                  <a:schemeClr val="lt1"/>
                </a:solidFill>
                <a:latin typeface="Corbel"/>
                <a:ea typeface="Corbel"/>
                <a:cs typeface="Corbel"/>
                <a:sym typeface="Corbel"/>
              </a:defRPr>
            </a:lvl7pPr>
            <a:lvl8pPr marL="0" marR="0" lvl="7" indent="0" algn="l" rtl="0">
              <a:spcBef>
                <a:spcPts val="0"/>
              </a:spcBef>
              <a:buNone/>
              <a:defRPr sz="1400">
                <a:solidFill>
                  <a:schemeClr val="lt1"/>
                </a:solidFill>
                <a:latin typeface="Corbel"/>
                <a:ea typeface="Corbel"/>
                <a:cs typeface="Corbel"/>
                <a:sym typeface="Corbel"/>
              </a:defRPr>
            </a:lvl8pPr>
            <a:lvl9pPr marL="0" marR="0" lvl="8" indent="0" algn="l" rtl="0">
              <a:spcBef>
                <a:spcPts val="0"/>
              </a:spcBef>
              <a:buNone/>
              <a:defRPr sz="1400">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23"/>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3"/>
          <p:cNvSpPr txBox="1">
            <a:spLocks noGrp="1"/>
          </p:cNvSpPr>
          <p:nvPr>
            <p:ph type="body" idx="1"/>
          </p:nvPr>
        </p:nvSpPr>
        <p:spPr>
          <a:xfrm rot="5400000">
            <a:off x="2686424" y="-1575743"/>
            <a:ext cx="3649800" cy="8750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10" name="Google Shape;110;p23"/>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11" name="Google Shape;111;p23"/>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12" name="Google Shape;112;p23"/>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orbel"/>
                <a:ea typeface="Corbel"/>
                <a:cs typeface="Corbel"/>
                <a:sym typeface="Corbel"/>
              </a:defRPr>
            </a:lvl1pPr>
            <a:lvl2pPr marL="0" marR="0" lvl="1" indent="0" algn="l" rtl="0">
              <a:spcBef>
                <a:spcPts val="0"/>
              </a:spcBef>
              <a:buNone/>
              <a:defRPr sz="1400">
                <a:solidFill>
                  <a:schemeClr val="lt1"/>
                </a:solidFill>
                <a:latin typeface="Corbel"/>
                <a:ea typeface="Corbel"/>
                <a:cs typeface="Corbel"/>
                <a:sym typeface="Corbel"/>
              </a:defRPr>
            </a:lvl2pPr>
            <a:lvl3pPr marL="0" marR="0" lvl="2" indent="0" algn="l" rtl="0">
              <a:spcBef>
                <a:spcPts val="0"/>
              </a:spcBef>
              <a:buNone/>
              <a:defRPr sz="1400">
                <a:solidFill>
                  <a:schemeClr val="lt1"/>
                </a:solidFill>
                <a:latin typeface="Corbel"/>
                <a:ea typeface="Corbel"/>
                <a:cs typeface="Corbel"/>
                <a:sym typeface="Corbel"/>
              </a:defRPr>
            </a:lvl3pPr>
            <a:lvl4pPr marL="0" marR="0" lvl="3" indent="0" algn="l" rtl="0">
              <a:spcBef>
                <a:spcPts val="0"/>
              </a:spcBef>
              <a:buNone/>
              <a:defRPr sz="1400">
                <a:solidFill>
                  <a:schemeClr val="lt1"/>
                </a:solidFill>
                <a:latin typeface="Corbel"/>
                <a:ea typeface="Corbel"/>
                <a:cs typeface="Corbel"/>
                <a:sym typeface="Corbel"/>
              </a:defRPr>
            </a:lvl4pPr>
            <a:lvl5pPr marL="0" marR="0" lvl="4" indent="0" algn="l" rtl="0">
              <a:spcBef>
                <a:spcPts val="0"/>
              </a:spcBef>
              <a:buNone/>
              <a:defRPr sz="1400">
                <a:solidFill>
                  <a:schemeClr val="lt1"/>
                </a:solidFill>
                <a:latin typeface="Corbel"/>
                <a:ea typeface="Corbel"/>
                <a:cs typeface="Corbel"/>
                <a:sym typeface="Corbel"/>
              </a:defRPr>
            </a:lvl5pPr>
            <a:lvl6pPr marL="0" marR="0" lvl="5" indent="0" algn="l" rtl="0">
              <a:spcBef>
                <a:spcPts val="0"/>
              </a:spcBef>
              <a:buNone/>
              <a:defRPr sz="1400">
                <a:solidFill>
                  <a:schemeClr val="lt1"/>
                </a:solidFill>
                <a:latin typeface="Corbel"/>
                <a:ea typeface="Corbel"/>
                <a:cs typeface="Corbel"/>
                <a:sym typeface="Corbel"/>
              </a:defRPr>
            </a:lvl6pPr>
            <a:lvl7pPr marL="0" marR="0" lvl="6" indent="0" algn="l" rtl="0">
              <a:spcBef>
                <a:spcPts val="0"/>
              </a:spcBef>
              <a:buNone/>
              <a:defRPr sz="1400">
                <a:solidFill>
                  <a:schemeClr val="lt1"/>
                </a:solidFill>
                <a:latin typeface="Corbel"/>
                <a:ea typeface="Corbel"/>
                <a:cs typeface="Corbel"/>
                <a:sym typeface="Corbel"/>
              </a:defRPr>
            </a:lvl7pPr>
            <a:lvl8pPr marL="0" marR="0" lvl="7" indent="0" algn="l" rtl="0">
              <a:spcBef>
                <a:spcPts val="0"/>
              </a:spcBef>
              <a:buNone/>
              <a:defRPr sz="1400">
                <a:solidFill>
                  <a:schemeClr val="lt1"/>
                </a:solidFill>
                <a:latin typeface="Corbel"/>
                <a:ea typeface="Corbel"/>
                <a:cs typeface="Corbel"/>
                <a:sym typeface="Corbel"/>
              </a:defRPr>
            </a:lvl8pPr>
            <a:lvl9pPr marL="0" marR="0" lvl="8" indent="0" algn="l" rtl="0">
              <a:spcBef>
                <a:spcPts val="0"/>
              </a:spcBef>
              <a:buNone/>
              <a:defRPr sz="1400">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13"/>
        <p:cNvGrpSpPr/>
        <p:nvPr/>
      </p:nvGrpSpPr>
      <p:grpSpPr>
        <a:xfrm>
          <a:off x="0" y="0"/>
          <a:ext cx="0" cy="0"/>
          <a:chOff x="0" y="0"/>
          <a:chExt cx="0" cy="0"/>
        </a:xfrm>
      </p:grpSpPr>
      <p:sp>
        <p:nvSpPr>
          <p:cNvPr id="114" name="Google Shape;114;p24"/>
          <p:cNvSpPr/>
          <p:nvPr/>
        </p:nvSpPr>
        <p:spPr>
          <a:xfrm>
            <a:off x="6764484" y="0"/>
            <a:ext cx="2057400" cy="51435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5" name="Google Shape;115;p24"/>
          <p:cNvSpPr txBox="1">
            <a:spLocks noGrp="1"/>
          </p:cNvSpPr>
          <p:nvPr>
            <p:ph type="title"/>
          </p:nvPr>
        </p:nvSpPr>
        <p:spPr>
          <a:xfrm rot="5400000">
            <a:off x="5559753" y="1516678"/>
            <a:ext cx="4423200" cy="1801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4"/>
          <p:cNvSpPr txBox="1">
            <a:spLocks noGrp="1"/>
          </p:cNvSpPr>
          <p:nvPr>
            <p:ph type="body" idx="1"/>
          </p:nvPr>
        </p:nvSpPr>
        <p:spPr>
          <a:xfrm rot="5400000">
            <a:off x="1407067" y="-572372"/>
            <a:ext cx="4423200" cy="59799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17" name="Google Shape;117;p24"/>
          <p:cNvSpPr txBox="1">
            <a:spLocks noGrp="1"/>
          </p:cNvSpPr>
          <p:nvPr>
            <p:ph type="dt" idx="10"/>
          </p:nvPr>
        </p:nvSpPr>
        <p:spPr>
          <a:xfrm>
            <a:off x="628650" y="4817140"/>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18" name="Google Shape;118;p24"/>
          <p:cNvSpPr txBox="1">
            <a:spLocks noGrp="1"/>
          </p:cNvSpPr>
          <p:nvPr>
            <p:ph type="ftr" idx="11"/>
          </p:nvPr>
        </p:nvSpPr>
        <p:spPr>
          <a:xfrm>
            <a:off x="2832101" y="4817140"/>
            <a:ext cx="32100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19" name="Google Shape;119;p24"/>
          <p:cNvSpPr txBox="1">
            <a:spLocks noGrp="1"/>
          </p:cNvSpPr>
          <p:nvPr>
            <p:ph type="sldNum" idx="12"/>
          </p:nvPr>
        </p:nvSpPr>
        <p:spPr>
          <a:xfrm>
            <a:off x="6054786" y="4817140"/>
            <a:ext cx="6600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lt1"/>
                </a:solidFill>
                <a:latin typeface="Corbel"/>
                <a:ea typeface="Corbel"/>
                <a:cs typeface="Corbel"/>
                <a:sym typeface="Corbel"/>
              </a:defRPr>
            </a:lvl1pPr>
            <a:lvl2pPr marL="0" marR="0" lvl="1" indent="0" algn="l" rtl="0">
              <a:spcBef>
                <a:spcPts val="0"/>
              </a:spcBef>
              <a:buNone/>
              <a:defRPr sz="1400">
                <a:solidFill>
                  <a:schemeClr val="lt1"/>
                </a:solidFill>
                <a:latin typeface="Corbel"/>
                <a:ea typeface="Corbel"/>
                <a:cs typeface="Corbel"/>
                <a:sym typeface="Corbel"/>
              </a:defRPr>
            </a:lvl2pPr>
            <a:lvl3pPr marL="0" marR="0" lvl="2" indent="0" algn="l" rtl="0">
              <a:spcBef>
                <a:spcPts val="0"/>
              </a:spcBef>
              <a:buNone/>
              <a:defRPr sz="1400">
                <a:solidFill>
                  <a:schemeClr val="lt1"/>
                </a:solidFill>
                <a:latin typeface="Corbel"/>
                <a:ea typeface="Corbel"/>
                <a:cs typeface="Corbel"/>
                <a:sym typeface="Corbel"/>
              </a:defRPr>
            </a:lvl3pPr>
            <a:lvl4pPr marL="0" marR="0" lvl="3" indent="0" algn="l" rtl="0">
              <a:spcBef>
                <a:spcPts val="0"/>
              </a:spcBef>
              <a:buNone/>
              <a:defRPr sz="1400">
                <a:solidFill>
                  <a:schemeClr val="lt1"/>
                </a:solidFill>
                <a:latin typeface="Corbel"/>
                <a:ea typeface="Corbel"/>
                <a:cs typeface="Corbel"/>
                <a:sym typeface="Corbel"/>
              </a:defRPr>
            </a:lvl4pPr>
            <a:lvl5pPr marL="0" marR="0" lvl="4" indent="0" algn="l" rtl="0">
              <a:spcBef>
                <a:spcPts val="0"/>
              </a:spcBef>
              <a:buNone/>
              <a:defRPr sz="1400">
                <a:solidFill>
                  <a:schemeClr val="lt1"/>
                </a:solidFill>
                <a:latin typeface="Corbel"/>
                <a:ea typeface="Corbel"/>
                <a:cs typeface="Corbel"/>
                <a:sym typeface="Corbel"/>
              </a:defRPr>
            </a:lvl5pPr>
            <a:lvl6pPr marL="0" marR="0" lvl="5" indent="0" algn="l" rtl="0">
              <a:spcBef>
                <a:spcPts val="0"/>
              </a:spcBef>
              <a:buNone/>
              <a:defRPr sz="1400">
                <a:solidFill>
                  <a:schemeClr val="lt1"/>
                </a:solidFill>
                <a:latin typeface="Corbel"/>
                <a:ea typeface="Corbel"/>
                <a:cs typeface="Corbel"/>
                <a:sym typeface="Corbel"/>
              </a:defRPr>
            </a:lvl6pPr>
            <a:lvl7pPr marL="0" marR="0" lvl="6" indent="0" algn="l" rtl="0">
              <a:spcBef>
                <a:spcPts val="0"/>
              </a:spcBef>
              <a:buNone/>
              <a:defRPr sz="1400">
                <a:solidFill>
                  <a:schemeClr val="lt1"/>
                </a:solidFill>
                <a:latin typeface="Corbel"/>
                <a:ea typeface="Corbel"/>
                <a:cs typeface="Corbel"/>
                <a:sym typeface="Corbel"/>
              </a:defRPr>
            </a:lvl7pPr>
            <a:lvl8pPr marL="0" marR="0" lvl="7" indent="0" algn="l" rtl="0">
              <a:spcBef>
                <a:spcPts val="0"/>
              </a:spcBef>
              <a:buNone/>
              <a:defRPr sz="1400">
                <a:solidFill>
                  <a:schemeClr val="lt1"/>
                </a:solidFill>
                <a:latin typeface="Corbel"/>
                <a:ea typeface="Corbel"/>
                <a:cs typeface="Corbel"/>
                <a:sym typeface="Corbel"/>
              </a:defRPr>
            </a:lvl8pPr>
            <a:lvl9pPr marL="0" marR="0" lvl="8" indent="0" algn="l" rtl="0">
              <a:spcBef>
                <a:spcPts val="0"/>
              </a:spcBef>
              <a:buNone/>
              <a:defRPr sz="1400">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648742" y="1600446"/>
            <a:ext cx="7886700" cy="1257300"/>
          </a:xfrm>
          <a:prstGeom prst="rect">
            <a:avLst/>
          </a:prstGeom>
          <a:solidFill>
            <a:srgbClr val="5EA6D5">
              <a:alpha val="40000"/>
            </a:srgbClr>
          </a:solid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rgbClr val="1C355E"/>
              </a:buClr>
              <a:buSzPts val="4500"/>
              <a:buFont typeface="Corbel"/>
              <a:buNone/>
              <a:defRPr sz="4500" b="0">
                <a:solidFill>
                  <a:srgbClr val="1C355E"/>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8"/>
          <p:cNvSpPr txBox="1">
            <a:spLocks noGrp="1"/>
          </p:cNvSpPr>
          <p:nvPr>
            <p:ph type="body" idx="1"/>
          </p:nvPr>
        </p:nvSpPr>
        <p:spPr>
          <a:xfrm>
            <a:off x="136138" y="974557"/>
            <a:ext cx="8750400" cy="3649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pic>
        <p:nvPicPr>
          <p:cNvPr id="137" name="Google Shape;137;p28"/>
          <p:cNvPicPr preferRelativeResize="0"/>
          <p:nvPr/>
        </p:nvPicPr>
        <p:blipFill rotWithShape="1">
          <a:blip r:embed="rId2">
            <a:alphaModFix/>
          </a:blip>
          <a:srcRect/>
          <a:stretch/>
        </p:blipFill>
        <p:spPr>
          <a:xfrm>
            <a:off x="7856644" y="4105910"/>
            <a:ext cx="1188093" cy="84793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38"/>
        <p:cNvGrpSpPr/>
        <p:nvPr/>
      </p:nvGrpSpPr>
      <p:grpSpPr>
        <a:xfrm>
          <a:off x="0" y="0"/>
          <a:ext cx="0" cy="0"/>
          <a:chOff x="0" y="0"/>
          <a:chExt cx="0" cy="0"/>
        </a:xfrm>
      </p:grpSpPr>
      <p:pic>
        <p:nvPicPr>
          <p:cNvPr id="139" name="Google Shape;139;p29" descr="Image result for un decade of ocean science transparent background logo"/>
          <p:cNvPicPr preferRelativeResize="0"/>
          <p:nvPr/>
        </p:nvPicPr>
        <p:blipFill rotWithShape="1">
          <a:blip r:embed="rId3">
            <a:alphaModFix/>
          </a:blip>
          <a:srcRect/>
          <a:stretch/>
        </p:blipFill>
        <p:spPr>
          <a:xfrm>
            <a:off x="3853749" y="163351"/>
            <a:ext cx="1409271" cy="1356203"/>
          </a:xfrm>
          <a:prstGeom prst="rect">
            <a:avLst/>
          </a:prstGeom>
          <a:noFill/>
          <a:ln>
            <a:noFill/>
          </a:ln>
        </p:spPr>
      </p:pic>
      <p:sp>
        <p:nvSpPr>
          <p:cNvPr id="140" name="Google Shape;140;p29"/>
          <p:cNvSpPr txBox="1">
            <a:spLocks noGrp="1"/>
          </p:cNvSpPr>
          <p:nvPr>
            <p:ph type="subTitle" idx="1"/>
          </p:nvPr>
        </p:nvSpPr>
        <p:spPr>
          <a:xfrm>
            <a:off x="1147156" y="3835199"/>
            <a:ext cx="6858000" cy="9819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900"/>
              </a:spcBef>
              <a:spcAft>
                <a:spcPts val="0"/>
              </a:spcAft>
              <a:buSzPts val="1500"/>
              <a:buNone/>
              <a:defRPr sz="1500">
                <a:solidFill>
                  <a:schemeClr val="dk1"/>
                </a:solidFill>
              </a:defRPr>
            </a:lvl1pPr>
            <a:lvl2pPr lvl="1" algn="ctr" rtl="0">
              <a:lnSpc>
                <a:spcPct val="90000"/>
              </a:lnSpc>
              <a:spcBef>
                <a:spcPts val="200"/>
              </a:spcBef>
              <a:spcAft>
                <a:spcPts val="0"/>
              </a:spcAft>
              <a:buSzPts val="1500"/>
              <a:buNone/>
              <a:defRPr sz="1500"/>
            </a:lvl2pPr>
            <a:lvl3pPr lvl="2" algn="ctr" rtl="0">
              <a:lnSpc>
                <a:spcPct val="90000"/>
              </a:lnSpc>
              <a:spcBef>
                <a:spcPts val="300"/>
              </a:spcBef>
              <a:spcAft>
                <a:spcPts val="0"/>
              </a:spcAft>
              <a:buSzPts val="1500"/>
              <a:buNone/>
              <a:defRPr sz="1500"/>
            </a:lvl3pPr>
            <a:lvl4pPr lvl="3" algn="ctr" rtl="0">
              <a:lnSpc>
                <a:spcPct val="90000"/>
              </a:lnSpc>
              <a:spcBef>
                <a:spcPts val="300"/>
              </a:spcBef>
              <a:spcAft>
                <a:spcPts val="0"/>
              </a:spcAft>
              <a:buSzPts val="1500"/>
              <a:buNone/>
              <a:defRPr sz="1500"/>
            </a:lvl4pPr>
            <a:lvl5pPr lvl="4" algn="ctr" rtl="0">
              <a:lnSpc>
                <a:spcPct val="90000"/>
              </a:lnSpc>
              <a:spcBef>
                <a:spcPts val="300"/>
              </a:spcBef>
              <a:spcAft>
                <a:spcPts val="0"/>
              </a:spcAft>
              <a:buSzPts val="1500"/>
              <a:buNone/>
              <a:defRPr sz="1500"/>
            </a:lvl5pPr>
            <a:lvl6pPr lvl="5" algn="ctr" rtl="0">
              <a:lnSpc>
                <a:spcPct val="90000"/>
              </a:lnSpc>
              <a:spcBef>
                <a:spcPts val="300"/>
              </a:spcBef>
              <a:spcAft>
                <a:spcPts val="0"/>
              </a:spcAft>
              <a:buSzPts val="1500"/>
              <a:buNone/>
              <a:defRPr sz="1500"/>
            </a:lvl6pPr>
            <a:lvl7pPr lvl="6" algn="ctr" rtl="0">
              <a:lnSpc>
                <a:spcPct val="90000"/>
              </a:lnSpc>
              <a:spcBef>
                <a:spcPts val="300"/>
              </a:spcBef>
              <a:spcAft>
                <a:spcPts val="0"/>
              </a:spcAft>
              <a:buSzPts val="1500"/>
              <a:buNone/>
              <a:defRPr sz="1500"/>
            </a:lvl7pPr>
            <a:lvl8pPr lvl="7" algn="ctr" rtl="0">
              <a:lnSpc>
                <a:spcPct val="90000"/>
              </a:lnSpc>
              <a:spcBef>
                <a:spcPts val="300"/>
              </a:spcBef>
              <a:spcAft>
                <a:spcPts val="0"/>
              </a:spcAft>
              <a:buSzPts val="1500"/>
              <a:buNone/>
              <a:defRPr sz="1500"/>
            </a:lvl8pPr>
            <a:lvl9pPr lvl="8" algn="ctr" rtl="0">
              <a:lnSpc>
                <a:spcPct val="90000"/>
              </a:lnSpc>
              <a:spcBef>
                <a:spcPts val="300"/>
              </a:spcBef>
              <a:spcAft>
                <a:spcPts val="300"/>
              </a:spcAft>
              <a:buSzPts val="1500"/>
              <a:buNone/>
              <a:defRPr sz="1500"/>
            </a:lvl9pPr>
          </a:lstStyle>
          <a:p>
            <a:endParaRPr/>
          </a:p>
        </p:txBody>
      </p:sp>
      <p:sp>
        <p:nvSpPr>
          <p:cNvPr id="141" name="Google Shape;141;p29"/>
          <p:cNvSpPr txBox="1">
            <a:spLocks noGrp="1"/>
          </p:cNvSpPr>
          <p:nvPr>
            <p:ph type="ctrTitle"/>
          </p:nvPr>
        </p:nvSpPr>
        <p:spPr>
          <a:xfrm>
            <a:off x="274319" y="2418492"/>
            <a:ext cx="8603700" cy="1304700"/>
          </a:xfrm>
          <a:prstGeom prst="rect">
            <a:avLst/>
          </a:prstGeom>
          <a:no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chemeClr val="dk1"/>
              </a:buClr>
              <a:buSzPts val="4500"/>
              <a:buFont typeface="Corbel"/>
              <a:buNone/>
              <a:defRPr sz="4500">
                <a:solidFill>
                  <a:schemeClr val="dk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p29"/>
          <p:cNvSpPr/>
          <p:nvPr/>
        </p:nvSpPr>
        <p:spPr>
          <a:xfrm>
            <a:off x="-13631" y="2317130"/>
            <a:ext cx="9144000" cy="2398800"/>
          </a:xfrm>
          <a:prstGeom prst="rect">
            <a:avLst/>
          </a:prstGeom>
          <a:solidFill>
            <a:srgbClr val="0B85C8">
              <a:alpha val="49020"/>
            </a:srgbClr>
          </a:solidFill>
          <a:ln w="12700" cap="flat" cmpd="sng">
            <a:solidFill>
              <a:srgbClr val="04547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143" name="Google Shape;143;p29"/>
          <p:cNvSpPr/>
          <p:nvPr/>
        </p:nvSpPr>
        <p:spPr>
          <a:xfrm>
            <a:off x="129091" y="5014849"/>
            <a:ext cx="4320600" cy="68700"/>
          </a:xfrm>
          <a:prstGeom prst="rect">
            <a:avLst/>
          </a:prstGeom>
          <a:solidFill>
            <a:srgbClr val="0281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144" name="Google Shape;144;p29"/>
          <p:cNvSpPr/>
          <p:nvPr/>
        </p:nvSpPr>
        <p:spPr>
          <a:xfrm flipH="1">
            <a:off x="4635739" y="5014849"/>
            <a:ext cx="4457700" cy="68700"/>
          </a:xfrm>
          <a:prstGeom prst="rect">
            <a:avLst/>
          </a:prstGeom>
          <a:solidFill>
            <a:srgbClr val="1C355E">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30"/>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7" name="Google Shape;147;p30"/>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48" name="Google Shape;148;p30"/>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49" name="Google Shape;149;p30"/>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pic>
        <p:nvPicPr>
          <p:cNvPr id="150" name="Google Shape;150;p30"/>
          <p:cNvPicPr preferRelativeResize="0"/>
          <p:nvPr/>
        </p:nvPicPr>
        <p:blipFill rotWithShape="1">
          <a:blip r:embed="rId2">
            <a:alphaModFix/>
          </a:blip>
          <a:srcRect/>
          <a:stretch/>
        </p:blipFill>
        <p:spPr>
          <a:xfrm>
            <a:off x="7856644" y="4105910"/>
            <a:ext cx="1188093" cy="84793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3" name="Google Shape;153;p31"/>
          <p:cNvSpPr txBox="1">
            <a:spLocks noGrp="1"/>
          </p:cNvSpPr>
          <p:nvPr>
            <p:ph type="body" idx="1"/>
          </p:nvPr>
        </p:nvSpPr>
        <p:spPr>
          <a:xfrm rot="5400000">
            <a:off x="2686424" y="-1575743"/>
            <a:ext cx="3649800" cy="8750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54" name="Google Shape;154;p31"/>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55" name="Google Shape;155;p31"/>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56" name="Google Shape;156;p31"/>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7"/>
        <p:cNvGrpSpPr/>
        <p:nvPr/>
      </p:nvGrpSpPr>
      <p:grpSpPr>
        <a:xfrm>
          <a:off x="0" y="0"/>
          <a:ext cx="0" cy="0"/>
          <a:chOff x="0" y="0"/>
          <a:chExt cx="0" cy="0"/>
        </a:xfrm>
      </p:grpSpPr>
      <p:sp>
        <p:nvSpPr>
          <p:cNvPr id="158" name="Google Shape;158;p32"/>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32"/>
          <p:cNvSpPr txBox="1">
            <a:spLocks noGrp="1"/>
          </p:cNvSpPr>
          <p:nvPr>
            <p:ph type="body" idx="1"/>
          </p:nvPr>
        </p:nvSpPr>
        <p:spPr>
          <a:xfrm>
            <a:off x="904008" y="1508760"/>
            <a:ext cx="3566400" cy="31548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60" name="Google Shape;160;p32"/>
          <p:cNvSpPr txBox="1">
            <a:spLocks noGrp="1"/>
          </p:cNvSpPr>
          <p:nvPr>
            <p:ph type="body" idx="2"/>
          </p:nvPr>
        </p:nvSpPr>
        <p:spPr>
          <a:xfrm>
            <a:off x="4672793" y="1508760"/>
            <a:ext cx="3566400" cy="31548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61" name="Google Shape;161;p32"/>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62" name="Google Shape;162;p32"/>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63" name="Google Shape;163;p32"/>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33"/>
          <p:cNvSpPr txBox="1">
            <a:spLocks noGrp="1"/>
          </p:cNvSpPr>
          <p:nvPr>
            <p:ph type="title"/>
          </p:nvPr>
        </p:nvSpPr>
        <p:spPr>
          <a:xfrm>
            <a:off x="648742" y="1600446"/>
            <a:ext cx="7886700" cy="1257300"/>
          </a:xfrm>
          <a:prstGeom prst="rect">
            <a:avLst/>
          </a:prstGeom>
          <a:solidFill>
            <a:srgbClr val="5EA6D5">
              <a:alpha val="40000"/>
            </a:srgbClr>
          </a:solid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rgbClr val="1C355E"/>
              </a:buClr>
              <a:buSzPts val="4500"/>
              <a:buFont typeface="Corbel"/>
              <a:buNone/>
              <a:defRPr sz="4500" b="0">
                <a:solidFill>
                  <a:srgbClr val="1C355E"/>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6"/>
        <p:cNvGrpSpPr/>
        <p:nvPr/>
      </p:nvGrpSpPr>
      <p:grpSpPr>
        <a:xfrm>
          <a:off x="0" y="0"/>
          <a:ext cx="0" cy="0"/>
          <a:chOff x="0" y="0"/>
          <a:chExt cx="0" cy="0"/>
        </a:xfrm>
      </p:grpSpPr>
      <p:pic>
        <p:nvPicPr>
          <p:cNvPr id="167" name="Google Shape;167;p34"/>
          <p:cNvPicPr preferRelativeResize="0"/>
          <p:nvPr/>
        </p:nvPicPr>
        <p:blipFill rotWithShape="1">
          <a:blip r:embed="rId2">
            <a:alphaModFix/>
          </a:blip>
          <a:srcRect/>
          <a:stretch/>
        </p:blipFill>
        <p:spPr>
          <a:xfrm>
            <a:off x="7856644" y="4105910"/>
            <a:ext cx="1188093" cy="84793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8"/>
        <p:cNvGrpSpPr/>
        <p:nvPr/>
      </p:nvGrpSpPr>
      <p:grpSpPr>
        <a:xfrm>
          <a:off x="0" y="0"/>
          <a:ext cx="0" cy="0"/>
          <a:chOff x="0" y="0"/>
          <a:chExt cx="0" cy="0"/>
        </a:xfrm>
      </p:grpSpPr>
      <p:sp>
        <p:nvSpPr>
          <p:cNvPr id="169" name="Google Shape;169;p35"/>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0" name="Google Shape;170;p35"/>
          <p:cNvSpPr txBox="1">
            <a:spLocks noGrp="1"/>
          </p:cNvSpPr>
          <p:nvPr>
            <p:ph type="body" idx="1"/>
          </p:nvPr>
        </p:nvSpPr>
        <p:spPr>
          <a:xfrm>
            <a:off x="905256" y="1435102"/>
            <a:ext cx="3566400" cy="5574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600"/>
              <a:buNone/>
              <a:defRPr sz="1600" b="1"/>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171" name="Google Shape;171;p35"/>
          <p:cNvSpPr txBox="1">
            <a:spLocks noGrp="1"/>
          </p:cNvSpPr>
          <p:nvPr>
            <p:ph type="body" idx="2"/>
          </p:nvPr>
        </p:nvSpPr>
        <p:spPr>
          <a:xfrm>
            <a:off x="905256" y="1992425"/>
            <a:ext cx="3566400" cy="26745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72" name="Google Shape;172;p35"/>
          <p:cNvSpPr txBox="1">
            <a:spLocks noGrp="1"/>
          </p:cNvSpPr>
          <p:nvPr>
            <p:ph type="body" idx="3"/>
          </p:nvPr>
        </p:nvSpPr>
        <p:spPr>
          <a:xfrm>
            <a:off x="4673423" y="1435102"/>
            <a:ext cx="3566400" cy="5574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600"/>
              <a:buNone/>
              <a:defRPr sz="1600" b="1"/>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173" name="Google Shape;173;p35"/>
          <p:cNvSpPr txBox="1">
            <a:spLocks noGrp="1"/>
          </p:cNvSpPr>
          <p:nvPr>
            <p:ph type="body" idx="4"/>
          </p:nvPr>
        </p:nvSpPr>
        <p:spPr>
          <a:xfrm>
            <a:off x="4673423" y="1992423"/>
            <a:ext cx="3566400" cy="26745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74" name="Google Shape;174;p35"/>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75" name="Google Shape;175;p35"/>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76" name="Google Shape;176;p35"/>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7"/>
        <p:cNvGrpSpPr/>
        <p:nvPr/>
      </p:nvGrpSpPr>
      <p:grpSpPr>
        <a:xfrm>
          <a:off x="0" y="0"/>
          <a:ext cx="0" cy="0"/>
          <a:chOff x="0" y="0"/>
          <a:chExt cx="0" cy="0"/>
        </a:xfrm>
      </p:grpSpPr>
      <p:sp>
        <p:nvSpPr>
          <p:cNvPr id="178" name="Google Shape;178;p36"/>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6"/>
          <p:cNvSpPr txBox="1">
            <a:spLocks noGrp="1"/>
          </p:cNvSpPr>
          <p:nvPr>
            <p:ph type="body" idx="1"/>
          </p:nvPr>
        </p:nvSpPr>
        <p:spPr>
          <a:xfrm>
            <a:off x="905256" y="1590040"/>
            <a:ext cx="4595100" cy="30861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900"/>
              </a:spcBef>
              <a:spcAft>
                <a:spcPts val="0"/>
              </a:spcAft>
              <a:buSzPts val="2400"/>
              <a:buChar char="▪"/>
              <a:defRPr sz="2400"/>
            </a:lvl1pPr>
            <a:lvl2pPr marL="914400" lvl="1" indent="-361950" algn="l" rtl="0">
              <a:lnSpc>
                <a:spcPct val="90000"/>
              </a:lnSpc>
              <a:spcBef>
                <a:spcPts val="200"/>
              </a:spcBef>
              <a:spcAft>
                <a:spcPts val="0"/>
              </a:spcAft>
              <a:buSzPts val="2100"/>
              <a:buChar char="▪"/>
              <a:defRPr sz="2100"/>
            </a:lvl2pPr>
            <a:lvl3pPr marL="1371600" lvl="2" indent="-342900" algn="l" rtl="0">
              <a:lnSpc>
                <a:spcPct val="90000"/>
              </a:lnSpc>
              <a:spcBef>
                <a:spcPts val="300"/>
              </a:spcBef>
              <a:spcAft>
                <a:spcPts val="0"/>
              </a:spcAft>
              <a:buSzPts val="1800"/>
              <a:buChar char="▪"/>
              <a:defRPr sz="1800"/>
            </a:lvl3pPr>
            <a:lvl4pPr marL="1828800" lvl="3" indent="-323850" algn="l" rtl="0">
              <a:lnSpc>
                <a:spcPct val="90000"/>
              </a:lnSpc>
              <a:spcBef>
                <a:spcPts val="300"/>
              </a:spcBef>
              <a:spcAft>
                <a:spcPts val="0"/>
              </a:spcAft>
              <a:buSzPts val="1500"/>
              <a:buChar char="▪"/>
              <a:defRPr sz="1500"/>
            </a:lvl4pPr>
            <a:lvl5pPr marL="2286000" lvl="4" indent="-323850" algn="l" rtl="0">
              <a:lnSpc>
                <a:spcPct val="90000"/>
              </a:lnSpc>
              <a:spcBef>
                <a:spcPts val="300"/>
              </a:spcBef>
              <a:spcAft>
                <a:spcPts val="0"/>
              </a:spcAft>
              <a:buSzPts val="1500"/>
              <a:buChar char="▪"/>
              <a:defRPr sz="1500"/>
            </a:lvl5pPr>
            <a:lvl6pPr marL="2743200" lvl="5" indent="-323850" algn="l" rtl="0">
              <a:lnSpc>
                <a:spcPct val="90000"/>
              </a:lnSpc>
              <a:spcBef>
                <a:spcPts val="300"/>
              </a:spcBef>
              <a:spcAft>
                <a:spcPts val="0"/>
              </a:spcAft>
              <a:buSzPts val="1500"/>
              <a:buChar char="▪"/>
              <a:defRPr sz="1500"/>
            </a:lvl6pPr>
            <a:lvl7pPr marL="3200400" lvl="6" indent="-323850" algn="l" rtl="0">
              <a:lnSpc>
                <a:spcPct val="90000"/>
              </a:lnSpc>
              <a:spcBef>
                <a:spcPts val="300"/>
              </a:spcBef>
              <a:spcAft>
                <a:spcPts val="0"/>
              </a:spcAft>
              <a:buSzPts val="1500"/>
              <a:buChar char="▪"/>
              <a:defRPr sz="1500"/>
            </a:lvl7pPr>
            <a:lvl8pPr marL="3657600" lvl="7" indent="-323850" algn="l" rtl="0">
              <a:lnSpc>
                <a:spcPct val="90000"/>
              </a:lnSpc>
              <a:spcBef>
                <a:spcPts val="300"/>
              </a:spcBef>
              <a:spcAft>
                <a:spcPts val="0"/>
              </a:spcAft>
              <a:buSzPts val="1500"/>
              <a:buChar char="▪"/>
              <a:defRPr sz="1500"/>
            </a:lvl8pPr>
            <a:lvl9pPr marL="4114800" lvl="8" indent="-323850" algn="l" rtl="0">
              <a:lnSpc>
                <a:spcPct val="90000"/>
              </a:lnSpc>
              <a:spcBef>
                <a:spcPts val="300"/>
              </a:spcBef>
              <a:spcAft>
                <a:spcPts val="300"/>
              </a:spcAft>
              <a:buSzPts val="1500"/>
              <a:buChar char="▪"/>
              <a:defRPr sz="1500"/>
            </a:lvl9pPr>
          </a:lstStyle>
          <a:p>
            <a:endParaRPr/>
          </a:p>
        </p:txBody>
      </p:sp>
      <p:sp>
        <p:nvSpPr>
          <p:cNvPr id="180" name="Google Shape;180;p36"/>
          <p:cNvSpPr txBox="1">
            <a:spLocks noGrp="1"/>
          </p:cNvSpPr>
          <p:nvPr>
            <p:ph type="body" idx="2"/>
          </p:nvPr>
        </p:nvSpPr>
        <p:spPr>
          <a:xfrm>
            <a:off x="5841767" y="1610614"/>
            <a:ext cx="2400300" cy="2574300"/>
          </a:xfrm>
          <a:prstGeom prst="rect">
            <a:avLst/>
          </a:prstGeom>
          <a:noFill/>
          <a:ln>
            <a:noFill/>
          </a:ln>
        </p:spPr>
        <p:txBody>
          <a:bodyPr spcFirstLastPara="1" wrap="square" lIns="68575" tIns="34275" rIns="68575" bIns="34275" anchor="t" anchorCtr="0">
            <a:noAutofit/>
          </a:bodyPr>
          <a:lstStyle>
            <a:lvl1pPr marL="457200" lvl="0" indent="-228600" algn="l" rtl="0">
              <a:lnSpc>
                <a:spcPct val="95000"/>
              </a:lnSpc>
              <a:spcBef>
                <a:spcPts val="900"/>
              </a:spcBef>
              <a:spcAft>
                <a:spcPts val="0"/>
              </a:spcAft>
              <a:buSzPts val="1400"/>
              <a:buNone/>
              <a:defRPr sz="1400"/>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81" name="Google Shape;181;p36"/>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82" name="Google Shape;182;p36"/>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83" name="Google Shape;183;p36"/>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7"/>
          <p:cNvSpPr>
            <a:spLocks noGrp="1"/>
          </p:cNvSpPr>
          <p:nvPr>
            <p:ph type="pic" idx="2"/>
          </p:nvPr>
        </p:nvSpPr>
        <p:spPr>
          <a:xfrm>
            <a:off x="960120" y="1658620"/>
            <a:ext cx="4595100" cy="2949000"/>
          </a:xfrm>
          <a:prstGeom prst="rect">
            <a:avLst/>
          </a:prstGeom>
          <a:solidFill>
            <a:srgbClr val="F7F7F7"/>
          </a:solidFill>
          <a:ln>
            <a:noFill/>
          </a:ln>
        </p:spPr>
        <p:txBody>
          <a:bodyPr spcFirstLastPara="1" wrap="square" lIns="68575" tIns="274325" rIns="68575" bIns="34275" anchor="t" anchorCtr="0">
            <a:noAutofit/>
          </a:bodyPr>
          <a:lstStyle>
            <a:lvl1pPr marR="0" lvl="0" algn="ctr" rtl="0">
              <a:lnSpc>
                <a:spcPct val="90000"/>
              </a:lnSpc>
              <a:spcBef>
                <a:spcPts val="900"/>
              </a:spcBef>
              <a:spcAft>
                <a:spcPts val="0"/>
              </a:spcAft>
              <a:buClr>
                <a:schemeClr val="lt1"/>
              </a:buClr>
              <a:buSzPts val="2400"/>
              <a:buFont typeface="Noto Sans Symbols"/>
              <a:buNone/>
              <a:defRPr sz="2400" b="0" i="0" u="none" strike="noStrike" cap="none">
                <a:solidFill>
                  <a:srgbClr val="7F7F7F"/>
                </a:solidFill>
                <a:latin typeface="Corbel"/>
                <a:ea typeface="Corbel"/>
                <a:cs typeface="Corbel"/>
                <a:sym typeface="Corbel"/>
              </a:defRPr>
            </a:lvl1pPr>
            <a:lvl2pPr marR="0" lvl="1" algn="l" rtl="0">
              <a:lnSpc>
                <a:spcPct val="90000"/>
              </a:lnSpc>
              <a:spcBef>
                <a:spcPts val="200"/>
              </a:spcBef>
              <a:spcAft>
                <a:spcPts val="0"/>
              </a:spcAft>
              <a:buClr>
                <a:schemeClr val="lt1"/>
              </a:buClr>
              <a:buSzPts val="2100"/>
              <a:buFont typeface="Noto Sans Symbols"/>
              <a:buNone/>
              <a:defRPr sz="2100" b="0" i="0" u="none" strike="noStrike" cap="none">
                <a:solidFill>
                  <a:schemeClr val="dk1"/>
                </a:solidFill>
                <a:latin typeface="Corbel"/>
                <a:ea typeface="Corbel"/>
                <a:cs typeface="Corbel"/>
                <a:sym typeface="Corbel"/>
              </a:defRPr>
            </a:lvl2pPr>
            <a:lvl3pPr marR="0" lvl="2" algn="l" rtl="0">
              <a:lnSpc>
                <a:spcPct val="90000"/>
              </a:lnSpc>
              <a:spcBef>
                <a:spcPts val="300"/>
              </a:spcBef>
              <a:spcAft>
                <a:spcPts val="0"/>
              </a:spcAft>
              <a:buClr>
                <a:schemeClr val="lt1"/>
              </a:buClr>
              <a:buSzPts val="1800"/>
              <a:buFont typeface="Noto Sans Symbols"/>
              <a:buNone/>
              <a:defRPr sz="1800" b="0" i="0" u="none" strike="noStrike" cap="none">
                <a:solidFill>
                  <a:schemeClr val="dk1"/>
                </a:solidFill>
                <a:latin typeface="Corbel"/>
                <a:ea typeface="Corbel"/>
                <a:cs typeface="Corbel"/>
                <a:sym typeface="Corbel"/>
              </a:defRPr>
            </a:lvl3pPr>
            <a:lvl4pPr marR="0" lvl="3" algn="l" rtl="0">
              <a:lnSpc>
                <a:spcPct val="90000"/>
              </a:lnSpc>
              <a:spcBef>
                <a:spcPts val="300"/>
              </a:spcBef>
              <a:spcAft>
                <a:spcPts val="0"/>
              </a:spcAft>
              <a:buClr>
                <a:schemeClr val="lt1"/>
              </a:buClr>
              <a:buSzPts val="1500"/>
              <a:buFont typeface="Noto Sans Symbols"/>
              <a:buNone/>
              <a:defRPr sz="1500" b="0" i="0" u="none" strike="noStrike" cap="none">
                <a:solidFill>
                  <a:schemeClr val="dk1"/>
                </a:solidFill>
                <a:latin typeface="Corbel"/>
                <a:ea typeface="Corbel"/>
                <a:cs typeface="Corbel"/>
                <a:sym typeface="Corbel"/>
              </a:defRPr>
            </a:lvl4pPr>
            <a:lvl5pPr marR="0" lvl="4" algn="l" rtl="0">
              <a:lnSpc>
                <a:spcPct val="90000"/>
              </a:lnSpc>
              <a:spcBef>
                <a:spcPts val="300"/>
              </a:spcBef>
              <a:spcAft>
                <a:spcPts val="0"/>
              </a:spcAft>
              <a:buClr>
                <a:schemeClr val="lt1"/>
              </a:buClr>
              <a:buSzPts val="1500"/>
              <a:buFont typeface="Noto Sans Symbols"/>
              <a:buNone/>
              <a:defRPr sz="1500" b="0" i="0" u="none" strike="noStrike" cap="none">
                <a:solidFill>
                  <a:schemeClr val="dk1"/>
                </a:solidFill>
                <a:latin typeface="Corbel"/>
                <a:ea typeface="Corbel"/>
                <a:cs typeface="Corbel"/>
                <a:sym typeface="Corbel"/>
              </a:defRPr>
            </a:lvl5pPr>
            <a:lvl6pPr marR="0" lvl="5"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6pPr>
            <a:lvl7pPr marR="0" lvl="6"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7pPr>
            <a:lvl8pPr marR="0" lvl="7"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8pPr>
            <a:lvl9pPr marR="0" lvl="8" algn="l" rtl="0">
              <a:lnSpc>
                <a:spcPct val="90000"/>
              </a:lnSpc>
              <a:spcBef>
                <a:spcPts val="300"/>
              </a:spcBef>
              <a:spcAft>
                <a:spcPts val="30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9pPr>
          </a:lstStyle>
          <a:p>
            <a:endParaRPr/>
          </a:p>
        </p:txBody>
      </p:sp>
      <p:sp>
        <p:nvSpPr>
          <p:cNvPr id="187" name="Google Shape;187;p37"/>
          <p:cNvSpPr txBox="1">
            <a:spLocks noGrp="1"/>
          </p:cNvSpPr>
          <p:nvPr>
            <p:ph type="body" idx="1"/>
          </p:nvPr>
        </p:nvSpPr>
        <p:spPr>
          <a:xfrm>
            <a:off x="5843016" y="1612966"/>
            <a:ext cx="2400300" cy="2571900"/>
          </a:xfrm>
          <a:prstGeom prst="rect">
            <a:avLst/>
          </a:prstGeom>
          <a:noFill/>
          <a:ln>
            <a:noFill/>
          </a:ln>
        </p:spPr>
        <p:txBody>
          <a:bodyPr spcFirstLastPara="1" wrap="square" lIns="68575" tIns="34275" rIns="68575" bIns="34275" anchor="t" anchorCtr="0">
            <a:noAutofit/>
          </a:bodyPr>
          <a:lstStyle>
            <a:lvl1pPr marL="457200" lvl="0" indent="-228600" algn="l" rtl="0">
              <a:lnSpc>
                <a:spcPct val="95000"/>
              </a:lnSpc>
              <a:spcBef>
                <a:spcPts val="900"/>
              </a:spcBef>
              <a:spcAft>
                <a:spcPts val="0"/>
              </a:spcAft>
              <a:buSzPts val="1400"/>
              <a:buNone/>
              <a:defRPr sz="1400"/>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88" name="Google Shape;188;p37"/>
          <p:cNvSpPr txBox="1">
            <a:spLocks noGrp="1"/>
          </p:cNvSpPr>
          <p:nvPr>
            <p:ph type="dt" idx="10"/>
          </p:nvPr>
        </p:nvSpPr>
        <p:spPr>
          <a:xfrm>
            <a:off x="901700" y="4817140"/>
            <a:ext cx="2250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89" name="Google Shape;189;p37"/>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90" name="Google Shape;190;p37"/>
          <p:cNvSpPr txBox="1">
            <a:spLocks noGrp="1"/>
          </p:cNvSpPr>
          <p:nvPr>
            <p:ph type="sldNum" idx="12"/>
          </p:nvPr>
        </p:nvSpPr>
        <p:spPr>
          <a:xfrm>
            <a:off x="7994196" y="4817140"/>
            <a:ext cx="7098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1"/>
        <p:cNvGrpSpPr/>
        <p:nvPr/>
      </p:nvGrpSpPr>
      <p:grpSpPr>
        <a:xfrm>
          <a:off x="0" y="0"/>
          <a:ext cx="0" cy="0"/>
          <a:chOff x="0" y="0"/>
          <a:chExt cx="0" cy="0"/>
        </a:xfrm>
      </p:grpSpPr>
      <p:sp>
        <p:nvSpPr>
          <p:cNvPr id="192" name="Google Shape;192;p38"/>
          <p:cNvSpPr/>
          <p:nvPr/>
        </p:nvSpPr>
        <p:spPr>
          <a:xfrm>
            <a:off x="6764484" y="0"/>
            <a:ext cx="2057400" cy="51435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 name="Google Shape;193;p38"/>
          <p:cNvSpPr txBox="1">
            <a:spLocks noGrp="1"/>
          </p:cNvSpPr>
          <p:nvPr>
            <p:ph type="title"/>
          </p:nvPr>
        </p:nvSpPr>
        <p:spPr>
          <a:xfrm rot="5400000">
            <a:off x="5559753" y="1516678"/>
            <a:ext cx="4423200" cy="1801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p38"/>
          <p:cNvSpPr txBox="1">
            <a:spLocks noGrp="1"/>
          </p:cNvSpPr>
          <p:nvPr>
            <p:ph type="body" idx="1"/>
          </p:nvPr>
        </p:nvSpPr>
        <p:spPr>
          <a:xfrm rot="5400000">
            <a:off x="1407067" y="-572372"/>
            <a:ext cx="4423200" cy="59799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95" name="Google Shape;195;p38"/>
          <p:cNvSpPr txBox="1">
            <a:spLocks noGrp="1"/>
          </p:cNvSpPr>
          <p:nvPr>
            <p:ph type="dt" idx="10"/>
          </p:nvPr>
        </p:nvSpPr>
        <p:spPr>
          <a:xfrm>
            <a:off x="628650" y="4817140"/>
            <a:ext cx="20574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96" name="Google Shape;196;p38"/>
          <p:cNvSpPr txBox="1">
            <a:spLocks noGrp="1"/>
          </p:cNvSpPr>
          <p:nvPr>
            <p:ph type="ftr" idx="11"/>
          </p:nvPr>
        </p:nvSpPr>
        <p:spPr>
          <a:xfrm>
            <a:off x="2832101" y="4817140"/>
            <a:ext cx="32100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1"/>
                </a:solidFill>
                <a:latin typeface="Corbel"/>
                <a:ea typeface="Corbel"/>
                <a:cs typeface="Corbel"/>
                <a:sym typeface="Corbel"/>
              </a:defRPr>
            </a:lvl9pPr>
          </a:lstStyle>
          <a:p>
            <a:endParaRPr/>
          </a:p>
        </p:txBody>
      </p:sp>
      <p:sp>
        <p:nvSpPr>
          <p:cNvPr id="197" name="Google Shape;197;p38"/>
          <p:cNvSpPr txBox="1">
            <a:spLocks noGrp="1"/>
          </p:cNvSpPr>
          <p:nvPr>
            <p:ph type="sldNum" idx="12"/>
          </p:nvPr>
        </p:nvSpPr>
        <p:spPr>
          <a:xfrm>
            <a:off x="6054786" y="4817140"/>
            <a:ext cx="6600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0"/>
        <p:cNvGrpSpPr/>
        <p:nvPr/>
      </p:nvGrpSpPr>
      <p:grpSpPr>
        <a:xfrm>
          <a:off x="0" y="0"/>
          <a:ext cx="0" cy="0"/>
          <a:chOff x="0" y="0"/>
          <a:chExt cx="0" cy="0"/>
        </a:xfrm>
      </p:grpSpPr>
      <p:sp>
        <p:nvSpPr>
          <p:cNvPr id="51" name="Google Shape;51;p13"/>
          <p:cNvSpPr/>
          <p:nvPr/>
        </p:nvSpPr>
        <p:spPr>
          <a:xfrm>
            <a:off x="362" y="132082"/>
            <a:ext cx="9141900" cy="6858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136138" y="132082"/>
            <a:ext cx="7338300" cy="685800"/>
          </a:xfrm>
          <a:prstGeom prst="rect">
            <a:avLst/>
          </a:prstGeom>
          <a:noFill/>
          <a:ln w="9525" cap="flat" cmpd="sng">
            <a:solidFill>
              <a:srgbClr val="0B85C8"/>
            </a:solidFill>
            <a:prstDash val="solid"/>
            <a:round/>
            <a:headEnd type="none" w="sm" len="sm"/>
            <a:tailEnd type="none" w="sm" len="sm"/>
          </a:ln>
        </p:spPr>
        <p:txBody>
          <a:bodyPr spcFirstLastPara="1" wrap="square" lIns="68575" tIns="34275" rIns="68575" bIns="34275" anchor="ctr" anchorCtr="0">
            <a:noAutofit/>
          </a:bodyPr>
          <a:lstStyle>
            <a:lvl1pPr marR="0" lvl="0" algn="l" rtl="0">
              <a:lnSpc>
                <a:spcPct val="85000"/>
              </a:lnSpc>
              <a:spcBef>
                <a:spcPts val="0"/>
              </a:spcBef>
              <a:spcAft>
                <a:spcPts val="0"/>
              </a:spcAft>
              <a:buClr>
                <a:schemeClr val="dk2"/>
              </a:buClr>
              <a:buSzPts val="3000"/>
              <a:buNone/>
              <a:defRPr sz="3000" b="1" i="0" u="none" strike="noStrike" cap="none">
                <a:solidFill>
                  <a:schemeClr val="dk2"/>
                </a:solidFil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3"/>
          <p:cNvSpPr txBox="1">
            <a:spLocks noGrp="1"/>
          </p:cNvSpPr>
          <p:nvPr>
            <p:ph type="body" idx="1"/>
          </p:nvPr>
        </p:nvSpPr>
        <p:spPr>
          <a:xfrm>
            <a:off x="136138" y="974557"/>
            <a:ext cx="8750400" cy="36498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900"/>
              </a:spcBef>
              <a:spcAft>
                <a:spcPts val="0"/>
              </a:spcAft>
              <a:buClr>
                <a:schemeClr val="lt1"/>
              </a:buClr>
              <a:buSzPts val="1700"/>
              <a:buChar char="▪"/>
              <a:defRPr sz="1700" i="0" u="none" strike="noStrike" cap="none">
                <a:solidFill>
                  <a:schemeClr val="dk1"/>
                </a:solidFill>
              </a:defRPr>
            </a:lvl1pPr>
            <a:lvl2pPr marL="914400" marR="0" lvl="1" indent="-323850" algn="l" rtl="0">
              <a:lnSpc>
                <a:spcPct val="90000"/>
              </a:lnSpc>
              <a:spcBef>
                <a:spcPts val="200"/>
              </a:spcBef>
              <a:spcAft>
                <a:spcPts val="0"/>
              </a:spcAft>
              <a:buClr>
                <a:schemeClr val="lt1"/>
              </a:buClr>
              <a:buSzPts val="1500"/>
              <a:buChar char="▪"/>
              <a:defRPr sz="1500" i="0" u="none" strike="noStrike" cap="none">
                <a:solidFill>
                  <a:schemeClr val="dk1"/>
                </a:solidFill>
              </a:defRPr>
            </a:lvl2pPr>
            <a:lvl3pPr marL="1371600" marR="0" lvl="2" indent="-317500" algn="l" rtl="0">
              <a:lnSpc>
                <a:spcPct val="90000"/>
              </a:lnSpc>
              <a:spcBef>
                <a:spcPts val="300"/>
              </a:spcBef>
              <a:spcAft>
                <a:spcPts val="0"/>
              </a:spcAft>
              <a:buClr>
                <a:schemeClr val="lt1"/>
              </a:buClr>
              <a:buSzPts val="1400"/>
              <a:buChar char="▪"/>
              <a:defRPr sz="1400" i="0" u="none" strike="noStrike" cap="none">
                <a:solidFill>
                  <a:schemeClr val="dk1"/>
                </a:solidFill>
              </a:defRPr>
            </a:lvl3pPr>
            <a:lvl4pPr marL="1828800" marR="0" lvl="3" indent="-304800" algn="l" rtl="0">
              <a:lnSpc>
                <a:spcPct val="90000"/>
              </a:lnSpc>
              <a:spcBef>
                <a:spcPts val="300"/>
              </a:spcBef>
              <a:spcAft>
                <a:spcPts val="0"/>
              </a:spcAft>
              <a:buClr>
                <a:schemeClr val="lt1"/>
              </a:buClr>
              <a:buSzPts val="1200"/>
              <a:buChar char="▪"/>
              <a:defRPr sz="1200" i="0" u="none" strike="noStrike" cap="none">
                <a:solidFill>
                  <a:schemeClr val="dk1"/>
                </a:solidFill>
              </a:defRPr>
            </a:lvl4pPr>
            <a:lvl5pPr marL="2286000" marR="0" lvl="4" indent="-304800" algn="l" rtl="0">
              <a:lnSpc>
                <a:spcPct val="90000"/>
              </a:lnSpc>
              <a:spcBef>
                <a:spcPts val="300"/>
              </a:spcBef>
              <a:spcAft>
                <a:spcPts val="0"/>
              </a:spcAft>
              <a:buClr>
                <a:schemeClr val="lt1"/>
              </a:buClr>
              <a:buSzPts val="1200"/>
              <a:buChar char="▪"/>
              <a:defRPr sz="1200" i="0" u="none" strike="noStrike" cap="none">
                <a:solidFill>
                  <a:schemeClr val="dk1"/>
                </a:solidFill>
              </a:defRPr>
            </a:lvl5pPr>
            <a:lvl6pPr marL="2743200" marR="0" lvl="5" indent="-304800" algn="l" rtl="0">
              <a:lnSpc>
                <a:spcPct val="90000"/>
              </a:lnSpc>
              <a:spcBef>
                <a:spcPts val="300"/>
              </a:spcBef>
              <a:spcAft>
                <a:spcPts val="0"/>
              </a:spcAft>
              <a:buClr>
                <a:schemeClr val="lt1"/>
              </a:buClr>
              <a:buSzPts val="1200"/>
              <a:buChar char="▪"/>
              <a:defRPr sz="1200" i="0" u="none" strike="noStrike" cap="none">
                <a:solidFill>
                  <a:schemeClr val="lt1"/>
                </a:solidFill>
              </a:defRPr>
            </a:lvl6pPr>
            <a:lvl7pPr marL="3200400" marR="0" lvl="6" indent="-304800" algn="l" rtl="0">
              <a:lnSpc>
                <a:spcPct val="90000"/>
              </a:lnSpc>
              <a:spcBef>
                <a:spcPts val="300"/>
              </a:spcBef>
              <a:spcAft>
                <a:spcPts val="0"/>
              </a:spcAft>
              <a:buClr>
                <a:schemeClr val="lt1"/>
              </a:buClr>
              <a:buSzPts val="1200"/>
              <a:buChar char="▪"/>
              <a:defRPr sz="1200" i="0" u="none" strike="noStrike" cap="none">
                <a:solidFill>
                  <a:schemeClr val="lt1"/>
                </a:solidFill>
              </a:defRPr>
            </a:lvl7pPr>
            <a:lvl8pPr marL="3657600" marR="0" lvl="7" indent="-304800" algn="l" rtl="0">
              <a:lnSpc>
                <a:spcPct val="90000"/>
              </a:lnSpc>
              <a:spcBef>
                <a:spcPts val="300"/>
              </a:spcBef>
              <a:spcAft>
                <a:spcPts val="0"/>
              </a:spcAft>
              <a:buClr>
                <a:schemeClr val="lt1"/>
              </a:buClr>
              <a:buSzPts val="1200"/>
              <a:buChar char="▪"/>
              <a:defRPr sz="1200" i="0" u="none" strike="noStrike" cap="none">
                <a:solidFill>
                  <a:schemeClr val="lt1"/>
                </a:solidFill>
              </a:defRPr>
            </a:lvl8pPr>
            <a:lvl9pPr marL="4114800" marR="0" lvl="8" indent="-304800" algn="l" rtl="0">
              <a:lnSpc>
                <a:spcPct val="90000"/>
              </a:lnSpc>
              <a:spcBef>
                <a:spcPts val="300"/>
              </a:spcBef>
              <a:spcAft>
                <a:spcPts val="300"/>
              </a:spcAft>
              <a:buClr>
                <a:schemeClr val="lt1"/>
              </a:buClr>
              <a:buSzPts val="1200"/>
              <a:buChar char="▪"/>
              <a:defRPr sz="1200" i="0" u="none" strike="noStrike" cap="none">
                <a:solidFill>
                  <a:schemeClr val="lt1"/>
                </a:solidFill>
              </a:defRPr>
            </a:lvl9pPr>
          </a:lstStyle>
          <a:p>
            <a:endParaRPr/>
          </a:p>
        </p:txBody>
      </p:sp>
      <p:sp>
        <p:nvSpPr>
          <p:cNvPr id="54" name="Google Shape;54;p13"/>
          <p:cNvSpPr/>
          <p:nvPr/>
        </p:nvSpPr>
        <p:spPr>
          <a:xfrm>
            <a:off x="89073" y="5000698"/>
            <a:ext cx="4320600" cy="68700"/>
          </a:xfrm>
          <a:prstGeom prst="rect">
            <a:avLst/>
          </a:prstGeom>
          <a:solidFill>
            <a:srgbClr val="0B85C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
        <p:nvSpPr>
          <p:cNvPr id="55" name="Google Shape;55;p13"/>
          <p:cNvSpPr/>
          <p:nvPr/>
        </p:nvSpPr>
        <p:spPr>
          <a:xfrm flipH="1">
            <a:off x="4595722" y="5000698"/>
            <a:ext cx="4457700" cy="68700"/>
          </a:xfrm>
          <a:prstGeom prst="rect">
            <a:avLst/>
          </a:prstGeom>
          <a:solidFill>
            <a:srgbClr val="1D365F">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88BC6"/>
        </a:solidFill>
        <a:effectLst/>
      </p:bgPr>
    </p:bg>
    <p:spTree>
      <p:nvGrpSpPr>
        <p:cNvPr id="1" name="Shape 120"/>
        <p:cNvGrpSpPr/>
        <p:nvPr/>
      </p:nvGrpSpPr>
      <p:grpSpPr>
        <a:xfrm>
          <a:off x="0" y="0"/>
          <a:ext cx="0" cy="0"/>
          <a:chOff x="0" y="0"/>
          <a:chExt cx="0" cy="0"/>
        </a:xfrm>
      </p:grpSpPr>
      <p:sp>
        <p:nvSpPr>
          <p:cNvPr id="121" name="Google Shape;121;p25"/>
          <p:cNvSpPr/>
          <p:nvPr/>
        </p:nvSpPr>
        <p:spPr>
          <a:xfrm>
            <a:off x="362" y="132082"/>
            <a:ext cx="9141900" cy="685800"/>
          </a:xfrm>
          <a:prstGeom prst="rect">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2" name="Google Shape;122;p25"/>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lvl1pPr marR="0" lvl="0" algn="l" rtl="0">
              <a:lnSpc>
                <a:spcPct val="85000"/>
              </a:lnSpc>
              <a:spcBef>
                <a:spcPts val="0"/>
              </a:spcBef>
              <a:spcAft>
                <a:spcPts val="0"/>
              </a:spcAft>
              <a:buClr>
                <a:schemeClr val="lt2"/>
              </a:buClr>
              <a:buSzPts val="3000"/>
              <a:buFont typeface="Corbel"/>
              <a:buNone/>
              <a:defRPr sz="3000" b="0" i="0" u="none" strike="noStrike" cap="none">
                <a:solidFill>
                  <a:schemeClr val="lt2"/>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3" name="Google Shape;123;p25"/>
          <p:cNvSpPr txBox="1">
            <a:spLocks noGrp="1"/>
          </p:cNvSpPr>
          <p:nvPr>
            <p:ph type="body" idx="1"/>
          </p:nvPr>
        </p:nvSpPr>
        <p:spPr>
          <a:xfrm>
            <a:off x="136138" y="974557"/>
            <a:ext cx="8750400" cy="36498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900"/>
              </a:spcBef>
              <a:spcAft>
                <a:spcPts val="0"/>
              </a:spcAft>
              <a:buClr>
                <a:schemeClr val="dk1"/>
              </a:buClr>
              <a:buSzPts val="1700"/>
              <a:buFont typeface="Noto Sans Symbols"/>
              <a:buChar char="▪"/>
              <a:defRPr sz="17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200"/>
              </a:spcBef>
              <a:spcAft>
                <a:spcPts val="0"/>
              </a:spcAft>
              <a:buClr>
                <a:schemeClr val="dk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300"/>
              </a:spcBef>
              <a:spcAft>
                <a:spcPts val="0"/>
              </a:spcAft>
              <a:buClr>
                <a:schemeClr val="dk1"/>
              </a:buClr>
              <a:buSzPts val="1400"/>
              <a:buFont typeface="Noto Sans Symbols"/>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300"/>
              </a:spcBef>
              <a:spcAft>
                <a:spcPts val="0"/>
              </a:spcAft>
              <a:buClr>
                <a:schemeClr val="dk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300"/>
              </a:spcBef>
              <a:spcAft>
                <a:spcPts val="0"/>
              </a:spcAft>
              <a:buClr>
                <a:schemeClr val="dk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300"/>
              </a:spcBef>
              <a:spcAft>
                <a:spcPts val="0"/>
              </a:spcAft>
              <a:buClr>
                <a:schemeClr val="dk1"/>
              </a:buClr>
              <a:buSzPts val="1200"/>
              <a:buFont typeface="Noto Sans Symbols"/>
              <a:buChar char="▪"/>
              <a:defRPr sz="1200" b="0" i="0" u="none" strike="noStrike" cap="none">
                <a:solidFill>
                  <a:schemeClr val="dk1"/>
                </a:solidFill>
                <a:latin typeface="Corbel"/>
                <a:ea typeface="Corbel"/>
                <a:cs typeface="Corbel"/>
                <a:sym typeface="Corbel"/>
              </a:defRPr>
            </a:lvl6pPr>
            <a:lvl7pPr marL="3200400" marR="0" lvl="6" indent="-304800" algn="l" rtl="0">
              <a:lnSpc>
                <a:spcPct val="90000"/>
              </a:lnSpc>
              <a:spcBef>
                <a:spcPts val="300"/>
              </a:spcBef>
              <a:spcAft>
                <a:spcPts val="0"/>
              </a:spcAft>
              <a:buClr>
                <a:schemeClr val="dk1"/>
              </a:buClr>
              <a:buSzPts val="1200"/>
              <a:buFont typeface="Noto Sans Symbols"/>
              <a:buChar char="▪"/>
              <a:defRPr sz="1200" b="0" i="0" u="none" strike="noStrike" cap="none">
                <a:solidFill>
                  <a:schemeClr val="dk1"/>
                </a:solidFill>
                <a:latin typeface="Corbel"/>
                <a:ea typeface="Corbel"/>
                <a:cs typeface="Corbel"/>
                <a:sym typeface="Corbel"/>
              </a:defRPr>
            </a:lvl7pPr>
            <a:lvl8pPr marL="3657600" marR="0" lvl="7" indent="-304800" algn="l" rtl="0">
              <a:lnSpc>
                <a:spcPct val="90000"/>
              </a:lnSpc>
              <a:spcBef>
                <a:spcPts val="300"/>
              </a:spcBef>
              <a:spcAft>
                <a:spcPts val="0"/>
              </a:spcAft>
              <a:buClr>
                <a:schemeClr val="dk1"/>
              </a:buClr>
              <a:buSzPts val="1200"/>
              <a:buFont typeface="Noto Sans Symbols"/>
              <a:buChar char="▪"/>
              <a:defRPr sz="1200" b="0" i="0" u="none" strike="noStrike" cap="none">
                <a:solidFill>
                  <a:schemeClr val="dk1"/>
                </a:solidFill>
                <a:latin typeface="Corbel"/>
                <a:ea typeface="Corbel"/>
                <a:cs typeface="Corbel"/>
                <a:sym typeface="Corbel"/>
              </a:defRPr>
            </a:lvl8pPr>
            <a:lvl9pPr marL="4114800" marR="0" lvl="8" indent="-304800" algn="l" rtl="0">
              <a:lnSpc>
                <a:spcPct val="90000"/>
              </a:lnSpc>
              <a:spcBef>
                <a:spcPts val="300"/>
              </a:spcBef>
              <a:spcAft>
                <a:spcPts val="300"/>
              </a:spcAft>
              <a:buClr>
                <a:schemeClr val="dk1"/>
              </a:buClr>
              <a:buSzPts val="1200"/>
              <a:buFont typeface="Noto Sans Symbols"/>
              <a:buChar char="▪"/>
              <a:defRPr sz="1200" b="0" i="0" u="none" strike="noStrike" cap="none">
                <a:solidFill>
                  <a:schemeClr val="dk1"/>
                </a:solidFill>
                <a:latin typeface="Corbel"/>
                <a:ea typeface="Corbel"/>
                <a:cs typeface="Corbel"/>
                <a:sym typeface="Corbel"/>
              </a:defRPr>
            </a:lvl9pPr>
          </a:lstStyle>
          <a:p>
            <a:endParaRPr/>
          </a:p>
        </p:txBody>
      </p:sp>
      <p:sp>
        <p:nvSpPr>
          <p:cNvPr id="124" name="Google Shape;124;p25"/>
          <p:cNvSpPr/>
          <p:nvPr/>
        </p:nvSpPr>
        <p:spPr>
          <a:xfrm>
            <a:off x="89073" y="5000698"/>
            <a:ext cx="4320600" cy="68700"/>
          </a:xfrm>
          <a:prstGeom prst="rect">
            <a:avLst/>
          </a:prstGeom>
          <a:solidFill>
            <a:srgbClr val="0780C6">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orbel"/>
              <a:ea typeface="Corbel"/>
              <a:cs typeface="Corbel"/>
              <a:sym typeface="Corbel"/>
            </a:endParaRPr>
          </a:p>
        </p:txBody>
      </p:sp>
      <p:sp>
        <p:nvSpPr>
          <p:cNvPr id="125" name="Google Shape;125;p25"/>
          <p:cNvSpPr/>
          <p:nvPr/>
        </p:nvSpPr>
        <p:spPr>
          <a:xfrm flipH="1">
            <a:off x="4595722" y="5000698"/>
            <a:ext cx="4457700" cy="68700"/>
          </a:xfrm>
          <a:prstGeom prst="rect">
            <a:avLst/>
          </a:prstGeom>
          <a:solidFill>
            <a:srgbClr val="1C355E">
              <a:alpha val="8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orbel"/>
              <a:ea typeface="Corbel"/>
              <a:cs typeface="Corbel"/>
              <a:sym typeface="Corbel"/>
            </a:endParaRPr>
          </a:p>
          <a:p>
            <a:pPr marL="0" marR="0" lvl="0" indent="0" algn="ctr" rtl="0">
              <a:spcBef>
                <a:spcPts val="0"/>
              </a:spcBef>
              <a:spcAft>
                <a:spcPts val="0"/>
              </a:spcAft>
              <a:buNone/>
            </a:pPr>
            <a:endParaRPr sz="1400">
              <a:solidFill>
                <a:schemeClr val="l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28"/>
        <p:cNvGrpSpPr/>
        <p:nvPr/>
      </p:nvGrpSpPr>
      <p:grpSpPr>
        <a:xfrm>
          <a:off x="0" y="0"/>
          <a:ext cx="0" cy="0"/>
          <a:chOff x="0" y="0"/>
          <a:chExt cx="0" cy="0"/>
        </a:xfrm>
      </p:grpSpPr>
      <p:sp>
        <p:nvSpPr>
          <p:cNvPr id="129" name="Google Shape;129;p27"/>
          <p:cNvSpPr/>
          <p:nvPr/>
        </p:nvSpPr>
        <p:spPr>
          <a:xfrm>
            <a:off x="362" y="132082"/>
            <a:ext cx="9141900" cy="6858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0" name="Google Shape;130;p27"/>
          <p:cNvSpPr txBox="1">
            <a:spLocks noGrp="1"/>
          </p:cNvSpPr>
          <p:nvPr>
            <p:ph type="title"/>
          </p:nvPr>
        </p:nvSpPr>
        <p:spPr>
          <a:xfrm>
            <a:off x="136138" y="132082"/>
            <a:ext cx="7338300" cy="685800"/>
          </a:xfrm>
          <a:prstGeom prst="rect">
            <a:avLst/>
          </a:prstGeom>
          <a:noFill/>
          <a:ln w="9525" cap="flat" cmpd="sng">
            <a:solidFill>
              <a:srgbClr val="0B85C8"/>
            </a:solidFill>
            <a:prstDash val="solid"/>
            <a:round/>
            <a:headEnd type="none" w="sm" len="sm"/>
            <a:tailEnd type="none" w="sm" len="sm"/>
          </a:ln>
        </p:spPr>
        <p:txBody>
          <a:bodyPr spcFirstLastPara="1" wrap="square" lIns="68575" tIns="34275" rIns="68575" bIns="34275" anchor="ctr" anchorCtr="0">
            <a:noAutofit/>
          </a:bodyPr>
          <a:lstStyle>
            <a:lvl1pPr marR="0" lvl="0" algn="l" rtl="0">
              <a:lnSpc>
                <a:spcPct val="85000"/>
              </a:lnSpc>
              <a:spcBef>
                <a:spcPts val="0"/>
              </a:spcBef>
              <a:spcAft>
                <a:spcPts val="0"/>
              </a:spcAft>
              <a:buClr>
                <a:schemeClr val="dk2"/>
              </a:buClr>
              <a:buSzPts val="3000"/>
              <a:buFont typeface="Arial"/>
              <a:buNone/>
              <a:defRPr sz="3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Google Shape;131;p27"/>
          <p:cNvSpPr txBox="1">
            <a:spLocks noGrp="1"/>
          </p:cNvSpPr>
          <p:nvPr>
            <p:ph type="body" idx="1"/>
          </p:nvPr>
        </p:nvSpPr>
        <p:spPr>
          <a:xfrm>
            <a:off x="136138" y="974557"/>
            <a:ext cx="8750400" cy="36498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900"/>
              </a:spcBef>
              <a:spcAft>
                <a:spcPts val="0"/>
              </a:spcAft>
              <a:buClr>
                <a:schemeClr val="lt1"/>
              </a:buClr>
              <a:buSzPts val="1700"/>
              <a:buFont typeface="Arial"/>
              <a:buChar char="▪"/>
              <a:defRPr sz="1700" b="0" i="0" u="none" strike="noStrike" cap="none">
                <a:solidFill>
                  <a:schemeClr val="dk1"/>
                </a:solidFill>
                <a:latin typeface="Arial"/>
                <a:ea typeface="Arial"/>
                <a:cs typeface="Arial"/>
                <a:sym typeface="Arial"/>
              </a:defRPr>
            </a:lvl1pPr>
            <a:lvl2pPr marL="914400" marR="0" lvl="1" indent="-323850" algn="l" rtl="0">
              <a:lnSpc>
                <a:spcPct val="90000"/>
              </a:lnSpc>
              <a:spcBef>
                <a:spcPts val="200"/>
              </a:spcBef>
              <a:spcAft>
                <a:spcPts val="0"/>
              </a:spcAft>
              <a:buClr>
                <a:schemeClr val="lt1"/>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7500" algn="l" rtl="0">
              <a:lnSpc>
                <a:spcPct val="90000"/>
              </a:lnSpc>
              <a:spcBef>
                <a:spcPts val="300"/>
              </a:spcBef>
              <a:spcAft>
                <a:spcPts val="0"/>
              </a:spcAft>
              <a:buClr>
                <a:schemeClr val="lt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300"/>
              </a:spcBef>
              <a:spcAft>
                <a:spcPts val="0"/>
              </a:spcAft>
              <a:buClr>
                <a:schemeClr val="l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90000"/>
              </a:lnSpc>
              <a:spcBef>
                <a:spcPts val="300"/>
              </a:spcBef>
              <a:spcAft>
                <a:spcPts val="3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132" name="Google Shape;132;p27"/>
          <p:cNvSpPr/>
          <p:nvPr/>
        </p:nvSpPr>
        <p:spPr>
          <a:xfrm>
            <a:off x="89073" y="5000698"/>
            <a:ext cx="4320600" cy="68700"/>
          </a:xfrm>
          <a:prstGeom prst="rect">
            <a:avLst/>
          </a:prstGeom>
          <a:solidFill>
            <a:srgbClr val="0B85C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
        <p:nvSpPr>
          <p:cNvPr id="133" name="Google Shape;133;p27"/>
          <p:cNvSpPr/>
          <p:nvPr/>
        </p:nvSpPr>
        <p:spPr>
          <a:xfrm flipH="1">
            <a:off x="4595722" y="5000698"/>
            <a:ext cx="4457700" cy="68700"/>
          </a:xfrm>
          <a:prstGeom prst="rect">
            <a:avLst/>
          </a:prstGeom>
          <a:solidFill>
            <a:srgbClr val="1D365F">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gif"/><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9"/>
          <p:cNvSpPr txBox="1">
            <a:spLocks noGrp="1"/>
          </p:cNvSpPr>
          <p:nvPr>
            <p:ph type="subTitle" idx="1"/>
          </p:nvPr>
        </p:nvSpPr>
        <p:spPr>
          <a:xfrm>
            <a:off x="74000" y="3647275"/>
            <a:ext cx="8999400" cy="1169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1100"/>
              </a:spcBef>
              <a:spcAft>
                <a:spcPts val="0"/>
              </a:spcAft>
              <a:buSzPts val="1500"/>
              <a:buNone/>
            </a:pPr>
            <a:r>
              <a:rPr lang="en" sz="1700">
                <a:solidFill>
                  <a:schemeClr val="lt1"/>
                </a:solidFill>
              </a:rPr>
              <a:t>Ann-Christine Zinkann</a:t>
            </a:r>
            <a:endParaRPr sz="1700">
              <a:solidFill>
                <a:schemeClr val="lt1"/>
              </a:solidFill>
            </a:endParaRPr>
          </a:p>
          <a:p>
            <a:pPr marL="0" lvl="0" indent="0" algn="ctr" rtl="0">
              <a:lnSpc>
                <a:spcPct val="90000"/>
              </a:lnSpc>
              <a:spcBef>
                <a:spcPts val="0"/>
              </a:spcBef>
              <a:spcAft>
                <a:spcPts val="0"/>
              </a:spcAft>
              <a:buSzPts val="1500"/>
              <a:buNone/>
            </a:pPr>
            <a:endParaRPr sz="1200">
              <a:solidFill>
                <a:schemeClr val="lt1"/>
              </a:solidFill>
            </a:endParaRPr>
          </a:p>
          <a:p>
            <a:pPr marL="0" lvl="0" indent="0" algn="ctr" rtl="0">
              <a:lnSpc>
                <a:spcPct val="90000"/>
              </a:lnSpc>
              <a:spcBef>
                <a:spcPts val="1100"/>
              </a:spcBef>
              <a:spcAft>
                <a:spcPts val="0"/>
              </a:spcAft>
              <a:buSzPts val="1500"/>
              <a:buNone/>
            </a:pPr>
            <a:r>
              <a:rPr lang="en" sz="1700">
                <a:solidFill>
                  <a:schemeClr val="lt1"/>
                </a:solidFill>
              </a:rPr>
              <a:t>Slide credit: Liz Tirpak and team</a:t>
            </a:r>
            <a:endParaRPr sz="1700">
              <a:solidFill>
                <a:schemeClr val="lt1"/>
              </a:solidFill>
            </a:endParaRPr>
          </a:p>
        </p:txBody>
      </p:sp>
      <p:sp>
        <p:nvSpPr>
          <p:cNvPr id="203" name="Google Shape;203;p39"/>
          <p:cNvSpPr txBox="1">
            <a:spLocks noGrp="1"/>
          </p:cNvSpPr>
          <p:nvPr>
            <p:ph type="ctrTitle"/>
          </p:nvPr>
        </p:nvSpPr>
        <p:spPr>
          <a:xfrm>
            <a:off x="38" y="2475638"/>
            <a:ext cx="9144000" cy="1304700"/>
          </a:xfrm>
          <a:prstGeom prst="rect">
            <a:avLst/>
          </a:prstGeom>
          <a:noFill/>
          <a:ln>
            <a:noFill/>
          </a:ln>
        </p:spPr>
        <p:txBody>
          <a:bodyPr spcFirstLastPara="1" wrap="square" lIns="68575" tIns="34275" rIns="68575" bIns="34275" anchor="ctr" anchorCtr="0">
            <a:noAutofit/>
          </a:bodyPr>
          <a:lstStyle/>
          <a:p>
            <a:pPr marL="0" lvl="0" indent="0" algn="ctr" rtl="0">
              <a:lnSpc>
                <a:spcPct val="80000"/>
              </a:lnSpc>
              <a:spcBef>
                <a:spcPts val="0"/>
              </a:spcBef>
              <a:spcAft>
                <a:spcPts val="0"/>
              </a:spcAft>
              <a:buClr>
                <a:schemeClr val="lt1"/>
              </a:buClr>
              <a:buSzPts val="4100"/>
              <a:buFont typeface="Corbel"/>
              <a:buNone/>
            </a:pPr>
            <a:r>
              <a:rPr lang="en" sz="3600" b="1">
                <a:solidFill>
                  <a:schemeClr val="lt1"/>
                </a:solidFill>
              </a:rPr>
              <a:t>UN DECADE OF OCEAN SCIENCE FOR SUSTAINABLE DEVELOPMENT:</a:t>
            </a:r>
            <a:endParaRPr sz="3600" b="1">
              <a:solidFill>
                <a:schemeClr val="lt1"/>
              </a:solidFill>
            </a:endParaRPr>
          </a:p>
          <a:p>
            <a:pPr marL="0" lvl="0" indent="0" algn="l" rtl="0">
              <a:lnSpc>
                <a:spcPct val="80000"/>
              </a:lnSpc>
              <a:spcBef>
                <a:spcPts val="0"/>
              </a:spcBef>
              <a:spcAft>
                <a:spcPts val="0"/>
              </a:spcAft>
              <a:buClr>
                <a:schemeClr val="lt1"/>
              </a:buClr>
              <a:buSzPts val="4100"/>
              <a:buFont typeface="Corbel"/>
              <a:buNone/>
            </a:pPr>
            <a:endParaRPr sz="3000" b="1">
              <a:solidFill>
                <a:srgbClr val="D09E2B"/>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8"/>
          <p:cNvSpPr txBox="1">
            <a:spLocks noGrp="1"/>
          </p:cNvSpPr>
          <p:nvPr>
            <p:ph type="title"/>
          </p:nvPr>
        </p:nvSpPr>
        <p:spPr>
          <a:xfrm>
            <a:off x="-2" y="190075"/>
            <a:ext cx="9144000" cy="514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DECADE ACTION FRAMEWORK</a:t>
            </a:r>
            <a:endParaRPr/>
          </a:p>
        </p:txBody>
      </p:sp>
      <p:pic>
        <p:nvPicPr>
          <p:cNvPr id="324" name="Google Shape;324;p48"/>
          <p:cNvPicPr preferRelativeResize="0"/>
          <p:nvPr/>
        </p:nvPicPr>
        <p:blipFill rotWithShape="1">
          <a:blip r:embed="rId3">
            <a:alphaModFix/>
          </a:blip>
          <a:srcRect t="16805"/>
          <a:stretch/>
        </p:blipFill>
        <p:spPr>
          <a:xfrm>
            <a:off x="782738" y="817875"/>
            <a:ext cx="4167153" cy="4196046"/>
          </a:xfrm>
          <a:prstGeom prst="rect">
            <a:avLst/>
          </a:prstGeom>
          <a:noFill/>
          <a:ln>
            <a:noFill/>
          </a:ln>
        </p:spPr>
      </p:pic>
      <p:pic>
        <p:nvPicPr>
          <p:cNvPr id="325" name="Google Shape;325;p48"/>
          <p:cNvPicPr preferRelativeResize="0"/>
          <p:nvPr/>
        </p:nvPicPr>
        <p:blipFill>
          <a:blip r:embed="rId4">
            <a:alphaModFix/>
          </a:blip>
          <a:stretch>
            <a:fillRect/>
          </a:stretch>
        </p:blipFill>
        <p:spPr>
          <a:xfrm rot="-554771">
            <a:off x="5676090" y="1262653"/>
            <a:ext cx="2881545" cy="33064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CF5"/>
        </a:solidFill>
        <a:effectLst/>
      </p:bgPr>
    </p:bg>
    <p:spTree>
      <p:nvGrpSpPr>
        <p:cNvPr id="1" name="Shape 330"/>
        <p:cNvGrpSpPr/>
        <p:nvPr/>
      </p:nvGrpSpPr>
      <p:grpSpPr>
        <a:xfrm>
          <a:off x="0" y="0"/>
          <a:ext cx="0" cy="0"/>
          <a:chOff x="0" y="0"/>
          <a:chExt cx="0" cy="0"/>
        </a:xfrm>
      </p:grpSpPr>
      <p:sp>
        <p:nvSpPr>
          <p:cNvPr id="331" name="Google Shape;331;p49"/>
          <p:cNvSpPr txBox="1">
            <a:spLocks noGrp="1"/>
          </p:cNvSpPr>
          <p:nvPr>
            <p:ph type="title"/>
          </p:nvPr>
        </p:nvSpPr>
        <p:spPr>
          <a:xfrm>
            <a:off x="136138" y="132082"/>
            <a:ext cx="7338300" cy="685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7 Societal Outcomes</a:t>
            </a:r>
            <a:endParaRPr sz="1200"/>
          </a:p>
        </p:txBody>
      </p:sp>
      <p:pic>
        <p:nvPicPr>
          <p:cNvPr id="332" name="Google Shape;332;p49"/>
          <p:cNvPicPr preferRelativeResize="0"/>
          <p:nvPr/>
        </p:nvPicPr>
        <p:blipFill>
          <a:blip r:embed="rId3">
            <a:alphaModFix/>
          </a:blip>
          <a:stretch>
            <a:fillRect/>
          </a:stretch>
        </p:blipFill>
        <p:spPr>
          <a:xfrm>
            <a:off x="2582400" y="970453"/>
            <a:ext cx="1829813" cy="1829813"/>
          </a:xfrm>
          <a:prstGeom prst="rect">
            <a:avLst/>
          </a:prstGeom>
          <a:noFill/>
          <a:ln>
            <a:noFill/>
          </a:ln>
        </p:spPr>
      </p:pic>
      <p:pic>
        <p:nvPicPr>
          <p:cNvPr id="333" name="Google Shape;333;p49"/>
          <p:cNvPicPr preferRelativeResize="0"/>
          <p:nvPr/>
        </p:nvPicPr>
        <p:blipFill>
          <a:blip r:embed="rId4">
            <a:alphaModFix/>
          </a:blip>
          <a:stretch>
            <a:fillRect/>
          </a:stretch>
        </p:blipFill>
        <p:spPr>
          <a:xfrm>
            <a:off x="433012" y="970457"/>
            <a:ext cx="1829813" cy="1829813"/>
          </a:xfrm>
          <a:prstGeom prst="rect">
            <a:avLst/>
          </a:prstGeom>
          <a:noFill/>
          <a:ln>
            <a:noFill/>
          </a:ln>
        </p:spPr>
      </p:pic>
      <p:pic>
        <p:nvPicPr>
          <p:cNvPr id="334" name="Google Shape;334;p49"/>
          <p:cNvPicPr preferRelativeResize="0"/>
          <p:nvPr/>
        </p:nvPicPr>
        <p:blipFill>
          <a:blip r:embed="rId5">
            <a:alphaModFix/>
          </a:blip>
          <a:stretch>
            <a:fillRect/>
          </a:stretch>
        </p:blipFill>
        <p:spPr>
          <a:xfrm>
            <a:off x="6881175" y="970457"/>
            <a:ext cx="1829813" cy="1829813"/>
          </a:xfrm>
          <a:prstGeom prst="rect">
            <a:avLst/>
          </a:prstGeom>
          <a:noFill/>
          <a:ln>
            <a:noFill/>
          </a:ln>
        </p:spPr>
      </p:pic>
      <p:pic>
        <p:nvPicPr>
          <p:cNvPr id="335" name="Google Shape;335;p49"/>
          <p:cNvPicPr preferRelativeResize="0"/>
          <p:nvPr/>
        </p:nvPicPr>
        <p:blipFill>
          <a:blip r:embed="rId6">
            <a:alphaModFix/>
          </a:blip>
          <a:stretch>
            <a:fillRect/>
          </a:stretch>
        </p:blipFill>
        <p:spPr>
          <a:xfrm>
            <a:off x="1363537" y="2952847"/>
            <a:ext cx="1829812" cy="1829812"/>
          </a:xfrm>
          <a:prstGeom prst="rect">
            <a:avLst/>
          </a:prstGeom>
          <a:noFill/>
          <a:ln>
            <a:noFill/>
          </a:ln>
        </p:spPr>
      </p:pic>
      <p:pic>
        <p:nvPicPr>
          <p:cNvPr id="336" name="Google Shape;336;p49"/>
          <p:cNvPicPr preferRelativeResize="0"/>
          <p:nvPr/>
        </p:nvPicPr>
        <p:blipFill>
          <a:blip r:embed="rId7">
            <a:alphaModFix/>
          </a:blip>
          <a:stretch>
            <a:fillRect/>
          </a:stretch>
        </p:blipFill>
        <p:spPr>
          <a:xfrm>
            <a:off x="5950650" y="2952844"/>
            <a:ext cx="1829813" cy="1829813"/>
          </a:xfrm>
          <a:prstGeom prst="rect">
            <a:avLst/>
          </a:prstGeom>
          <a:noFill/>
          <a:ln>
            <a:noFill/>
          </a:ln>
        </p:spPr>
      </p:pic>
      <p:pic>
        <p:nvPicPr>
          <p:cNvPr id="337" name="Google Shape;337;p49"/>
          <p:cNvPicPr preferRelativeResize="0"/>
          <p:nvPr/>
        </p:nvPicPr>
        <p:blipFill>
          <a:blip r:embed="rId8">
            <a:alphaModFix/>
          </a:blip>
          <a:stretch>
            <a:fillRect/>
          </a:stretch>
        </p:blipFill>
        <p:spPr>
          <a:xfrm>
            <a:off x="4731787" y="970462"/>
            <a:ext cx="1829813" cy="1829813"/>
          </a:xfrm>
          <a:prstGeom prst="rect">
            <a:avLst/>
          </a:prstGeom>
          <a:noFill/>
          <a:ln>
            <a:noFill/>
          </a:ln>
        </p:spPr>
      </p:pic>
      <p:pic>
        <p:nvPicPr>
          <p:cNvPr id="338" name="Google Shape;338;p49"/>
          <p:cNvPicPr preferRelativeResize="0"/>
          <p:nvPr/>
        </p:nvPicPr>
        <p:blipFill>
          <a:blip r:embed="rId9">
            <a:alphaModFix/>
          </a:blip>
          <a:stretch>
            <a:fillRect/>
          </a:stretch>
        </p:blipFill>
        <p:spPr>
          <a:xfrm>
            <a:off x="3657094" y="2952844"/>
            <a:ext cx="1829813" cy="18298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p>
            <a:pPr marL="0" lvl="0" indent="0" algn="l" rtl="0">
              <a:lnSpc>
                <a:spcPct val="85000"/>
              </a:lnSpc>
              <a:spcBef>
                <a:spcPts val="0"/>
              </a:spcBef>
              <a:spcAft>
                <a:spcPts val="0"/>
              </a:spcAft>
              <a:buClr>
                <a:schemeClr val="dk2"/>
              </a:buClr>
              <a:buSzPts val="3000"/>
              <a:buFont typeface="Corbel"/>
              <a:buNone/>
            </a:pPr>
            <a:r>
              <a:rPr lang="en"/>
              <a:t>Origins of the Decade</a:t>
            </a:r>
            <a:endParaRPr/>
          </a:p>
        </p:txBody>
      </p:sp>
      <p:grpSp>
        <p:nvGrpSpPr>
          <p:cNvPr id="345" name="Google Shape;345;p50"/>
          <p:cNvGrpSpPr/>
          <p:nvPr/>
        </p:nvGrpSpPr>
        <p:grpSpPr>
          <a:xfrm>
            <a:off x="2901456" y="1340820"/>
            <a:ext cx="1536213" cy="765225"/>
            <a:chOff x="2081362" y="2256937"/>
            <a:chExt cx="1414170" cy="1020300"/>
          </a:xfrm>
        </p:grpSpPr>
        <p:sp>
          <p:nvSpPr>
            <p:cNvPr id="346" name="Google Shape;346;p50"/>
            <p:cNvSpPr/>
            <p:nvPr/>
          </p:nvSpPr>
          <p:spPr>
            <a:xfrm>
              <a:off x="2127232" y="2256937"/>
              <a:ext cx="1368300" cy="1020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48" y="18038"/>
                  </a:moveTo>
                  <a:lnTo>
                    <a:pt x="-649" y="152435"/>
                  </a:lnTo>
                </a:path>
              </a:pathLst>
            </a:custGeom>
            <a:noFill/>
            <a:ln w="19050" cap="flat" cmpd="sng">
              <a:solidFill>
                <a:srgbClr val="959595"/>
              </a:solidFill>
              <a:prstDash val="dot"/>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i="0" u="none" strike="noStrike" cap="none">
                  <a:solidFill>
                    <a:schemeClr val="dk1"/>
                  </a:solidFill>
                </a:rPr>
                <a:t>International Decade of Ocean Exploration</a:t>
              </a:r>
              <a:endParaRPr sz="1400" i="0" u="none" strike="noStrike" cap="none">
                <a:solidFill>
                  <a:schemeClr val="dk1"/>
                </a:solidFill>
              </a:endParaRPr>
            </a:p>
          </p:txBody>
        </p:sp>
        <p:sp>
          <p:nvSpPr>
            <p:cNvPr id="347" name="Google Shape;347;p50"/>
            <p:cNvSpPr/>
            <p:nvPr/>
          </p:nvSpPr>
          <p:spPr>
            <a:xfrm>
              <a:off x="2081362" y="2373749"/>
              <a:ext cx="82200" cy="118800"/>
            </a:xfrm>
            <a:prstGeom prst="ellipse">
              <a:avLst/>
            </a:prstGeom>
            <a:solidFill>
              <a:srgbClr val="B5B5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i="0" u="none" strike="noStrike" cap="none">
                <a:solidFill>
                  <a:schemeClr val="lt1"/>
                </a:solidFill>
              </a:endParaRPr>
            </a:p>
          </p:txBody>
        </p:sp>
      </p:grpSp>
      <p:sp>
        <p:nvSpPr>
          <p:cNvPr id="348" name="Google Shape;348;p50"/>
          <p:cNvSpPr/>
          <p:nvPr/>
        </p:nvSpPr>
        <p:spPr>
          <a:xfrm>
            <a:off x="1171411" y="3913373"/>
            <a:ext cx="1051500" cy="765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50" y="-127619"/>
                </a:moveTo>
                <a:lnTo>
                  <a:pt x="-108" y="25268"/>
                </a:lnTo>
              </a:path>
            </a:pathLst>
          </a:custGeom>
          <a:noFill/>
          <a:ln w="19050" cap="flat" cmpd="sng">
            <a:solidFill>
              <a:srgbClr val="959595"/>
            </a:solidFill>
            <a:prstDash val="dot"/>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i="0" u="none" strike="noStrike" cap="none">
                <a:solidFill>
                  <a:schemeClr val="dk1"/>
                </a:solidFill>
              </a:rPr>
              <a:t>Marine Sciences Act of 1966</a:t>
            </a:r>
            <a:endParaRPr sz="1400" i="0" u="none" strike="noStrike" cap="none">
              <a:solidFill>
                <a:schemeClr val="dk1"/>
              </a:solidFill>
            </a:endParaRPr>
          </a:p>
        </p:txBody>
      </p:sp>
      <p:grpSp>
        <p:nvGrpSpPr>
          <p:cNvPr id="349" name="Google Shape;349;p50"/>
          <p:cNvGrpSpPr/>
          <p:nvPr/>
        </p:nvGrpSpPr>
        <p:grpSpPr>
          <a:xfrm>
            <a:off x="4986390" y="3558942"/>
            <a:ext cx="1500188" cy="765225"/>
            <a:chOff x="6648520" y="4745256"/>
            <a:chExt cx="2000250" cy="1020300"/>
          </a:xfrm>
        </p:grpSpPr>
        <p:sp>
          <p:nvSpPr>
            <p:cNvPr id="350" name="Google Shape;350;p50"/>
            <p:cNvSpPr/>
            <p:nvPr/>
          </p:nvSpPr>
          <p:spPr>
            <a:xfrm>
              <a:off x="6705670" y="4745256"/>
              <a:ext cx="1943100" cy="1020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50" y="-127619"/>
                  </a:moveTo>
                  <a:lnTo>
                    <a:pt x="-108" y="25268"/>
                  </a:lnTo>
                </a:path>
              </a:pathLst>
            </a:custGeom>
            <a:noFill/>
            <a:ln w="19050" cap="flat" cmpd="sng">
              <a:solidFill>
                <a:srgbClr val="959595"/>
              </a:solidFill>
              <a:prstDash val="dot"/>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i="0" u="none" strike="noStrike" cap="none">
                  <a:solidFill>
                    <a:schemeClr val="dk1"/>
                  </a:solidFill>
                </a:rPr>
                <a:t>Sustainable Development Goals Adopted</a:t>
              </a:r>
              <a:endParaRPr sz="1400" i="0" u="none" strike="noStrike" cap="none">
                <a:solidFill>
                  <a:schemeClr val="dk1"/>
                </a:solidFill>
              </a:endParaRPr>
            </a:p>
          </p:txBody>
        </p:sp>
        <p:sp>
          <p:nvSpPr>
            <p:cNvPr id="351" name="Google Shape;351;p50"/>
            <p:cNvSpPr/>
            <p:nvPr/>
          </p:nvSpPr>
          <p:spPr>
            <a:xfrm>
              <a:off x="6648520" y="4955082"/>
              <a:ext cx="121800" cy="118800"/>
            </a:xfrm>
            <a:prstGeom prst="ellipse">
              <a:avLst/>
            </a:prstGeom>
            <a:solidFill>
              <a:srgbClr val="B5B5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i="0" u="none" strike="noStrike" cap="none">
                <a:solidFill>
                  <a:schemeClr val="lt1"/>
                </a:solidFill>
              </a:endParaRPr>
            </a:p>
          </p:txBody>
        </p:sp>
      </p:grpSp>
      <p:grpSp>
        <p:nvGrpSpPr>
          <p:cNvPr id="352" name="Google Shape;352;p50"/>
          <p:cNvGrpSpPr/>
          <p:nvPr/>
        </p:nvGrpSpPr>
        <p:grpSpPr>
          <a:xfrm>
            <a:off x="7053835" y="993465"/>
            <a:ext cx="1079570" cy="1011375"/>
            <a:chOff x="9405113" y="1324620"/>
            <a:chExt cx="1439427" cy="1348500"/>
          </a:xfrm>
        </p:grpSpPr>
        <p:sp>
          <p:nvSpPr>
            <p:cNvPr id="353" name="Google Shape;353;p50"/>
            <p:cNvSpPr/>
            <p:nvPr/>
          </p:nvSpPr>
          <p:spPr>
            <a:xfrm>
              <a:off x="9405113" y="1455960"/>
              <a:ext cx="118800" cy="118800"/>
            </a:xfrm>
            <a:prstGeom prst="ellipse">
              <a:avLst/>
            </a:prstGeom>
            <a:solidFill>
              <a:srgbClr val="B5B5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i="0" u="none" strike="noStrike" cap="none">
                <a:solidFill>
                  <a:schemeClr val="lt1"/>
                </a:solidFill>
              </a:endParaRPr>
            </a:p>
          </p:txBody>
        </p:sp>
        <p:sp>
          <p:nvSpPr>
            <p:cNvPr id="354" name="Google Shape;354;p50"/>
            <p:cNvSpPr/>
            <p:nvPr/>
          </p:nvSpPr>
          <p:spPr>
            <a:xfrm>
              <a:off x="9476240" y="1324620"/>
              <a:ext cx="1368300" cy="13485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48" y="18038"/>
                  </a:moveTo>
                  <a:lnTo>
                    <a:pt x="-649" y="152435"/>
                  </a:lnTo>
                </a:path>
              </a:pathLst>
            </a:custGeom>
            <a:noFill/>
            <a:ln w="19050" cap="flat" cmpd="sng">
              <a:solidFill>
                <a:srgbClr val="959595"/>
              </a:solidFill>
              <a:prstDash val="dot"/>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i="0" u="none" strike="noStrike" cap="none">
                  <a:solidFill>
                    <a:schemeClr val="dk1"/>
                  </a:solidFill>
                </a:rPr>
                <a:t>UNGA Resolution proclaiming Decade</a:t>
              </a:r>
              <a:endParaRPr sz="1400" i="0" u="none" strike="noStrike" cap="none">
                <a:solidFill>
                  <a:schemeClr val="dk1"/>
                </a:solidFill>
              </a:endParaRPr>
            </a:p>
            <a:p>
              <a:pPr marL="0" marR="0" lvl="0" indent="0" algn="ctr" rtl="0">
                <a:spcBef>
                  <a:spcPts val="0"/>
                </a:spcBef>
                <a:spcAft>
                  <a:spcPts val="0"/>
                </a:spcAft>
                <a:buNone/>
              </a:pPr>
              <a:endParaRPr sz="1400">
                <a:solidFill>
                  <a:schemeClr val="dk1"/>
                </a:solidFill>
              </a:endParaRPr>
            </a:p>
            <a:p>
              <a:pPr marL="0" marR="0" lvl="0" indent="0" algn="ctr" rtl="0">
                <a:spcBef>
                  <a:spcPts val="0"/>
                </a:spcBef>
                <a:spcAft>
                  <a:spcPts val="0"/>
                </a:spcAft>
                <a:buNone/>
              </a:pPr>
              <a:endParaRPr sz="1400">
                <a:solidFill>
                  <a:schemeClr val="dk1"/>
                </a:solidFill>
              </a:endParaRPr>
            </a:p>
            <a:p>
              <a:pPr marL="0" marR="0" lvl="0" indent="0" algn="ctr" rtl="0">
                <a:spcBef>
                  <a:spcPts val="0"/>
                </a:spcBef>
                <a:spcAft>
                  <a:spcPts val="0"/>
                </a:spcAft>
                <a:buNone/>
              </a:pPr>
              <a:endParaRPr sz="1400">
                <a:solidFill>
                  <a:schemeClr val="dk1"/>
                </a:solidFill>
              </a:endParaRPr>
            </a:p>
            <a:p>
              <a:pPr marL="0" marR="0" lvl="0" indent="0" algn="ctr" rtl="0">
                <a:spcBef>
                  <a:spcPts val="0"/>
                </a:spcBef>
                <a:spcAft>
                  <a:spcPts val="0"/>
                </a:spcAft>
                <a:buNone/>
              </a:pPr>
              <a:endParaRPr sz="1400">
                <a:solidFill>
                  <a:schemeClr val="dk1"/>
                </a:solidFill>
              </a:endParaRPr>
            </a:p>
            <a:p>
              <a:pPr marL="0" marR="0" lvl="0" indent="0" algn="ctr" rtl="0">
                <a:spcBef>
                  <a:spcPts val="0"/>
                </a:spcBef>
                <a:spcAft>
                  <a:spcPts val="0"/>
                </a:spcAft>
                <a:buNone/>
              </a:pPr>
              <a:endParaRPr sz="1400">
                <a:solidFill>
                  <a:schemeClr val="dk1"/>
                </a:solidFill>
              </a:endParaRPr>
            </a:p>
          </p:txBody>
        </p:sp>
      </p:grpSp>
      <p:grpSp>
        <p:nvGrpSpPr>
          <p:cNvPr id="355" name="Google Shape;355;p50"/>
          <p:cNvGrpSpPr/>
          <p:nvPr/>
        </p:nvGrpSpPr>
        <p:grpSpPr>
          <a:xfrm>
            <a:off x="464765" y="2208808"/>
            <a:ext cx="8221913" cy="888750"/>
            <a:chOff x="5089" y="615028"/>
            <a:chExt cx="10962550" cy="1185000"/>
          </a:xfrm>
        </p:grpSpPr>
        <p:sp>
          <p:nvSpPr>
            <p:cNvPr id="356" name="Google Shape;356;p50"/>
            <p:cNvSpPr/>
            <p:nvPr/>
          </p:nvSpPr>
          <p:spPr>
            <a:xfrm>
              <a:off x="5089" y="615028"/>
              <a:ext cx="2962800" cy="1185000"/>
            </a:xfrm>
            <a:prstGeom prst="chevron">
              <a:avLst>
                <a:gd name="adj" fmla="val 50000"/>
              </a:avLst>
            </a:prstGeom>
            <a:solidFill>
              <a:srgbClr val="1A3662"/>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7" name="Google Shape;357;p50"/>
            <p:cNvSpPr txBox="1"/>
            <p:nvPr/>
          </p:nvSpPr>
          <p:spPr>
            <a:xfrm>
              <a:off x="597663" y="615028"/>
              <a:ext cx="1777800" cy="1185000"/>
            </a:xfrm>
            <a:prstGeom prst="rect">
              <a:avLst/>
            </a:prstGeom>
            <a:noFill/>
            <a:ln>
              <a:noFill/>
            </a:ln>
          </p:spPr>
          <p:txBody>
            <a:bodyPr spcFirstLastPara="1" wrap="square" lIns="114000" tIns="38000" rIns="38000" bIns="38000" anchor="ctr" anchorCtr="0">
              <a:noAutofit/>
            </a:bodyPr>
            <a:lstStyle/>
            <a:p>
              <a:pPr marL="0" marR="0" lvl="0" indent="0" algn="ctr" rtl="0">
                <a:lnSpc>
                  <a:spcPct val="90000"/>
                </a:lnSpc>
                <a:spcBef>
                  <a:spcPts val="0"/>
                </a:spcBef>
                <a:spcAft>
                  <a:spcPts val="0"/>
                </a:spcAft>
                <a:buNone/>
              </a:pPr>
              <a:r>
                <a:rPr lang="en" sz="2900" b="0" i="0" u="none" strike="noStrike" cap="none">
                  <a:solidFill>
                    <a:schemeClr val="lt1"/>
                  </a:solidFill>
                  <a:latin typeface="Corbel"/>
                  <a:ea typeface="Corbel"/>
                  <a:cs typeface="Corbel"/>
                  <a:sym typeface="Corbel"/>
                </a:rPr>
                <a:t>1966</a:t>
              </a:r>
              <a:endParaRPr sz="2900" b="0" i="0" u="none" strike="noStrike" cap="none">
                <a:solidFill>
                  <a:schemeClr val="lt1"/>
                </a:solidFill>
                <a:latin typeface="Corbel"/>
                <a:ea typeface="Corbel"/>
                <a:cs typeface="Corbel"/>
                <a:sym typeface="Corbel"/>
              </a:endParaRPr>
            </a:p>
          </p:txBody>
        </p:sp>
        <p:sp>
          <p:nvSpPr>
            <p:cNvPr id="358" name="Google Shape;358;p50"/>
            <p:cNvSpPr/>
            <p:nvPr/>
          </p:nvSpPr>
          <p:spPr>
            <a:xfrm>
              <a:off x="2671673" y="615028"/>
              <a:ext cx="2962800" cy="1185000"/>
            </a:xfrm>
            <a:prstGeom prst="chevron">
              <a:avLst>
                <a:gd name="adj" fmla="val 50000"/>
              </a:avLst>
            </a:prstGeom>
            <a:solidFill>
              <a:srgbClr val="D19E0D"/>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9" name="Google Shape;359;p50"/>
            <p:cNvSpPr txBox="1"/>
            <p:nvPr/>
          </p:nvSpPr>
          <p:spPr>
            <a:xfrm>
              <a:off x="3264247" y="615028"/>
              <a:ext cx="1777800" cy="1185000"/>
            </a:xfrm>
            <a:prstGeom prst="rect">
              <a:avLst/>
            </a:prstGeom>
            <a:noFill/>
            <a:ln>
              <a:noFill/>
            </a:ln>
          </p:spPr>
          <p:txBody>
            <a:bodyPr spcFirstLastPara="1" wrap="square" lIns="114000" tIns="38000" rIns="38000" bIns="38000" anchor="ctr" anchorCtr="0">
              <a:noAutofit/>
            </a:bodyPr>
            <a:lstStyle/>
            <a:p>
              <a:pPr marL="0" marR="0" lvl="0" indent="0" algn="ctr" rtl="0">
                <a:lnSpc>
                  <a:spcPct val="90000"/>
                </a:lnSpc>
                <a:spcBef>
                  <a:spcPts val="0"/>
                </a:spcBef>
                <a:spcAft>
                  <a:spcPts val="0"/>
                </a:spcAft>
                <a:buNone/>
              </a:pPr>
              <a:r>
                <a:rPr lang="en" sz="2900" b="0" i="0" u="none" strike="noStrike" cap="none">
                  <a:solidFill>
                    <a:schemeClr val="lt1"/>
                  </a:solidFill>
                  <a:latin typeface="Corbel"/>
                  <a:ea typeface="Corbel"/>
                  <a:cs typeface="Corbel"/>
                  <a:sym typeface="Corbel"/>
                </a:rPr>
                <a:t>1971-</a:t>
              </a:r>
              <a:endParaRPr sz="2900" b="0" i="0" u="none" strike="noStrike" cap="none">
                <a:solidFill>
                  <a:schemeClr val="lt1"/>
                </a:solidFill>
                <a:latin typeface="Corbel"/>
                <a:ea typeface="Corbel"/>
                <a:cs typeface="Corbel"/>
                <a:sym typeface="Corbel"/>
              </a:endParaRPr>
            </a:p>
            <a:p>
              <a:pPr marL="0" marR="0" lvl="0" indent="0" algn="ctr" rtl="0">
                <a:lnSpc>
                  <a:spcPct val="90000"/>
                </a:lnSpc>
                <a:spcBef>
                  <a:spcPts val="0"/>
                </a:spcBef>
                <a:spcAft>
                  <a:spcPts val="0"/>
                </a:spcAft>
                <a:buNone/>
              </a:pPr>
              <a:r>
                <a:rPr lang="en" sz="2900" b="0" i="0" u="none" strike="noStrike" cap="none">
                  <a:solidFill>
                    <a:schemeClr val="lt1"/>
                  </a:solidFill>
                  <a:latin typeface="Corbel"/>
                  <a:ea typeface="Corbel"/>
                  <a:cs typeface="Corbel"/>
                  <a:sym typeface="Corbel"/>
                </a:rPr>
                <a:t>1980</a:t>
              </a:r>
              <a:endParaRPr sz="2900" b="0" i="0" u="none" strike="noStrike" cap="none">
                <a:solidFill>
                  <a:schemeClr val="lt1"/>
                </a:solidFill>
                <a:latin typeface="Corbel"/>
                <a:ea typeface="Corbel"/>
                <a:cs typeface="Corbel"/>
                <a:sym typeface="Corbel"/>
              </a:endParaRPr>
            </a:p>
          </p:txBody>
        </p:sp>
        <p:sp>
          <p:nvSpPr>
            <p:cNvPr id="360" name="Google Shape;360;p50"/>
            <p:cNvSpPr/>
            <p:nvPr/>
          </p:nvSpPr>
          <p:spPr>
            <a:xfrm>
              <a:off x="5338256" y="615028"/>
              <a:ext cx="2962800" cy="1185000"/>
            </a:xfrm>
            <a:prstGeom prst="chevron">
              <a:avLst>
                <a:gd name="adj" fmla="val 50000"/>
              </a:avLst>
            </a:prstGeom>
            <a:solidFill>
              <a:srgbClr val="C21531"/>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1" name="Google Shape;361;p50"/>
            <p:cNvSpPr txBox="1"/>
            <p:nvPr/>
          </p:nvSpPr>
          <p:spPr>
            <a:xfrm>
              <a:off x="5930830" y="615028"/>
              <a:ext cx="1777800" cy="1185000"/>
            </a:xfrm>
            <a:prstGeom prst="rect">
              <a:avLst/>
            </a:prstGeom>
            <a:noFill/>
            <a:ln>
              <a:noFill/>
            </a:ln>
          </p:spPr>
          <p:txBody>
            <a:bodyPr spcFirstLastPara="1" wrap="square" lIns="114000" tIns="38000" rIns="38000" bIns="38000" anchor="ctr" anchorCtr="0">
              <a:noAutofit/>
            </a:bodyPr>
            <a:lstStyle/>
            <a:p>
              <a:pPr marL="0" marR="0" lvl="0" indent="0" algn="ctr" rtl="0">
                <a:lnSpc>
                  <a:spcPct val="90000"/>
                </a:lnSpc>
                <a:spcBef>
                  <a:spcPts val="0"/>
                </a:spcBef>
                <a:spcAft>
                  <a:spcPts val="0"/>
                </a:spcAft>
                <a:buNone/>
              </a:pPr>
              <a:r>
                <a:rPr lang="en" sz="2900" b="0" i="0" u="none" strike="noStrike" cap="none">
                  <a:solidFill>
                    <a:schemeClr val="lt1"/>
                  </a:solidFill>
                  <a:latin typeface="Corbel"/>
                  <a:ea typeface="Corbel"/>
                  <a:cs typeface="Corbel"/>
                  <a:sym typeface="Corbel"/>
                </a:rPr>
                <a:t>2015</a:t>
              </a:r>
              <a:endParaRPr sz="2900" b="0" i="0" u="none" strike="noStrike" cap="none">
                <a:solidFill>
                  <a:schemeClr val="lt1"/>
                </a:solidFill>
                <a:latin typeface="Corbel"/>
                <a:ea typeface="Corbel"/>
                <a:cs typeface="Corbel"/>
                <a:sym typeface="Corbel"/>
              </a:endParaRPr>
            </a:p>
          </p:txBody>
        </p:sp>
        <p:sp>
          <p:nvSpPr>
            <p:cNvPr id="362" name="Google Shape;362;p50"/>
            <p:cNvSpPr/>
            <p:nvPr/>
          </p:nvSpPr>
          <p:spPr>
            <a:xfrm>
              <a:off x="8004839" y="615028"/>
              <a:ext cx="2962800" cy="1185000"/>
            </a:xfrm>
            <a:prstGeom prst="chevron">
              <a:avLst>
                <a:gd name="adj" fmla="val 50000"/>
              </a:avLst>
            </a:prstGeom>
            <a:solidFill>
              <a:srgbClr val="2D9940"/>
            </a:solidFill>
            <a:ln w="127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3" name="Google Shape;363;p50"/>
            <p:cNvSpPr txBox="1"/>
            <p:nvPr/>
          </p:nvSpPr>
          <p:spPr>
            <a:xfrm>
              <a:off x="8597413" y="615028"/>
              <a:ext cx="1777800" cy="1185000"/>
            </a:xfrm>
            <a:prstGeom prst="rect">
              <a:avLst/>
            </a:prstGeom>
            <a:noFill/>
            <a:ln>
              <a:noFill/>
            </a:ln>
          </p:spPr>
          <p:txBody>
            <a:bodyPr spcFirstLastPara="1" wrap="square" lIns="114000" tIns="38000" rIns="38000" bIns="38000" anchor="ctr" anchorCtr="0">
              <a:noAutofit/>
            </a:bodyPr>
            <a:lstStyle/>
            <a:p>
              <a:pPr marL="0" marR="0" lvl="0" indent="0" algn="ctr" rtl="0">
                <a:lnSpc>
                  <a:spcPct val="90000"/>
                </a:lnSpc>
                <a:spcBef>
                  <a:spcPts val="0"/>
                </a:spcBef>
                <a:spcAft>
                  <a:spcPts val="0"/>
                </a:spcAft>
                <a:buNone/>
              </a:pPr>
              <a:r>
                <a:rPr lang="en" sz="2900" b="0" i="0" u="none" strike="noStrike" cap="none">
                  <a:solidFill>
                    <a:schemeClr val="lt1"/>
                  </a:solidFill>
                  <a:latin typeface="Corbel"/>
                  <a:ea typeface="Corbel"/>
                  <a:cs typeface="Corbel"/>
                  <a:sym typeface="Corbel"/>
                </a:rPr>
                <a:t>201</a:t>
              </a:r>
              <a:r>
                <a:rPr lang="en" sz="2900">
                  <a:solidFill>
                    <a:schemeClr val="lt1"/>
                  </a:solidFill>
                  <a:latin typeface="Corbel"/>
                  <a:ea typeface="Corbel"/>
                  <a:cs typeface="Corbel"/>
                  <a:sym typeface="Corbel"/>
                </a:rPr>
                <a:t>7</a:t>
              </a:r>
              <a:endParaRPr sz="2900" b="0" i="0" u="none" strike="noStrike" cap="none">
                <a:solidFill>
                  <a:schemeClr val="lt1"/>
                </a:solidFill>
                <a:latin typeface="Corbel"/>
                <a:ea typeface="Corbel"/>
                <a:cs typeface="Corbel"/>
                <a:sym typeface="Corbel"/>
              </a:endParaRPr>
            </a:p>
          </p:txBody>
        </p:sp>
      </p:grpSp>
      <p:sp>
        <p:nvSpPr>
          <p:cNvPr id="364" name="Google Shape;364;p50"/>
          <p:cNvSpPr/>
          <p:nvPr/>
        </p:nvSpPr>
        <p:spPr>
          <a:xfrm>
            <a:off x="1121621" y="3966343"/>
            <a:ext cx="91500" cy="89100"/>
          </a:xfrm>
          <a:prstGeom prst="ellipse">
            <a:avLst/>
          </a:prstGeom>
          <a:solidFill>
            <a:srgbClr val="B5B5B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orbel"/>
              <a:ea typeface="Corbel"/>
              <a:cs typeface="Corbel"/>
              <a:sym typeface="Corbel"/>
            </a:endParaRPr>
          </a:p>
        </p:txBody>
      </p:sp>
      <p:pic>
        <p:nvPicPr>
          <p:cNvPr id="365" name="Google Shape;365;p50"/>
          <p:cNvPicPr preferRelativeResize="0"/>
          <p:nvPr/>
        </p:nvPicPr>
        <p:blipFill rotWithShape="1">
          <a:blip r:embed="rId3">
            <a:alphaModFix/>
          </a:blip>
          <a:srcRect l="17250" r="17776" b="16784"/>
          <a:stretch/>
        </p:blipFill>
        <p:spPr>
          <a:xfrm>
            <a:off x="5382834" y="993469"/>
            <a:ext cx="707259" cy="704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cxnSp>
        <p:nvCxnSpPr>
          <p:cNvPr id="371" name="Google Shape;371;p51"/>
          <p:cNvCxnSpPr/>
          <p:nvPr/>
        </p:nvCxnSpPr>
        <p:spPr>
          <a:xfrm>
            <a:off x="4329371" y="1798593"/>
            <a:ext cx="480900" cy="0"/>
          </a:xfrm>
          <a:prstGeom prst="straightConnector1">
            <a:avLst/>
          </a:prstGeom>
          <a:noFill/>
          <a:ln w="34925" cap="flat" cmpd="sng">
            <a:solidFill>
              <a:schemeClr val="accent2"/>
            </a:solidFill>
            <a:prstDash val="solid"/>
            <a:miter lim="800000"/>
            <a:headEnd type="none" w="sm" len="sm"/>
            <a:tailEnd type="none" w="sm" len="sm"/>
          </a:ln>
        </p:spPr>
      </p:cxnSp>
      <p:grpSp>
        <p:nvGrpSpPr>
          <p:cNvPr id="372" name="Google Shape;372;p51"/>
          <p:cNvGrpSpPr/>
          <p:nvPr/>
        </p:nvGrpSpPr>
        <p:grpSpPr>
          <a:xfrm>
            <a:off x="-1853936" y="879485"/>
            <a:ext cx="6183262" cy="3823875"/>
            <a:chOff x="-4279328" y="-656518"/>
            <a:chExt cx="8244349" cy="5098500"/>
          </a:xfrm>
        </p:grpSpPr>
        <p:sp>
          <p:nvSpPr>
            <p:cNvPr id="373" name="Google Shape;373;p51"/>
            <p:cNvSpPr/>
            <p:nvPr/>
          </p:nvSpPr>
          <p:spPr>
            <a:xfrm>
              <a:off x="-4279328" y="-656518"/>
              <a:ext cx="5098500" cy="5098500"/>
            </a:xfrm>
            <a:prstGeom prst="blockArc">
              <a:avLst>
                <a:gd name="adj1" fmla="val 18900000"/>
                <a:gd name="adj2" fmla="val 2700000"/>
                <a:gd name="adj3" fmla="val 424"/>
              </a:avLst>
            </a:prstGeom>
            <a:no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74" name="Google Shape;374;p51"/>
            <p:cNvSpPr/>
            <p:nvPr/>
          </p:nvSpPr>
          <p:spPr>
            <a:xfrm>
              <a:off x="429221" y="291034"/>
              <a:ext cx="3535800" cy="582300"/>
            </a:xfrm>
            <a:prstGeom prst="rect">
              <a:avLst/>
            </a:prstGeom>
            <a:solidFill>
              <a:srgbClr val="BF900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75" name="Google Shape;375;p51"/>
            <p:cNvSpPr txBox="1"/>
            <p:nvPr/>
          </p:nvSpPr>
          <p:spPr>
            <a:xfrm>
              <a:off x="429221" y="291034"/>
              <a:ext cx="3535800" cy="582300"/>
            </a:xfrm>
            <a:prstGeom prst="rect">
              <a:avLst/>
            </a:prstGeom>
            <a:solidFill>
              <a:schemeClr val="accent2"/>
            </a:solidFill>
            <a:ln>
              <a:noFill/>
            </a:ln>
          </p:spPr>
          <p:txBody>
            <a:bodyPr spcFirstLastPara="1" wrap="square" lIns="346700" tIns="30475" rIns="30475" bIns="30475"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1" i="0" u="none" strike="noStrike" cap="none">
                  <a:solidFill>
                    <a:schemeClr val="lt1"/>
                  </a:solidFill>
                </a:rPr>
                <a:t>Science community </a:t>
              </a:r>
              <a:endParaRPr sz="1100" i="0" u="none" strike="noStrike" cap="none">
                <a:solidFill>
                  <a:srgbClr val="000000"/>
                </a:solidFill>
              </a:endParaRPr>
            </a:p>
            <a:p>
              <a:pPr marL="38100" marR="0" lvl="1" indent="-50800" algn="l" rtl="0">
                <a:lnSpc>
                  <a:spcPct val="90000"/>
                </a:lnSpc>
                <a:spcBef>
                  <a:spcPts val="400"/>
                </a:spcBef>
                <a:spcAft>
                  <a:spcPts val="0"/>
                </a:spcAft>
                <a:buClr>
                  <a:schemeClr val="lt1"/>
                </a:buClr>
                <a:buSzPts val="800"/>
                <a:buChar char="•"/>
              </a:pPr>
              <a:r>
                <a:rPr lang="en" sz="800" b="1">
                  <a:solidFill>
                    <a:schemeClr val="lt1"/>
                  </a:solidFill>
                </a:rPr>
                <a:t> </a:t>
              </a:r>
              <a:r>
                <a:rPr lang="en" sz="800" b="1" i="0" u="none" strike="noStrike" cap="none">
                  <a:solidFill>
                    <a:schemeClr val="lt1"/>
                  </a:solidFill>
                </a:rPr>
                <a:t>Science Plan and Survey</a:t>
              </a:r>
              <a:endParaRPr sz="1100" i="0" u="none" strike="noStrike" cap="none">
                <a:solidFill>
                  <a:srgbClr val="000000"/>
                </a:solidFill>
              </a:endParaRPr>
            </a:p>
          </p:txBody>
        </p:sp>
        <p:sp>
          <p:nvSpPr>
            <p:cNvPr id="376" name="Google Shape;376;p51"/>
            <p:cNvSpPr/>
            <p:nvPr/>
          </p:nvSpPr>
          <p:spPr>
            <a:xfrm>
              <a:off x="65238" y="218238"/>
              <a:ext cx="728100" cy="728100"/>
            </a:xfrm>
            <a:prstGeom prst="ellipse">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77" name="Google Shape;377;p51"/>
            <p:cNvSpPr/>
            <p:nvPr/>
          </p:nvSpPr>
          <p:spPr>
            <a:xfrm>
              <a:off x="763109" y="1164745"/>
              <a:ext cx="3201900" cy="582300"/>
            </a:xfrm>
            <a:prstGeom prst="rect">
              <a:avLst/>
            </a:prstGeom>
            <a:solidFill>
              <a:srgbClr val="1E4E79"/>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78" name="Google Shape;378;p51"/>
            <p:cNvSpPr txBox="1"/>
            <p:nvPr/>
          </p:nvSpPr>
          <p:spPr>
            <a:xfrm>
              <a:off x="763109" y="1164745"/>
              <a:ext cx="3201900" cy="582300"/>
            </a:xfrm>
            <a:prstGeom prst="rect">
              <a:avLst/>
            </a:prstGeom>
            <a:solidFill>
              <a:schemeClr val="accent6"/>
            </a:solidFill>
            <a:ln>
              <a:noFill/>
            </a:ln>
          </p:spPr>
          <p:txBody>
            <a:bodyPr spcFirstLastPara="1" wrap="square" lIns="346700" tIns="30475" rIns="30475" bIns="30475"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i="0" u="none" strike="noStrike" cap="none">
                  <a:solidFill>
                    <a:schemeClr val="lt1"/>
                  </a:solidFill>
                </a:rPr>
                <a:t>Private Sector </a:t>
              </a:r>
              <a:endParaRPr sz="1100" i="0" u="none" strike="noStrike" cap="none">
                <a:solidFill>
                  <a:srgbClr val="000000"/>
                </a:solidFill>
              </a:endParaRPr>
            </a:p>
            <a:p>
              <a:pPr marL="88900" marR="0" lvl="1" indent="-82550" algn="l" rtl="0">
                <a:lnSpc>
                  <a:spcPct val="90000"/>
                </a:lnSpc>
                <a:spcBef>
                  <a:spcPts val="400"/>
                </a:spcBef>
                <a:spcAft>
                  <a:spcPts val="0"/>
                </a:spcAft>
                <a:buClr>
                  <a:schemeClr val="lt1"/>
                </a:buClr>
                <a:buSzPts val="900"/>
                <a:buChar char="•"/>
              </a:pPr>
              <a:r>
                <a:rPr lang="en" sz="900" i="0" u="none" strike="noStrike" cap="none">
                  <a:solidFill>
                    <a:schemeClr val="lt1"/>
                  </a:solidFill>
                </a:rPr>
                <a:t>UN Global compact / WOC</a:t>
              </a:r>
              <a:endParaRPr sz="1100" i="0" u="none" strike="noStrike" cap="none">
                <a:solidFill>
                  <a:srgbClr val="000000"/>
                </a:solidFill>
              </a:endParaRPr>
            </a:p>
          </p:txBody>
        </p:sp>
        <p:sp>
          <p:nvSpPr>
            <p:cNvPr id="379" name="Google Shape;379;p51"/>
            <p:cNvSpPr/>
            <p:nvPr/>
          </p:nvSpPr>
          <p:spPr>
            <a:xfrm>
              <a:off x="399126" y="1091948"/>
              <a:ext cx="728100" cy="728100"/>
            </a:xfrm>
            <a:prstGeom prst="ellipse">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80" name="Google Shape;380;p51"/>
            <p:cNvSpPr/>
            <p:nvPr/>
          </p:nvSpPr>
          <p:spPr>
            <a:xfrm>
              <a:off x="763109" y="2038455"/>
              <a:ext cx="3201900" cy="582300"/>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81" name="Google Shape;381;p51"/>
            <p:cNvSpPr txBox="1"/>
            <p:nvPr/>
          </p:nvSpPr>
          <p:spPr>
            <a:xfrm>
              <a:off x="763109" y="2038455"/>
              <a:ext cx="3201900" cy="582300"/>
            </a:xfrm>
            <a:prstGeom prst="rect">
              <a:avLst/>
            </a:prstGeom>
            <a:solidFill>
              <a:schemeClr val="accent4"/>
            </a:solidFill>
            <a:ln>
              <a:noFill/>
            </a:ln>
          </p:spPr>
          <p:txBody>
            <a:bodyPr spcFirstLastPara="1" wrap="square" lIns="346700" tIns="30475" rIns="30475" bIns="30475"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i="0" u="none" strike="noStrike" cap="none">
                  <a:solidFill>
                    <a:schemeClr val="lt1"/>
                  </a:solidFill>
                </a:rPr>
                <a:t>Foundations </a:t>
              </a:r>
              <a:endParaRPr sz="1100" i="0" u="none" strike="noStrike" cap="none">
                <a:solidFill>
                  <a:srgbClr val="000000"/>
                </a:solidFill>
              </a:endParaRPr>
            </a:p>
            <a:p>
              <a:pPr marL="88900" marR="0" lvl="1" indent="-82550" algn="l" rtl="0">
                <a:lnSpc>
                  <a:spcPct val="90000"/>
                </a:lnSpc>
                <a:spcBef>
                  <a:spcPts val="400"/>
                </a:spcBef>
                <a:spcAft>
                  <a:spcPts val="0"/>
                </a:spcAft>
                <a:buClr>
                  <a:schemeClr val="lt1"/>
                </a:buClr>
                <a:buSzPts val="900"/>
                <a:buChar char="•"/>
              </a:pPr>
              <a:r>
                <a:rPr lang="en" sz="900" i="0" u="none" strike="noStrike" cap="none">
                  <a:solidFill>
                    <a:schemeClr val="lt1"/>
                  </a:solidFill>
                </a:rPr>
                <a:t>27-28 Feb. Foundations Alliance</a:t>
              </a:r>
              <a:endParaRPr sz="1100" i="0" u="none" strike="noStrike" cap="none">
                <a:solidFill>
                  <a:srgbClr val="000000"/>
                </a:solidFill>
              </a:endParaRPr>
            </a:p>
          </p:txBody>
        </p:sp>
        <p:sp>
          <p:nvSpPr>
            <p:cNvPr id="382" name="Google Shape;382;p51"/>
            <p:cNvSpPr/>
            <p:nvPr/>
          </p:nvSpPr>
          <p:spPr>
            <a:xfrm>
              <a:off x="399126" y="1965658"/>
              <a:ext cx="728100" cy="728100"/>
            </a:xfrm>
            <a:prstGeom prst="ellipse">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83" name="Google Shape;383;p51"/>
            <p:cNvSpPr/>
            <p:nvPr/>
          </p:nvSpPr>
          <p:spPr>
            <a:xfrm>
              <a:off x="429221" y="2912165"/>
              <a:ext cx="3535800" cy="582300"/>
            </a:xfrm>
            <a:prstGeom prst="rect">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384" name="Google Shape;384;p51"/>
            <p:cNvSpPr txBox="1"/>
            <p:nvPr/>
          </p:nvSpPr>
          <p:spPr>
            <a:xfrm>
              <a:off x="429221" y="2912165"/>
              <a:ext cx="3535800" cy="582300"/>
            </a:xfrm>
            <a:prstGeom prst="rect">
              <a:avLst/>
            </a:prstGeom>
            <a:solidFill>
              <a:schemeClr val="accent3"/>
            </a:solidFill>
            <a:ln>
              <a:noFill/>
            </a:ln>
          </p:spPr>
          <p:txBody>
            <a:bodyPr spcFirstLastPara="1" wrap="square" lIns="346700" tIns="30475" rIns="30475" bIns="30475"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i="0" u="none" strike="noStrike" cap="none">
                  <a:solidFill>
                    <a:schemeClr val="lt1"/>
                  </a:solidFill>
                </a:rPr>
                <a:t>UN partners</a:t>
              </a:r>
              <a:endParaRPr sz="1100" i="0" u="none" strike="noStrike" cap="none">
                <a:solidFill>
                  <a:srgbClr val="000000"/>
                </a:solidFill>
              </a:endParaRPr>
            </a:p>
            <a:p>
              <a:pPr marL="88900" marR="0" lvl="1" indent="-82550" algn="l" rtl="0">
                <a:lnSpc>
                  <a:spcPct val="90000"/>
                </a:lnSpc>
                <a:spcBef>
                  <a:spcPts val="400"/>
                </a:spcBef>
                <a:spcAft>
                  <a:spcPts val="0"/>
                </a:spcAft>
                <a:buClr>
                  <a:schemeClr val="lt1"/>
                </a:buClr>
                <a:buSzPts val="900"/>
                <a:buChar char="•"/>
              </a:pPr>
              <a:r>
                <a:rPr lang="en" sz="900" i="0" u="none" strike="noStrike" cap="none">
                  <a:solidFill>
                    <a:schemeClr val="lt1"/>
                  </a:solidFill>
                </a:rPr>
                <a:t>UN-Oceans Decade group</a:t>
              </a:r>
              <a:endParaRPr sz="1100" i="0" u="none" strike="noStrike" cap="none">
                <a:solidFill>
                  <a:srgbClr val="000000"/>
                </a:solidFill>
              </a:endParaRPr>
            </a:p>
          </p:txBody>
        </p:sp>
        <p:sp>
          <p:nvSpPr>
            <p:cNvPr id="385" name="Google Shape;385;p51"/>
            <p:cNvSpPr/>
            <p:nvPr/>
          </p:nvSpPr>
          <p:spPr>
            <a:xfrm>
              <a:off x="65238" y="2839369"/>
              <a:ext cx="728100" cy="7281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grpSp>
      <p:pic>
        <p:nvPicPr>
          <p:cNvPr id="386" name="Google Shape;386;p51"/>
          <p:cNvPicPr preferRelativeResize="0"/>
          <p:nvPr/>
        </p:nvPicPr>
        <p:blipFill rotWithShape="1">
          <a:blip r:embed="rId3">
            <a:alphaModFix/>
          </a:blip>
          <a:srcRect l="47745"/>
          <a:stretch/>
        </p:blipFill>
        <p:spPr>
          <a:xfrm>
            <a:off x="13839" y="1413190"/>
            <a:ext cx="1488361" cy="2839181"/>
          </a:xfrm>
          <a:prstGeom prst="rect">
            <a:avLst/>
          </a:prstGeom>
          <a:noFill/>
          <a:ln>
            <a:noFill/>
          </a:ln>
        </p:spPr>
      </p:pic>
      <p:pic>
        <p:nvPicPr>
          <p:cNvPr id="387" name="Google Shape;387;p51"/>
          <p:cNvPicPr preferRelativeResize="0"/>
          <p:nvPr/>
        </p:nvPicPr>
        <p:blipFill rotWithShape="1">
          <a:blip r:embed="rId4">
            <a:alphaModFix/>
          </a:blip>
          <a:srcRect/>
          <a:stretch/>
        </p:blipFill>
        <p:spPr>
          <a:xfrm>
            <a:off x="4810180" y="3521343"/>
            <a:ext cx="4186721" cy="457264"/>
          </a:xfrm>
          <a:prstGeom prst="rect">
            <a:avLst/>
          </a:prstGeom>
          <a:noFill/>
          <a:ln>
            <a:noFill/>
          </a:ln>
        </p:spPr>
      </p:pic>
      <p:grpSp>
        <p:nvGrpSpPr>
          <p:cNvPr id="388" name="Google Shape;388;p51"/>
          <p:cNvGrpSpPr/>
          <p:nvPr/>
        </p:nvGrpSpPr>
        <p:grpSpPr>
          <a:xfrm>
            <a:off x="4809992" y="3978525"/>
            <a:ext cx="4186548" cy="806912"/>
            <a:chOff x="6254453" y="4636853"/>
            <a:chExt cx="5772957" cy="1228924"/>
          </a:xfrm>
        </p:grpSpPr>
        <p:pic>
          <p:nvPicPr>
            <p:cNvPr id="389" name="Google Shape;389;p51"/>
            <p:cNvPicPr preferRelativeResize="0"/>
            <p:nvPr/>
          </p:nvPicPr>
          <p:blipFill rotWithShape="1">
            <a:blip r:embed="rId4">
              <a:alphaModFix/>
            </a:blip>
            <a:srcRect/>
            <a:stretch/>
          </p:blipFill>
          <p:spPr>
            <a:xfrm>
              <a:off x="6254453" y="4644058"/>
              <a:ext cx="5772956" cy="1217378"/>
            </a:xfrm>
            <a:prstGeom prst="rect">
              <a:avLst/>
            </a:prstGeom>
            <a:noFill/>
            <a:ln>
              <a:noFill/>
            </a:ln>
          </p:spPr>
        </p:pic>
        <p:pic>
          <p:nvPicPr>
            <p:cNvPr id="390" name="Google Shape;390;p51"/>
            <p:cNvPicPr preferRelativeResize="0"/>
            <p:nvPr/>
          </p:nvPicPr>
          <p:blipFill rotWithShape="1">
            <a:blip r:embed="rId5">
              <a:alphaModFix/>
            </a:blip>
            <a:srcRect r="-30"/>
            <a:stretch/>
          </p:blipFill>
          <p:spPr>
            <a:xfrm>
              <a:off x="6254453" y="4636853"/>
              <a:ext cx="5772957" cy="1228924"/>
            </a:xfrm>
            <a:prstGeom prst="rect">
              <a:avLst/>
            </a:prstGeom>
            <a:noFill/>
            <a:ln>
              <a:noFill/>
            </a:ln>
          </p:spPr>
        </p:pic>
      </p:grpSp>
      <p:pic>
        <p:nvPicPr>
          <p:cNvPr id="391" name="Google Shape;391;p51"/>
          <p:cNvPicPr preferRelativeResize="0"/>
          <p:nvPr/>
        </p:nvPicPr>
        <p:blipFill rotWithShape="1">
          <a:blip r:embed="rId6">
            <a:alphaModFix/>
          </a:blip>
          <a:srcRect/>
          <a:stretch/>
        </p:blipFill>
        <p:spPr>
          <a:xfrm>
            <a:off x="1540293" y="2225001"/>
            <a:ext cx="781801" cy="469081"/>
          </a:xfrm>
          <a:prstGeom prst="rect">
            <a:avLst/>
          </a:prstGeom>
          <a:noFill/>
          <a:ln>
            <a:noFill/>
          </a:ln>
        </p:spPr>
      </p:pic>
      <p:pic>
        <p:nvPicPr>
          <p:cNvPr id="392" name="Google Shape;392;p51"/>
          <p:cNvPicPr preferRelativeResize="0"/>
          <p:nvPr/>
        </p:nvPicPr>
        <p:blipFill rotWithShape="1">
          <a:blip r:embed="rId7">
            <a:alphaModFix/>
          </a:blip>
          <a:srcRect l="23564" t="12398" r="25441" b="38245"/>
          <a:stretch/>
        </p:blipFill>
        <p:spPr>
          <a:xfrm>
            <a:off x="1750399" y="2942149"/>
            <a:ext cx="380843" cy="368613"/>
          </a:xfrm>
          <a:prstGeom prst="rect">
            <a:avLst/>
          </a:prstGeom>
          <a:noFill/>
          <a:ln>
            <a:noFill/>
          </a:ln>
        </p:spPr>
      </p:pic>
      <p:pic>
        <p:nvPicPr>
          <p:cNvPr id="393" name="Google Shape;393;p51"/>
          <p:cNvPicPr preferRelativeResize="0"/>
          <p:nvPr/>
        </p:nvPicPr>
        <p:blipFill rotWithShape="1">
          <a:blip r:embed="rId8">
            <a:alphaModFix/>
          </a:blip>
          <a:srcRect/>
          <a:stretch/>
        </p:blipFill>
        <p:spPr>
          <a:xfrm>
            <a:off x="1431757" y="1552073"/>
            <a:ext cx="512110" cy="512110"/>
          </a:xfrm>
          <a:prstGeom prst="rect">
            <a:avLst/>
          </a:prstGeom>
          <a:noFill/>
          <a:ln>
            <a:noFill/>
          </a:ln>
        </p:spPr>
      </p:pic>
      <p:pic>
        <p:nvPicPr>
          <p:cNvPr id="394" name="Google Shape;394;p51"/>
          <p:cNvPicPr preferRelativeResize="0"/>
          <p:nvPr/>
        </p:nvPicPr>
        <p:blipFill rotWithShape="1">
          <a:blip r:embed="rId9">
            <a:alphaModFix/>
          </a:blip>
          <a:srcRect/>
          <a:stretch/>
        </p:blipFill>
        <p:spPr>
          <a:xfrm>
            <a:off x="1464737" y="1675782"/>
            <a:ext cx="303904" cy="303904"/>
          </a:xfrm>
          <a:prstGeom prst="rect">
            <a:avLst/>
          </a:prstGeom>
          <a:noFill/>
          <a:ln>
            <a:noFill/>
          </a:ln>
        </p:spPr>
      </p:pic>
      <p:pic>
        <p:nvPicPr>
          <p:cNvPr id="395" name="Google Shape;395;p51"/>
          <p:cNvPicPr preferRelativeResize="0"/>
          <p:nvPr/>
        </p:nvPicPr>
        <p:blipFill rotWithShape="1">
          <a:blip r:embed="rId10">
            <a:alphaModFix/>
          </a:blip>
          <a:srcRect/>
          <a:stretch/>
        </p:blipFill>
        <p:spPr>
          <a:xfrm>
            <a:off x="1435511" y="3519815"/>
            <a:ext cx="514431" cy="514431"/>
          </a:xfrm>
          <a:prstGeom prst="rect">
            <a:avLst/>
          </a:prstGeom>
          <a:noFill/>
          <a:ln>
            <a:noFill/>
          </a:ln>
        </p:spPr>
      </p:pic>
      <p:grpSp>
        <p:nvGrpSpPr>
          <p:cNvPr id="396" name="Google Shape;396;p51"/>
          <p:cNvGrpSpPr/>
          <p:nvPr/>
        </p:nvGrpSpPr>
        <p:grpSpPr>
          <a:xfrm>
            <a:off x="5504126" y="35101"/>
            <a:ext cx="3137238" cy="879775"/>
            <a:chOff x="7282543" y="53732"/>
            <a:chExt cx="4702800" cy="1308995"/>
          </a:xfrm>
        </p:grpSpPr>
        <p:sp>
          <p:nvSpPr>
            <p:cNvPr id="397" name="Google Shape;397;p51"/>
            <p:cNvSpPr/>
            <p:nvPr/>
          </p:nvSpPr>
          <p:spPr>
            <a:xfrm>
              <a:off x="7282543" y="129416"/>
              <a:ext cx="4702800" cy="1207500"/>
            </a:xfrm>
            <a:prstGeom prst="roundRect">
              <a:avLst>
                <a:gd name="adj" fmla="val 16667"/>
              </a:avLst>
            </a:prstGeom>
            <a:solidFill>
              <a:srgbClr val="EDEDED">
                <a:alpha val="52550"/>
              </a:srgb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98" name="Google Shape;398;p51"/>
            <p:cNvPicPr preferRelativeResize="0"/>
            <p:nvPr/>
          </p:nvPicPr>
          <p:blipFill rotWithShape="1">
            <a:blip r:embed="rId11">
              <a:alphaModFix/>
            </a:blip>
            <a:srcRect/>
            <a:stretch/>
          </p:blipFill>
          <p:spPr>
            <a:xfrm>
              <a:off x="7605198" y="53732"/>
              <a:ext cx="4159618" cy="1308995"/>
            </a:xfrm>
            <a:prstGeom prst="rect">
              <a:avLst/>
            </a:prstGeom>
            <a:noFill/>
            <a:ln>
              <a:noFill/>
            </a:ln>
          </p:spPr>
        </p:pic>
      </p:grpSp>
      <p:sp>
        <p:nvSpPr>
          <p:cNvPr id="399" name="Google Shape;399;p51"/>
          <p:cNvSpPr txBox="1"/>
          <p:nvPr/>
        </p:nvSpPr>
        <p:spPr>
          <a:xfrm>
            <a:off x="4762307" y="2254971"/>
            <a:ext cx="3827700" cy="484800"/>
          </a:xfrm>
          <a:prstGeom prst="rect">
            <a:avLst/>
          </a:prstGeom>
          <a:solidFill>
            <a:schemeClr val="accent6"/>
          </a:solidFill>
          <a:ln w="44450" cap="flat" cmpd="sng">
            <a:solidFill>
              <a:srgbClr val="FFFFFF"/>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100" i="0" u="none" strike="noStrike" cap="none">
                <a:solidFill>
                  <a:schemeClr val="lt1"/>
                </a:solidFill>
              </a:rPr>
              <a:t>Development and dissemination of Policy Brief for Ocean Business / engagement in global/regional WS</a:t>
            </a:r>
            <a:endParaRPr sz="1100" i="0" u="none" strike="noStrike" cap="none">
              <a:solidFill>
                <a:srgbClr val="000000"/>
              </a:solidFill>
            </a:endParaRPr>
          </a:p>
        </p:txBody>
      </p:sp>
      <p:cxnSp>
        <p:nvCxnSpPr>
          <p:cNvPr id="400" name="Google Shape;400;p51"/>
          <p:cNvCxnSpPr/>
          <p:nvPr/>
        </p:nvCxnSpPr>
        <p:spPr>
          <a:xfrm>
            <a:off x="4329325" y="2428863"/>
            <a:ext cx="409200" cy="0"/>
          </a:xfrm>
          <a:prstGeom prst="straightConnector1">
            <a:avLst/>
          </a:prstGeom>
          <a:noFill/>
          <a:ln w="57150" cap="flat" cmpd="sng">
            <a:solidFill>
              <a:schemeClr val="accent6"/>
            </a:solidFill>
            <a:prstDash val="solid"/>
            <a:miter lim="800000"/>
            <a:headEnd type="none" w="sm" len="sm"/>
            <a:tailEnd type="none" w="sm" len="sm"/>
          </a:ln>
        </p:spPr>
      </p:cxnSp>
      <p:grpSp>
        <p:nvGrpSpPr>
          <p:cNvPr id="401" name="Google Shape;401;p51"/>
          <p:cNvGrpSpPr/>
          <p:nvPr/>
        </p:nvGrpSpPr>
        <p:grpSpPr>
          <a:xfrm>
            <a:off x="4762295" y="1579160"/>
            <a:ext cx="3827607" cy="489150"/>
            <a:chOff x="429221" y="221301"/>
            <a:chExt cx="3946800" cy="652200"/>
          </a:xfrm>
        </p:grpSpPr>
        <p:sp>
          <p:nvSpPr>
            <p:cNvPr id="402" name="Google Shape;402;p51"/>
            <p:cNvSpPr/>
            <p:nvPr/>
          </p:nvSpPr>
          <p:spPr>
            <a:xfrm>
              <a:off x="429221" y="291034"/>
              <a:ext cx="3535800" cy="582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i="0" u="none" strike="noStrike" cap="none">
                <a:solidFill>
                  <a:srgbClr val="000000"/>
                </a:solidFill>
              </a:endParaRPr>
            </a:p>
          </p:txBody>
        </p:sp>
        <p:sp>
          <p:nvSpPr>
            <p:cNvPr id="403" name="Google Shape;403;p51"/>
            <p:cNvSpPr txBox="1"/>
            <p:nvPr/>
          </p:nvSpPr>
          <p:spPr>
            <a:xfrm>
              <a:off x="429221" y="221301"/>
              <a:ext cx="3946800" cy="652200"/>
            </a:xfrm>
            <a:prstGeom prst="rect">
              <a:avLst/>
            </a:prstGeom>
            <a:solidFill>
              <a:schemeClr val="accent2"/>
            </a:solidFill>
            <a:ln w="47625" cap="flat" cmpd="sng">
              <a:solidFill>
                <a:schemeClr val="lt1"/>
              </a:solidFill>
              <a:prstDash val="solid"/>
              <a:round/>
              <a:headEnd type="none" w="sm" len="sm"/>
              <a:tailEnd type="none" w="sm" len="sm"/>
            </a:ln>
          </p:spPr>
          <p:txBody>
            <a:bodyPr spcFirstLastPara="1" wrap="square" lIns="346700" tIns="30475" rIns="30475" bIns="30475" anchor="t" anchorCtr="0">
              <a:noAutofit/>
            </a:bodyPr>
            <a:lstStyle/>
            <a:p>
              <a:pPr marL="0" marR="0" lvl="0" indent="0" algn="l" rtl="0">
                <a:lnSpc>
                  <a:spcPct val="90000"/>
                </a:lnSpc>
                <a:spcBef>
                  <a:spcPts val="0"/>
                </a:spcBef>
                <a:spcAft>
                  <a:spcPts val="0"/>
                </a:spcAft>
                <a:buClr>
                  <a:schemeClr val="lt1"/>
                </a:buClr>
                <a:buSzPts val="1200"/>
                <a:buFont typeface="Calibri"/>
                <a:buNone/>
              </a:pPr>
              <a:r>
                <a:rPr lang="en" sz="1100" b="1" i="0" u="none" strike="noStrike" cap="none">
                  <a:solidFill>
                    <a:schemeClr val="lt1"/>
                  </a:solidFill>
                </a:rPr>
                <a:t>Call for Position Papers / Partnership with science networks (eg ICS, SCOR, PICES, Future Earth…) </a:t>
              </a:r>
              <a:endParaRPr sz="1100" i="0" u="none" strike="noStrike" cap="none">
                <a:solidFill>
                  <a:srgbClr val="000000"/>
                </a:solidFill>
              </a:endParaRPr>
            </a:p>
          </p:txBody>
        </p:sp>
      </p:grpSp>
      <p:sp>
        <p:nvSpPr>
          <p:cNvPr id="404" name="Google Shape;404;p51"/>
          <p:cNvSpPr txBox="1"/>
          <p:nvPr/>
        </p:nvSpPr>
        <p:spPr>
          <a:xfrm>
            <a:off x="1246161" y="4281383"/>
            <a:ext cx="3333000" cy="438600"/>
          </a:xfrm>
          <a:prstGeom prst="rect">
            <a:avLst/>
          </a:pr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100" i="0" u="none" strike="noStrike" cap="none">
                <a:solidFill>
                  <a:schemeClr val="accent5"/>
                </a:solidFill>
              </a:rPr>
              <a:t>YOUTH/Early Career Prof!</a:t>
            </a:r>
            <a:endParaRPr sz="2100" i="0" u="none" strike="noStrike" cap="none">
              <a:solidFill>
                <a:srgbClr val="000000"/>
              </a:solidFill>
            </a:endParaRPr>
          </a:p>
        </p:txBody>
      </p:sp>
      <p:cxnSp>
        <p:nvCxnSpPr>
          <p:cNvPr id="405" name="Google Shape;405;p51"/>
          <p:cNvCxnSpPr/>
          <p:nvPr/>
        </p:nvCxnSpPr>
        <p:spPr>
          <a:xfrm>
            <a:off x="4329371" y="3774386"/>
            <a:ext cx="480900" cy="0"/>
          </a:xfrm>
          <a:prstGeom prst="straightConnector1">
            <a:avLst/>
          </a:prstGeom>
          <a:noFill/>
          <a:ln w="34925" cap="flat" cmpd="sng">
            <a:solidFill>
              <a:schemeClr val="lt1"/>
            </a:solidFill>
            <a:prstDash val="solid"/>
            <a:miter lim="800000"/>
            <a:headEnd type="none" w="sm" len="sm"/>
            <a:tailEnd type="none" w="sm" len="sm"/>
          </a:ln>
        </p:spPr>
      </p:cxnSp>
      <p:sp>
        <p:nvSpPr>
          <p:cNvPr id="406" name="Google Shape;406;p51"/>
          <p:cNvSpPr txBox="1">
            <a:spLocks noGrp="1"/>
          </p:cNvSpPr>
          <p:nvPr>
            <p:ph type="title"/>
          </p:nvPr>
        </p:nvSpPr>
        <p:spPr>
          <a:xfrm>
            <a:off x="102103" y="217323"/>
            <a:ext cx="5503800" cy="514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Engagement Strategy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 calcmode="lin" valueType="num">
                                      <p:cBhvr additive="base">
                                        <p:cTn id="7" dur="500"/>
                                        <p:tgtEl>
                                          <p:spTgt spid="37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 calcmode="lin" valueType="num">
                                      <p:cBhvr additive="base">
                                        <p:cTn id="10" dur="500"/>
                                        <p:tgtEl>
                                          <p:spTgt spid="401"/>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0"/>
                                        </p:tgtEl>
                                        <p:attrNameLst>
                                          <p:attrName>style.visibility</p:attrName>
                                        </p:attrNameLst>
                                      </p:cBhvr>
                                      <p:to>
                                        <p:strVal val="visible"/>
                                      </p:to>
                                    </p:set>
                                    <p:anim calcmode="lin" valueType="num">
                                      <p:cBhvr additive="base">
                                        <p:cTn id="15" dur="500"/>
                                        <p:tgtEl>
                                          <p:spTgt spid="400"/>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99"/>
                                        </p:tgtEl>
                                        <p:attrNameLst>
                                          <p:attrName>style.visibility</p:attrName>
                                        </p:attrNameLst>
                                      </p:cBhvr>
                                      <p:to>
                                        <p:strVal val="visible"/>
                                      </p:to>
                                    </p:set>
                                    <p:anim calcmode="lin" valueType="num">
                                      <p:cBhvr additive="base">
                                        <p:cTn id="18" dur="500"/>
                                        <p:tgtEl>
                                          <p:spTgt spid="39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8"/>
                                        </p:tgtEl>
                                        <p:attrNameLst>
                                          <p:attrName>style.visibility</p:attrName>
                                        </p:attrNameLst>
                                      </p:cBhvr>
                                      <p:to>
                                        <p:strVal val="visible"/>
                                      </p:to>
                                    </p:set>
                                    <p:anim calcmode="lin" valueType="num">
                                      <p:cBhvr additive="base">
                                        <p:cTn id="21" dur="500"/>
                                        <p:tgtEl>
                                          <p:spTgt spid="388"/>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87"/>
                                        </p:tgtEl>
                                        <p:attrNameLst>
                                          <p:attrName>style.visibility</p:attrName>
                                        </p:attrNameLst>
                                      </p:cBhvr>
                                      <p:to>
                                        <p:strVal val="visible"/>
                                      </p:to>
                                    </p:set>
                                    <p:anim calcmode="lin" valueType="num">
                                      <p:cBhvr additive="base">
                                        <p:cTn id="24" dur="500"/>
                                        <p:tgtEl>
                                          <p:spTgt spid="38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04"/>
                                        </p:tgtEl>
                                        <p:attrNameLst>
                                          <p:attrName>style.visibility</p:attrName>
                                        </p:attrNameLst>
                                      </p:cBhvr>
                                      <p:to>
                                        <p:strVal val="visible"/>
                                      </p:to>
                                    </p:set>
                                    <p:anim calcmode="lin" valueType="num">
                                      <p:cBhvr additive="base">
                                        <p:cTn id="29" dur="500"/>
                                        <p:tgtEl>
                                          <p:spTgt spid="40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05"/>
                                        </p:tgtEl>
                                        <p:attrNameLst>
                                          <p:attrName>style.visibility</p:attrName>
                                        </p:attrNameLst>
                                      </p:cBhvr>
                                      <p:to>
                                        <p:strVal val="visible"/>
                                      </p:to>
                                    </p:set>
                                    <p:anim calcmode="lin" valueType="num">
                                      <p:cBhvr additive="base">
                                        <p:cTn id="34" dur="500"/>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102099" y="209388"/>
            <a:ext cx="7657500" cy="514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is a Decade Action?</a:t>
            </a:r>
            <a:endParaRPr/>
          </a:p>
        </p:txBody>
      </p:sp>
      <p:sp>
        <p:nvSpPr>
          <p:cNvPr id="210" name="Google Shape;210;p40"/>
          <p:cNvSpPr txBox="1"/>
          <p:nvPr/>
        </p:nvSpPr>
        <p:spPr>
          <a:xfrm>
            <a:off x="0" y="921825"/>
            <a:ext cx="8643900" cy="3941100"/>
          </a:xfrm>
          <a:prstGeom prst="rect">
            <a:avLst/>
          </a:prstGeom>
          <a:noFill/>
          <a:ln>
            <a:noFill/>
          </a:ln>
        </p:spPr>
        <p:txBody>
          <a:bodyPr spcFirstLastPara="1" wrap="square" lIns="68575" tIns="68575" rIns="68575" bIns="68575" anchor="t" anchorCtr="0">
            <a:noAutofit/>
          </a:bodyPr>
          <a:lstStyle/>
          <a:p>
            <a:pPr marL="342900" lvl="0" indent="-292100" algn="l" rtl="0">
              <a:spcBef>
                <a:spcPts val="0"/>
              </a:spcBef>
              <a:spcAft>
                <a:spcPts val="0"/>
              </a:spcAft>
              <a:buClr>
                <a:srgbClr val="000000"/>
              </a:buClr>
              <a:buSzPts val="2000"/>
              <a:buChar char="●"/>
            </a:pPr>
            <a:r>
              <a:rPr lang="en" sz="2000"/>
              <a:t>A Decade Action is a shared, global effort that builds on previous accomplishments in ocean science.</a:t>
            </a:r>
            <a:endParaRPr sz="2000"/>
          </a:p>
          <a:p>
            <a:pPr marL="342900" lvl="0" indent="0" algn="l" rtl="0">
              <a:spcBef>
                <a:spcPts val="0"/>
              </a:spcBef>
              <a:spcAft>
                <a:spcPts val="0"/>
              </a:spcAft>
              <a:buNone/>
            </a:pPr>
            <a:endParaRPr sz="2000"/>
          </a:p>
          <a:p>
            <a:pPr marL="342900" lvl="0" indent="-292100" algn="l" rtl="0">
              <a:spcBef>
                <a:spcPts val="0"/>
              </a:spcBef>
              <a:spcAft>
                <a:spcPts val="0"/>
              </a:spcAft>
              <a:buClr>
                <a:srgbClr val="000000"/>
              </a:buClr>
              <a:buSzPts val="2000"/>
              <a:buChar char="●"/>
            </a:pPr>
            <a:r>
              <a:rPr lang="en" sz="2000"/>
              <a:t>Actions can create new collaborations across disciplines, geographies and generations, and/or provide a new source of support.</a:t>
            </a:r>
            <a:endParaRPr sz="2000"/>
          </a:p>
          <a:p>
            <a:pPr marL="342900" lvl="0" indent="0" algn="l" rtl="0">
              <a:spcBef>
                <a:spcPts val="0"/>
              </a:spcBef>
              <a:spcAft>
                <a:spcPts val="0"/>
              </a:spcAft>
              <a:buNone/>
            </a:pPr>
            <a:endParaRPr sz="2000"/>
          </a:p>
          <a:p>
            <a:pPr marL="342900" lvl="0" indent="0" algn="l" rtl="0">
              <a:spcBef>
                <a:spcPts val="0"/>
              </a:spcBef>
              <a:spcAft>
                <a:spcPts val="0"/>
              </a:spcAft>
              <a:buNone/>
            </a:pPr>
            <a:endParaRPr sz="20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pic>
        <p:nvPicPr>
          <p:cNvPr id="211" name="Google Shape;211;p40"/>
          <p:cNvPicPr preferRelativeResize="0"/>
          <p:nvPr/>
        </p:nvPicPr>
        <p:blipFill rotWithShape="1">
          <a:blip r:embed="rId3">
            <a:alphaModFix/>
          </a:blip>
          <a:srcRect l="20031"/>
          <a:stretch/>
        </p:blipFill>
        <p:spPr>
          <a:xfrm>
            <a:off x="8643749" y="0"/>
            <a:ext cx="500250" cy="5143500"/>
          </a:xfrm>
          <a:prstGeom prst="rect">
            <a:avLst/>
          </a:prstGeom>
          <a:noFill/>
          <a:ln>
            <a:noFill/>
          </a:ln>
        </p:spPr>
      </p:pic>
      <p:pic>
        <p:nvPicPr>
          <p:cNvPr id="212" name="Google Shape;212;p40"/>
          <p:cNvPicPr preferRelativeResize="0"/>
          <p:nvPr/>
        </p:nvPicPr>
        <p:blipFill rotWithShape="1">
          <a:blip r:embed="rId4">
            <a:alphaModFix/>
          </a:blip>
          <a:srcRect l="14834" r="43611"/>
          <a:stretch/>
        </p:blipFill>
        <p:spPr>
          <a:xfrm>
            <a:off x="8643825" y="0"/>
            <a:ext cx="1604006" cy="5221820"/>
          </a:xfrm>
          <a:prstGeom prst="rect">
            <a:avLst/>
          </a:prstGeom>
          <a:noFill/>
          <a:ln>
            <a:noFill/>
          </a:ln>
        </p:spPr>
      </p:pic>
      <p:pic>
        <p:nvPicPr>
          <p:cNvPr id="213" name="Google Shape;213;p40"/>
          <p:cNvPicPr preferRelativeResize="0"/>
          <p:nvPr/>
        </p:nvPicPr>
        <p:blipFill>
          <a:blip r:embed="rId5">
            <a:alphaModFix/>
          </a:blip>
          <a:stretch>
            <a:fillRect/>
          </a:stretch>
        </p:blipFill>
        <p:spPr>
          <a:xfrm>
            <a:off x="1595213" y="2744625"/>
            <a:ext cx="4850944" cy="20631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41"/>
          <p:cNvSpPr/>
          <p:nvPr/>
        </p:nvSpPr>
        <p:spPr>
          <a:xfrm>
            <a:off x="3100369" y="1808381"/>
            <a:ext cx="2553300" cy="3105600"/>
          </a:xfrm>
          <a:prstGeom prst="rect">
            <a:avLst/>
          </a:prstGeom>
          <a:noFill/>
          <a:ln w="762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0" name="Google Shape;220;p41"/>
          <p:cNvSpPr txBox="1"/>
          <p:nvPr/>
        </p:nvSpPr>
        <p:spPr>
          <a:xfrm>
            <a:off x="6972300" y="1945038"/>
            <a:ext cx="2115600" cy="2508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500"/>
              <a:buFont typeface="Arial"/>
              <a:buNone/>
            </a:pPr>
            <a:r>
              <a:rPr lang="en" sz="1500" b="1" u="sng">
                <a:latin typeface="Roboto"/>
                <a:ea typeface="Roboto"/>
                <a:cs typeface="Roboto"/>
                <a:sym typeface="Roboto"/>
              </a:rPr>
              <a:t>Decade Activity</a:t>
            </a:r>
            <a:endParaRPr sz="1500" b="1">
              <a:latin typeface="Roboto"/>
              <a:ea typeface="Roboto"/>
              <a:cs typeface="Roboto"/>
              <a:sym typeface="Roboto"/>
            </a:endParaRPr>
          </a:p>
        </p:txBody>
      </p:sp>
      <p:sp>
        <p:nvSpPr>
          <p:cNvPr id="221" name="Google Shape;221;p41"/>
          <p:cNvSpPr/>
          <p:nvPr/>
        </p:nvSpPr>
        <p:spPr>
          <a:xfrm>
            <a:off x="67144" y="1808381"/>
            <a:ext cx="2834400" cy="3105600"/>
          </a:xfrm>
          <a:prstGeom prst="rect">
            <a:avLst/>
          </a:prstGeom>
          <a:noFill/>
          <a:ln w="762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222" name="Google Shape;222;p41"/>
          <p:cNvSpPr txBox="1"/>
          <p:nvPr/>
        </p:nvSpPr>
        <p:spPr>
          <a:xfrm>
            <a:off x="67144" y="2253206"/>
            <a:ext cx="2779800" cy="1803900"/>
          </a:xfrm>
          <a:prstGeom prst="rect">
            <a:avLst/>
          </a:prstGeom>
          <a:noFill/>
          <a:ln>
            <a:noFill/>
          </a:ln>
        </p:spPr>
        <p:txBody>
          <a:bodyPr spcFirstLastPara="1" wrap="square" lIns="68575" tIns="34275" rIns="68575" bIns="34275" anchor="t" anchorCtr="0">
            <a:noAutofit/>
          </a:bodyPr>
          <a:lstStyle/>
          <a:p>
            <a:pPr marL="215900" lvl="0" indent="-234950" algn="l" rtl="0">
              <a:lnSpc>
                <a:spcPct val="90000"/>
              </a:lnSpc>
              <a:spcBef>
                <a:spcPts val="0"/>
              </a:spcBef>
              <a:spcAft>
                <a:spcPts val="0"/>
              </a:spcAft>
              <a:buSzPts val="1700"/>
              <a:buChar char="•"/>
            </a:pPr>
            <a:r>
              <a:rPr lang="en" sz="1700">
                <a:latin typeface="Roboto"/>
                <a:ea typeface="Roboto"/>
                <a:cs typeface="Roboto"/>
                <a:sym typeface="Roboto"/>
              </a:rPr>
              <a:t>Global or regional in scale</a:t>
            </a:r>
            <a:endParaRPr sz="1400"/>
          </a:p>
          <a:p>
            <a:pPr marL="215900" lvl="0" indent="-234950" algn="l" rtl="0">
              <a:lnSpc>
                <a:spcPct val="90000"/>
              </a:lnSpc>
              <a:spcBef>
                <a:spcPts val="700"/>
              </a:spcBef>
              <a:spcAft>
                <a:spcPts val="0"/>
              </a:spcAft>
              <a:buSzPts val="1700"/>
              <a:buChar char="•"/>
            </a:pPr>
            <a:r>
              <a:rPr lang="en" sz="1700">
                <a:latin typeface="Roboto"/>
                <a:ea typeface="Roboto"/>
                <a:cs typeface="Roboto"/>
                <a:sym typeface="Roboto"/>
              </a:rPr>
              <a:t>Contribute to one or more of the Decade Challenges. </a:t>
            </a:r>
            <a:endParaRPr sz="1700">
              <a:latin typeface="Roboto"/>
              <a:ea typeface="Roboto"/>
              <a:cs typeface="Roboto"/>
              <a:sym typeface="Roboto"/>
            </a:endParaRPr>
          </a:p>
          <a:p>
            <a:pPr marL="215900" lvl="0" indent="-234950" algn="l" rtl="0">
              <a:lnSpc>
                <a:spcPct val="90000"/>
              </a:lnSpc>
              <a:spcBef>
                <a:spcPts val="700"/>
              </a:spcBef>
              <a:spcAft>
                <a:spcPts val="0"/>
              </a:spcAft>
              <a:buSzPts val="1700"/>
              <a:buChar char="•"/>
            </a:pPr>
            <a:r>
              <a:rPr lang="en" sz="1700">
                <a:latin typeface="Roboto"/>
                <a:ea typeface="Roboto"/>
                <a:cs typeface="Roboto"/>
                <a:sym typeface="Roboto"/>
              </a:rPr>
              <a:t>Long-term (multi-year), interdisciplinary and typically multi-national. </a:t>
            </a:r>
            <a:endParaRPr sz="1700">
              <a:latin typeface="Roboto"/>
              <a:ea typeface="Roboto"/>
              <a:cs typeface="Roboto"/>
              <a:sym typeface="Roboto"/>
            </a:endParaRPr>
          </a:p>
          <a:p>
            <a:pPr marL="215900" lvl="0" indent="-234950" algn="l" rtl="0">
              <a:lnSpc>
                <a:spcPct val="90000"/>
              </a:lnSpc>
              <a:spcBef>
                <a:spcPts val="700"/>
              </a:spcBef>
              <a:spcAft>
                <a:spcPts val="0"/>
              </a:spcAft>
              <a:buSzPts val="1700"/>
              <a:buChar char="•"/>
            </a:pPr>
            <a:r>
              <a:rPr lang="en" sz="1700">
                <a:latin typeface="Roboto"/>
                <a:ea typeface="Roboto"/>
                <a:cs typeface="Roboto"/>
                <a:sym typeface="Roboto"/>
              </a:rPr>
              <a:t>Includes component projects, and enabling activities. </a:t>
            </a:r>
            <a:endParaRPr sz="1700">
              <a:latin typeface="Roboto"/>
              <a:ea typeface="Roboto"/>
              <a:cs typeface="Roboto"/>
              <a:sym typeface="Roboto"/>
            </a:endParaRPr>
          </a:p>
        </p:txBody>
      </p:sp>
      <p:sp>
        <p:nvSpPr>
          <p:cNvPr id="223" name="Google Shape;223;p41"/>
          <p:cNvSpPr txBox="1"/>
          <p:nvPr/>
        </p:nvSpPr>
        <p:spPr>
          <a:xfrm>
            <a:off x="3142519" y="2323313"/>
            <a:ext cx="2336700" cy="1886100"/>
          </a:xfrm>
          <a:prstGeom prst="rect">
            <a:avLst/>
          </a:prstGeom>
          <a:noFill/>
          <a:ln>
            <a:noFill/>
          </a:ln>
        </p:spPr>
        <p:txBody>
          <a:bodyPr spcFirstLastPara="1" wrap="square" lIns="68575" tIns="34275" rIns="68575" bIns="34275" anchor="t" anchorCtr="0">
            <a:noAutofit/>
          </a:bodyPr>
          <a:lstStyle/>
          <a:p>
            <a:pPr marL="215900" lvl="0" indent="-234950" algn="l" rtl="0">
              <a:lnSpc>
                <a:spcPct val="90000"/>
              </a:lnSpc>
              <a:spcBef>
                <a:spcPts val="0"/>
              </a:spcBef>
              <a:spcAft>
                <a:spcPts val="0"/>
              </a:spcAft>
              <a:buSzPts val="1700"/>
              <a:buChar char="•"/>
            </a:pPr>
            <a:r>
              <a:rPr lang="en" sz="1700">
                <a:latin typeface="Roboto"/>
                <a:ea typeface="Roboto"/>
                <a:cs typeface="Roboto"/>
                <a:sym typeface="Roboto"/>
              </a:rPr>
              <a:t>Supports the Decade through provision of a necessary in-kind or financial resource. </a:t>
            </a:r>
            <a:endParaRPr sz="1700">
              <a:latin typeface="Roboto"/>
              <a:ea typeface="Roboto"/>
              <a:cs typeface="Roboto"/>
              <a:sym typeface="Roboto"/>
            </a:endParaRPr>
          </a:p>
          <a:p>
            <a:pPr marL="215900" lvl="0" indent="-234950" algn="l" rtl="0">
              <a:lnSpc>
                <a:spcPct val="90000"/>
              </a:lnSpc>
              <a:spcBef>
                <a:spcPts val="700"/>
              </a:spcBef>
              <a:spcAft>
                <a:spcPts val="0"/>
              </a:spcAft>
              <a:buSzPts val="1700"/>
              <a:buChar char="•"/>
            </a:pPr>
            <a:r>
              <a:rPr lang="en" sz="1700">
                <a:latin typeface="Roboto"/>
                <a:ea typeface="Roboto"/>
                <a:cs typeface="Roboto"/>
                <a:sym typeface="Roboto"/>
              </a:rPr>
              <a:t>Can be either for costs related to the implementation of a Decade Action or for coordination costs. </a:t>
            </a:r>
            <a:endParaRPr sz="1700">
              <a:latin typeface="Roboto"/>
              <a:ea typeface="Roboto"/>
              <a:cs typeface="Roboto"/>
              <a:sym typeface="Roboto"/>
            </a:endParaRPr>
          </a:p>
          <a:p>
            <a:pPr marL="165100" lvl="0" indent="-38100" algn="l" rtl="0">
              <a:lnSpc>
                <a:spcPct val="90000"/>
              </a:lnSpc>
              <a:spcBef>
                <a:spcPts val="700"/>
              </a:spcBef>
              <a:spcAft>
                <a:spcPts val="0"/>
              </a:spcAft>
              <a:buNone/>
            </a:pPr>
            <a:endParaRPr sz="1700">
              <a:latin typeface="Roboto"/>
              <a:ea typeface="Roboto"/>
              <a:cs typeface="Roboto"/>
              <a:sym typeface="Roboto"/>
            </a:endParaRPr>
          </a:p>
        </p:txBody>
      </p:sp>
      <p:sp>
        <p:nvSpPr>
          <p:cNvPr id="224" name="Google Shape;224;p41"/>
          <p:cNvSpPr txBox="1">
            <a:spLocks noGrp="1"/>
          </p:cNvSpPr>
          <p:nvPr>
            <p:ph type="title"/>
          </p:nvPr>
        </p:nvSpPr>
        <p:spPr>
          <a:xfrm>
            <a:off x="131974" y="212873"/>
            <a:ext cx="5503800" cy="514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Levels of Decade Actions</a:t>
            </a:r>
            <a:endParaRPr/>
          </a:p>
        </p:txBody>
      </p:sp>
      <p:sp>
        <p:nvSpPr>
          <p:cNvPr id="225" name="Google Shape;225;p41"/>
          <p:cNvSpPr txBox="1"/>
          <p:nvPr/>
        </p:nvSpPr>
        <p:spPr>
          <a:xfrm>
            <a:off x="7168767" y="2222612"/>
            <a:ext cx="1957200" cy="1803900"/>
          </a:xfrm>
          <a:prstGeom prst="rect">
            <a:avLst/>
          </a:prstGeom>
          <a:noFill/>
          <a:ln>
            <a:noFill/>
          </a:ln>
        </p:spPr>
        <p:txBody>
          <a:bodyPr spcFirstLastPara="1" wrap="square" lIns="68575" tIns="34275" rIns="68575" bIns="34275" anchor="t" anchorCtr="0">
            <a:noAutofit/>
          </a:bodyPr>
          <a:lstStyle/>
          <a:p>
            <a:pPr marL="215900" lvl="0" indent="-215900" algn="l" rtl="0">
              <a:lnSpc>
                <a:spcPct val="90000"/>
              </a:lnSpc>
              <a:spcBef>
                <a:spcPts val="0"/>
              </a:spcBef>
              <a:spcAft>
                <a:spcPts val="0"/>
              </a:spcAft>
              <a:buSzPts val="1400"/>
              <a:buChar char="•"/>
            </a:pPr>
            <a:r>
              <a:rPr lang="en" sz="1400">
                <a:latin typeface="Roboto"/>
                <a:ea typeface="Roboto"/>
                <a:cs typeface="Roboto"/>
                <a:sym typeface="Roboto"/>
              </a:rPr>
              <a:t>Typically a one-off standalone activity </a:t>
            </a:r>
            <a:endParaRPr sz="1100"/>
          </a:p>
          <a:p>
            <a:pPr marL="215900" lvl="0" indent="-215900" algn="l" rtl="0">
              <a:lnSpc>
                <a:spcPct val="90000"/>
              </a:lnSpc>
              <a:spcBef>
                <a:spcPts val="700"/>
              </a:spcBef>
              <a:spcAft>
                <a:spcPts val="0"/>
              </a:spcAft>
              <a:buSzPts val="1400"/>
              <a:buChar char="•"/>
            </a:pPr>
            <a:r>
              <a:rPr lang="en" sz="1400">
                <a:latin typeface="Roboto"/>
                <a:ea typeface="Roboto"/>
                <a:cs typeface="Roboto"/>
                <a:sym typeface="Roboto"/>
              </a:rPr>
              <a:t>Can form part of a programme or project or can relate directly to a Decade Challenge or an outcome. </a:t>
            </a:r>
            <a:endParaRPr sz="1400">
              <a:latin typeface="Roboto"/>
              <a:ea typeface="Roboto"/>
              <a:cs typeface="Roboto"/>
              <a:sym typeface="Roboto"/>
            </a:endParaRPr>
          </a:p>
          <a:p>
            <a:pPr marL="165100" lvl="0" indent="-38100" algn="l" rtl="0">
              <a:lnSpc>
                <a:spcPct val="90000"/>
              </a:lnSpc>
              <a:spcBef>
                <a:spcPts val="700"/>
              </a:spcBef>
              <a:spcAft>
                <a:spcPts val="0"/>
              </a:spcAft>
              <a:buNone/>
            </a:pPr>
            <a:endParaRPr sz="2000">
              <a:latin typeface="Roboto"/>
              <a:ea typeface="Roboto"/>
              <a:cs typeface="Roboto"/>
              <a:sym typeface="Roboto"/>
            </a:endParaRPr>
          </a:p>
        </p:txBody>
      </p:sp>
      <p:sp>
        <p:nvSpPr>
          <p:cNvPr id="226" name="Google Shape;226;p41"/>
          <p:cNvSpPr txBox="1"/>
          <p:nvPr/>
        </p:nvSpPr>
        <p:spPr>
          <a:xfrm>
            <a:off x="5578078" y="2253206"/>
            <a:ext cx="1908600" cy="1122600"/>
          </a:xfrm>
          <a:prstGeom prst="rect">
            <a:avLst/>
          </a:prstGeom>
          <a:noFill/>
          <a:ln>
            <a:noFill/>
          </a:ln>
        </p:spPr>
        <p:txBody>
          <a:bodyPr spcFirstLastPara="1" wrap="square" lIns="68575" tIns="34275" rIns="68575" bIns="34275" anchor="t" anchorCtr="0">
            <a:noAutofit/>
          </a:bodyPr>
          <a:lstStyle/>
          <a:p>
            <a:pPr marL="215900" lvl="0" indent="-215900" algn="l" rtl="0">
              <a:lnSpc>
                <a:spcPct val="90000"/>
              </a:lnSpc>
              <a:spcBef>
                <a:spcPts val="0"/>
              </a:spcBef>
              <a:spcAft>
                <a:spcPts val="0"/>
              </a:spcAft>
              <a:buSzPts val="1400"/>
              <a:buChar char="•"/>
            </a:pPr>
            <a:r>
              <a:rPr lang="en" sz="1400">
                <a:latin typeface="Roboto"/>
                <a:ea typeface="Roboto"/>
                <a:cs typeface="Roboto"/>
                <a:sym typeface="Roboto"/>
              </a:rPr>
              <a:t>Discrete and focused undertaking of a shorter duration.</a:t>
            </a:r>
            <a:endParaRPr sz="1100"/>
          </a:p>
          <a:p>
            <a:pPr marL="215900" lvl="0" indent="-215900" algn="l" rtl="0">
              <a:lnSpc>
                <a:spcPct val="90000"/>
              </a:lnSpc>
              <a:spcBef>
                <a:spcPts val="700"/>
              </a:spcBef>
              <a:spcAft>
                <a:spcPts val="0"/>
              </a:spcAft>
              <a:buSzPts val="1400"/>
              <a:buChar char="•"/>
            </a:pPr>
            <a:r>
              <a:rPr lang="en" sz="1400">
                <a:latin typeface="Roboto"/>
                <a:ea typeface="Roboto"/>
                <a:cs typeface="Roboto"/>
                <a:sym typeface="Roboto"/>
              </a:rPr>
              <a:t>Will typically contribute to an identified Decade programme</a:t>
            </a:r>
            <a:endParaRPr sz="1400">
              <a:latin typeface="Roboto"/>
              <a:ea typeface="Roboto"/>
              <a:cs typeface="Roboto"/>
              <a:sym typeface="Roboto"/>
            </a:endParaRPr>
          </a:p>
        </p:txBody>
      </p:sp>
      <p:pic>
        <p:nvPicPr>
          <p:cNvPr id="227" name="Google Shape;227;p41" descr="Slide image placeholder"/>
          <p:cNvPicPr preferRelativeResize="0"/>
          <p:nvPr/>
        </p:nvPicPr>
        <p:blipFill rotWithShape="1">
          <a:blip r:embed="rId3">
            <a:alphaModFix/>
          </a:blip>
          <a:srcRect/>
          <a:stretch/>
        </p:blipFill>
        <p:spPr>
          <a:xfrm>
            <a:off x="0" y="817881"/>
            <a:ext cx="9144000" cy="869989"/>
          </a:xfrm>
          <a:prstGeom prst="rect">
            <a:avLst/>
          </a:prstGeom>
          <a:solidFill>
            <a:srgbClr val="F2F2F2"/>
          </a:solidFill>
          <a:ln>
            <a:noFill/>
          </a:ln>
        </p:spPr>
      </p:pic>
      <p:sp>
        <p:nvSpPr>
          <p:cNvPr id="228" name="Google Shape;228;p41"/>
          <p:cNvSpPr txBox="1"/>
          <p:nvPr/>
        </p:nvSpPr>
        <p:spPr>
          <a:xfrm>
            <a:off x="3100388" y="1945031"/>
            <a:ext cx="2553300" cy="2508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500"/>
              <a:buFont typeface="Arial"/>
              <a:buNone/>
            </a:pPr>
            <a:r>
              <a:rPr lang="en" sz="1900" b="1" u="sng">
                <a:latin typeface="Roboto"/>
                <a:ea typeface="Roboto"/>
                <a:cs typeface="Roboto"/>
                <a:sym typeface="Roboto"/>
              </a:rPr>
              <a:t>Decade Contribution</a:t>
            </a:r>
            <a:endParaRPr sz="1900" b="1">
              <a:latin typeface="Roboto"/>
              <a:ea typeface="Roboto"/>
              <a:cs typeface="Roboto"/>
              <a:sym typeface="Roboto"/>
            </a:endParaRPr>
          </a:p>
        </p:txBody>
      </p:sp>
      <p:sp>
        <p:nvSpPr>
          <p:cNvPr id="229" name="Google Shape;229;p41"/>
          <p:cNvSpPr txBox="1"/>
          <p:nvPr/>
        </p:nvSpPr>
        <p:spPr>
          <a:xfrm>
            <a:off x="5428152" y="1944262"/>
            <a:ext cx="2115600" cy="2508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500"/>
              <a:buFont typeface="Arial"/>
              <a:buNone/>
            </a:pPr>
            <a:r>
              <a:rPr lang="en" sz="1500" b="1" u="sng">
                <a:latin typeface="Roboto"/>
                <a:ea typeface="Roboto"/>
                <a:cs typeface="Roboto"/>
                <a:sym typeface="Roboto"/>
              </a:rPr>
              <a:t>Decade Project</a:t>
            </a:r>
            <a:endParaRPr sz="1500" b="1">
              <a:latin typeface="Roboto"/>
              <a:ea typeface="Roboto"/>
              <a:cs typeface="Roboto"/>
              <a:sym typeface="Roboto"/>
            </a:endParaRPr>
          </a:p>
        </p:txBody>
      </p:sp>
      <p:sp>
        <p:nvSpPr>
          <p:cNvPr id="230" name="Google Shape;230;p41"/>
          <p:cNvSpPr txBox="1"/>
          <p:nvPr/>
        </p:nvSpPr>
        <p:spPr>
          <a:xfrm>
            <a:off x="228525" y="1929919"/>
            <a:ext cx="2518800" cy="2508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FFFFFF"/>
              </a:buClr>
              <a:buSzPts val="1500"/>
              <a:buFont typeface="Arial"/>
              <a:buNone/>
            </a:pPr>
            <a:r>
              <a:rPr lang="en" sz="1900" b="1" u="sng">
                <a:latin typeface="Roboto"/>
                <a:ea typeface="Roboto"/>
                <a:cs typeface="Roboto"/>
                <a:sym typeface="Roboto"/>
              </a:rPr>
              <a:t>Decade Programme</a:t>
            </a:r>
            <a:endParaRPr sz="1900" b="1">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CF5"/>
        </a:solidFill>
        <a:effectLst/>
      </p:bgPr>
    </p:bg>
    <p:spTree>
      <p:nvGrpSpPr>
        <p:cNvPr id="1" name="Shape 235"/>
        <p:cNvGrpSpPr/>
        <p:nvPr/>
      </p:nvGrpSpPr>
      <p:grpSpPr>
        <a:xfrm>
          <a:off x="0" y="0"/>
          <a:ext cx="0" cy="0"/>
          <a:chOff x="0" y="0"/>
          <a:chExt cx="0" cy="0"/>
        </a:xfrm>
      </p:grpSpPr>
      <p:sp>
        <p:nvSpPr>
          <p:cNvPr id="236" name="Google Shape;236;p42"/>
          <p:cNvSpPr txBox="1">
            <a:spLocks noGrp="1"/>
          </p:cNvSpPr>
          <p:nvPr>
            <p:ph type="title"/>
          </p:nvPr>
        </p:nvSpPr>
        <p:spPr>
          <a:xfrm>
            <a:off x="136145" y="132075"/>
            <a:ext cx="8784000" cy="685800"/>
          </a:xfrm>
          <a:prstGeom prst="rect">
            <a:avLst/>
          </a:prstGeom>
          <a:noFill/>
          <a:ln>
            <a:noFill/>
          </a:ln>
        </p:spPr>
        <p:txBody>
          <a:bodyPr spcFirstLastPara="1" wrap="square" lIns="68575" tIns="34275" rIns="68575" bIns="34275" anchor="ctr" anchorCtr="0">
            <a:noAutofit/>
          </a:bodyPr>
          <a:lstStyle/>
          <a:p>
            <a:pPr marL="0" lvl="0" indent="0" algn="l" rtl="0">
              <a:lnSpc>
                <a:spcPct val="85000"/>
              </a:lnSpc>
              <a:spcBef>
                <a:spcPts val="0"/>
              </a:spcBef>
              <a:spcAft>
                <a:spcPts val="0"/>
              </a:spcAft>
              <a:buSzPts val="1400"/>
              <a:buNone/>
            </a:pPr>
            <a:r>
              <a:rPr lang="en"/>
              <a:t>From Planning to Implementation </a:t>
            </a:r>
            <a:r>
              <a:rPr lang="en" sz="2300"/>
              <a:t>(since Oct 2020)</a:t>
            </a:r>
            <a:endParaRPr/>
          </a:p>
        </p:txBody>
      </p:sp>
      <p:pic>
        <p:nvPicPr>
          <p:cNvPr id="237" name="Google Shape;237;p42"/>
          <p:cNvPicPr preferRelativeResize="0"/>
          <p:nvPr/>
        </p:nvPicPr>
        <p:blipFill rotWithShape="1">
          <a:blip r:embed="rId3">
            <a:alphaModFix/>
          </a:blip>
          <a:srcRect t="2222" b="3606"/>
          <a:stretch/>
        </p:blipFill>
        <p:spPr>
          <a:xfrm>
            <a:off x="0" y="0"/>
            <a:ext cx="9144000" cy="4843519"/>
          </a:xfrm>
          <a:prstGeom prst="rect">
            <a:avLst/>
          </a:prstGeom>
          <a:noFill/>
          <a:ln>
            <a:noFill/>
          </a:ln>
        </p:spPr>
      </p:pic>
      <p:sp>
        <p:nvSpPr>
          <p:cNvPr id="238" name="Google Shape;238;p42"/>
          <p:cNvSpPr/>
          <p:nvPr/>
        </p:nvSpPr>
        <p:spPr>
          <a:xfrm>
            <a:off x="511000" y="1909666"/>
            <a:ext cx="1471500" cy="1472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2"/>
          <p:cNvSpPr/>
          <p:nvPr/>
        </p:nvSpPr>
        <p:spPr>
          <a:xfrm>
            <a:off x="5488275" y="1333794"/>
            <a:ext cx="3352500" cy="48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CF5"/>
        </a:solidFill>
        <a:effectLst/>
      </p:bgPr>
    </p:bg>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p>
            <a:pPr marL="0" lvl="0" indent="0" algn="l" rtl="0">
              <a:lnSpc>
                <a:spcPct val="85000"/>
              </a:lnSpc>
              <a:spcBef>
                <a:spcPts val="0"/>
              </a:spcBef>
              <a:spcAft>
                <a:spcPts val="0"/>
              </a:spcAft>
              <a:buSzPts val="1400"/>
              <a:buNone/>
            </a:pPr>
            <a:r>
              <a:rPr lang="en" sz="2900"/>
              <a:t>17 USG Submissions - </a:t>
            </a:r>
            <a:r>
              <a:rPr lang="en" sz="2900" i="1"/>
              <a:t>All Endorsed!</a:t>
            </a:r>
            <a:br>
              <a:rPr lang="en" sz="2900" i="1"/>
            </a:br>
            <a:r>
              <a:rPr lang="en" sz="1200" i="1">
                <a:solidFill>
                  <a:schemeClr val="accent1"/>
                </a:solidFill>
                <a:latin typeface="Calibri"/>
                <a:ea typeface="Calibri"/>
                <a:cs typeface="Calibri"/>
                <a:sym typeface="Calibri"/>
              </a:rPr>
              <a:t>Involving all ocean basins, all 7 Decade Outcomes -- as well as all 10 Decade Challenges and 11 of the 17 SDGs!</a:t>
            </a:r>
            <a:endParaRPr sz="2900" i="1"/>
          </a:p>
        </p:txBody>
      </p:sp>
      <p:sp>
        <p:nvSpPr>
          <p:cNvPr id="246" name="Google Shape;246;p43"/>
          <p:cNvSpPr txBox="1"/>
          <p:nvPr/>
        </p:nvSpPr>
        <p:spPr>
          <a:xfrm>
            <a:off x="136144" y="4657069"/>
            <a:ext cx="7732200" cy="307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100" b="1" i="1" u="none" strike="noStrike" cap="none">
                <a:solidFill>
                  <a:srgbClr val="000000"/>
                </a:solidFill>
                <a:latin typeface="Arial"/>
                <a:ea typeface="Arial"/>
                <a:cs typeface="Arial"/>
                <a:sym typeface="Arial"/>
              </a:rPr>
              <a:t>Does not include proposals (aprx 11) submitted by a non-USG entity that named a USG agency as partner.</a:t>
            </a:r>
            <a:endParaRPr sz="1100" b="1" i="1" u="none" strike="noStrike" cap="none">
              <a:solidFill>
                <a:srgbClr val="000000"/>
              </a:solidFill>
              <a:latin typeface="Arial"/>
              <a:ea typeface="Arial"/>
              <a:cs typeface="Arial"/>
              <a:sym typeface="Arial"/>
            </a:endParaRPr>
          </a:p>
        </p:txBody>
      </p:sp>
      <p:pic>
        <p:nvPicPr>
          <p:cNvPr id="247" name="Google Shape;247;p43"/>
          <p:cNvPicPr preferRelativeResize="0"/>
          <p:nvPr/>
        </p:nvPicPr>
        <p:blipFill rotWithShape="1">
          <a:blip r:embed="rId3">
            <a:alphaModFix/>
          </a:blip>
          <a:srcRect t="3999" b="6531"/>
          <a:stretch/>
        </p:blipFill>
        <p:spPr>
          <a:xfrm>
            <a:off x="705938" y="817875"/>
            <a:ext cx="7732123" cy="38913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CF5"/>
        </a:solidFill>
        <a:effectLst/>
      </p:bgPr>
    </p:bg>
    <p:spTree>
      <p:nvGrpSpPr>
        <p:cNvPr id="1" name="Shape 251"/>
        <p:cNvGrpSpPr/>
        <p:nvPr/>
      </p:nvGrpSpPr>
      <p:grpSpPr>
        <a:xfrm>
          <a:off x="0" y="0"/>
          <a:ext cx="0" cy="0"/>
          <a:chOff x="0" y="0"/>
          <a:chExt cx="0" cy="0"/>
        </a:xfrm>
      </p:grpSpPr>
      <p:sp>
        <p:nvSpPr>
          <p:cNvPr id="252" name="Google Shape;252;p44"/>
          <p:cNvSpPr txBox="1">
            <a:spLocks noGrp="1"/>
          </p:cNvSpPr>
          <p:nvPr>
            <p:ph type="title"/>
          </p:nvPr>
        </p:nvSpPr>
        <p:spPr>
          <a:xfrm>
            <a:off x="136138" y="132082"/>
            <a:ext cx="7338300" cy="685800"/>
          </a:xfrm>
          <a:prstGeom prst="rect">
            <a:avLst/>
          </a:prstGeom>
          <a:noFill/>
          <a:ln>
            <a:noFill/>
          </a:ln>
        </p:spPr>
        <p:txBody>
          <a:bodyPr spcFirstLastPara="1" wrap="square" lIns="68575" tIns="34275" rIns="68575" bIns="34275" anchor="ctr" anchorCtr="0">
            <a:noAutofit/>
          </a:bodyPr>
          <a:lstStyle/>
          <a:p>
            <a:pPr marL="0" lvl="0" indent="0" algn="l" rtl="0">
              <a:lnSpc>
                <a:spcPct val="85000"/>
              </a:lnSpc>
              <a:spcBef>
                <a:spcPts val="0"/>
              </a:spcBef>
              <a:spcAft>
                <a:spcPts val="0"/>
              </a:spcAft>
              <a:buClr>
                <a:schemeClr val="dk2"/>
              </a:buClr>
              <a:buSzPts val="3000"/>
              <a:buFont typeface="Corbel"/>
              <a:buNone/>
            </a:pPr>
            <a:r>
              <a:rPr lang="en"/>
              <a:t>Where Are We Now?</a:t>
            </a:r>
            <a:endParaRPr/>
          </a:p>
        </p:txBody>
      </p:sp>
      <p:pic>
        <p:nvPicPr>
          <p:cNvPr id="253" name="Google Shape;253;p44"/>
          <p:cNvPicPr preferRelativeResize="0"/>
          <p:nvPr/>
        </p:nvPicPr>
        <p:blipFill rotWithShape="1">
          <a:blip r:embed="rId3">
            <a:alphaModFix/>
          </a:blip>
          <a:srcRect l="4962" t="28962" r="1228"/>
          <a:stretch/>
        </p:blipFill>
        <p:spPr>
          <a:xfrm>
            <a:off x="68072" y="1032825"/>
            <a:ext cx="9007858" cy="38370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ECF5"/>
        </a:solidFill>
        <a:effectLst/>
      </p:bgPr>
    </p:bg>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181517" y="61809"/>
            <a:ext cx="9784200" cy="914400"/>
          </a:xfrm>
          <a:prstGeom prst="rect">
            <a:avLst/>
          </a:prstGeom>
          <a:noFill/>
          <a:ln>
            <a:noFill/>
          </a:ln>
        </p:spPr>
        <p:txBody>
          <a:bodyPr spcFirstLastPara="1" wrap="square" lIns="68575" tIns="34275" rIns="68575" bIns="34275" anchor="ctr" anchorCtr="0">
            <a:noAutofit/>
          </a:bodyPr>
          <a:lstStyle/>
          <a:p>
            <a:pPr marL="0" lvl="0" indent="0" algn="l" rtl="0">
              <a:lnSpc>
                <a:spcPct val="85000"/>
              </a:lnSpc>
              <a:spcBef>
                <a:spcPts val="0"/>
              </a:spcBef>
              <a:spcAft>
                <a:spcPts val="0"/>
              </a:spcAft>
              <a:buSzPts val="1400"/>
              <a:buNone/>
            </a:pPr>
            <a:r>
              <a:rPr lang="en"/>
              <a:t>Timeline for Laboratories</a:t>
            </a:r>
            <a:endParaRPr/>
          </a:p>
        </p:txBody>
      </p:sp>
      <p:sp>
        <p:nvSpPr>
          <p:cNvPr id="259" name="Google Shape;259;p45"/>
          <p:cNvSpPr txBox="1"/>
          <p:nvPr/>
        </p:nvSpPr>
        <p:spPr>
          <a:xfrm>
            <a:off x="-1261275" y="-449863"/>
            <a:ext cx="733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0" name="Google Shape;260;p45"/>
          <p:cNvGrpSpPr/>
          <p:nvPr/>
        </p:nvGrpSpPr>
        <p:grpSpPr>
          <a:xfrm>
            <a:off x="2715120" y="976289"/>
            <a:ext cx="1673705" cy="1876498"/>
            <a:chOff x="3435870" y="1336477"/>
            <a:chExt cx="1673705" cy="1876498"/>
          </a:xfrm>
        </p:grpSpPr>
        <p:sp>
          <p:nvSpPr>
            <p:cNvPr id="261" name="Google Shape;261;p45"/>
            <p:cNvSpPr/>
            <p:nvPr/>
          </p:nvSpPr>
          <p:spPr>
            <a:xfrm>
              <a:off x="3485717" y="3079475"/>
              <a:ext cx="1294800" cy="133500"/>
            </a:xfrm>
            <a:prstGeom prst="rect">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2" name="Google Shape;262;p45"/>
            <p:cNvSpPr txBox="1"/>
            <p:nvPr/>
          </p:nvSpPr>
          <p:spPr>
            <a:xfrm>
              <a:off x="3482075" y="1336477"/>
              <a:ext cx="1627500" cy="144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 Clean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November 2021</a:t>
              </a:r>
              <a:endParaRPr sz="1800" b="0" i="0" u="none" strike="noStrike" cap="none">
                <a:solidFill>
                  <a:srgbClr val="000000"/>
                </a:solidFill>
                <a:latin typeface="Roboto"/>
                <a:ea typeface="Roboto"/>
                <a:cs typeface="Roboto"/>
                <a:sym typeface="Roboto"/>
              </a:endParaRPr>
            </a:p>
          </p:txBody>
        </p:sp>
        <p:grpSp>
          <p:nvGrpSpPr>
            <p:cNvPr id="263" name="Google Shape;263;p45"/>
            <p:cNvGrpSpPr/>
            <p:nvPr/>
          </p:nvGrpSpPr>
          <p:grpSpPr>
            <a:xfrm>
              <a:off x="3435870" y="2800065"/>
              <a:ext cx="92400" cy="411825"/>
              <a:chOff x="845575" y="2563700"/>
              <a:chExt cx="92400" cy="411825"/>
            </a:xfrm>
          </p:grpSpPr>
          <p:sp>
            <p:nvSpPr>
              <p:cNvPr id="264" name="Google Shape;264;p4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cxnSp>
            <p:nvCxnSpPr>
              <p:cNvPr id="265" name="Google Shape;265;p4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266" name="Google Shape;266;p45"/>
          <p:cNvGrpSpPr/>
          <p:nvPr/>
        </p:nvGrpSpPr>
        <p:grpSpPr>
          <a:xfrm>
            <a:off x="3944447" y="2719280"/>
            <a:ext cx="1683000" cy="1367335"/>
            <a:chOff x="4665197" y="3079467"/>
            <a:chExt cx="1683000" cy="1367335"/>
          </a:xfrm>
        </p:grpSpPr>
        <p:sp>
          <p:nvSpPr>
            <p:cNvPr id="267" name="Google Shape;267;p45"/>
            <p:cNvSpPr/>
            <p:nvPr/>
          </p:nvSpPr>
          <p:spPr>
            <a:xfrm>
              <a:off x="4780421" y="3079475"/>
              <a:ext cx="1294800" cy="133500"/>
            </a:xfrm>
            <a:prstGeom prst="rect">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68" name="Google Shape;268;p45"/>
            <p:cNvGrpSpPr/>
            <p:nvPr/>
          </p:nvGrpSpPr>
          <p:grpSpPr>
            <a:xfrm rot="10800000">
              <a:off x="4737413" y="3079467"/>
              <a:ext cx="92400" cy="411825"/>
              <a:chOff x="2070100" y="2563700"/>
              <a:chExt cx="92400" cy="411825"/>
            </a:xfrm>
          </p:grpSpPr>
          <p:cxnSp>
            <p:nvCxnSpPr>
              <p:cNvPr id="269" name="Google Shape;269;p4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70" name="Google Shape;270;p45"/>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1" name="Google Shape;271;p45"/>
            <p:cNvSpPr txBox="1"/>
            <p:nvPr/>
          </p:nvSpPr>
          <p:spPr>
            <a:xfrm>
              <a:off x="4665197"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 Productive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February 2022</a:t>
              </a:r>
              <a:endParaRPr sz="1800" b="0" i="0" u="none" strike="noStrike" cap="none">
                <a:solidFill>
                  <a:srgbClr val="000000"/>
                </a:solidFill>
                <a:latin typeface="Roboto"/>
                <a:ea typeface="Roboto"/>
                <a:cs typeface="Roboto"/>
                <a:sym typeface="Roboto"/>
              </a:endParaRPr>
            </a:p>
          </p:txBody>
        </p:sp>
      </p:grpSp>
      <p:grpSp>
        <p:nvGrpSpPr>
          <p:cNvPr id="272" name="Google Shape;272;p45"/>
          <p:cNvGrpSpPr/>
          <p:nvPr/>
        </p:nvGrpSpPr>
        <p:grpSpPr>
          <a:xfrm>
            <a:off x="5257780" y="976289"/>
            <a:ext cx="1683000" cy="1876498"/>
            <a:chOff x="5978531" y="1336477"/>
            <a:chExt cx="1683000" cy="1876498"/>
          </a:xfrm>
        </p:grpSpPr>
        <p:sp>
          <p:nvSpPr>
            <p:cNvPr id="273" name="Google Shape;273;p45"/>
            <p:cNvSpPr/>
            <p:nvPr/>
          </p:nvSpPr>
          <p:spPr>
            <a:xfrm>
              <a:off x="6075125" y="3079475"/>
              <a:ext cx="1294800" cy="133500"/>
            </a:xfrm>
            <a:prstGeom prst="rect">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4" name="Google Shape;274;p45"/>
            <p:cNvGrpSpPr/>
            <p:nvPr/>
          </p:nvGrpSpPr>
          <p:grpSpPr>
            <a:xfrm>
              <a:off x="6031394" y="2800065"/>
              <a:ext cx="92400" cy="411825"/>
              <a:chOff x="845575" y="2563700"/>
              <a:chExt cx="92400" cy="411825"/>
            </a:xfrm>
          </p:grpSpPr>
          <p:cxnSp>
            <p:nvCxnSpPr>
              <p:cNvPr id="275" name="Google Shape;275;p4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76" name="Google Shape;276;p4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7" name="Google Shape;277;p45"/>
            <p:cNvSpPr txBox="1"/>
            <p:nvPr/>
          </p:nvSpPr>
          <p:spPr>
            <a:xfrm>
              <a:off x="5978531" y="1336477"/>
              <a:ext cx="1683000" cy="14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 Healthy &amp; Resilient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1600"/>
                </a:spcBef>
                <a:spcAft>
                  <a:spcPts val="160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March 2022</a:t>
              </a:r>
              <a:endParaRPr sz="1800" b="0" i="0" u="none" strike="noStrike" cap="none">
                <a:solidFill>
                  <a:srgbClr val="000000"/>
                </a:solidFill>
                <a:latin typeface="Roboto"/>
                <a:ea typeface="Roboto"/>
                <a:cs typeface="Roboto"/>
                <a:sym typeface="Roboto"/>
              </a:endParaRPr>
            </a:p>
          </p:txBody>
        </p:sp>
      </p:grpSp>
      <p:grpSp>
        <p:nvGrpSpPr>
          <p:cNvPr id="278" name="Google Shape;278;p45"/>
          <p:cNvGrpSpPr/>
          <p:nvPr/>
        </p:nvGrpSpPr>
        <p:grpSpPr>
          <a:xfrm>
            <a:off x="6536227" y="2719280"/>
            <a:ext cx="1889463" cy="1367333"/>
            <a:chOff x="7256974" y="3079467"/>
            <a:chExt cx="1889463" cy="1367333"/>
          </a:xfrm>
        </p:grpSpPr>
        <p:sp>
          <p:nvSpPr>
            <p:cNvPr id="279" name="Google Shape;279;p45"/>
            <p:cNvSpPr/>
            <p:nvPr/>
          </p:nvSpPr>
          <p:spPr>
            <a:xfrm>
              <a:off x="7369837" y="3079475"/>
              <a:ext cx="1776600" cy="133500"/>
            </a:xfrm>
            <a:prstGeom prst="rect">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80" name="Google Shape;280;p45"/>
            <p:cNvGrpSpPr/>
            <p:nvPr/>
          </p:nvGrpSpPr>
          <p:grpSpPr>
            <a:xfrm rot="10800000">
              <a:off x="7328221" y="3079467"/>
              <a:ext cx="92400" cy="411825"/>
              <a:chOff x="2070100" y="2563700"/>
              <a:chExt cx="92400" cy="411825"/>
            </a:xfrm>
          </p:grpSpPr>
          <p:cxnSp>
            <p:nvCxnSpPr>
              <p:cNvPr id="281" name="Google Shape;281;p4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82" name="Google Shape;282;p45"/>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83" name="Google Shape;283;p45"/>
            <p:cNvSpPr txBox="1"/>
            <p:nvPr/>
          </p:nvSpPr>
          <p:spPr>
            <a:xfrm>
              <a:off x="7256974" y="3503000"/>
              <a:ext cx="15177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 Safe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1600"/>
                </a:spcBef>
                <a:spcAft>
                  <a:spcPts val="160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April 2022</a:t>
              </a:r>
              <a:endParaRPr sz="1800" b="0" i="0" u="none" strike="noStrike" cap="none">
                <a:solidFill>
                  <a:srgbClr val="000000"/>
                </a:solidFill>
                <a:latin typeface="Roboto"/>
                <a:ea typeface="Roboto"/>
                <a:cs typeface="Roboto"/>
                <a:sym typeface="Roboto"/>
              </a:endParaRPr>
            </a:p>
          </p:txBody>
        </p:sp>
      </p:grpSp>
      <p:grpSp>
        <p:nvGrpSpPr>
          <p:cNvPr id="284" name="Google Shape;284;p45"/>
          <p:cNvGrpSpPr/>
          <p:nvPr/>
        </p:nvGrpSpPr>
        <p:grpSpPr>
          <a:xfrm>
            <a:off x="7461187" y="976289"/>
            <a:ext cx="1683000" cy="1876498"/>
            <a:chOff x="5978531" y="1336477"/>
            <a:chExt cx="1683000" cy="1876498"/>
          </a:xfrm>
        </p:grpSpPr>
        <p:sp>
          <p:nvSpPr>
            <p:cNvPr id="285" name="Google Shape;285;p45"/>
            <p:cNvSpPr/>
            <p:nvPr/>
          </p:nvSpPr>
          <p:spPr>
            <a:xfrm>
              <a:off x="6246580" y="3079475"/>
              <a:ext cx="1294800" cy="133500"/>
            </a:xfrm>
            <a:prstGeom prst="rect">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86" name="Google Shape;286;p45"/>
            <p:cNvGrpSpPr/>
            <p:nvPr/>
          </p:nvGrpSpPr>
          <p:grpSpPr>
            <a:xfrm>
              <a:off x="6202848" y="2800065"/>
              <a:ext cx="92400" cy="411825"/>
              <a:chOff x="1017029" y="2563700"/>
              <a:chExt cx="92400" cy="411825"/>
            </a:xfrm>
          </p:grpSpPr>
          <p:cxnSp>
            <p:nvCxnSpPr>
              <p:cNvPr id="287" name="Google Shape;287;p45"/>
              <p:cNvCxnSpPr/>
              <p:nvPr/>
            </p:nvCxnSpPr>
            <p:spPr>
              <a:xfrm>
                <a:off x="1063229"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88" name="Google Shape;288;p45"/>
              <p:cNvSpPr/>
              <p:nvPr/>
            </p:nvSpPr>
            <p:spPr>
              <a:xfrm>
                <a:off x="1017029"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89" name="Google Shape;289;p45"/>
            <p:cNvSpPr txBox="1"/>
            <p:nvPr/>
          </p:nvSpPr>
          <p:spPr>
            <a:xfrm>
              <a:off x="5978531" y="1336477"/>
              <a:ext cx="1683000" cy="136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 Transparent &amp; Accessible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May 2022</a:t>
              </a:r>
              <a:endParaRPr sz="1800" b="0" i="0" u="none" strike="noStrike" cap="none">
                <a:solidFill>
                  <a:srgbClr val="000000"/>
                </a:solidFill>
                <a:latin typeface="Roboto"/>
                <a:ea typeface="Roboto"/>
                <a:cs typeface="Roboto"/>
                <a:sym typeface="Roboto"/>
              </a:endParaRPr>
            </a:p>
          </p:txBody>
        </p:sp>
      </p:grpSp>
      <p:grpSp>
        <p:nvGrpSpPr>
          <p:cNvPr id="290" name="Google Shape;290;p45"/>
          <p:cNvGrpSpPr/>
          <p:nvPr/>
        </p:nvGrpSpPr>
        <p:grpSpPr>
          <a:xfrm>
            <a:off x="1352651" y="2719280"/>
            <a:ext cx="1683000" cy="1367335"/>
            <a:chOff x="2073401" y="3079467"/>
            <a:chExt cx="1683000" cy="1367335"/>
          </a:xfrm>
        </p:grpSpPr>
        <p:sp>
          <p:nvSpPr>
            <p:cNvPr id="291" name="Google Shape;291;p45"/>
            <p:cNvSpPr/>
            <p:nvPr/>
          </p:nvSpPr>
          <p:spPr>
            <a:xfrm>
              <a:off x="2191011" y="3079475"/>
              <a:ext cx="1294800" cy="133500"/>
            </a:xfrm>
            <a:prstGeom prst="rect">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 name="Google Shape;292;p45"/>
            <p:cNvSpPr txBox="1"/>
            <p:nvPr/>
          </p:nvSpPr>
          <p:spPr>
            <a:xfrm>
              <a:off x="2073401" y="3503002"/>
              <a:ext cx="1683000" cy="94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 Predicted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September 2021</a:t>
              </a:r>
              <a:endParaRPr sz="1800" b="0" i="0" u="none" strike="noStrike" cap="none">
                <a:solidFill>
                  <a:srgbClr val="000000"/>
                </a:solidFill>
                <a:latin typeface="Roboto"/>
                <a:ea typeface="Roboto"/>
                <a:cs typeface="Roboto"/>
                <a:sym typeface="Roboto"/>
              </a:endParaRPr>
            </a:p>
          </p:txBody>
        </p:sp>
        <p:grpSp>
          <p:nvGrpSpPr>
            <p:cNvPr id="293" name="Google Shape;293;p45"/>
            <p:cNvGrpSpPr/>
            <p:nvPr/>
          </p:nvGrpSpPr>
          <p:grpSpPr>
            <a:xfrm rot="10800000">
              <a:off x="2149293" y="3079467"/>
              <a:ext cx="92400" cy="411825"/>
              <a:chOff x="2072481" y="2563700"/>
              <a:chExt cx="92400" cy="411825"/>
            </a:xfrm>
          </p:grpSpPr>
          <p:cxnSp>
            <p:nvCxnSpPr>
              <p:cNvPr id="294" name="Google Shape;294;p45"/>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95" name="Google Shape;295;p45"/>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grpSp>
        <p:nvGrpSpPr>
          <p:cNvPr id="296" name="Google Shape;296;p45"/>
          <p:cNvGrpSpPr/>
          <p:nvPr/>
        </p:nvGrpSpPr>
        <p:grpSpPr>
          <a:xfrm>
            <a:off x="76416" y="976289"/>
            <a:ext cx="1683000" cy="1876498"/>
            <a:chOff x="3386766" y="1336477"/>
            <a:chExt cx="1683000" cy="1876498"/>
          </a:xfrm>
        </p:grpSpPr>
        <p:sp>
          <p:nvSpPr>
            <p:cNvPr id="297" name="Google Shape;297;p45"/>
            <p:cNvSpPr/>
            <p:nvPr/>
          </p:nvSpPr>
          <p:spPr>
            <a:xfrm>
              <a:off x="3485717" y="3079475"/>
              <a:ext cx="1294800" cy="133500"/>
            </a:xfrm>
            <a:prstGeom prst="rect">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 name="Google Shape;298;p45"/>
            <p:cNvSpPr txBox="1"/>
            <p:nvPr/>
          </p:nvSpPr>
          <p:spPr>
            <a:xfrm>
              <a:off x="3386766" y="1336477"/>
              <a:ext cx="1683000" cy="14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Roboto"/>
                  <a:ea typeface="Roboto"/>
                  <a:cs typeface="Roboto"/>
                  <a:sym typeface="Roboto"/>
                </a:rPr>
                <a:t>An Inspiring and Engaging Ocean</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1600"/>
                </a:spcBef>
                <a:spcAft>
                  <a:spcPts val="1600"/>
                </a:spcAft>
                <a:buClr>
                  <a:srgbClr val="000000"/>
                </a:buClr>
                <a:buSzPts val="1800"/>
                <a:buFont typeface="Arial"/>
                <a:buNone/>
              </a:pPr>
              <a:r>
                <a:rPr lang="en" sz="1800" b="0" i="0" u="none" strike="noStrike" cap="none">
                  <a:solidFill>
                    <a:srgbClr val="000000"/>
                  </a:solidFill>
                  <a:latin typeface="Roboto"/>
                  <a:ea typeface="Roboto"/>
                  <a:cs typeface="Roboto"/>
                  <a:sym typeface="Roboto"/>
                </a:rPr>
                <a:t>July 2021</a:t>
              </a:r>
              <a:endParaRPr sz="1800" b="0" i="0" u="none" strike="noStrike" cap="none">
                <a:solidFill>
                  <a:srgbClr val="000000"/>
                </a:solidFill>
                <a:latin typeface="Roboto"/>
                <a:ea typeface="Roboto"/>
                <a:cs typeface="Roboto"/>
                <a:sym typeface="Roboto"/>
              </a:endParaRPr>
            </a:p>
          </p:txBody>
        </p:sp>
        <p:grpSp>
          <p:nvGrpSpPr>
            <p:cNvPr id="299" name="Google Shape;299;p45"/>
            <p:cNvGrpSpPr/>
            <p:nvPr/>
          </p:nvGrpSpPr>
          <p:grpSpPr>
            <a:xfrm>
              <a:off x="3435870" y="2800065"/>
              <a:ext cx="92400" cy="411825"/>
              <a:chOff x="845575" y="2563700"/>
              <a:chExt cx="92400" cy="411825"/>
            </a:xfrm>
          </p:grpSpPr>
          <p:sp>
            <p:nvSpPr>
              <p:cNvPr id="300" name="Google Shape;300;p45"/>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cxnSp>
            <p:nvCxnSpPr>
              <p:cNvPr id="301" name="Google Shape;301;p4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sp>
        <p:nvSpPr>
          <p:cNvPr id="302" name="Google Shape;302;p45"/>
          <p:cNvSpPr txBox="1"/>
          <p:nvPr/>
        </p:nvSpPr>
        <p:spPr>
          <a:xfrm>
            <a:off x="3192919" y="2776350"/>
            <a:ext cx="936600" cy="3693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2022</a:t>
            </a:r>
            <a:endParaRPr sz="1500" b="1" i="0" u="none" strike="noStrike" cap="none">
              <a:solidFill>
                <a:srgbClr val="000000"/>
              </a:solidFill>
              <a:latin typeface="Arial"/>
              <a:ea typeface="Arial"/>
              <a:cs typeface="Arial"/>
              <a:sym typeface="Arial"/>
            </a:endParaRPr>
          </a:p>
        </p:txBody>
      </p:sp>
      <p:sp>
        <p:nvSpPr>
          <p:cNvPr id="303" name="Google Shape;303;p45"/>
          <p:cNvSpPr txBox="1"/>
          <p:nvPr/>
        </p:nvSpPr>
        <p:spPr>
          <a:xfrm>
            <a:off x="76331" y="2795550"/>
            <a:ext cx="936600" cy="3693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2021</a:t>
            </a:r>
            <a:endParaRPr sz="1500" b="1"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648742" y="1600446"/>
            <a:ext cx="7886700" cy="1257300"/>
          </a:xfrm>
          <a:prstGeom prst="rect">
            <a:avLst/>
          </a:prstGeom>
          <a:solidFill>
            <a:srgbClr val="5EA6D5">
              <a:alpha val="40000"/>
            </a:srgbClr>
          </a:solidFill>
          <a:ln>
            <a:noFill/>
          </a:ln>
        </p:spPr>
        <p:txBody>
          <a:bodyPr spcFirstLastPara="1" wrap="square" lIns="68575" tIns="34275" rIns="68575" bIns="34275" anchor="ctr" anchorCtr="0">
            <a:noAutofit/>
          </a:bodyPr>
          <a:lstStyle/>
          <a:p>
            <a:pPr marL="0" lvl="0" indent="0" algn="ctr" rtl="0">
              <a:lnSpc>
                <a:spcPct val="80000"/>
              </a:lnSpc>
              <a:spcBef>
                <a:spcPts val="0"/>
              </a:spcBef>
              <a:spcAft>
                <a:spcPts val="0"/>
              </a:spcAft>
              <a:buClr>
                <a:srgbClr val="1C355E"/>
              </a:buClr>
              <a:buSzPts val="4500"/>
              <a:buFont typeface="Corbel"/>
              <a:buNone/>
            </a:pPr>
            <a:r>
              <a:rPr lang="en">
                <a:solidFill>
                  <a:srgbClr val="FFFFFF"/>
                </a:solidFill>
              </a:rPr>
              <a:t>THANK YOU</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txBox="1">
            <a:spLocks noGrp="1"/>
          </p:cNvSpPr>
          <p:nvPr>
            <p:ph type="title"/>
          </p:nvPr>
        </p:nvSpPr>
        <p:spPr>
          <a:xfrm>
            <a:off x="747469" y="132075"/>
            <a:ext cx="8331600" cy="685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UN General Assembly Proclamation</a:t>
            </a:r>
            <a:endParaRPr/>
          </a:p>
        </p:txBody>
      </p:sp>
      <p:sp>
        <p:nvSpPr>
          <p:cNvPr id="315" name="Google Shape;315;p47"/>
          <p:cNvSpPr txBox="1">
            <a:spLocks noGrp="1"/>
          </p:cNvSpPr>
          <p:nvPr>
            <p:ph type="body" idx="1"/>
          </p:nvPr>
        </p:nvSpPr>
        <p:spPr>
          <a:xfrm>
            <a:off x="3646388" y="1150041"/>
            <a:ext cx="4504200" cy="3649800"/>
          </a:xfrm>
          <a:prstGeom prst="rect">
            <a:avLst/>
          </a:prstGeom>
        </p:spPr>
        <p:txBody>
          <a:bodyPr spcFirstLastPara="1" wrap="square" lIns="68575" tIns="34275" rIns="68575" bIns="34275" anchor="t" anchorCtr="0">
            <a:noAutofit/>
          </a:bodyPr>
          <a:lstStyle/>
          <a:p>
            <a:pPr marL="342900" lvl="0" indent="-311150" algn="l" rtl="0">
              <a:spcBef>
                <a:spcPts val="900"/>
              </a:spcBef>
              <a:spcAft>
                <a:spcPts val="0"/>
              </a:spcAft>
              <a:buClr>
                <a:srgbClr val="000000"/>
              </a:buClr>
              <a:buSzPts val="2300"/>
              <a:buFont typeface="Arial"/>
              <a:buChar char="▪"/>
            </a:pPr>
            <a:r>
              <a:rPr lang="en" sz="2300">
                <a:solidFill>
                  <a:srgbClr val="000000"/>
                </a:solidFill>
                <a:latin typeface="Arial"/>
                <a:ea typeface="Arial"/>
                <a:cs typeface="Arial"/>
                <a:sym typeface="Arial"/>
              </a:rPr>
              <a:t>Dec. 6, 2017</a:t>
            </a:r>
            <a:endParaRPr sz="2300">
              <a:solidFill>
                <a:srgbClr val="000000"/>
              </a:solidFill>
              <a:latin typeface="Arial"/>
              <a:ea typeface="Arial"/>
              <a:cs typeface="Arial"/>
              <a:sym typeface="Arial"/>
            </a:endParaRPr>
          </a:p>
          <a:p>
            <a:pPr marL="342900" lvl="0" indent="-311150" algn="l" rtl="0">
              <a:spcBef>
                <a:spcPts val="0"/>
              </a:spcBef>
              <a:spcAft>
                <a:spcPts val="0"/>
              </a:spcAft>
              <a:buClr>
                <a:srgbClr val="000000"/>
              </a:buClr>
              <a:buSzPts val="2300"/>
              <a:buFont typeface="Arial"/>
              <a:buChar char="▪"/>
            </a:pPr>
            <a:r>
              <a:rPr lang="en" sz="2300">
                <a:solidFill>
                  <a:srgbClr val="000000"/>
                </a:solidFill>
                <a:latin typeface="Arial"/>
                <a:ea typeface="Arial"/>
                <a:cs typeface="Arial"/>
                <a:sym typeface="Arial"/>
              </a:rPr>
              <a:t>Omnibus Resolution for Oceans and the Law of the Sea (A/RES/72/73) </a:t>
            </a:r>
            <a:endParaRPr sz="2300">
              <a:solidFill>
                <a:srgbClr val="000000"/>
              </a:solidFill>
              <a:latin typeface="Arial"/>
              <a:ea typeface="Arial"/>
              <a:cs typeface="Arial"/>
              <a:sym typeface="Arial"/>
            </a:endParaRPr>
          </a:p>
          <a:p>
            <a:pPr marL="0" lvl="0" indent="0" algn="l" rtl="0">
              <a:spcBef>
                <a:spcPts val="900"/>
              </a:spcBef>
              <a:spcAft>
                <a:spcPts val="0"/>
              </a:spcAft>
              <a:buNone/>
            </a:pPr>
            <a:endParaRPr sz="1800">
              <a:solidFill>
                <a:srgbClr val="000000"/>
              </a:solidFill>
              <a:latin typeface="Arial"/>
              <a:ea typeface="Arial"/>
              <a:cs typeface="Arial"/>
              <a:sym typeface="Arial"/>
            </a:endParaRPr>
          </a:p>
          <a:p>
            <a:pPr marL="685800" lvl="1" indent="-279400" algn="l" rtl="0">
              <a:spcBef>
                <a:spcPts val="200"/>
              </a:spcBef>
              <a:spcAft>
                <a:spcPts val="0"/>
              </a:spcAft>
              <a:buClr>
                <a:srgbClr val="000000"/>
              </a:buClr>
              <a:buSzPts val="1800"/>
              <a:buFont typeface="Arial"/>
              <a:buChar char="▪"/>
            </a:pPr>
            <a:r>
              <a:rPr lang="en" sz="1800">
                <a:solidFill>
                  <a:srgbClr val="000000"/>
                </a:solidFill>
                <a:latin typeface="Arial"/>
                <a:ea typeface="Arial"/>
                <a:cs typeface="Arial"/>
                <a:sym typeface="Arial"/>
              </a:rPr>
              <a:t>Proclaimed the </a:t>
            </a:r>
            <a:r>
              <a:rPr lang="en" sz="1800" b="1">
                <a:solidFill>
                  <a:srgbClr val="000000"/>
                </a:solidFill>
                <a:latin typeface="Arial"/>
                <a:ea typeface="Arial"/>
                <a:cs typeface="Arial"/>
                <a:sym typeface="Arial"/>
              </a:rPr>
              <a:t>UN Decade of Ocean Science for Sustainable Development</a:t>
            </a:r>
            <a:r>
              <a:rPr lang="en" sz="1800">
                <a:solidFill>
                  <a:srgbClr val="000000"/>
                </a:solidFill>
                <a:latin typeface="Arial"/>
                <a:ea typeface="Arial"/>
                <a:cs typeface="Arial"/>
                <a:sym typeface="Arial"/>
              </a:rPr>
              <a:t> 2021-2030</a:t>
            </a:r>
            <a:endParaRPr sz="1800">
              <a:solidFill>
                <a:srgbClr val="000000"/>
              </a:solidFill>
              <a:latin typeface="Arial"/>
              <a:ea typeface="Arial"/>
              <a:cs typeface="Arial"/>
              <a:sym typeface="Arial"/>
            </a:endParaRPr>
          </a:p>
          <a:p>
            <a:pPr marL="685800" lvl="1" indent="-279400" algn="l"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Called upon the IOC to prepare an </a:t>
            </a:r>
            <a:r>
              <a:rPr lang="en" sz="1800" b="1">
                <a:solidFill>
                  <a:srgbClr val="000000"/>
                </a:solidFill>
                <a:latin typeface="Arial"/>
                <a:ea typeface="Arial"/>
                <a:cs typeface="Arial"/>
                <a:sym typeface="Arial"/>
              </a:rPr>
              <a:t>implementation plan</a:t>
            </a:r>
            <a:r>
              <a:rPr lang="en" sz="1800">
                <a:solidFill>
                  <a:srgbClr val="000000"/>
                </a:solidFill>
                <a:latin typeface="Arial"/>
                <a:ea typeface="Arial"/>
                <a:cs typeface="Arial"/>
                <a:sym typeface="Arial"/>
              </a:rPr>
              <a:t> for the Decade</a:t>
            </a:r>
            <a:endParaRPr sz="1800">
              <a:solidFill>
                <a:srgbClr val="000000"/>
              </a:solidFill>
              <a:latin typeface="Arial"/>
              <a:ea typeface="Arial"/>
              <a:cs typeface="Arial"/>
              <a:sym typeface="Arial"/>
            </a:endParaRPr>
          </a:p>
          <a:p>
            <a:pPr marL="685800" lvl="0" indent="0" algn="l" rtl="0">
              <a:spcBef>
                <a:spcPts val="900"/>
              </a:spcBef>
              <a:spcAft>
                <a:spcPts val="200"/>
              </a:spcAft>
              <a:buNone/>
            </a:pPr>
            <a:endParaRPr sz="1800">
              <a:solidFill>
                <a:srgbClr val="000000"/>
              </a:solidFill>
              <a:latin typeface="Arial"/>
              <a:ea typeface="Arial"/>
              <a:cs typeface="Arial"/>
              <a:sym typeface="Arial"/>
            </a:endParaRPr>
          </a:p>
        </p:txBody>
      </p:sp>
      <p:pic>
        <p:nvPicPr>
          <p:cNvPr id="316" name="Google Shape;316;p47"/>
          <p:cNvPicPr preferRelativeResize="0"/>
          <p:nvPr/>
        </p:nvPicPr>
        <p:blipFill rotWithShape="1">
          <a:blip r:embed="rId3">
            <a:alphaModFix/>
          </a:blip>
          <a:srcRect/>
          <a:stretch/>
        </p:blipFill>
        <p:spPr>
          <a:xfrm>
            <a:off x="0" y="806306"/>
            <a:ext cx="3428663" cy="4337193"/>
          </a:xfrm>
          <a:prstGeom prst="rect">
            <a:avLst/>
          </a:prstGeom>
          <a:noFill/>
          <a:ln>
            <a:noFill/>
          </a:ln>
        </p:spPr>
      </p:pic>
      <p:pic>
        <p:nvPicPr>
          <p:cNvPr id="317" name="Google Shape;317;p47"/>
          <p:cNvPicPr preferRelativeResize="0"/>
          <p:nvPr/>
        </p:nvPicPr>
        <p:blipFill>
          <a:blip r:embed="rId4">
            <a:alphaModFix/>
          </a:blip>
          <a:stretch>
            <a:fillRect/>
          </a:stretch>
        </p:blipFill>
        <p:spPr>
          <a:xfrm>
            <a:off x="84338" y="149934"/>
            <a:ext cx="663131" cy="65008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a:themeElements>
    <a:clrScheme name="Custom 1">
      <a:dk1>
        <a:srgbClr val="2C2C2C"/>
      </a:dk1>
      <a:lt1>
        <a:srgbClr val="FFFFFF"/>
      </a:lt1>
      <a:dk2>
        <a:srgbClr val="099BDD"/>
      </a:dk2>
      <a:lt2>
        <a:srgbClr val="F2F2F2"/>
      </a:lt2>
      <a:accent1>
        <a:srgbClr val="0674A5"/>
      </a:accent1>
      <a:accent2>
        <a:srgbClr val="FFC000"/>
      </a:accent2>
      <a:accent3>
        <a:srgbClr val="05995A"/>
      </a:accent3>
      <a:accent4>
        <a:srgbClr val="C04908"/>
      </a:accent4>
      <a:accent5>
        <a:srgbClr val="828288"/>
      </a:accent5>
      <a:accent6>
        <a:srgbClr val="005DBA"/>
      </a:accent6>
      <a:hlink>
        <a:srgbClr val="A5A5A5"/>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nded">
  <a:themeElements>
    <a:clrScheme name="Custom 1">
      <a:dk1>
        <a:srgbClr val="2C2C2C"/>
      </a:dk1>
      <a:lt1>
        <a:srgbClr val="FFFFFF"/>
      </a:lt1>
      <a:dk2>
        <a:srgbClr val="099BDD"/>
      </a:dk2>
      <a:lt2>
        <a:srgbClr val="F2F2F2"/>
      </a:lt2>
      <a:accent1>
        <a:srgbClr val="0674A5"/>
      </a:accent1>
      <a:accent2>
        <a:srgbClr val="FFC000"/>
      </a:accent2>
      <a:accent3>
        <a:srgbClr val="05995A"/>
      </a:accent3>
      <a:accent4>
        <a:srgbClr val="C04908"/>
      </a:accent4>
      <a:accent5>
        <a:srgbClr val="828288"/>
      </a:accent5>
      <a:accent6>
        <a:srgbClr val="005DBA"/>
      </a:accent6>
      <a:hlink>
        <a:srgbClr val="A5A5A5"/>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nded">
  <a:themeElements>
    <a:clrScheme name="Custom 1">
      <a:dk1>
        <a:srgbClr val="2C2C2C"/>
      </a:dk1>
      <a:lt1>
        <a:srgbClr val="FFFFFF"/>
      </a:lt1>
      <a:dk2>
        <a:srgbClr val="099BDD"/>
      </a:dk2>
      <a:lt2>
        <a:srgbClr val="F2F2F2"/>
      </a:lt2>
      <a:accent1>
        <a:srgbClr val="0674A5"/>
      </a:accent1>
      <a:accent2>
        <a:srgbClr val="FFC000"/>
      </a:accent2>
      <a:accent3>
        <a:srgbClr val="05995A"/>
      </a:accent3>
      <a:accent4>
        <a:srgbClr val="C04908"/>
      </a:accent4>
      <a:accent5>
        <a:srgbClr val="828288"/>
      </a:accent5>
      <a:accent6>
        <a:srgbClr val="005DBA"/>
      </a:accent6>
      <a:hlink>
        <a:srgbClr val="A5A5A5"/>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1618</Words>
  <Application>Microsoft Macintosh PowerPoint</Application>
  <PresentationFormat>On-screen Show (16:9)</PresentationFormat>
  <Paragraphs>169</Paragraphs>
  <Slides>13</Slides>
  <Notes>13</Notes>
  <HiddenSlides>1</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13</vt:i4>
      </vt:variant>
    </vt:vector>
  </HeadingPairs>
  <TitlesOfParts>
    <vt:vector size="22" baseType="lpstr">
      <vt:lpstr>Arial</vt:lpstr>
      <vt:lpstr>Roboto</vt:lpstr>
      <vt:lpstr>Noto Sans Symbols</vt:lpstr>
      <vt:lpstr>Corbel</vt:lpstr>
      <vt:lpstr>Calibri</vt:lpstr>
      <vt:lpstr>Simple Light</vt:lpstr>
      <vt:lpstr>Banded</vt:lpstr>
      <vt:lpstr>Banded</vt:lpstr>
      <vt:lpstr>Banded</vt:lpstr>
      <vt:lpstr>UN DECADE OF OCEAN SCIENCE FOR SUSTAINABLE DEVELOPMENT: </vt:lpstr>
      <vt:lpstr>What is a Decade Action?</vt:lpstr>
      <vt:lpstr>Levels of Decade Actions</vt:lpstr>
      <vt:lpstr>From Planning to Implementation (since Oct 2020)</vt:lpstr>
      <vt:lpstr>17 USG Submissions - All Endorsed! Involving all ocean basins, all 7 Decade Outcomes -- as well as all 10 Decade Challenges and 11 of the 17 SDGs!</vt:lpstr>
      <vt:lpstr>Where Are We Now?</vt:lpstr>
      <vt:lpstr>Timeline for Laboratories</vt:lpstr>
      <vt:lpstr>THANK YOU</vt:lpstr>
      <vt:lpstr>UN General Assembly Proclamation</vt:lpstr>
      <vt:lpstr>DECADE ACTION FRAMEWORK</vt:lpstr>
      <vt:lpstr>7 Societal Outcomes</vt:lpstr>
      <vt:lpstr>Origins of the Decade</vt:lpstr>
      <vt:lpstr>Engagement Strategy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DECADE OF OCEAN SCIENCE FOR SUSTAINABLE DEVELOPMENT: </dc:title>
  <cp:lastModifiedBy>Sarah North</cp:lastModifiedBy>
  <cp:revision>1</cp:revision>
  <dcterms:modified xsi:type="dcterms:W3CDTF">2021-09-13T06:46:38Z</dcterms:modified>
</cp:coreProperties>
</file>