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  <p:sldMasterId id="2147483663" r:id="rId3"/>
  </p:sldMasterIdLst>
  <p:notesMasterIdLst>
    <p:notesMasterId r:id="rId12"/>
  </p:notesMasterIdLst>
  <p:sldIdLst>
    <p:sldId id="256" r:id="rId4"/>
    <p:sldId id="387" r:id="rId5"/>
    <p:sldId id="391" r:id="rId6"/>
    <p:sldId id="390" r:id="rId7"/>
    <p:sldId id="385" r:id="rId8"/>
    <p:sldId id="388" r:id="rId9"/>
    <p:sldId id="389" r:id="rId10"/>
    <p:sldId id="261" r:id="rId11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0C54E-3933-4A21-BD2B-F9A1F4EF7C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596543-E310-4EEF-8658-F0AE9C87B834}">
      <dgm:prSet custT="1"/>
      <dgm:spPr/>
      <dgm:t>
        <a:bodyPr/>
        <a:lstStyle/>
        <a:p>
          <a:pPr rtl="0"/>
          <a:r>
            <a:rPr lang="fr-FR" sz="1800" dirty="0" err="1"/>
            <a:t>Deployment</a:t>
          </a:r>
          <a:r>
            <a:rPr lang="fr-FR" sz="1800" dirty="0"/>
            <a:t> </a:t>
          </a:r>
        </a:p>
      </dgm:t>
    </dgm:pt>
    <dgm:pt modelId="{3BA35F8A-F1FD-4160-BF44-759BD27E5BCF}" type="parTrans" cxnId="{9E630031-994A-426C-AAEE-4AB7D3C9969D}">
      <dgm:prSet/>
      <dgm:spPr/>
      <dgm:t>
        <a:bodyPr/>
        <a:lstStyle/>
        <a:p>
          <a:endParaRPr lang="fr-FR" sz="3600"/>
        </a:p>
      </dgm:t>
    </dgm:pt>
    <dgm:pt modelId="{3D6293BF-C6F5-4509-856E-BF204FE38545}" type="sibTrans" cxnId="{9E630031-994A-426C-AAEE-4AB7D3C9969D}">
      <dgm:prSet/>
      <dgm:spPr/>
      <dgm:t>
        <a:bodyPr/>
        <a:lstStyle/>
        <a:p>
          <a:endParaRPr lang="fr-FR" sz="3600"/>
        </a:p>
      </dgm:t>
    </dgm:pt>
    <dgm:pt modelId="{11C1665A-ECBE-4CEE-A603-0530BBAA751A}">
      <dgm:prSet custT="1"/>
      <dgm:spPr/>
      <dgm:t>
        <a:bodyPr/>
        <a:lstStyle/>
        <a:p>
          <a:pPr rtl="0"/>
          <a:r>
            <a:rPr lang="en-US" sz="1800" b="0" dirty="0"/>
            <a:t>92 SVP-B buoys deployed since July 2020</a:t>
          </a:r>
          <a:endParaRPr lang="fr-FR" sz="1800" dirty="0"/>
        </a:p>
      </dgm:t>
    </dgm:pt>
    <dgm:pt modelId="{863E9820-363C-438B-8871-4E40F41DB024}" type="parTrans" cxnId="{467B9D12-CA44-4670-907E-BA8D7C20829E}">
      <dgm:prSet/>
      <dgm:spPr/>
      <dgm:t>
        <a:bodyPr/>
        <a:lstStyle/>
        <a:p>
          <a:endParaRPr lang="fr-FR"/>
        </a:p>
      </dgm:t>
    </dgm:pt>
    <dgm:pt modelId="{2B306796-7EE6-47EF-B421-8CA05BAC28D3}" type="sibTrans" cxnId="{467B9D12-CA44-4670-907E-BA8D7C20829E}">
      <dgm:prSet/>
      <dgm:spPr/>
      <dgm:t>
        <a:bodyPr/>
        <a:lstStyle/>
        <a:p>
          <a:endParaRPr lang="fr-FR"/>
        </a:p>
      </dgm:t>
    </dgm:pt>
    <dgm:pt modelId="{1B545799-B155-49A2-A88A-476D6271D962}">
      <dgm:prSet custT="1"/>
      <dgm:spPr/>
      <dgm:t>
        <a:bodyPr/>
        <a:lstStyle/>
        <a:p>
          <a:r>
            <a:rPr lang="fr-FR" sz="1800" dirty="0"/>
            <a:t>46 </a:t>
          </a:r>
          <a:r>
            <a:rPr lang="fr-FR" sz="1800" dirty="0" err="1"/>
            <a:t>buoys</a:t>
          </a:r>
          <a:r>
            <a:rPr lang="fr-FR" sz="1800" dirty="0"/>
            <a:t> </a:t>
          </a:r>
          <a:r>
            <a:rPr lang="fr-FR" sz="1800" dirty="0" err="1"/>
            <a:t>deployed</a:t>
          </a:r>
          <a:r>
            <a:rPr lang="fr-FR" sz="1800" dirty="0"/>
            <a:t> </a:t>
          </a:r>
          <a:r>
            <a:rPr lang="fr-FR" sz="1800" dirty="0" err="1"/>
            <a:t>july</a:t>
          </a:r>
          <a:r>
            <a:rPr lang="fr-FR" sz="1800" dirty="0"/>
            <a:t> 2020 to </a:t>
          </a:r>
          <a:r>
            <a:rPr lang="fr-FR" sz="1800" dirty="0" err="1"/>
            <a:t>june</a:t>
          </a:r>
          <a:r>
            <a:rPr lang="fr-FR" sz="1800" dirty="0"/>
            <a:t> 2021, 67 </a:t>
          </a:r>
          <a:r>
            <a:rPr lang="fr-FR" sz="1800" dirty="0" err="1"/>
            <a:t>still</a:t>
          </a:r>
          <a:r>
            <a:rPr lang="fr-FR" sz="1800" dirty="0"/>
            <a:t> </a:t>
          </a:r>
          <a:r>
            <a:rPr lang="fr-FR" sz="1800" dirty="0" err="1"/>
            <a:t>operational</a:t>
          </a:r>
          <a:r>
            <a:rPr lang="fr-FR" sz="1800" dirty="0"/>
            <a:t>. Total of 154 </a:t>
          </a:r>
          <a:r>
            <a:rPr lang="fr-FR" sz="1800" dirty="0" err="1"/>
            <a:t>deployed</a:t>
          </a:r>
          <a:r>
            <a:rPr lang="fr-FR" sz="1800" dirty="0"/>
            <a:t> </a:t>
          </a:r>
          <a:r>
            <a:rPr lang="fr-FR" sz="1800" dirty="0" err="1"/>
            <a:t>buoys</a:t>
          </a:r>
          <a:r>
            <a:rPr lang="fr-FR" sz="1800" dirty="0"/>
            <a:t> </a:t>
          </a:r>
          <a:r>
            <a:rPr lang="fr-FR" sz="1800" dirty="0" err="1"/>
            <a:t>since</a:t>
          </a:r>
          <a:r>
            <a:rPr lang="fr-FR" sz="1800" dirty="0"/>
            <a:t> </a:t>
          </a:r>
          <a:r>
            <a:rPr lang="fr-FR" sz="1800" dirty="0" err="1"/>
            <a:t>beginning</a:t>
          </a:r>
          <a:r>
            <a:rPr lang="fr-FR" sz="1800" dirty="0"/>
            <a:t> </a:t>
          </a:r>
        </a:p>
      </dgm:t>
    </dgm:pt>
    <dgm:pt modelId="{76B91413-353C-4B06-8D45-1B7948635374}" type="parTrans" cxnId="{78624EB9-7A03-43AD-9948-88880E1E0AAA}">
      <dgm:prSet/>
      <dgm:spPr/>
      <dgm:t>
        <a:bodyPr/>
        <a:lstStyle/>
        <a:p>
          <a:endParaRPr lang="fr-FR"/>
        </a:p>
      </dgm:t>
    </dgm:pt>
    <dgm:pt modelId="{32A154A3-C99F-4622-B705-1411DBED5BDB}" type="sibTrans" cxnId="{78624EB9-7A03-43AD-9948-88880E1E0AAA}">
      <dgm:prSet/>
      <dgm:spPr/>
      <dgm:t>
        <a:bodyPr/>
        <a:lstStyle/>
        <a:p>
          <a:endParaRPr lang="fr-FR"/>
        </a:p>
      </dgm:t>
    </dgm:pt>
    <dgm:pt modelId="{4222854D-5CD1-437F-AEBD-EB57186FEFEF}">
      <dgm:prSet custT="1"/>
      <dgm:spPr/>
      <dgm:t>
        <a:bodyPr/>
        <a:lstStyle/>
        <a:p>
          <a:r>
            <a:rPr lang="fr-FR" sz="1800" dirty="0"/>
            <a:t>TRUSTED </a:t>
          </a:r>
          <a:r>
            <a:rPr lang="fr-FR" sz="1800" dirty="0" err="1"/>
            <a:t>project</a:t>
          </a:r>
          <a:endParaRPr lang="fr-FR" sz="1800" dirty="0"/>
        </a:p>
      </dgm:t>
    </dgm:pt>
    <dgm:pt modelId="{A6499E87-F8F7-44AE-9FE4-D369E28C3F31}" type="parTrans" cxnId="{C96B9986-F9D8-4C42-B6FB-97251BB7BE47}">
      <dgm:prSet/>
      <dgm:spPr/>
      <dgm:t>
        <a:bodyPr/>
        <a:lstStyle/>
        <a:p>
          <a:endParaRPr lang="fr-FR"/>
        </a:p>
      </dgm:t>
    </dgm:pt>
    <dgm:pt modelId="{C1F494D7-0DEE-4079-9701-85D1BD2A4622}" type="sibTrans" cxnId="{C96B9986-F9D8-4C42-B6FB-97251BB7BE47}">
      <dgm:prSet/>
      <dgm:spPr/>
      <dgm:t>
        <a:bodyPr/>
        <a:lstStyle/>
        <a:p>
          <a:endParaRPr lang="fr-FR"/>
        </a:p>
      </dgm:t>
    </dgm:pt>
    <dgm:pt modelId="{361A0B6C-BB63-42E7-A5A5-28933AAD884E}">
      <dgm:prSet custT="1"/>
      <dgm:spPr/>
      <dgm:t>
        <a:bodyPr/>
        <a:lstStyle/>
        <a:p>
          <a:r>
            <a:rPr lang="fr-FR" sz="1800" dirty="0"/>
            <a:t>E-SURFMAR Programme management</a:t>
          </a:r>
        </a:p>
      </dgm:t>
    </dgm:pt>
    <dgm:pt modelId="{84CAB877-FBD9-4CAA-8D9D-0101ADAE44A3}" type="parTrans" cxnId="{95CAABB8-F206-484B-835D-0FA400472C9D}">
      <dgm:prSet/>
      <dgm:spPr/>
      <dgm:t>
        <a:bodyPr/>
        <a:lstStyle/>
        <a:p>
          <a:endParaRPr lang="fr-FR"/>
        </a:p>
      </dgm:t>
    </dgm:pt>
    <dgm:pt modelId="{64E118B3-D0B3-4F03-A5B3-A3C7B8DEDD8A}" type="sibTrans" cxnId="{95CAABB8-F206-484B-835D-0FA400472C9D}">
      <dgm:prSet/>
      <dgm:spPr/>
      <dgm:t>
        <a:bodyPr/>
        <a:lstStyle/>
        <a:p>
          <a:endParaRPr lang="fr-FR"/>
        </a:p>
      </dgm:t>
    </dgm:pt>
    <dgm:pt modelId="{7D333B37-82BA-4F45-BF31-E8DAEE97B5E6}">
      <dgm:prSet custT="1"/>
      <dgm:spPr/>
      <dgm:t>
        <a:bodyPr/>
        <a:lstStyle/>
        <a:p>
          <a:r>
            <a:rPr lang="fr-FR" sz="1800" dirty="0"/>
            <a:t>Christophe Guillerm </a:t>
          </a:r>
          <a:r>
            <a:rPr lang="fr-FR" sz="1800" dirty="0" err="1"/>
            <a:t>still</a:t>
          </a:r>
          <a:r>
            <a:rPr lang="fr-FR" sz="1800" dirty="0"/>
            <a:t> PM </a:t>
          </a:r>
          <a:r>
            <a:rPr lang="fr-FR" sz="1800" dirty="0" err="1"/>
            <a:t>until</a:t>
          </a:r>
          <a:r>
            <a:rPr lang="fr-FR" sz="1800" dirty="0"/>
            <a:t> avril 2022.</a:t>
          </a:r>
        </a:p>
      </dgm:t>
    </dgm:pt>
    <dgm:pt modelId="{713BAC7A-B354-4CA2-BAA7-3A5AE516B859}" type="sibTrans" cxnId="{AC7FE9AE-A345-41B8-947B-E36A3D0F1A83}">
      <dgm:prSet/>
      <dgm:spPr/>
      <dgm:t>
        <a:bodyPr/>
        <a:lstStyle/>
        <a:p>
          <a:endParaRPr lang="fr-FR"/>
        </a:p>
      </dgm:t>
    </dgm:pt>
    <dgm:pt modelId="{3924F041-BBE6-4C64-943D-FA7ECC6BA3D1}" type="parTrans" cxnId="{AC7FE9AE-A345-41B8-947B-E36A3D0F1A83}">
      <dgm:prSet/>
      <dgm:spPr/>
      <dgm:t>
        <a:bodyPr/>
        <a:lstStyle/>
        <a:p>
          <a:endParaRPr lang="fr-FR"/>
        </a:p>
      </dgm:t>
    </dgm:pt>
    <dgm:pt modelId="{FE2F0CA6-E3BE-4490-B570-D58CA3DC751B}">
      <dgm:prSet custT="1"/>
      <dgm:spPr/>
      <dgm:t>
        <a:bodyPr/>
        <a:lstStyle/>
        <a:p>
          <a:r>
            <a:rPr lang="fr-FR" sz="1800" dirty="0"/>
            <a:t>New PM </a:t>
          </a:r>
          <a:r>
            <a:rPr lang="fr-FR" sz="1800" dirty="0" err="1"/>
            <a:t>recruited</a:t>
          </a:r>
          <a:r>
            <a:rPr lang="fr-FR" sz="1800" dirty="0"/>
            <a:t>, Olivier Desprez de </a:t>
          </a:r>
          <a:r>
            <a:rPr lang="fr-FR" sz="1800" dirty="0" err="1"/>
            <a:t>Gésincourt</a:t>
          </a:r>
          <a:r>
            <a:rPr lang="fr-FR" sz="1800" dirty="0"/>
            <a:t> </a:t>
          </a:r>
          <a:r>
            <a:rPr lang="fr-FR" sz="1800" dirty="0" err="1"/>
            <a:t>arrived</a:t>
          </a:r>
          <a:r>
            <a:rPr lang="fr-FR" sz="1800" dirty="0"/>
            <a:t> on 09/2021, </a:t>
          </a:r>
          <a:r>
            <a:rPr lang="fr-FR" sz="1800" dirty="0" err="1"/>
            <a:t>will</a:t>
          </a:r>
          <a:r>
            <a:rPr lang="fr-FR" sz="1800" dirty="0"/>
            <a:t> </a:t>
          </a:r>
          <a:r>
            <a:rPr lang="fr-FR" sz="1800" dirty="0" err="1"/>
            <a:t>be</a:t>
          </a:r>
          <a:r>
            <a:rPr lang="fr-FR" sz="1800" dirty="0"/>
            <a:t> E-SURFMAR PM by 05/2022</a:t>
          </a:r>
        </a:p>
      </dgm:t>
    </dgm:pt>
    <dgm:pt modelId="{F7E0484D-E819-4C4E-8A67-082BB149403D}" type="sibTrans" cxnId="{06576FF9-C1F2-4243-9398-7C46EB0F666C}">
      <dgm:prSet/>
      <dgm:spPr/>
      <dgm:t>
        <a:bodyPr/>
        <a:lstStyle/>
        <a:p>
          <a:endParaRPr lang="fr-FR"/>
        </a:p>
      </dgm:t>
    </dgm:pt>
    <dgm:pt modelId="{C7CAE59F-F5F7-4215-BCAB-776CCBA08ED4}" type="parTrans" cxnId="{06576FF9-C1F2-4243-9398-7C46EB0F666C}">
      <dgm:prSet/>
      <dgm:spPr/>
      <dgm:t>
        <a:bodyPr/>
        <a:lstStyle/>
        <a:p>
          <a:endParaRPr lang="fr-FR"/>
        </a:p>
      </dgm:t>
    </dgm:pt>
    <dgm:pt modelId="{24044A0F-2081-476E-BFE6-92627AAB26D5}">
      <dgm:prSet custT="1"/>
      <dgm:spPr/>
      <dgm:t>
        <a:bodyPr/>
        <a:lstStyle/>
        <a:p>
          <a:r>
            <a:rPr lang="en-US" sz="1800" b="0" dirty="0"/>
            <a:t>Maybe 2022 new phase (III) : maybe 25 more buoys.</a:t>
          </a:r>
          <a:endParaRPr lang="fr-FR" sz="1800" dirty="0"/>
        </a:p>
      </dgm:t>
    </dgm:pt>
    <dgm:pt modelId="{6789F04F-5B2D-46D9-B62C-6A90D7E92C03}" type="parTrans" cxnId="{92D5242F-F5B4-4293-BEF9-DD67C1CF53D5}">
      <dgm:prSet/>
      <dgm:spPr/>
    </dgm:pt>
    <dgm:pt modelId="{23AFD30A-65B5-4A4F-9C52-C24C59C07607}" type="sibTrans" cxnId="{92D5242F-F5B4-4293-BEF9-DD67C1CF53D5}">
      <dgm:prSet/>
      <dgm:spPr/>
    </dgm:pt>
    <dgm:pt modelId="{433D91C3-5D44-4FA0-A5B0-82F1ADF91770}" type="pres">
      <dgm:prSet presAssocID="{5FD0C54E-3933-4A21-BD2B-F9A1F4EF7CC8}" presName="linear" presStyleCnt="0">
        <dgm:presLayoutVars>
          <dgm:dir/>
          <dgm:animLvl val="lvl"/>
          <dgm:resizeHandles val="exact"/>
        </dgm:presLayoutVars>
      </dgm:prSet>
      <dgm:spPr/>
    </dgm:pt>
    <dgm:pt modelId="{F7AAD71C-609C-4B24-8B4D-943E54296D95}" type="pres">
      <dgm:prSet presAssocID="{0F596543-E310-4EEF-8658-F0AE9C87B834}" presName="parentLin" presStyleCnt="0"/>
      <dgm:spPr/>
    </dgm:pt>
    <dgm:pt modelId="{EDEFD5A8-D4B5-4397-9129-02B77CEC9616}" type="pres">
      <dgm:prSet presAssocID="{0F596543-E310-4EEF-8658-F0AE9C87B834}" presName="parentLeftMargin" presStyleLbl="node1" presStyleIdx="0" presStyleCnt="3"/>
      <dgm:spPr/>
    </dgm:pt>
    <dgm:pt modelId="{9991D636-2E7A-411C-A4DE-DB1DBA04C544}" type="pres">
      <dgm:prSet presAssocID="{0F596543-E310-4EEF-8658-F0AE9C87B8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23E581-0B0D-4FC0-A7C3-021BB624D2B4}" type="pres">
      <dgm:prSet presAssocID="{0F596543-E310-4EEF-8658-F0AE9C87B834}" presName="negativeSpace" presStyleCnt="0"/>
      <dgm:spPr/>
    </dgm:pt>
    <dgm:pt modelId="{4828BB00-95CB-423B-83EB-4A618BD047F2}" type="pres">
      <dgm:prSet presAssocID="{0F596543-E310-4EEF-8658-F0AE9C87B834}" presName="childText" presStyleLbl="conFgAcc1" presStyleIdx="0" presStyleCnt="3">
        <dgm:presLayoutVars>
          <dgm:bulletEnabled val="1"/>
        </dgm:presLayoutVars>
      </dgm:prSet>
      <dgm:spPr/>
    </dgm:pt>
    <dgm:pt modelId="{AB1E793D-1808-467C-8E93-81049337B216}" type="pres">
      <dgm:prSet presAssocID="{3D6293BF-C6F5-4509-856E-BF204FE38545}" presName="spaceBetweenRectangles" presStyleCnt="0"/>
      <dgm:spPr/>
    </dgm:pt>
    <dgm:pt modelId="{34229DD6-F805-4707-9C17-C094FC82605D}" type="pres">
      <dgm:prSet presAssocID="{361A0B6C-BB63-42E7-A5A5-28933AAD884E}" presName="parentLin" presStyleCnt="0"/>
      <dgm:spPr/>
    </dgm:pt>
    <dgm:pt modelId="{216DFF06-29C9-4E53-AFAA-EE70572FDB1A}" type="pres">
      <dgm:prSet presAssocID="{361A0B6C-BB63-42E7-A5A5-28933AAD884E}" presName="parentLeftMargin" presStyleLbl="node1" presStyleIdx="0" presStyleCnt="3"/>
      <dgm:spPr/>
    </dgm:pt>
    <dgm:pt modelId="{9A71C570-4059-43E7-9CD7-9966D5389F34}" type="pres">
      <dgm:prSet presAssocID="{361A0B6C-BB63-42E7-A5A5-28933AAD88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86B744-8BD7-4AA9-BBEC-82AEF4CF3091}" type="pres">
      <dgm:prSet presAssocID="{361A0B6C-BB63-42E7-A5A5-28933AAD884E}" presName="negativeSpace" presStyleCnt="0"/>
      <dgm:spPr/>
    </dgm:pt>
    <dgm:pt modelId="{CC13DC22-8653-4222-8469-363B65810242}" type="pres">
      <dgm:prSet presAssocID="{361A0B6C-BB63-42E7-A5A5-28933AAD884E}" presName="childText" presStyleLbl="conFgAcc1" presStyleIdx="1" presStyleCnt="3">
        <dgm:presLayoutVars>
          <dgm:bulletEnabled val="1"/>
        </dgm:presLayoutVars>
      </dgm:prSet>
      <dgm:spPr/>
    </dgm:pt>
    <dgm:pt modelId="{F1E2C4F7-6830-4E53-A144-8014E1331DB5}" type="pres">
      <dgm:prSet presAssocID="{64E118B3-D0B3-4F03-A5B3-A3C7B8DEDD8A}" presName="spaceBetweenRectangles" presStyleCnt="0"/>
      <dgm:spPr/>
    </dgm:pt>
    <dgm:pt modelId="{F94BC5AD-2E67-4CE8-B257-80A02ABC4915}" type="pres">
      <dgm:prSet presAssocID="{4222854D-5CD1-437F-AEBD-EB57186FEFEF}" presName="parentLin" presStyleCnt="0"/>
      <dgm:spPr/>
    </dgm:pt>
    <dgm:pt modelId="{67DCCC89-E6FD-448A-9773-32AE57040A97}" type="pres">
      <dgm:prSet presAssocID="{4222854D-5CD1-437F-AEBD-EB57186FEFEF}" presName="parentLeftMargin" presStyleLbl="node1" presStyleIdx="1" presStyleCnt="3"/>
      <dgm:spPr/>
    </dgm:pt>
    <dgm:pt modelId="{7E4B18D1-8BE4-4E29-815C-CC17319DE25D}" type="pres">
      <dgm:prSet presAssocID="{4222854D-5CD1-437F-AEBD-EB57186FEFE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2C5CE8-8B95-4F7A-BD44-93E2E5B861AD}" type="pres">
      <dgm:prSet presAssocID="{4222854D-5CD1-437F-AEBD-EB57186FEFEF}" presName="negativeSpace" presStyleCnt="0"/>
      <dgm:spPr/>
    </dgm:pt>
    <dgm:pt modelId="{83E498F7-343F-49A8-BFF6-4C423BD5EFA7}" type="pres">
      <dgm:prSet presAssocID="{4222854D-5CD1-437F-AEBD-EB57186FE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67B9D12-CA44-4670-907E-BA8D7C20829E}" srcId="{0F596543-E310-4EEF-8658-F0AE9C87B834}" destId="{11C1665A-ECBE-4CEE-A603-0530BBAA751A}" srcOrd="0" destOrd="0" parTransId="{863E9820-363C-438B-8871-4E40F41DB024}" sibTransId="{2B306796-7EE6-47EF-B421-8CA05BAC28D3}"/>
    <dgm:cxn modelId="{92D5242F-F5B4-4293-BEF9-DD67C1CF53D5}" srcId="{4222854D-5CD1-437F-AEBD-EB57186FEFEF}" destId="{24044A0F-2081-476E-BFE6-92627AAB26D5}" srcOrd="1" destOrd="0" parTransId="{6789F04F-5B2D-46D9-B62C-6A90D7E92C03}" sibTransId="{23AFD30A-65B5-4A4F-9C52-C24C59C07607}"/>
    <dgm:cxn modelId="{9E630031-994A-426C-AAEE-4AB7D3C9969D}" srcId="{5FD0C54E-3933-4A21-BD2B-F9A1F4EF7CC8}" destId="{0F596543-E310-4EEF-8658-F0AE9C87B834}" srcOrd="0" destOrd="0" parTransId="{3BA35F8A-F1FD-4160-BF44-759BD27E5BCF}" sibTransId="{3D6293BF-C6F5-4509-856E-BF204FE38545}"/>
    <dgm:cxn modelId="{7BD8095C-7460-49DA-8C3F-9851AD7DEB40}" type="presOf" srcId="{361A0B6C-BB63-42E7-A5A5-28933AAD884E}" destId="{216DFF06-29C9-4E53-AFAA-EE70572FDB1A}" srcOrd="0" destOrd="0" presId="urn:microsoft.com/office/officeart/2005/8/layout/list1"/>
    <dgm:cxn modelId="{5365184D-1117-4F58-A9F4-53E3E17515B2}" type="presOf" srcId="{5FD0C54E-3933-4A21-BD2B-F9A1F4EF7CC8}" destId="{433D91C3-5D44-4FA0-A5B0-82F1ADF91770}" srcOrd="0" destOrd="0" presId="urn:microsoft.com/office/officeart/2005/8/layout/list1"/>
    <dgm:cxn modelId="{291FFA51-47C4-4B7E-9832-13C40EE05D3E}" type="presOf" srcId="{361A0B6C-BB63-42E7-A5A5-28933AAD884E}" destId="{9A71C570-4059-43E7-9CD7-9966D5389F34}" srcOrd="1" destOrd="0" presId="urn:microsoft.com/office/officeart/2005/8/layout/list1"/>
    <dgm:cxn modelId="{52EBC855-F3DF-4366-B91F-770F4F06C926}" type="presOf" srcId="{0F596543-E310-4EEF-8658-F0AE9C87B834}" destId="{EDEFD5A8-D4B5-4397-9129-02B77CEC9616}" srcOrd="0" destOrd="0" presId="urn:microsoft.com/office/officeart/2005/8/layout/list1"/>
    <dgm:cxn modelId="{75D92A56-92A7-43D2-A8CB-F241FFCB4DB2}" type="presOf" srcId="{7D333B37-82BA-4F45-BF31-E8DAEE97B5E6}" destId="{CC13DC22-8653-4222-8469-363B65810242}" srcOrd="0" destOrd="0" presId="urn:microsoft.com/office/officeart/2005/8/layout/list1"/>
    <dgm:cxn modelId="{C96B9986-F9D8-4C42-B6FB-97251BB7BE47}" srcId="{5FD0C54E-3933-4A21-BD2B-F9A1F4EF7CC8}" destId="{4222854D-5CD1-437F-AEBD-EB57186FEFEF}" srcOrd="2" destOrd="0" parTransId="{A6499E87-F8F7-44AE-9FE4-D369E28C3F31}" sibTransId="{C1F494D7-0DEE-4079-9701-85D1BD2A4622}"/>
    <dgm:cxn modelId="{15F7408C-D855-48D5-9D41-6BF55815C586}" type="presOf" srcId="{FE2F0CA6-E3BE-4490-B570-D58CA3DC751B}" destId="{CC13DC22-8653-4222-8469-363B65810242}" srcOrd="0" destOrd="1" presId="urn:microsoft.com/office/officeart/2005/8/layout/list1"/>
    <dgm:cxn modelId="{7B39838C-E1D3-4021-9D87-C2887C7A9484}" type="presOf" srcId="{1B545799-B155-49A2-A88A-476D6271D962}" destId="{83E498F7-343F-49A8-BFF6-4C423BD5EFA7}" srcOrd="0" destOrd="0" presId="urn:microsoft.com/office/officeart/2005/8/layout/list1"/>
    <dgm:cxn modelId="{AC7FE9AE-A345-41B8-947B-E36A3D0F1A83}" srcId="{361A0B6C-BB63-42E7-A5A5-28933AAD884E}" destId="{7D333B37-82BA-4F45-BF31-E8DAEE97B5E6}" srcOrd="0" destOrd="0" parTransId="{3924F041-BBE6-4C64-943D-FA7ECC6BA3D1}" sibTransId="{713BAC7A-B354-4CA2-BAA7-3A5AE516B859}"/>
    <dgm:cxn modelId="{2C1810B1-6DA2-4EE4-B7E5-0B3025A6A9B9}" type="presOf" srcId="{0F596543-E310-4EEF-8658-F0AE9C87B834}" destId="{9991D636-2E7A-411C-A4DE-DB1DBA04C544}" srcOrd="1" destOrd="0" presId="urn:microsoft.com/office/officeart/2005/8/layout/list1"/>
    <dgm:cxn modelId="{95CAABB8-F206-484B-835D-0FA400472C9D}" srcId="{5FD0C54E-3933-4A21-BD2B-F9A1F4EF7CC8}" destId="{361A0B6C-BB63-42E7-A5A5-28933AAD884E}" srcOrd="1" destOrd="0" parTransId="{84CAB877-FBD9-4CAA-8D9D-0101ADAE44A3}" sibTransId="{64E118B3-D0B3-4F03-A5B3-A3C7B8DEDD8A}"/>
    <dgm:cxn modelId="{78624EB9-7A03-43AD-9948-88880E1E0AAA}" srcId="{4222854D-5CD1-437F-AEBD-EB57186FEFEF}" destId="{1B545799-B155-49A2-A88A-476D6271D962}" srcOrd="0" destOrd="0" parTransId="{76B91413-353C-4B06-8D45-1B7948635374}" sibTransId="{32A154A3-C99F-4622-B705-1411DBED5BDB}"/>
    <dgm:cxn modelId="{3B3127D0-94D1-4B03-A08D-032CA9044DA8}" type="presOf" srcId="{24044A0F-2081-476E-BFE6-92627AAB26D5}" destId="{83E498F7-343F-49A8-BFF6-4C423BD5EFA7}" srcOrd="0" destOrd="1" presId="urn:microsoft.com/office/officeart/2005/8/layout/list1"/>
    <dgm:cxn modelId="{6300C2D7-0D64-4443-BE7C-5A6C1AAD2491}" type="presOf" srcId="{4222854D-5CD1-437F-AEBD-EB57186FEFEF}" destId="{7E4B18D1-8BE4-4E29-815C-CC17319DE25D}" srcOrd="1" destOrd="0" presId="urn:microsoft.com/office/officeart/2005/8/layout/list1"/>
    <dgm:cxn modelId="{F932F0E9-1B6E-4CF0-82A8-665410842A68}" type="presOf" srcId="{11C1665A-ECBE-4CEE-A603-0530BBAA751A}" destId="{4828BB00-95CB-423B-83EB-4A618BD047F2}" srcOrd="0" destOrd="0" presId="urn:microsoft.com/office/officeart/2005/8/layout/list1"/>
    <dgm:cxn modelId="{EDE0E5EA-B1BB-4B02-9126-3310EEA43FBF}" type="presOf" srcId="{4222854D-5CD1-437F-AEBD-EB57186FEFEF}" destId="{67DCCC89-E6FD-448A-9773-32AE57040A97}" srcOrd="0" destOrd="0" presId="urn:microsoft.com/office/officeart/2005/8/layout/list1"/>
    <dgm:cxn modelId="{06576FF9-C1F2-4243-9398-7C46EB0F666C}" srcId="{361A0B6C-BB63-42E7-A5A5-28933AAD884E}" destId="{FE2F0CA6-E3BE-4490-B570-D58CA3DC751B}" srcOrd="1" destOrd="0" parTransId="{C7CAE59F-F5F7-4215-BCAB-776CCBA08ED4}" sibTransId="{F7E0484D-E819-4C4E-8A67-082BB149403D}"/>
    <dgm:cxn modelId="{E37E9F3B-0689-42D6-8701-FFA6330E7A7C}" type="presParOf" srcId="{433D91C3-5D44-4FA0-A5B0-82F1ADF91770}" destId="{F7AAD71C-609C-4B24-8B4D-943E54296D95}" srcOrd="0" destOrd="0" presId="urn:microsoft.com/office/officeart/2005/8/layout/list1"/>
    <dgm:cxn modelId="{051BB0C2-156A-401D-BD80-B46A2C240200}" type="presParOf" srcId="{F7AAD71C-609C-4B24-8B4D-943E54296D95}" destId="{EDEFD5A8-D4B5-4397-9129-02B77CEC9616}" srcOrd="0" destOrd="0" presId="urn:microsoft.com/office/officeart/2005/8/layout/list1"/>
    <dgm:cxn modelId="{B82D68F3-6817-49DC-9213-444E126311FC}" type="presParOf" srcId="{F7AAD71C-609C-4B24-8B4D-943E54296D95}" destId="{9991D636-2E7A-411C-A4DE-DB1DBA04C544}" srcOrd="1" destOrd="0" presId="urn:microsoft.com/office/officeart/2005/8/layout/list1"/>
    <dgm:cxn modelId="{6BBC2BDB-5762-497C-9815-1B37619ACD79}" type="presParOf" srcId="{433D91C3-5D44-4FA0-A5B0-82F1ADF91770}" destId="{0723E581-0B0D-4FC0-A7C3-021BB624D2B4}" srcOrd="1" destOrd="0" presId="urn:microsoft.com/office/officeart/2005/8/layout/list1"/>
    <dgm:cxn modelId="{6397737B-D05F-49B3-AD00-A8F904753725}" type="presParOf" srcId="{433D91C3-5D44-4FA0-A5B0-82F1ADF91770}" destId="{4828BB00-95CB-423B-83EB-4A618BD047F2}" srcOrd="2" destOrd="0" presId="urn:microsoft.com/office/officeart/2005/8/layout/list1"/>
    <dgm:cxn modelId="{D467D281-1758-4621-B5D7-67C9911D490F}" type="presParOf" srcId="{433D91C3-5D44-4FA0-A5B0-82F1ADF91770}" destId="{AB1E793D-1808-467C-8E93-81049337B216}" srcOrd="3" destOrd="0" presId="urn:microsoft.com/office/officeart/2005/8/layout/list1"/>
    <dgm:cxn modelId="{AAEAB4FC-DE38-49FF-A5D1-8682F6D19EF3}" type="presParOf" srcId="{433D91C3-5D44-4FA0-A5B0-82F1ADF91770}" destId="{34229DD6-F805-4707-9C17-C094FC82605D}" srcOrd="4" destOrd="0" presId="urn:microsoft.com/office/officeart/2005/8/layout/list1"/>
    <dgm:cxn modelId="{2C5644B0-09CD-46BF-825A-63CA71A34FB8}" type="presParOf" srcId="{34229DD6-F805-4707-9C17-C094FC82605D}" destId="{216DFF06-29C9-4E53-AFAA-EE70572FDB1A}" srcOrd="0" destOrd="0" presId="urn:microsoft.com/office/officeart/2005/8/layout/list1"/>
    <dgm:cxn modelId="{08D43186-7758-4219-9906-67C5547966B2}" type="presParOf" srcId="{34229DD6-F805-4707-9C17-C094FC82605D}" destId="{9A71C570-4059-43E7-9CD7-9966D5389F34}" srcOrd="1" destOrd="0" presId="urn:microsoft.com/office/officeart/2005/8/layout/list1"/>
    <dgm:cxn modelId="{23AAE3E6-9E0B-4E70-BD16-B69269576977}" type="presParOf" srcId="{433D91C3-5D44-4FA0-A5B0-82F1ADF91770}" destId="{6E86B744-8BD7-4AA9-BBEC-82AEF4CF3091}" srcOrd="5" destOrd="0" presId="urn:microsoft.com/office/officeart/2005/8/layout/list1"/>
    <dgm:cxn modelId="{1C8950B4-516C-4FA4-BF3E-FA09A2EF0F68}" type="presParOf" srcId="{433D91C3-5D44-4FA0-A5B0-82F1ADF91770}" destId="{CC13DC22-8653-4222-8469-363B65810242}" srcOrd="6" destOrd="0" presId="urn:microsoft.com/office/officeart/2005/8/layout/list1"/>
    <dgm:cxn modelId="{27D5B497-9BC7-43A0-9CA3-59474A72DF5D}" type="presParOf" srcId="{433D91C3-5D44-4FA0-A5B0-82F1ADF91770}" destId="{F1E2C4F7-6830-4E53-A144-8014E1331DB5}" srcOrd="7" destOrd="0" presId="urn:microsoft.com/office/officeart/2005/8/layout/list1"/>
    <dgm:cxn modelId="{CCAC8E3D-B777-4ED9-A529-C24BBFBB7DA0}" type="presParOf" srcId="{433D91C3-5D44-4FA0-A5B0-82F1ADF91770}" destId="{F94BC5AD-2E67-4CE8-B257-80A02ABC4915}" srcOrd="8" destOrd="0" presId="urn:microsoft.com/office/officeart/2005/8/layout/list1"/>
    <dgm:cxn modelId="{E0259D3F-EF25-4492-9620-001B624181C9}" type="presParOf" srcId="{F94BC5AD-2E67-4CE8-B257-80A02ABC4915}" destId="{67DCCC89-E6FD-448A-9773-32AE57040A97}" srcOrd="0" destOrd="0" presId="urn:microsoft.com/office/officeart/2005/8/layout/list1"/>
    <dgm:cxn modelId="{7390A205-7F18-4C08-9F98-B2E64A4BDEBE}" type="presParOf" srcId="{F94BC5AD-2E67-4CE8-B257-80A02ABC4915}" destId="{7E4B18D1-8BE4-4E29-815C-CC17319DE25D}" srcOrd="1" destOrd="0" presId="urn:microsoft.com/office/officeart/2005/8/layout/list1"/>
    <dgm:cxn modelId="{9E8F905F-6487-43D2-9D1F-20E6285A4BEA}" type="presParOf" srcId="{433D91C3-5D44-4FA0-A5B0-82F1ADF91770}" destId="{A82C5CE8-8B95-4F7A-BD44-93E2E5B861AD}" srcOrd="9" destOrd="0" presId="urn:microsoft.com/office/officeart/2005/8/layout/list1"/>
    <dgm:cxn modelId="{3A11D6E1-7B85-4532-849E-C11E2DD65BCA}" type="presParOf" srcId="{433D91C3-5D44-4FA0-A5B0-82F1ADF91770}" destId="{83E498F7-343F-49A8-BFF6-4C423BD5EF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BB00-95CB-423B-83EB-4A618BD047F2}">
      <dsp:nvSpPr>
        <dsp:cNvPr id="0" name=""/>
        <dsp:cNvSpPr/>
      </dsp:nvSpPr>
      <dsp:spPr>
        <a:xfrm>
          <a:off x="0" y="318724"/>
          <a:ext cx="833120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416560" rIns="646594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92 SVP-B buoys deployed since July 2020</a:t>
          </a:r>
          <a:endParaRPr lang="fr-FR" sz="1800" kern="1200" dirty="0"/>
        </a:p>
      </dsp:txBody>
      <dsp:txXfrm>
        <a:off x="0" y="318724"/>
        <a:ext cx="8331200" cy="803250"/>
      </dsp:txXfrm>
    </dsp:sp>
    <dsp:sp modelId="{9991D636-2E7A-411C-A4DE-DB1DBA04C544}">
      <dsp:nvSpPr>
        <dsp:cNvPr id="0" name=""/>
        <dsp:cNvSpPr/>
      </dsp:nvSpPr>
      <dsp:spPr>
        <a:xfrm>
          <a:off x="416560" y="23524"/>
          <a:ext cx="58318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Deployment</a:t>
          </a:r>
          <a:r>
            <a:rPr lang="fr-FR" sz="1800" kern="1200" dirty="0"/>
            <a:t> </a:t>
          </a:r>
        </a:p>
      </dsp:txBody>
      <dsp:txXfrm>
        <a:off x="445381" y="52345"/>
        <a:ext cx="5774198" cy="532758"/>
      </dsp:txXfrm>
    </dsp:sp>
    <dsp:sp modelId="{CC13DC22-8653-4222-8469-363B65810242}">
      <dsp:nvSpPr>
        <dsp:cNvPr id="0" name=""/>
        <dsp:cNvSpPr/>
      </dsp:nvSpPr>
      <dsp:spPr>
        <a:xfrm>
          <a:off x="0" y="1525174"/>
          <a:ext cx="8331200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416560" rIns="6465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Christophe Guillerm </a:t>
          </a:r>
          <a:r>
            <a:rPr lang="fr-FR" sz="1800" kern="1200" dirty="0" err="1"/>
            <a:t>still</a:t>
          </a:r>
          <a:r>
            <a:rPr lang="fr-FR" sz="1800" kern="1200" dirty="0"/>
            <a:t> PM </a:t>
          </a:r>
          <a:r>
            <a:rPr lang="fr-FR" sz="1800" kern="1200" dirty="0" err="1"/>
            <a:t>until</a:t>
          </a:r>
          <a:r>
            <a:rPr lang="fr-FR" sz="1800" kern="1200" dirty="0"/>
            <a:t> avril 2022.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New PM </a:t>
          </a:r>
          <a:r>
            <a:rPr lang="fr-FR" sz="1800" kern="1200" dirty="0" err="1"/>
            <a:t>recruited</a:t>
          </a:r>
          <a:r>
            <a:rPr lang="fr-FR" sz="1800" kern="1200" dirty="0"/>
            <a:t>, Olivier Desprez de </a:t>
          </a:r>
          <a:r>
            <a:rPr lang="fr-FR" sz="1800" kern="1200" dirty="0" err="1"/>
            <a:t>Gésincourt</a:t>
          </a:r>
          <a:r>
            <a:rPr lang="fr-FR" sz="1800" kern="1200" dirty="0"/>
            <a:t> </a:t>
          </a:r>
          <a:r>
            <a:rPr lang="fr-FR" sz="1800" kern="1200" dirty="0" err="1"/>
            <a:t>arrived</a:t>
          </a:r>
          <a:r>
            <a:rPr lang="fr-FR" sz="1800" kern="1200" dirty="0"/>
            <a:t> on 09/2021, </a:t>
          </a:r>
          <a:r>
            <a:rPr lang="fr-FR" sz="1800" kern="1200" dirty="0" err="1"/>
            <a:t>will</a:t>
          </a:r>
          <a:r>
            <a:rPr lang="fr-FR" sz="1800" kern="1200" dirty="0"/>
            <a:t> </a:t>
          </a:r>
          <a:r>
            <a:rPr lang="fr-FR" sz="1800" kern="1200" dirty="0" err="1"/>
            <a:t>be</a:t>
          </a:r>
          <a:r>
            <a:rPr lang="fr-FR" sz="1800" kern="1200" dirty="0"/>
            <a:t> E-SURFMAR PM by 05/2022</a:t>
          </a:r>
        </a:p>
      </dsp:txBody>
      <dsp:txXfrm>
        <a:off x="0" y="1525174"/>
        <a:ext cx="8331200" cy="1354500"/>
      </dsp:txXfrm>
    </dsp:sp>
    <dsp:sp modelId="{9A71C570-4059-43E7-9CD7-9966D5389F34}">
      <dsp:nvSpPr>
        <dsp:cNvPr id="0" name=""/>
        <dsp:cNvSpPr/>
      </dsp:nvSpPr>
      <dsp:spPr>
        <a:xfrm>
          <a:off x="416560" y="1229974"/>
          <a:ext cx="58318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E-SURFMAR Programme management</a:t>
          </a:r>
        </a:p>
      </dsp:txBody>
      <dsp:txXfrm>
        <a:off x="445381" y="1258795"/>
        <a:ext cx="5774198" cy="532758"/>
      </dsp:txXfrm>
    </dsp:sp>
    <dsp:sp modelId="{83E498F7-343F-49A8-BFF6-4C423BD5EFA7}">
      <dsp:nvSpPr>
        <dsp:cNvPr id="0" name=""/>
        <dsp:cNvSpPr/>
      </dsp:nvSpPr>
      <dsp:spPr>
        <a:xfrm>
          <a:off x="0" y="3282874"/>
          <a:ext cx="8331200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416560" rIns="6465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46 </a:t>
          </a:r>
          <a:r>
            <a:rPr lang="fr-FR" sz="1800" kern="1200" dirty="0" err="1"/>
            <a:t>buoys</a:t>
          </a:r>
          <a:r>
            <a:rPr lang="fr-FR" sz="1800" kern="1200" dirty="0"/>
            <a:t> </a:t>
          </a:r>
          <a:r>
            <a:rPr lang="fr-FR" sz="1800" kern="1200" dirty="0" err="1"/>
            <a:t>deployed</a:t>
          </a:r>
          <a:r>
            <a:rPr lang="fr-FR" sz="1800" kern="1200" dirty="0"/>
            <a:t> </a:t>
          </a:r>
          <a:r>
            <a:rPr lang="fr-FR" sz="1800" kern="1200" dirty="0" err="1"/>
            <a:t>july</a:t>
          </a:r>
          <a:r>
            <a:rPr lang="fr-FR" sz="1800" kern="1200" dirty="0"/>
            <a:t> 2020 to </a:t>
          </a:r>
          <a:r>
            <a:rPr lang="fr-FR" sz="1800" kern="1200" dirty="0" err="1"/>
            <a:t>june</a:t>
          </a:r>
          <a:r>
            <a:rPr lang="fr-FR" sz="1800" kern="1200" dirty="0"/>
            <a:t> 2021, 67 </a:t>
          </a:r>
          <a:r>
            <a:rPr lang="fr-FR" sz="1800" kern="1200" dirty="0" err="1"/>
            <a:t>still</a:t>
          </a:r>
          <a:r>
            <a:rPr lang="fr-FR" sz="1800" kern="1200" dirty="0"/>
            <a:t> </a:t>
          </a:r>
          <a:r>
            <a:rPr lang="fr-FR" sz="1800" kern="1200" dirty="0" err="1"/>
            <a:t>operational</a:t>
          </a:r>
          <a:r>
            <a:rPr lang="fr-FR" sz="1800" kern="1200" dirty="0"/>
            <a:t>. Total of 154 </a:t>
          </a:r>
          <a:r>
            <a:rPr lang="fr-FR" sz="1800" kern="1200" dirty="0" err="1"/>
            <a:t>deployed</a:t>
          </a:r>
          <a:r>
            <a:rPr lang="fr-FR" sz="1800" kern="1200" dirty="0"/>
            <a:t> </a:t>
          </a:r>
          <a:r>
            <a:rPr lang="fr-FR" sz="1800" kern="1200" dirty="0" err="1"/>
            <a:t>buoys</a:t>
          </a:r>
          <a:r>
            <a:rPr lang="fr-FR" sz="1800" kern="1200" dirty="0"/>
            <a:t> </a:t>
          </a:r>
          <a:r>
            <a:rPr lang="fr-FR" sz="1800" kern="1200" dirty="0" err="1"/>
            <a:t>since</a:t>
          </a:r>
          <a:r>
            <a:rPr lang="fr-FR" sz="1800" kern="1200" dirty="0"/>
            <a:t> </a:t>
          </a:r>
          <a:r>
            <a:rPr lang="fr-FR" sz="1800" kern="1200" dirty="0" err="1"/>
            <a:t>beginning</a:t>
          </a:r>
          <a:r>
            <a:rPr lang="fr-FR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Maybe 2022 new phase (III) : maybe 25 more buoys.</a:t>
          </a:r>
          <a:endParaRPr lang="fr-FR" sz="1800" kern="1200" dirty="0"/>
        </a:p>
      </dsp:txBody>
      <dsp:txXfrm>
        <a:off x="0" y="3282874"/>
        <a:ext cx="8331200" cy="1354500"/>
      </dsp:txXfrm>
    </dsp:sp>
    <dsp:sp modelId="{7E4B18D1-8BE4-4E29-815C-CC17319DE25D}">
      <dsp:nvSpPr>
        <dsp:cNvPr id="0" name=""/>
        <dsp:cNvSpPr/>
      </dsp:nvSpPr>
      <dsp:spPr>
        <a:xfrm>
          <a:off x="416560" y="2987674"/>
          <a:ext cx="58318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TRUSTED </a:t>
          </a:r>
          <a:r>
            <a:rPr lang="fr-FR" sz="1800" kern="1200" dirty="0" err="1"/>
            <a:t>project</a:t>
          </a:r>
          <a:endParaRPr lang="fr-FR" sz="1800" kern="1200" dirty="0"/>
        </a:p>
      </dsp:txBody>
      <dsp:txXfrm>
        <a:off x="445381" y="3016495"/>
        <a:ext cx="577419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021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92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42B6747-1472-4281-8AA6-6FC1D421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4D7C5B-3551-4860-AF83-CDC02F96B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6DD8B12-FA36-4B8E-B142-F517BD008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F7EB2-58F6-48CD-A1AC-58D766C498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42B6747-1472-4281-8AA6-6FC1D421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4D7C5B-3551-4860-AF83-CDC02F96B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6DD8B12-FA36-4B8E-B142-F517BD008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F7EB2-58F6-48CD-A1AC-58D766C498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75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42B6747-1472-4281-8AA6-6FC1D421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4D7C5B-3551-4860-AF83-CDC02F96B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6DD8B12-FA36-4B8E-B142-F517BD008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F7EB2-58F6-48CD-A1AC-58D766C498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0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42B6747-1472-4281-8AA6-6FC1D421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4D7C5B-3551-4860-AF83-CDC02F96B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6DD8B12-FA36-4B8E-B142-F517BD008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F7EB2-58F6-48CD-A1AC-58D766C498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6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42B6747-1472-4281-8AA6-6FC1D421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4D7C5B-3551-4860-AF83-CDC02F96B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6DD8B12-FA36-4B8E-B142-F517BD008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F7EB2-58F6-48CD-A1AC-58D766C498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59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42B6747-1472-4281-8AA6-6FC1D421A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24D7C5B-3551-4860-AF83-CDC02F96B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6DD8B12-FA36-4B8E-B142-F517BD008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F7EB2-58F6-48CD-A1AC-58D766C498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9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765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2FE16742-9990-45E6-A30D-50271D31C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1613"/>
            <a:ext cx="13192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678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4255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5BF9E4-6C0C-4A1B-B269-586CC1E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6C32-6BCE-4182-902B-56E27297991C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F1B2D5-E32A-4B14-AD80-68FF4ED6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7225" y="6410325"/>
            <a:ext cx="5341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9th Session of the JCOMM Observations Coordination Group</a:t>
            </a:r>
          </a:p>
          <a:p>
            <a:pPr>
              <a:defRPr/>
            </a:pPr>
            <a:r>
              <a:rPr lang="en-GB"/>
              <a:t>14 - 17th May 2017, Brest, France</a:t>
            </a:r>
          </a:p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B38522-2DE4-48CE-8A38-05FAF29C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E6A96E-4B99-4EA6-8AC0-8B1734EBF39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46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CC2A7700-60E9-49ED-AC11-FD069D95A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4456B7-62C5-47BC-BF37-E2E7F070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F94C-E1E8-4ED1-ADE6-1A2BA742A2D7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3DFE8-7F95-4E1F-B48B-A4DA0E20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BBE108-A845-4A22-AFCF-E85D054F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7CEC0-F9DE-4799-8312-2F0A6F4388C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5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F66AEF31-62A3-491C-89D4-7B2D5A9DA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56EAB1-AA36-49FC-B99C-768C7215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8629-FD2B-465B-AA03-2ADFDD142915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0E05DC-56D3-4CA6-B41E-FC7EA8D6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22F2B7-5E1F-40E7-9189-998CC511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8E675-2BCD-4CFC-9C76-2F1B3C1A9AB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51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>
            <a:extLst>
              <a:ext uri="{FF2B5EF4-FFF2-40B4-BE49-F238E27FC236}">
                <a16:creationId xmlns:a16="http://schemas.microsoft.com/office/drawing/2014/main" id="{3144758D-4BCD-4773-80D4-7B7D0E5E5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2543FB-1A4F-4F2D-8E2C-522A66E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C7E-3221-494F-BB6B-20AB0C434EEF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B31E13-C8EA-4A27-8DAE-6D29984C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2C9B18-5BF9-4D54-8F64-52E3F9A4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23FBE-165E-4DA0-A5B0-BB99D378A6D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34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637CF3-4DEC-4208-9D8B-A5BA5EC67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289F14-E195-4157-AF19-41C17DE7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A7D7-2EDD-4CDB-B62D-BD06614B9BF2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2481707-04FC-4620-9891-3B45F4CF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0937E0-2E2D-47BD-968F-D97F8D4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9B390-1160-46B2-A6BB-4147B527F6D8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24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>
            <a:extLst>
              <a:ext uri="{FF2B5EF4-FFF2-40B4-BE49-F238E27FC236}">
                <a16:creationId xmlns:a16="http://schemas.microsoft.com/office/drawing/2014/main" id="{962020D1-538A-4FB1-BBC5-1028AD05E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6B9E0-125F-4833-8C7E-AF87ECC7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021E-5685-49D8-BABC-6FA0C840FCB5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DF1F1-61FD-4403-A984-8AB3C5E7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C283C-35C3-46E4-A9C7-65B5C8C0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65B811-B04B-4713-805A-CDA9E52DBA4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24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099CC784-3867-4FDC-AA2E-B4F58AF36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4F0B15-C5C1-476B-9E20-482D08EA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44FF-2ADC-4F3E-B7B1-944C15472506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15D634-F045-4AE6-9924-C4811640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9C3BF2-080A-4610-933B-F24E4052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6CD070-89AE-477B-BAC0-3C68353EB028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9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>
            <a:extLst>
              <a:ext uri="{FF2B5EF4-FFF2-40B4-BE49-F238E27FC236}">
                <a16:creationId xmlns:a16="http://schemas.microsoft.com/office/drawing/2014/main" id="{76EA05E1-E1F8-4846-BBEB-90315B41C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EDF7E43-7AB1-425F-B321-F6147EEA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C120-5BB7-4B1E-9502-A606CAEB4F36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39F8BC-06B0-4BEF-B9CD-98383E02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E18C8E-D642-4DF1-8336-4EEA3B68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0C9AB-5EB8-45B2-90E6-BDE9C7DA3E1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2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>
            <a:extLst>
              <a:ext uri="{FF2B5EF4-FFF2-40B4-BE49-F238E27FC236}">
                <a16:creationId xmlns:a16="http://schemas.microsoft.com/office/drawing/2014/main" id="{3BDEC7D9-20DA-4A96-8C16-837D48298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AC0F97-616B-42A5-B32C-00014C9B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A1DE-91BF-477E-98E0-C690FC9E9A56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E775F2-D03B-4A71-8DC7-BBE06CC2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9ADF78-5CF2-481B-BEC5-8C9D8DA0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290BE2-7212-45BD-BF53-BB22878D0C1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53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06FB364F-0B7F-4C6A-8889-E51C8AF9C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84854B-25C0-4A2B-A37B-84199D5F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1913-BFA1-4A0D-B373-46875B3AB76B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60F0AB-7987-4B1F-9509-C4584863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E525C8-9435-40E0-BD4C-70A63EA1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66F999-3EB0-4A0E-B560-7BE6DBA543F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86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A3919297-0216-4CF8-B511-FD85085DB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064D14-5BA7-4597-BBD4-B3EA6C6A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0BB5-A5BB-4EC2-8010-B3765CDDB393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B3C0A3-F8D2-4D0A-A346-B0D42FC3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D9F284-2A22-45B1-8633-B2126FDE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CC2DD4-8339-490C-834E-03439AA8F2C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4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3" y="188913"/>
            <a:ext cx="2087562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4194" y="174171"/>
            <a:ext cx="263652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970416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07DF04-57A1-4396-BF98-71355B33D7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999FB6C-1713-4BE8-97B4-A44978468E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5385E-C74F-4B85-A4A6-0A865B0D0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4EEA1F-81B5-4508-A49D-7B4D97C61CFA}" type="datetime1">
              <a:rPr lang="en-US" altLang="en-US"/>
              <a:pPr>
                <a:defRPr/>
              </a:pPr>
              <a:t>10/12/2021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1C90-A7E3-4683-93DA-A4B4F32AB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8D60D-A292-4ACA-8823-3E6EFDAB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BB3974-1B2C-447B-AC39-EBCDD02E739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0" y="2786744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E-SURFMAR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>
              <a:lnSpc>
                <a:spcPct val="150000"/>
              </a:lnSpc>
              <a:buSzPts val="2400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Chairs: </a:t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María Isabel Ruiz Gil de la Serna (Spain)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&amp; Kai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Herklotz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(Germany)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Rapporteur: Christophe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Guillerm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(France)</a:t>
            </a:r>
          </a:p>
          <a:p>
            <a:pPr lvl="0" algn="ctr">
              <a:lnSpc>
                <a:spcPct val="150000"/>
              </a:lnSpc>
              <a:buSzPts val="2400"/>
            </a:pPr>
            <a:r>
              <a:rPr lang="en-US" altLang="en-US" sz="2400" b="1" dirty="0">
                <a:solidFill>
                  <a:prstClr val="black"/>
                </a:solidFill>
              </a:rPr>
              <a:t>8-11 November 2021 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DBCP 37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695718"/>
            <a:ext cx="9029700" cy="182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4">
            <a:extLst>
              <a:ext uri="{FF2B5EF4-FFF2-40B4-BE49-F238E27FC236}">
                <a16:creationId xmlns:a16="http://schemas.microsoft.com/office/drawing/2014/main" id="{FB164D0D-C9B9-4618-9582-F383847A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0860882-4279-48DD-BB64-E383EEA3F877}"/>
              </a:ext>
            </a:extLst>
          </p:cNvPr>
          <p:cNvSpPr txBox="1">
            <a:spLocks/>
          </p:cNvSpPr>
          <p:nvPr/>
        </p:nvSpPr>
        <p:spPr>
          <a:xfrm>
            <a:off x="0" y="44450"/>
            <a:ext cx="9144000" cy="1022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742950" marR="0" lvl="0" indent="-7429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E-</a:t>
            </a:r>
            <a:r>
              <a:rPr lang="en-US" sz="4200" kern="12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SURFMAR</a:t>
            </a:r>
            <a:endParaRPr kumimoji="0" lang="en-US" sz="4200" b="0" i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4933"/>
            <a:ext cx="8197850" cy="16528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9DC3AB1-7A51-4FBB-A3AB-0EF229D6B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78" y="6330255"/>
            <a:ext cx="1394725" cy="4832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84B47A-48F1-4471-86BA-26B021BF3F53}"/>
              </a:ext>
            </a:extLst>
          </p:cNvPr>
          <p:cNvSpPr/>
          <p:nvPr/>
        </p:nvSpPr>
        <p:spPr>
          <a:xfrm>
            <a:off x="408373" y="1365615"/>
            <a:ext cx="8345010" cy="3536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700"/>
              </a:spcBef>
              <a:buClr>
                <a:srgbClr val="66CCFF"/>
              </a:buClr>
              <a:buFont typeface="Wingdings" panose="05000000000000000000" pitchFamily="2" charset="2"/>
              <a:buChar char=""/>
            </a:pPr>
            <a:r>
              <a:rPr lang="fr-FR" altLang="fr-FR" sz="2000" b="1" dirty="0" err="1"/>
              <a:t>What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is</a:t>
            </a:r>
            <a:r>
              <a:rPr lang="fr-FR" altLang="fr-FR" sz="2000" b="1" dirty="0"/>
              <a:t> E-SURFMAR?</a:t>
            </a:r>
          </a:p>
          <a:p>
            <a:pPr eaLnBrk="1" hangingPunct="1">
              <a:spcBef>
                <a:spcPts val="700"/>
              </a:spcBef>
              <a:buClr>
                <a:srgbClr val="66CCFF"/>
              </a:buClr>
              <a:buFont typeface="Wingdings" panose="05000000000000000000" pitchFamily="2" charset="2"/>
              <a:buChar char=""/>
            </a:pPr>
            <a:endParaRPr lang="fr-FR" altLang="fr-FR" sz="2000" b="1" dirty="0"/>
          </a:p>
          <a:p>
            <a:pPr eaLnBrk="1" hangingPunct="1">
              <a:spcBef>
                <a:spcPts val="700"/>
              </a:spcBef>
              <a:buClr>
                <a:srgbClr val="66CCFF"/>
              </a:buClr>
              <a:buFont typeface="Wingdings" panose="05000000000000000000" pitchFamily="2" charset="2"/>
              <a:buChar char=""/>
            </a:pPr>
            <a:r>
              <a:rPr lang="fr-FR" altLang="fr-FR" sz="2000" b="1" dirty="0"/>
              <a:t>Objectives</a:t>
            </a:r>
          </a:p>
          <a:p>
            <a:pPr lvl="1" eaLnBrk="1" hangingPunct="1">
              <a:spcBef>
                <a:spcPts val="300"/>
              </a:spcBef>
              <a:buClr>
                <a:srgbClr val="66CCFF"/>
              </a:buClr>
              <a:buFont typeface="Wingdings" panose="05000000000000000000" pitchFamily="2" charset="2"/>
              <a:buChar char=""/>
            </a:pPr>
            <a:r>
              <a:rPr lang="fr-FR" altLang="fr-FR" sz="1800" dirty="0"/>
              <a:t>  to </a:t>
            </a:r>
            <a:r>
              <a:rPr lang="fr-FR" altLang="fr-FR" sz="1800" b="1" dirty="0" err="1"/>
              <a:t>coordinate</a:t>
            </a:r>
            <a:r>
              <a:rPr lang="fr-FR" altLang="fr-FR" sz="1800" dirty="0"/>
              <a:t>, </a:t>
            </a:r>
            <a:r>
              <a:rPr lang="fr-FR" altLang="fr-FR" sz="1800" b="1" dirty="0"/>
              <a:t>optimise</a:t>
            </a:r>
            <a:r>
              <a:rPr lang="fr-FR" altLang="fr-FR" sz="1800" dirty="0"/>
              <a:t> and </a:t>
            </a:r>
            <a:r>
              <a:rPr lang="fr-FR" altLang="fr-FR" sz="1800" dirty="0" err="1"/>
              <a:t>progressively</a:t>
            </a:r>
            <a:r>
              <a:rPr lang="fr-FR" altLang="fr-FR" sz="1800" dirty="0"/>
              <a:t> </a:t>
            </a:r>
            <a:r>
              <a:rPr lang="fr-FR" altLang="fr-FR" sz="1800" b="1" dirty="0" err="1"/>
              <a:t>integrate</a:t>
            </a:r>
            <a:r>
              <a:rPr lang="fr-FR" altLang="fr-FR" sz="1800" dirty="0"/>
              <a:t> the </a:t>
            </a:r>
            <a:r>
              <a:rPr lang="fr-FR" altLang="fr-FR" sz="1800" dirty="0" err="1"/>
              <a:t>European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activities</a:t>
            </a:r>
            <a:r>
              <a:rPr lang="fr-FR" altLang="fr-FR" sz="1800" dirty="0"/>
              <a:t> for surface observations over the </a:t>
            </a:r>
            <a:r>
              <a:rPr lang="fr-FR" altLang="fr-FR" sz="1800" dirty="0" err="1"/>
              <a:t>sea</a:t>
            </a:r>
            <a:br>
              <a:rPr lang="fr-FR" altLang="fr-FR" sz="1800" dirty="0"/>
            </a:br>
            <a:r>
              <a:rPr lang="fr-FR" altLang="fr-FR" sz="1800" b="1" dirty="0"/>
              <a:t>in support of </a:t>
            </a:r>
            <a:r>
              <a:rPr lang="fr-FR" altLang="fr-FR" sz="1800" b="1" dirty="0" err="1"/>
              <a:t>weather</a:t>
            </a:r>
            <a:r>
              <a:rPr lang="fr-FR" altLang="fr-FR" sz="1800" b="1" dirty="0"/>
              <a:t> </a:t>
            </a:r>
            <a:r>
              <a:rPr lang="fr-FR" altLang="fr-FR" sz="1800" b="1" dirty="0" err="1"/>
              <a:t>forecasting</a:t>
            </a:r>
            <a:r>
              <a:rPr lang="fr-FR" altLang="fr-FR" sz="1800" b="1" dirty="0"/>
              <a:t> and </a:t>
            </a:r>
            <a:r>
              <a:rPr lang="fr-FR" altLang="fr-FR" sz="1800" b="1" dirty="0" err="1"/>
              <a:t>climate</a:t>
            </a:r>
            <a:r>
              <a:rPr lang="fr-FR" altLang="fr-FR" sz="1800" b="1" dirty="0"/>
              <a:t> monitoring</a:t>
            </a:r>
          </a:p>
          <a:p>
            <a:pPr eaLnBrk="1" hangingPunct="1">
              <a:spcBef>
                <a:spcPts val="2000"/>
              </a:spcBef>
              <a:buClr>
                <a:srgbClr val="66CCFF"/>
              </a:buClr>
              <a:buFont typeface="Wingdings" panose="05000000000000000000" pitchFamily="2" charset="2"/>
              <a:buChar char=""/>
            </a:pPr>
            <a:r>
              <a:rPr lang="fr-FR" altLang="fr-FR" sz="2000" dirty="0"/>
              <a:t>  </a:t>
            </a:r>
            <a:r>
              <a:rPr lang="fr-FR" altLang="fr-FR" sz="2000" b="1" dirty="0" err="1"/>
              <a:t>Two</a:t>
            </a:r>
            <a:r>
              <a:rPr lang="fr-FR" altLang="fr-FR" sz="2000" b="1" dirty="0"/>
              <a:t> components</a:t>
            </a:r>
          </a:p>
          <a:p>
            <a:pPr lvl="1" eaLnBrk="1" hangingPunct="1">
              <a:spcBef>
                <a:spcPts val="300"/>
              </a:spcBef>
              <a:buClr>
                <a:srgbClr val="66CCFF"/>
              </a:buClr>
              <a:buFont typeface="Wingdings" panose="05000000000000000000" pitchFamily="2" charset="2"/>
              <a:buChar char=""/>
            </a:pPr>
            <a:r>
              <a:rPr lang="fr-FR" altLang="fr-FR" sz="1800" dirty="0"/>
              <a:t>  </a:t>
            </a:r>
            <a:r>
              <a:rPr lang="fr-FR" altLang="fr-FR" sz="1800" dirty="0" err="1"/>
              <a:t>Conventional</a:t>
            </a:r>
            <a:r>
              <a:rPr lang="fr-FR" altLang="fr-FR" sz="1800" dirty="0"/>
              <a:t> </a:t>
            </a:r>
            <a:r>
              <a:rPr lang="fr-FR" altLang="fr-FR" sz="1800" dirty="0" err="1"/>
              <a:t>Voluntary</a:t>
            </a:r>
            <a:r>
              <a:rPr lang="fr-FR" altLang="fr-FR" sz="1800" dirty="0"/>
              <a:t> </a:t>
            </a:r>
            <a:r>
              <a:rPr lang="fr-FR" altLang="fr-FR" sz="1800" dirty="0" err="1"/>
              <a:t>Observing</a:t>
            </a:r>
            <a:r>
              <a:rPr lang="fr-FR" altLang="fr-FR" sz="1800" dirty="0"/>
              <a:t> </a:t>
            </a:r>
            <a:r>
              <a:rPr lang="fr-FR" altLang="fr-FR" sz="1800" dirty="0" err="1"/>
              <a:t>Ships</a:t>
            </a:r>
            <a:r>
              <a:rPr lang="fr-FR" altLang="fr-FR" sz="1800" dirty="0"/>
              <a:t> (VOS) </a:t>
            </a:r>
            <a:br>
              <a:rPr lang="fr-FR" altLang="fr-FR" sz="1800" dirty="0"/>
            </a:br>
            <a:r>
              <a:rPr lang="fr-FR" altLang="fr-FR" sz="1800" dirty="0"/>
              <a:t>       or </a:t>
            </a:r>
            <a:r>
              <a:rPr lang="fr-FR" altLang="fr-FR" sz="1800" dirty="0" err="1"/>
              <a:t>ships</a:t>
            </a:r>
            <a:r>
              <a:rPr lang="fr-FR" altLang="fr-FR" sz="1800" dirty="0"/>
              <a:t> </a:t>
            </a:r>
            <a:r>
              <a:rPr lang="fr-FR" altLang="fr-FR" sz="1800" dirty="0" err="1"/>
              <a:t>equipped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with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Automated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Weather</a:t>
            </a:r>
            <a:r>
              <a:rPr lang="fr-FR" altLang="fr-FR" sz="1800" dirty="0"/>
              <a:t> Stations (S-AWS)</a:t>
            </a:r>
          </a:p>
          <a:p>
            <a:pPr lvl="1" eaLnBrk="1" hangingPunct="1">
              <a:spcBef>
                <a:spcPts val="300"/>
              </a:spcBef>
              <a:buClr>
                <a:srgbClr val="66CCFF"/>
              </a:buClr>
              <a:buFont typeface="Wingdings" panose="05000000000000000000" pitchFamily="2" charset="2"/>
              <a:buChar char=""/>
            </a:pPr>
            <a:r>
              <a:rPr lang="fr-FR" altLang="fr-FR" sz="1800" dirty="0"/>
              <a:t>  </a:t>
            </a:r>
            <a:r>
              <a:rPr lang="fr-FR" altLang="fr-FR" sz="1800" dirty="0" err="1"/>
              <a:t>Drifting</a:t>
            </a:r>
            <a:r>
              <a:rPr lang="fr-FR" altLang="fr-FR" sz="1800" dirty="0"/>
              <a:t> and </a:t>
            </a:r>
            <a:r>
              <a:rPr lang="fr-FR" altLang="fr-FR" sz="1800" dirty="0" err="1"/>
              <a:t>Moored</a:t>
            </a:r>
            <a:r>
              <a:rPr lang="fr-FR" altLang="fr-FR" sz="1800" dirty="0"/>
              <a:t> Data </a:t>
            </a:r>
            <a:r>
              <a:rPr lang="fr-FR" altLang="fr-FR" sz="1800" dirty="0" err="1"/>
              <a:t>Buoys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83648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4">
            <a:extLst>
              <a:ext uri="{FF2B5EF4-FFF2-40B4-BE49-F238E27FC236}">
                <a16:creationId xmlns:a16="http://schemas.microsoft.com/office/drawing/2014/main" id="{FB164D0D-C9B9-4618-9582-F383847A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0860882-4279-48DD-BB64-E383EEA3F877}"/>
              </a:ext>
            </a:extLst>
          </p:cNvPr>
          <p:cNvSpPr txBox="1">
            <a:spLocks/>
          </p:cNvSpPr>
          <p:nvPr/>
        </p:nvSpPr>
        <p:spPr>
          <a:xfrm>
            <a:off x="0" y="44450"/>
            <a:ext cx="9144000" cy="1022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1. E-SURFMAR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4933"/>
            <a:ext cx="8197850" cy="16528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9DC3AB1-7A51-4FBB-A3AB-0EF229D6B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78" y="6330255"/>
            <a:ext cx="1394725" cy="48329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14D8B07-588C-47B8-9A35-3240F076B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581025"/>
          </a:xfrm>
        </p:spPr>
        <p:txBody>
          <a:bodyPr/>
          <a:lstStyle/>
          <a:p>
            <a:pPr eaLnBrk="1" hangingPunct="1"/>
            <a:r>
              <a:rPr lang="en-US" altLang="fr-FR" sz="2800"/>
              <a:t>E-SURFMAR area</a:t>
            </a:r>
          </a:p>
        </p:txBody>
      </p:sp>
      <p:pic>
        <p:nvPicPr>
          <p:cNvPr id="9" name="Picture 5" descr="EUCOS_area">
            <a:extLst>
              <a:ext uri="{FF2B5EF4-FFF2-40B4-BE49-F238E27FC236}">
                <a16:creationId xmlns:a16="http://schemas.microsoft.com/office/drawing/2014/main" id="{4A38DA48-8436-45B4-992E-62739AE7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0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">
            <a:extLst>
              <a:ext uri="{FF2B5EF4-FFF2-40B4-BE49-F238E27FC236}">
                <a16:creationId xmlns:a16="http://schemas.microsoft.com/office/drawing/2014/main" id="{31606859-83ED-4A8B-86A2-5EA59244C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979488"/>
            <a:ext cx="132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10°N-90°N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70°W-40°E</a:t>
            </a:r>
          </a:p>
        </p:txBody>
      </p:sp>
    </p:spTree>
    <p:extLst>
      <p:ext uri="{BB962C8B-B14F-4D97-AF65-F5344CB8AC3E}">
        <p14:creationId xmlns:p14="http://schemas.microsoft.com/office/powerpoint/2010/main" val="144677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4">
            <a:extLst>
              <a:ext uri="{FF2B5EF4-FFF2-40B4-BE49-F238E27FC236}">
                <a16:creationId xmlns:a16="http://schemas.microsoft.com/office/drawing/2014/main" id="{FB164D0D-C9B9-4618-9582-F383847A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0860882-4279-48DD-BB64-E383EEA3F877}"/>
              </a:ext>
            </a:extLst>
          </p:cNvPr>
          <p:cNvSpPr txBox="1">
            <a:spLocks/>
          </p:cNvSpPr>
          <p:nvPr/>
        </p:nvSpPr>
        <p:spPr>
          <a:xfrm>
            <a:off x="0" y="44450"/>
            <a:ext cx="9144000" cy="1022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00" kern="1200" spc="-3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2</a:t>
            </a:r>
            <a:r>
              <a:rPr kumimoji="0" lang="en-US" sz="4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. Map of </a:t>
            </a:r>
            <a:r>
              <a:rPr lang="en-US" sz="4200" kern="1200" spc="-300" noProof="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primary </a:t>
            </a:r>
            <a:r>
              <a:rPr kumimoji="0" lang="en-US" sz="4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area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7" y="1192421"/>
            <a:ext cx="952946" cy="673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03917" y="764263"/>
            <a:ext cx="17835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sym typeface="Calibri"/>
              </a:rPr>
              <a:t>Voluntary</a:t>
            </a:r>
            <a:r>
              <a:rPr kumimoji="0" lang="fr-FR" sz="1200" b="1" i="0" u="sng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sym typeface="Calibri"/>
              </a:rPr>
              <a:t> </a:t>
            </a:r>
            <a:r>
              <a:rPr kumimoji="0" lang="fr-FR" sz="1200" b="1" i="0" u="sng" strike="noStrike" cap="none" spc="0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sym typeface="Calibri"/>
              </a:rPr>
              <a:t>Observin</a:t>
            </a:r>
            <a:r>
              <a:rPr lang="fr-FR" sz="1200" b="1" u="sng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g</a:t>
            </a:r>
            <a:r>
              <a:rPr lang="fr-FR" sz="12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200" b="1" u="sng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Ships</a:t>
            </a:r>
            <a:endParaRPr kumimoji="0" lang="fr-FR" sz="1200" b="1" i="0" u="sng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3994" y="3582644"/>
            <a:ext cx="81528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 </a:t>
            </a:r>
            <a:r>
              <a:rPr kumimoji="0" lang="fr-FR" sz="1200" b="1" i="0" u="sng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Buoys</a:t>
            </a:r>
            <a:endParaRPr kumimoji="0" lang="fr-FR" sz="1200" b="1" i="0" u="sng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81034" y="5996321"/>
            <a:ext cx="3129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+Contributions to Tropical Atlantic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4933"/>
            <a:ext cx="8197850" cy="1652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1AECA9D-5EEB-4EE3-9102-6DE8FFB38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3963" y="1200641"/>
            <a:ext cx="7466120" cy="48445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D725C8-FA4D-4848-B31C-7202FFE08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67" y="5394541"/>
            <a:ext cx="954000" cy="102466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27000">
              <a:srgbClr val="FF0000"/>
            </a:glo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5C8DFD-7B2D-4F2E-8123-F10EC36FF3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83" y="2045176"/>
            <a:ext cx="954000" cy="134752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27000">
              <a:srgbClr val="00B050"/>
            </a:glo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9A990B-BB9F-4C64-9780-C8E9CC4C4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37" y="3913556"/>
            <a:ext cx="954000" cy="129104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27000">
              <a:schemeClr val="tx1"/>
            </a:glo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9DC3AB1-7A51-4FBB-A3AB-0EF229D6B2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78" y="6330255"/>
            <a:ext cx="1394725" cy="4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8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4">
            <a:extLst>
              <a:ext uri="{FF2B5EF4-FFF2-40B4-BE49-F238E27FC236}">
                <a16:creationId xmlns:a16="http://schemas.microsoft.com/office/drawing/2014/main" id="{FB164D0D-C9B9-4618-9582-F383847A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0860882-4279-48DD-BB64-E383EEA3F877}"/>
              </a:ext>
            </a:extLst>
          </p:cNvPr>
          <p:cNvSpPr txBox="1">
            <a:spLocks/>
          </p:cNvSpPr>
          <p:nvPr/>
        </p:nvSpPr>
        <p:spPr>
          <a:xfrm>
            <a:off x="0" y="44450"/>
            <a:ext cx="9144000" cy="1022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00" kern="1200" spc="-3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3</a:t>
            </a:r>
            <a:r>
              <a:rPr kumimoji="0" lang="en-US" sz="4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. Status and Highlights this year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383871280"/>
              </p:ext>
            </p:extLst>
          </p:nvPr>
        </p:nvGraphicFramePr>
        <p:xfrm>
          <a:off x="190500" y="1066800"/>
          <a:ext cx="83312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4933"/>
            <a:ext cx="8197850" cy="1652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894CEA-0E9F-4392-9D95-B3B31E83D1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78" y="6330255"/>
            <a:ext cx="1394725" cy="483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4">
            <a:extLst>
              <a:ext uri="{FF2B5EF4-FFF2-40B4-BE49-F238E27FC236}">
                <a16:creationId xmlns:a16="http://schemas.microsoft.com/office/drawing/2014/main" id="{FB164D0D-C9B9-4618-9582-F383847A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0860882-4279-48DD-BB64-E383EEA3F877}"/>
              </a:ext>
            </a:extLst>
          </p:cNvPr>
          <p:cNvSpPr txBox="1">
            <a:spLocks/>
          </p:cNvSpPr>
          <p:nvPr/>
        </p:nvSpPr>
        <p:spPr>
          <a:xfrm>
            <a:off x="0" y="44450"/>
            <a:ext cx="9144000" cy="1022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00" kern="1200" spc="-3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4</a:t>
            </a:r>
            <a:r>
              <a:rPr kumimoji="0" lang="en-US" sz="4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. Focus for this year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4933"/>
            <a:ext cx="8197850" cy="1652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05069" y="996950"/>
            <a:ext cx="66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E-SURFMAR </a:t>
            </a:r>
            <a:r>
              <a:rPr lang="fr-FR" b="1" dirty="0" err="1">
                <a:solidFill>
                  <a:schemeClr val="accent1"/>
                </a:solidFill>
              </a:rPr>
              <a:t>drifting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buoys</a:t>
            </a:r>
            <a:r>
              <a:rPr lang="fr-FR" b="1" dirty="0">
                <a:solidFill>
                  <a:schemeClr val="accent1"/>
                </a:solidFill>
              </a:rPr>
              <a:t> network </a:t>
            </a:r>
            <a:r>
              <a:rPr lang="fr-FR" b="1" dirty="0" err="1">
                <a:solidFill>
                  <a:schemeClr val="accent1"/>
                </a:solidFill>
              </a:rPr>
              <a:t>stayed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robust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27A453-C84C-46DF-BDA4-CD920A2E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74" y="1304727"/>
            <a:ext cx="6543675" cy="48768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855A3F5E-E533-4F5B-84F8-2B2AFE87BC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83685" y="3133993"/>
            <a:ext cx="2399135" cy="33407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err="1">
                <a:solidFill>
                  <a:srgbClr val="202124"/>
                </a:solidFill>
                <a:latin typeface="+mj-lt"/>
              </a:rPr>
              <a:t>Number</a:t>
            </a:r>
            <a:r>
              <a:rPr lang="fr-FR" altLang="fr-FR" sz="1200" dirty="0">
                <a:solidFill>
                  <a:srgbClr val="202124"/>
                </a:solidFill>
                <a:latin typeface="+mj-lt"/>
              </a:rPr>
              <a:t> of </a:t>
            </a:r>
            <a:r>
              <a:rPr lang="fr-FR" altLang="fr-FR" sz="1200" dirty="0" err="1">
                <a:solidFill>
                  <a:srgbClr val="202124"/>
                </a:solidFill>
                <a:latin typeface="+mj-lt"/>
              </a:rPr>
              <a:t>buoys</a:t>
            </a:r>
            <a:r>
              <a:rPr lang="fr-FR" altLang="fr-FR" sz="1200" dirty="0">
                <a:solidFill>
                  <a:srgbClr val="202124"/>
                </a:solidFill>
                <a:latin typeface="+mj-lt"/>
              </a:rPr>
              <a:t>  </a:t>
            </a:r>
            <a:r>
              <a:rPr lang="fr-FR" altLang="fr-FR" sz="1200" dirty="0" err="1">
                <a:solidFill>
                  <a:srgbClr val="202124"/>
                </a:solidFill>
                <a:latin typeface="+mj-lt"/>
              </a:rPr>
              <a:t>deployed</a:t>
            </a:r>
            <a:endParaRPr lang="fr-FR" altLang="fr-FR" sz="1200" dirty="0">
              <a:solidFill>
                <a:srgbClr val="202124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DDFD69-248E-4B88-B85A-D12716EE9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78" y="6330255"/>
            <a:ext cx="1394725" cy="483295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AF0D20C-EB13-4AC0-BD68-393E12A91634}"/>
              </a:ext>
            </a:extLst>
          </p:cNvPr>
          <p:cNvCxnSpPr/>
          <p:nvPr/>
        </p:nvCxnSpPr>
        <p:spPr>
          <a:xfrm>
            <a:off x="1464816" y="3195961"/>
            <a:ext cx="602793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1581A41-B723-49F4-A909-1C6117851556}"/>
              </a:ext>
            </a:extLst>
          </p:cNvPr>
          <p:cNvSpPr txBox="1"/>
          <p:nvPr/>
        </p:nvSpPr>
        <p:spPr>
          <a:xfrm>
            <a:off x="7520219" y="304353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400097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4">
            <a:extLst>
              <a:ext uri="{FF2B5EF4-FFF2-40B4-BE49-F238E27FC236}">
                <a16:creationId xmlns:a16="http://schemas.microsoft.com/office/drawing/2014/main" id="{FB164D0D-C9B9-4618-9582-F383847A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B0860882-4279-48DD-BB64-E383EEA3F877}"/>
              </a:ext>
            </a:extLst>
          </p:cNvPr>
          <p:cNvSpPr txBox="1">
            <a:spLocks/>
          </p:cNvSpPr>
          <p:nvPr/>
        </p:nvSpPr>
        <p:spPr>
          <a:xfrm>
            <a:off x="0" y="44450"/>
            <a:ext cx="9144000" cy="1022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00" kern="1200" spc="-3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4</a:t>
            </a:r>
            <a:r>
              <a:rPr kumimoji="0" lang="en-US" sz="42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. Focus for this year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4933"/>
            <a:ext cx="8197850" cy="1652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22310" y="993874"/>
            <a:ext cx="669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E-SURFMAR </a:t>
            </a:r>
            <a:r>
              <a:rPr lang="fr-FR" b="1" dirty="0" err="1">
                <a:solidFill>
                  <a:schemeClr val="accent1"/>
                </a:solidFill>
              </a:rPr>
              <a:t>Quality</a:t>
            </a:r>
            <a:r>
              <a:rPr lang="fr-FR" b="1" dirty="0">
                <a:solidFill>
                  <a:schemeClr val="accent1"/>
                </a:solidFill>
              </a:rPr>
              <a:t> control focus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B6A814F-1BA0-4AFF-BBA9-A3B827B61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10" y="1301651"/>
            <a:ext cx="6629400" cy="440055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9CAE5431-7301-4C12-8F6C-BB43D0A833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021683" y="3081120"/>
            <a:ext cx="3854201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202124"/>
                </a:solidFill>
                <a:latin typeface="+mj-lt"/>
              </a:rPr>
              <a:t>%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based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on the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number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of messages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received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with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pressure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2BABB23-61A2-476A-9468-1DC032688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549" y="5746809"/>
            <a:ext cx="841660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err="1">
                <a:solidFill>
                  <a:srgbClr val="202124"/>
                </a:solidFill>
                <a:latin typeface="+mj-lt"/>
              </a:rPr>
              <a:t>Year</a:t>
            </a:r>
            <a:r>
              <a:rPr lang="fr-FR" altLang="fr-FR" sz="1200" dirty="0">
                <a:solidFill>
                  <a:srgbClr val="202124"/>
                </a:solidFill>
                <a:latin typeface="+mj-lt"/>
              </a:rPr>
              <a:t>/</a:t>
            </a:r>
            <a:r>
              <a:rPr lang="fr-FR" altLang="fr-FR" sz="1200" dirty="0" err="1">
                <a:solidFill>
                  <a:srgbClr val="202124"/>
                </a:solidFill>
                <a:latin typeface="+mj-lt"/>
              </a:rPr>
              <a:t>month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BB91C2-F021-41A5-8D72-23C941948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78" y="6330255"/>
            <a:ext cx="1394725" cy="4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7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1124173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5. Key take-home messages</a:t>
            </a: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57150" y="1589103"/>
            <a:ext cx="9086850" cy="40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Successful work with GDP continues,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GTS insertion done by SIO/LDL for E-SURFMAR upgrades : optimization of Iridium activation.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Continue synergies with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satellite agencies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via SVP-BRST buoys (for sat.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cal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val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Drifters environmental impact : more and more questions about this point (less plastic).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Thankful to all European countries for their drifting deployments participation as well as USA and Canada.</a:t>
            </a: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indent="-457200" algn="just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27172"/>
            <a:ext cx="8197850" cy="165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325</Words>
  <Application>Microsoft Office PowerPoint</Application>
  <PresentationFormat>Affichage à l'écran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Custom Design</vt:lpstr>
      <vt:lpstr>1_Office Theme</vt:lpstr>
      <vt:lpstr>Présentation PowerPoint</vt:lpstr>
      <vt:lpstr>Présentation PowerPoint</vt:lpstr>
      <vt:lpstr>E-SURFMAR area</vt:lpstr>
      <vt:lpstr>Présentation PowerPoint</vt:lpstr>
      <vt:lpstr>Présentation PowerPoint</vt:lpstr>
      <vt:lpstr>Présentation PowerPoint</vt:lpstr>
      <vt:lpstr>Présentation PowerPoint</vt:lpstr>
      <vt:lpstr>5. Key 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Christophe GUILLERM, CMM</cp:lastModifiedBy>
  <cp:revision>64</cp:revision>
  <dcterms:modified xsi:type="dcterms:W3CDTF">2021-10-12T12:46:01Z</dcterms:modified>
</cp:coreProperties>
</file>