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51" r:id="rId2"/>
  </p:sldMasterIdLst>
  <p:notesMasterIdLst>
    <p:notesMasterId r:id="rId8"/>
  </p:notesMasterIdLst>
  <p:sldIdLst>
    <p:sldId id="256" r:id="rId3"/>
    <p:sldId id="258" r:id="rId4"/>
    <p:sldId id="259" r:id="rId5"/>
    <p:sldId id="260" r:id="rId6"/>
    <p:sldId id="261" r:id="rId7"/>
  </p:sldIdLst>
  <p:sldSz cx="9144000" cy="6858000" type="screen4x3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3" roundtripDataSignature="AMtx7mhUweEYJCL+g0SfxN/lGZzNQRSz3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customschemas.google.com/relationships/presentationmetadata" Target="metadata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4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ng Jiang" userId="479591b0-bbdd-467b-a489-7f685e24f696" providerId="ADAL" clId="{2F8A095E-A8B1-49FE-AC04-D4F5DFE04501}"/>
    <pc:docChg chg="custSel addSld delSld modSld">
      <pc:chgData name="Long Jiang" userId="479591b0-bbdd-467b-a489-7f685e24f696" providerId="ADAL" clId="{2F8A095E-A8B1-49FE-AC04-D4F5DFE04501}" dt="2021-07-08T13:02:55.878" v="390" actId="20577"/>
      <pc:docMkLst>
        <pc:docMk/>
      </pc:docMkLst>
      <pc:sldChg chg="modSp">
        <pc:chgData name="Long Jiang" userId="479591b0-bbdd-467b-a489-7f685e24f696" providerId="ADAL" clId="{2F8A095E-A8B1-49FE-AC04-D4F5DFE04501}" dt="2021-07-05T09:03:33.448" v="1" actId="20577"/>
        <pc:sldMkLst>
          <pc:docMk/>
          <pc:sldMk cId="0" sldId="256"/>
        </pc:sldMkLst>
        <pc:spChg chg="mod">
          <ac:chgData name="Long Jiang" userId="479591b0-bbdd-467b-a489-7f685e24f696" providerId="ADAL" clId="{2F8A095E-A8B1-49FE-AC04-D4F5DFE04501}" dt="2021-07-05T09:03:33.448" v="1" actId="20577"/>
          <ac:spMkLst>
            <pc:docMk/>
            <pc:sldMk cId="0" sldId="256"/>
            <ac:spMk id="111" creationId="{00000000-0000-0000-0000-000000000000}"/>
          </ac:spMkLst>
        </pc:spChg>
      </pc:sldChg>
      <pc:sldChg chg="modSp">
        <pc:chgData name="Long Jiang" userId="479591b0-bbdd-467b-a489-7f685e24f696" providerId="ADAL" clId="{2F8A095E-A8B1-49FE-AC04-D4F5DFE04501}" dt="2021-07-08T13:00:06.394" v="387" actId="20577"/>
        <pc:sldMkLst>
          <pc:docMk/>
          <pc:sldMk cId="0" sldId="257"/>
        </pc:sldMkLst>
        <pc:spChg chg="mod">
          <ac:chgData name="Long Jiang" userId="479591b0-bbdd-467b-a489-7f685e24f696" providerId="ADAL" clId="{2F8A095E-A8B1-49FE-AC04-D4F5DFE04501}" dt="2021-07-08T13:00:06.394" v="387" actId="20577"/>
          <ac:spMkLst>
            <pc:docMk/>
            <pc:sldMk cId="0" sldId="257"/>
            <ac:spMk id="6" creationId="{756BE129-65E7-4B05-A6A4-84115D26033A}"/>
          </ac:spMkLst>
        </pc:spChg>
      </pc:sldChg>
      <pc:sldChg chg="modSp">
        <pc:chgData name="Long Jiang" userId="479591b0-bbdd-467b-a489-7f685e24f696" providerId="ADAL" clId="{2F8A095E-A8B1-49FE-AC04-D4F5DFE04501}" dt="2021-07-05T09:09:02.479" v="75"/>
        <pc:sldMkLst>
          <pc:docMk/>
          <pc:sldMk cId="0" sldId="258"/>
        </pc:sldMkLst>
        <pc:spChg chg="mod">
          <ac:chgData name="Long Jiang" userId="479591b0-bbdd-467b-a489-7f685e24f696" providerId="ADAL" clId="{2F8A095E-A8B1-49FE-AC04-D4F5DFE04501}" dt="2021-07-05T09:09:02.479" v="75"/>
          <ac:spMkLst>
            <pc:docMk/>
            <pc:sldMk cId="0" sldId="258"/>
            <ac:spMk id="124" creationId="{00000000-0000-0000-0000-000000000000}"/>
          </ac:spMkLst>
        </pc:spChg>
      </pc:sldChg>
      <pc:sldChg chg="addSp delSp modSp">
        <pc:chgData name="Long Jiang" userId="479591b0-bbdd-467b-a489-7f685e24f696" providerId="ADAL" clId="{2F8A095E-A8B1-49FE-AC04-D4F5DFE04501}" dt="2021-07-08T13:02:55.878" v="390" actId="20577"/>
        <pc:sldMkLst>
          <pc:docMk/>
          <pc:sldMk cId="0" sldId="259"/>
        </pc:sldMkLst>
        <pc:spChg chg="del">
          <ac:chgData name="Long Jiang" userId="479591b0-bbdd-467b-a489-7f685e24f696" providerId="ADAL" clId="{2F8A095E-A8B1-49FE-AC04-D4F5DFE04501}" dt="2021-07-05T09:10:01.667" v="82" actId="478"/>
          <ac:spMkLst>
            <pc:docMk/>
            <pc:sldMk cId="0" sldId="259"/>
            <ac:spMk id="2" creationId="{EE7C12A7-01EC-416F-A515-C250CA028A0C}"/>
          </ac:spMkLst>
        </pc:spChg>
        <pc:spChg chg="add mod">
          <ac:chgData name="Long Jiang" userId="479591b0-bbdd-467b-a489-7f685e24f696" providerId="ADAL" clId="{2F8A095E-A8B1-49FE-AC04-D4F5DFE04501}" dt="2021-07-08T13:02:55.878" v="390" actId="20577"/>
          <ac:spMkLst>
            <pc:docMk/>
            <pc:sldMk cId="0" sldId="259"/>
            <ac:spMk id="2" creationId="{F55F6617-9C06-4EF3-9ECC-611EB20E7FE7}"/>
          </ac:spMkLst>
        </pc:spChg>
        <pc:spChg chg="mod">
          <ac:chgData name="Long Jiang" userId="479591b0-bbdd-467b-a489-7f685e24f696" providerId="ADAL" clId="{2F8A095E-A8B1-49FE-AC04-D4F5DFE04501}" dt="2021-07-05T09:10:18.101" v="85" actId="113"/>
          <ac:spMkLst>
            <pc:docMk/>
            <pc:sldMk cId="0" sldId="259"/>
            <ac:spMk id="130" creationId="{00000000-0000-0000-0000-000000000000}"/>
          </ac:spMkLst>
        </pc:spChg>
      </pc:sldChg>
      <pc:sldChg chg="modSp">
        <pc:chgData name="Long Jiang" userId="479591b0-bbdd-467b-a489-7f685e24f696" providerId="ADAL" clId="{2F8A095E-A8B1-49FE-AC04-D4F5DFE04501}" dt="2021-07-08T13:00:57.216" v="389" actId="1076"/>
        <pc:sldMkLst>
          <pc:docMk/>
          <pc:sldMk cId="0" sldId="260"/>
        </pc:sldMkLst>
        <pc:spChg chg="mod">
          <ac:chgData name="Long Jiang" userId="479591b0-bbdd-467b-a489-7f685e24f696" providerId="ADAL" clId="{2F8A095E-A8B1-49FE-AC04-D4F5DFE04501}" dt="2021-07-08T13:00:57.216" v="389" actId="1076"/>
          <ac:spMkLst>
            <pc:docMk/>
            <pc:sldMk cId="0" sldId="260"/>
            <ac:spMk id="4" creationId="{351EC804-A8D5-4101-A44A-58C6173F6384}"/>
          </ac:spMkLst>
        </pc:spChg>
        <pc:spChg chg="mod">
          <ac:chgData name="Long Jiang" userId="479591b0-bbdd-467b-a489-7f685e24f696" providerId="ADAL" clId="{2F8A095E-A8B1-49FE-AC04-D4F5DFE04501}" dt="2021-07-05T09:10:28.975" v="87" actId="20577"/>
          <ac:spMkLst>
            <pc:docMk/>
            <pc:sldMk cId="0" sldId="260"/>
            <ac:spMk id="136" creationId="{00000000-0000-0000-0000-000000000000}"/>
          </ac:spMkLst>
        </pc:spChg>
      </pc:sldChg>
      <pc:sldChg chg="modSp">
        <pc:chgData name="Long Jiang" userId="479591b0-bbdd-467b-a489-7f685e24f696" providerId="ADAL" clId="{2F8A095E-A8B1-49FE-AC04-D4F5DFE04501}" dt="2021-07-05T09:10:34.820" v="88" actId="20577"/>
        <pc:sldMkLst>
          <pc:docMk/>
          <pc:sldMk cId="0" sldId="261"/>
        </pc:sldMkLst>
        <pc:spChg chg="mod">
          <ac:chgData name="Long Jiang" userId="479591b0-bbdd-467b-a489-7f685e24f696" providerId="ADAL" clId="{2F8A095E-A8B1-49FE-AC04-D4F5DFE04501}" dt="2021-07-05T09:10:34.820" v="88" actId="20577"/>
          <ac:spMkLst>
            <pc:docMk/>
            <pc:sldMk cId="0" sldId="261"/>
            <ac:spMk id="142" creationId="{00000000-0000-0000-0000-000000000000}"/>
          </ac:spMkLst>
        </pc:spChg>
      </pc:sldChg>
      <pc:sldChg chg="modSp add">
        <pc:chgData name="Long Jiang" userId="479591b0-bbdd-467b-a489-7f685e24f696" providerId="ADAL" clId="{2F8A095E-A8B1-49FE-AC04-D4F5DFE04501}" dt="2021-07-08T13:00:46.435" v="388" actId="1076"/>
        <pc:sldMkLst>
          <pc:docMk/>
          <pc:sldMk cId="401319583" sldId="262"/>
        </pc:sldMkLst>
        <pc:spChg chg="mod">
          <ac:chgData name="Long Jiang" userId="479591b0-bbdd-467b-a489-7f685e24f696" providerId="ADAL" clId="{2F8A095E-A8B1-49FE-AC04-D4F5DFE04501}" dt="2021-07-05T09:10:22.628" v="86" actId="20577"/>
          <ac:spMkLst>
            <pc:docMk/>
            <pc:sldMk cId="401319583" sldId="262"/>
            <ac:spMk id="130" creationId="{00000000-0000-0000-0000-000000000000}"/>
          </ac:spMkLst>
        </pc:spChg>
        <pc:spChg chg="mod">
          <ac:chgData name="Long Jiang" userId="479591b0-bbdd-467b-a489-7f685e24f696" providerId="ADAL" clId="{2F8A095E-A8B1-49FE-AC04-D4F5DFE04501}" dt="2021-07-08T13:00:46.435" v="388" actId="1076"/>
          <ac:spMkLst>
            <pc:docMk/>
            <pc:sldMk cId="401319583" sldId="262"/>
            <ac:spMk id="131" creationId="{00000000-0000-0000-0000-000000000000}"/>
          </ac:spMkLst>
        </pc:spChg>
      </pc:sldChg>
      <pc:sldChg chg="add del">
        <pc:chgData name="Long Jiang" userId="479591b0-bbdd-467b-a489-7f685e24f696" providerId="ADAL" clId="{2F8A095E-A8B1-49FE-AC04-D4F5DFE04501}" dt="2021-07-05T09:09:36.098" v="77" actId="2696"/>
        <pc:sldMkLst>
          <pc:docMk/>
          <pc:sldMk cId="717919279" sldId="262"/>
        </pc:sldMkLst>
      </pc:sldChg>
      <pc:sldMasterChg chg="delSldLayout">
        <pc:chgData name="Long Jiang" userId="479591b0-bbdd-467b-a489-7f685e24f696" providerId="ADAL" clId="{2F8A095E-A8B1-49FE-AC04-D4F5DFE04501}" dt="2021-07-05T09:09:36.100" v="78" actId="2696"/>
        <pc:sldMasterMkLst>
          <pc:docMk/>
          <pc:sldMasterMk cId="0" sldId="2147483651"/>
        </pc:sldMasterMkLst>
        <pc:sldLayoutChg chg="del">
          <pc:chgData name="Long Jiang" userId="479591b0-bbdd-467b-a489-7f685e24f696" providerId="ADAL" clId="{2F8A095E-A8B1-49FE-AC04-D4F5DFE04501}" dt="2021-07-05T09:09:36.100" v="78" actId="2696"/>
          <pc:sldLayoutMkLst>
            <pc:docMk/>
            <pc:sldMasterMk cId="0" sldId="2147483651"/>
            <pc:sldLayoutMk cId="0" sldId="2147483653"/>
          </pc:sldLayoutMkLst>
        </pc:sldLayoutChg>
      </pc:sldMasterChg>
    </pc:docChg>
  </pc:docChgLst>
  <pc:docChgLst>
    <pc:chgData name="Guest User" userId="S::urn:spo:anon#8aeab1ed6293b15336aabd1cf0e369fd3e308378e784f4ca3a95595078ea49ed::" providerId="AD" clId="Web-{8A6B953B-1898-CCFE-8B6A-EC6A479EEECC}"/>
    <pc:docChg chg="modSld">
      <pc:chgData name="Guest User" userId="S::urn:spo:anon#8aeab1ed6293b15336aabd1cf0e369fd3e308378e784f4ca3a95595078ea49ed::" providerId="AD" clId="Web-{8A6B953B-1898-CCFE-8B6A-EC6A479EEECC}" dt="2021-08-12T10:30:43.055" v="32" actId="20577"/>
      <pc:docMkLst>
        <pc:docMk/>
      </pc:docMkLst>
      <pc:sldChg chg="modSp">
        <pc:chgData name="Guest User" userId="S::urn:spo:anon#8aeab1ed6293b15336aabd1cf0e369fd3e308378e784f4ca3a95595078ea49ed::" providerId="AD" clId="Web-{8A6B953B-1898-CCFE-8B6A-EC6A479EEECC}" dt="2021-08-12T10:29:55.194" v="24" actId="20577"/>
        <pc:sldMkLst>
          <pc:docMk/>
          <pc:sldMk cId="0" sldId="257"/>
        </pc:sldMkLst>
        <pc:spChg chg="mod">
          <ac:chgData name="Guest User" userId="S::urn:spo:anon#8aeab1ed6293b15336aabd1cf0e369fd3e308378e784f4ca3a95595078ea49ed::" providerId="AD" clId="Web-{8A6B953B-1898-CCFE-8B6A-EC6A479EEECC}" dt="2021-08-12T10:29:55.194" v="24" actId="20577"/>
          <ac:spMkLst>
            <pc:docMk/>
            <pc:sldMk cId="0" sldId="257"/>
            <ac:spMk id="6" creationId="{756BE129-65E7-4B05-A6A4-84115D26033A}"/>
          </ac:spMkLst>
        </pc:spChg>
      </pc:sldChg>
      <pc:sldChg chg="modSp">
        <pc:chgData name="Guest User" userId="S::urn:spo:anon#8aeab1ed6293b15336aabd1cf0e369fd3e308378e784f4ca3a95595078ea49ed::" providerId="AD" clId="Web-{8A6B953B-1898-CCFE-8B6A-EC6A479EEECC}" dt="2021-08-12T10:30:43.055" v="32" actId="20577"/>
        <pc:sldMkLst>
          <pc:docMk/>
          <pc:sldMk cId="0" sldId="258"/>
        </pc:sldMkLst>
        <pc:spChg chg="mod">
          <ac:chgData name="Guest User" userId="S::urn:spo:anon#8aeab1ed6293b15336aabd1cf0e369fd3e308378e784f4ca3a95595078ea49ed::" providerId="AD" clId="Web-{8A6B953B-1898-CCFE-8B6A-EC6A479EEECC}" dt="2021-08-12T10:30:43.055" v="32" actId="20577"/>
          <ac:spMkLst>
            <pc:docMk/>
            <pc:sldMk cId="0" sldId="258"/>
            <ac:spMk id="124" creationId="{00000000-0000-0000-0000-000000000000}"/>
          </ac:spMkLst>
        </pc:spChg>
      </pc:sldChg>
      <pc:sldChg chg="modSp">
        <pc:chgData name="Guest User" userId="S::urn:spo:anon#8aeab1ed6293b15336aabd1cf0e369fd3e308378e784f4ca3a95595078ea49ed::" providerId="AD" clId="Web-{8A6B953B-1898-CCFE-8B6A-EC6A479EEECC}" dt="2021-08-12T10:28:39.708" v="19" actId="20577"/>
        <pc:sldMkLst>
          <pc:docMk/>
          <pc:sldMk cId="0" sldId="260"/>
        </pc:sldMkLst>
        <pc:spChg chg="mod">
          <ac:chgData name="Guest User" userId="S::urn:spo:anon#8aeab1ed6293b15336aabd1cf0e369fd3e308378e784f4ca3a95595078ea49ed::" providerId="AD" clId="Web-{8A6B953B-1898-CCFE-8B6A-EC6A479EEECC}" dt="2021-08-12T10:28:39.708" v="19" actId="20577"/>
          <ac:spMkLst>
            <pc:docMk/>
            <pc:sldMk cId="0" sldId="260"/>
            <ac:spMk id="4" creationId="{351EC804-A8D5-4101-A44A-58C6173F6384}"/>
          </ac:spMkLst>
        </pc:spChg>
      </pc:sldChg>
      <pc:sldChg chg="modSp">
        <pc:chgData name="Guest User" userId="S::urn:spo:anon#8aeab1ed6293b15336aabd1cf0e369fd3e308378e784f4ca3a95595078ea49ed::" providerId="AD" clId="Web-{8A6B953B-1898-CCFE-8B6A-EC6A479EEECC}" dt="2021-08-12T10:28:44.208" v="20" actId="20577"/>
        <pc:sldMkLst>
          <pc:docMk/>
          <pc:sldMk cId="401319583" sldId="262"/>
        </pc:sldMkLst>
        <pc:spChg chg="mod">
          <ac:chgData name="Guest User" userId="S::urn:spo:anon#8aeab1ed6293b15336aabd1cf0e369fd3e308378e784f4ca3a95595078ea49ed::" providerId="AD" clId="Web-{8A6B953B-1898-CCFE-8B6A-EC6A479EEECC}" dt="2021-08-12T10:27:22.159" v="14" actId="20577"/>
          <ac:spMkLst>
            <pc:docMk/>
            <pc:sldMk cId="401319583" sldId="262"/>
            <ac:spMk id="2" creationId="{EE7C12A7-01EC-416F-A515-C250CA028A0C}"/>
          </ac:spMkLst>
        </pc:spChg>
        <pc:spChg chg="mod">
          <ac:chgData name="Guest User" userId="S::urn:spo:anon#8aeab1ed6293b15336aabd1cf0e369fd3e308378e784f4ca3a95595078ea49ed::" providerId="AD" clId="Web-{8A6B953B-1898-CCFE-8B6A-EC6A479EEECC}" dt="2021-08-12T10:28:44.208" v="20" actId="20577"/>
          <ac:spMkLst>
            <pc:docMk/>
            <pc:sldMk cId="401319583" sldId="262"/>
            <ac:spMk id="131" creationId="{00000000-0000-0000-0000-000000000000}"/>
          </ac:spMkLst>
        </pc:spChg>
      </pc:sldChg>
    </pc:docChg>
  </pc:docChgLst>
  <pc:docChgLst>
    <pc:chgData name="Long Jiang" userId="479591b0-bbdd-467b-a489-7f685e24f696" providerId="ADAL" clId="{FEE1BB3E-FAA1-47CB-A63A-C24C360725DB}"/>
    <pc:docChg chg="modSld">
      <pc:chgData name="Long Jiang" userId="479591b0-bbdd-467b-a489-7f685e24f696" providerId="ADAL" clId="{FEE1BB3E-FAA1-47CB-A63A-C24C360725DB}" dt="2021-08-16T13:46:02.421" v="84" actId="20577"/>
      <pc:docMkLst>
        <pc:docMk/>
      </pc:docMkLst>
      <pc:sldChg chg="modSp mod">
        <pc:chgData name="Long Jiang" userId="479591b0-bbdd-467b-a489-7f685e24f696" providerId="ADAL" clId="{FEE1BB3E-FAA1-47CB-A63A-C24C360725DB}" dt="2021-08-16T13:46:02.421" v="84" actId="20577"/>
        <pc:sldMkLst>
          <pc:docMk/>
          <pc:sldMk cId="0" sldId="259"/>
        </pc:sldMkLst>
        <pc:spChg chg="mod">
          <ac:chgData name="Long Jiang" userId="479591b0-bbdd-467b-a489-7f685e24f696" providerId="ADAL" clId="{FEE1BB3E-FAA1-47CB-A63A-C24C360725DB}" dt="2021-08-16T13:46:02.421" v="84" actId="20577"/>
          <ac:spMkLst>
            <pc:docMk/>
            <pc:sldMk cId="0" sldId="259"/>
            <ac:spMk id="6" creationId="{35594A23-EC9D-4B48-86BA-FBDCD6250DCE}"/>
          </ac:spMkLst>
        </pc:spChg>
      </pc:sldChg>
    </pc:docChg>
  </pc:docChgLst>
  <pc:docChgLst>
    <pc:chgData name="Guest User" userId="S::urn:spo:anon#a4325dd5eecefc890f45ee49e8908b117836770ce0ebcfbfac98b81588e12e12::" providerId="AD" clId="Web-{239E2472-CA12-93E6-1274-4AD3BAA3ABBD}"/>
    <pc:docChg chg="modSld">
      <pc:chgData name="Guest User" userId="S::urn:spo:anon#a4325dd5eecefc890f45ee49e8908b117836770ce0ebcfbfac98b81588e12e12::" providerId="AD" clId="Web-{239E2472-CA12-93E6-1274-4AD3BAA3ABBD}" dt="2021-07-05T21:56:22.118" v="630" actId="20577"/>
      <pc:docMkLst>
        <pc:docMk/>
      </pc:docMkLst>
      <pc:sldChg chg="modSp">
        <pc:chgData name="Guest User" userId="S::urn:spo:anon#a4325dd5eecefc890f45ee49e8908b117836770ce0ebcfbfac98b81588e12e12::" providerId="AD" clId="Web-{239E2472-CA12-93E6-1274-4AD3BAA3ABBD}" dt="2021-07-05T21:34:11.041" v="5" actId="20577"/>
        <pc:sldMkLst>
          <pc:docMk/>
          <pc:sldMk cId="0" sldId="257"/>
        </pc:sldMkLst>
        <pc:spChg chg="mod">
          <ac:chgData name="Guest User" userId="S::urn:spo:anon#a4325dd5eecefc890f45ee49e8908b117836770ce0ebcfbfac98b81588e12e12::" providerId="AD" clId="Web-{239E2472-CA12-93E6-1274-4AD3BAA3ABBD}" dt="2021-07-05T21:34:11.041" v="5" actId="20577"/>
          <ac:spMkLst>
            <pc:docMk/>
            <pc:sldMk cId="0" sldId="257"/>
            <ac:spMk id="6" creationId="{756BE129-65E7-4B05-A6A4-84115D26033A}"/>
          </ac:spMkLst>
        </pc:spChg>
      </pc:sldChg>
      <pc:sldChg chg="addSp delSp modSp mod modShow">
        <pc:chgData name="Guest User" userId="S::urn:spo:anon#a4325dd5eecefc890f45ee49e8908b117836770ce0ebcfbfac98b81588e12e12::" providerId="AD" clId="Web-{239E2472-CA12-93E6-1274-4AD3BAA3ABBD}" dt="2021-07-05T21:55:47.584" v="628" actId="14100"/>
        <pc:sldMkLst>
          <pc:docMk/>
          <pc:sldMk cId="0" sldId="259"/>
        </pc:sldMkLst>
        <pc:spChg chg="mod">
          <ac:chgData name="Guest User" userId="S::urn:spo:anon#a4325dd5eecefc890f45ee49e8908b117836770ce0ebcfbfac98b81588e12e12::" providerId="AD" clId="Web-{239E2472-CA12-93E6-1274-4AD3BAA3ABBD}" dt="2021-07-05T21:55:47.584" v="628" actId="14100"/>
          <ac:spMkLst>
            <pc:docMk/>
            <pc:sldMk cId="0" sldId="259"/>
            <ac:spMk id="2" creationId="{F55F6617-9C06-4EF3-9ECC-611EB20E7FE7}"/>
          </ac:spMkLst>
        </pc:spChg>
        <pc:spChg chg="add del mod">
          <ac:chgData name="Guest User" userId="S::urn:spo:anon#a4325dd5eecefc890f45ee49e8908b117836770ce0ebcfbfac98b81588e12e12::" providerId="AD" clId="Web-{239E2472-CA12-93E6-1274-4AD3BAA3ABBD}" dt="2021-07-05T21:42:31.685" v="140"/>
          <ac:spMkLst>
            <pc:docMk/>
            <pc:sldMk cId="0" sldId="259"/>
            <ac:spMk id="4" creationId="{0FF83D55-49A5-4CB5-BDF6-F6A596A76EDE}"/>
          </ac:spMkLst>
        </pc:spChg>
        <pc:spChg chg="add mod">
          <ac:chgData name="Guest User" userId="S::urn:spo:anon#a4325dd5eecefc890f45ee49e8908b117836770ce0ebcfbfac98b81588e12e12::" providerId="AD" clId="Web-{239E2472-CA12-93E6-1274-4AD3BAA3ABBD}" dt="2021-07-05T21:54:28.970" v="579" actId="20577"/>
          <ac:spMkLst>
            <pc:docMk/>
            <pc:sldMk cId="0" sldId="259"/>
            <ac:spMk id="6" creationId="{35594A23-EC9D-4B48-86BA-FBDCD6250DCE}"/>
          </ac:spMkLst>
        </pc:spChg>
        <pc:spChg chg="mod">
          <ac:chgData name="Guest User" userId="S::urn:spo:anon#a4325dd5eecefc890f45ee49e8908b117836770ce0ebcfbfac98b81588e12e12::" providerId="AD" clId="Web-{239E2472-CA12-93E6-1274-4AD3BAA3ABBD}" dt="2021-07-05T21:40:55.992" v="76" actId="20577"/>
          <ac:spMkLst>
            <pc:docMk/>
            <pc:sldMk cId="0" sldId="259"/>
            <ac:spMk id="130" creationId="{00000000-0000-0000-0000-000000000000}"/>
          </ac:spMkLst>
        </pc:spChg>
        <pc:spChg chg="del mod">
          <ac:chgData name="Guest User" userId="S::urn:spo:anon#a4325dd5eecefc890f45ee49e8908b117836770ce0ebcfbfac98b81588e12e12::" providerId="AD" clId="Web-{239E2472-CA12-93E6-1274-4AD3BAA3ABBD}" dt="2021-07-05T21:42:27.372" v="139"/>
          <ac:spMkLst>
            <pc:docMk/>
            <pc:sldMk cId="0" sldId="259"/>
            <ac:spMk id="131" creationId="{00000000-0000-0000-0000-000000000000}"/>
          </ac:spMkLst>
        </pc:spChg>
        <pc:graphicFrameChg chg="add del mod modGraphic">
          <ac:chgData name="Guest User" userId="S::urn:spo:anon#a4325dd5eecefc890f45ee49e8908b117836770ce0ebcfbfac98b81588e12e12::" providerId="AD" clId="Web-{239E2472-CA12-93E6-1274-4AD3BAA3ABBD}" dt="2021-07-05T21:50:50.441" v="428"/>
          <ac:graphicFrameMkLst>
            <pc:docMk/>
            <pc:sldMk cId="0" sldId="259"/>
            <ac:graphicFrameMk id="5" creationId="{5F12A9A7-6BBF-4EDC-8FF1-096A097E0179}"/>
          </ac:graphicFrameMkLst>
        </pc:graphicFrameChg>
      </pc:sldChg>
      <pc:sldChg chg="addSp delSp modSp">
        <pc:chgData name="Guest User" userId="S::urn:spo:anon#a4325dd5eecefc890f45ee49e8908b117836770ce0ebcfbfac98b81588e12e12::" providerId="AD" clId="Web-{239E2472-CA12-93E6-1274-4AD3BAA3ABBD}" dt="2021-07-05T21:45:57.782" v="249" actId="20577"/>
        <pc:sldMkLst>
          <pc:docMk/>
          <pc:sldMk cId="0" sldId="260"/>
        </pc:sldMkLst>
        <pc:spChg chg="add del mod">
          <ac:chgData name="Guest User" userId="S::urn:spo:anon#a4325dd5eecefc890f45ee49e8908b117836770ce0ebcfbfac98b81588e12e12::" providerId="AD" clId="Web-{239E2472-CA12-93E6-1274-4AD3BAA3ABBD}" dt="2021-07-05T21:39:53.972" v="65"/>
          <ac:spMkLst>
            <pc:docMk/>
            <pc:sldMk cId="0" sldId="260"/>
            <ac:spMk id="2" creationId="{D5A53603-DAC4-4A46-A30B-CF3A8ED13ADB}"/>
          </ac:spMkLst>
        </pc:spChg>
        <pc:spChg chg="add mod">
          <ac:chgData name="Guest User" userId="S::urn:spo:anon#a4325dd5eecefc890f45ee49e8908b117836770ce0ebcfbfac98b81588e12e12::" providerId="AD" clId="Web-{239E2472-CA12-93E6-1274-4AD3BAA3ABBD}" dt="2021-07-05T21:45:57.782" v="249" actId="20577"/>
          <ac:spMkLst>
            <pc:docMk/>
            <pc:sldMk cId="0" sldId="260"/>
            <ac:spMk id="3" creationId="{879C0C06-4FE0-4764-8A00-73865D60EF4F}"/>
          </ac:spMkLst>
        </pc:spChg>
        <pc:spChg chg="mod">
          <ac:chgData name="Guest User" userId="S::urn:spo:anon#a4325dd5eecefc890f45ee49e8908b117836770ce0ebcfbfac98b81588e12e12::" providerId="AD" clId="Web-{239E2472-CA12-93E6-1274-4AD3BAA3ABBD}" dt="2021-07-05T21:40:07.286" v="70" actId="20577"/>
          <ac:spMkLst>
            <pc:docMk/>
            <pc:sldMk cId="0" sldId="260"/>
            <ac:spMk id="4" creationId="{351EC804-A8D5-4101-A44A-58C6173F6384}"/>
          </ac:spMkLst>
        </pc:spChg>
      </pc:sldChg>
      <pc:sldChg chg="modSp">
        <pc:chgData name="Guest User" userId="S::urn:spo:anon#a4325dd5eecefc890f45ee49e8908b117836770ce0ebcfbfac98b81588e12e12::" providerId="AD" clId="Web-{239E2472-CA12-93E6-1274-4AD3BAA3ABBD}" dt="2021-07-05T21:56:22.118" v="630" actId="20577"/>
        <pc:sldMkLst>
          <pc:docMk/>
          <pc:sldMk cId="401319583" sldId="262"/>
        </pc:sldMkLst>
        <pc:spChg chg="mod">
          <ac:chgData name="Guest User" userId="S::urn:spo:anon#a4325dd5eecefc890f45ee49e8908b117836770ce0ebcfbfac98b81588e12e12::" providerId="AD" clId="Web-{239E2472-CA12-93E6-1274-4AD3BAA3ABBD}" dt="2021-07-05T21:56:22.118" v="630" actId="20577"/>
          <ac:spMkLst>
            <pc:docMk/>
            <pc:sldMk cId="401319583" sldId="262"/>
            <ac:spMk id="2" creationId="{EE7C12A7-01EC-416F-A515-C250CA028A0C}"/>
          </ac:spMkLst>
        </pc:spChg>
        <pc:spChg chg="mod">
          <ac:chgData name="Guest User" userId="S::urn:spo:anon#a4325dd5eecefc890f45ee49e8908b117836770ce0ebcfbfac98b81588e12e12::" providerId="AD" clId="Web-{239E2472-CA12-93E6-1274-4AD3BAA3ABBD}" dt="2021-07-05T21:38:26.276" v="23" actId="20577"/>
          <ac:spMkLst>
            <pc:docMk/>
            <pc:sldMk cId="401319583" sldId="262"/>
            <ac:spMk id="13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890458" cy="49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8631" y="0"/>
            <a:ext cx="2890457" cy="496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29991"/>
            <a:ext cx="2890458" cy="496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457" cy="496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610459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457" cy="496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8618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b204c39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b204c3975_0_0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700" cy="446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g5b204c3975_0_0:notes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5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0151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5b204c3975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5b204c3975_0_8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700" cy="446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5b204c3975_0_8:notes"/>
          <p:cNvSpPr txBox="1">
            <a:spLocks noGrp="1"/>
          </p:cNvSpPr>
          <p:nvPr>
            <p:ph type="sldNum" idx="12"/>
          </p:nvPr>
        </p:nvSpPr>
        <p:spPr>
          <a:xfrm>
            <a:off x="3778631" y="9429991"/>
            <a:ext cx="2890500" cy="4965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4732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0686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:notes"/>
          <p:cNvSpPr txBox="1">
            <a:spLocks noGrp="1"/>
          </p:cNvSpPr>
          <p:nvPr>
            <p:ph type="body" idx="1"/>
          </p:nvPr>
        </p:nvSpPr>
        <p:spPr>
          <a:xfrm>
            <a:off x="889732" y="4715788"/>
            <a:ext cx="4889626" cy="4466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0" name="Google Shape;14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90357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9" name="Google Shape;89;p1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7" name="Google Shape;97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" name="Google Shape;102;p20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3" name="Google Shape;103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Google Shape;104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0"/>
          </a:scheme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6"/>
          <p:cNvSpPr/>
          <p:nvPr/>
        </p:nvSpPr>
        <p:spPr>
          <a:xfrm>
            <a:off x="0" y="0"/>
            <a:ext cx="9144000" cy="3287486"/>
          </a:xfrm>
          <a:custGeom>
            <a:avLst/>
            <a:gdLst/>
            <a:ahLst/>
            <a:cxnLst/>
            <a:rect l="l" t="t" r="r" b="b"/>
            <a:pathLst>
              <a:path w="21600" h="30049" extrusionOk="0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3887" y="8682"/>
                  <a:pt x="8113" y="30049"/>
                  <a:pt x="0" y="2017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6"/>
          <p:cNvSpPr/>
          <p:nvPr/>
        </p:nvSpPr>
        <p:spPr>
          <a:xfrm rot="10800000">
            <a:off x="0" y="4948238"/>
            <a:ext cx="9144000" cy="2705100"/>
          </a:xfrm>
          <a:custGeom>
            <a:avLst/>
            <a:gdLst/>
            <a:ahLst/>
            <a:cxnLst/>
            <a:rect l="l" t="t" r="r" b="b"/>
            <a:pathLst>
              <a:path w="21600" h="67609" extrusionOk="0">
                <a:moveTo>
                  <a:pt x="0" y="19190"/>
                </a:moveTo>
                <a:lnTo>
                  <a:pt x="21600" y="19190"/>
                </a:lnTo>
                <a:lnTo>
                  <a:pt x="21600" y="36512"/>
                </a:lnTo>
                <a:cubicBezTo>
                  <a:pt x="10775" y="0"/>
                  <a:pt x="1971" y="67609"/>
                  <a:pt x="0" y="39362"/>
                </a:cubicBezTo>
                <a:lnTo>
                  <a:pt x="0" y="1919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6"/>
          <p:cNvSpPr txBox="1"/>
          <p:nvPr/>
        </p:nvSpPr>
        <p:spPr>
          <a:xfrm>
            <a:off x="0" y="6592888"/>
            <a:ext cx="33480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rgbClr val="17365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" name="Google Shape;18;p6" descr="dbcp_light_text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4213" y="188913"/>
            <a:ext cx="2087562" cy="2087562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313"/>
              </a:srgbClr>
            </a:outerShdw>
          </a:effectLst>
        </p:spPr>
      </p:pic>
      <p:pic>
        <p:nvPicPr>
          <p:cNvPr id="19" name="Google Shape;19;p6" descr="ioc_wmo.gi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44194" y="174171"/>
            <a:ext cx="2636520" cy="120396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313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5" name="Google Shape;35;p8"/>
          <p:cNvSpPr/>
          <p:nvPr/>
        </p:nvSpPr>
        <p:spPr>
          <a:xfrm rot="10800000">
            <a:off x="0" y="4948238"/>
            <a:ext cx="9144000" cy="2705100"/>
          </a:xfrm>
          <a:custGeom>
            <a:avLst/>
            <a:gdLst/>
            <a:ahLst/>
            <a:cxnLst/>
            <a:rect l="l" t="t" r="r" b="b"/>
            <a:pathLst>
              <a:path w="21600" h="67609" extrusionOk="0">
                <a:moveTo>
                  <a:pt x="0" y="19190"/>
                </a:moveTo>
                <a:lnTo>
                  <a:pt x="21600" y="19190"/>
                </a:lnTo>
                <a:lnTo>
                  <a:pt x="21600" y="36512"/>
                </a:lnTo>
                <a:cubicBezTo>
                  <a:pt x="10775" y="0"/>
                  <a:pt x="1971" y="67609"/>
                  <a:pt x="0" y="39362"/>
                </a:cubicBezTo>
                <a:lnTo>
                  <a:pt x="0" y="19190"/>
                </a:lnTo>
                <a:close/>
              </a:path>
            </a:pathLst>
          </a:cu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36;p8" descr="dbcp_light_text.pn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205242" y="199800"/>
            <a:ext cx="970416" cy="970416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313"/>
              </a:srgbClr>
            </a:outerShdw>
          </a:effec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 txBox="1"/>
          <p:nvPr/>
        </p:nvSpPr>
        <p:spPr>
          <a:xfrm>
            <a:off x="0" y="2197290"/>
            <a:ext cx="9144000" cy="2713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  <a:buSzPts val="4000"/>
            </a:pPr>
            <a:r>
              <a:rPr lang="en-US" sz="40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International South Atlantic Buoy Program (ISABP)</a:t>
            </a:r>
            <a:endParaRPr lang="en-U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  <a:buSzPts val="2400"/>
            </a:pPr>
            <a:r>
              <a:rPr lang="en-US" sz="2400" b="1" i="0" u="none" strike="noStrike" cap="none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Chair: </a:t>
            </a:r>
            <a:r>
              <a:rPr lang="en-ZA" sz="2400" b="1" dirty="0">
                <a:latin typeface="Calibri" panose="020F0502020204030204" pitchFamily="34" charset="0"/>
                <a:cs typeface="Calibri" panose="020F0502020204030204" pitchFamily="34" charset="0"/>
              </a:rPr>
              <a:t>Ms. Tania Daniels (nee </a:t>
            </a:r>
            <a:r>
              <a:rPr lang="en-ZA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Williams) (SAWS)</a:t>
            </a:r>
            <a:endParaRPr lang="en-US" sz="2400" b="1" i="0" u="none" strike="noStrike" cap="none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lvl="0" algn="ctr">
              <a:lnSpc>
                <a:spcPct val="150000"/>
              </a:lnSpc>
              <a:buSzPts val="2400"/>
            </a:pPr>
            <a:r>
              <a:rPr lang="en-US" sz="2400" b="1" i="0" u="none" strike="noStrike" cap="none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Coordinator: </a:t>
            </a:r>
            <a:r>
              <a:rPr lang="en-ZA" sz="2400" b="1" dirty="0">
                <a:latin typeface="Calibri" panose="020F0502020204030204" pitchFamily="34" charset="0"/>
                <a:cs typeface="Calibri" panose="020F0502020204030204" pitchFamily="34" charset="0"/>
              </a:rPr>
              <a:t>Mr. Shaun </a:t>
            </a:r>
            <a:r>
              <a:rPr lang="en-ZA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Dolk</a:t>
            </a:r>
            <a:r>
              <a:rPr lang="en-ZA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(GDP</a:t>
            </a:r>
            <a:r>
              <a:rPr lang="en-ZA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AOML, Miami, </a:t>
            </a:r>
            <a:r>
              <a:rPr lang="en-ZA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USA)</a:t>
            </a:r>
            <a:endParaRPr lang="en-US" sz="2400" b="1" i="0" u="none" strike="noStrike" cap="none" dirty="0" smtClean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lvl="0" algn="ctr">
              <a:lnSpc>
                <a:spcPct val="150000"/>
              </a:lnSpc>
              <a:buSzPts val="2400"/>
            </a:pPr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Rapporteur: </a:t>
            </a:r>
            <a:r>
              <a:rPr lang="en-ZA" sz="2400" b="1" dirty="0">
                <a:latin typeface="Calibri" panose="020F0502020204030204" pitchFamily="34" charset="0"/>
                <a:cs typeface="Calibri" panose="020F0502020204030204" pitchFamily="34" charset="0"/>
              </a:rPr>
              <a:t>Ms. Tania Daniels </a:t>
            </a:r>
            <a:endParaRPr lang="en-ZA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ctr">
              <a:lnSpc>
                <a:spcPct val="150000"/>
              </a:lnSpc>
              <a:buSzPts val="2400"/>
            </a:pPr>
            <a:r>
              <a:rPr lang="en-US" sz="2400" b="1" i="0" u="none" strike="noStrike" cap="none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DBCP </a:t>
            </a:r>
            <a:r>
              <a:rPr lang="en-US" sz="2400" b="1" i="0" u="none" strike="noStrike" cap="none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37</a:t>
            </a:r>
            <a:endParaRPr sz="3600" b="1" i="0" u="none" strike="noStrike" cap="none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b204c3975_0_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1. Statistics</a:t>
            </a:r>
            <a:endParaRPr b="1"/>
          </a:p>
        </p:txBody>
      </p:sp>
      <p:sp>
        <p:nvSpPr>
          <p:cNvPr id="124" name="Google Shape;124;g5b204c3975_0_0"/>
          <p:cNvSpPr txBox="1">
            <a:spLocks noGrp="1"/>
          </p:cNvSpPr>
          <p:nvPr>
            <p:ph type="body" idx="1"/>
          </p:nvPr>
        </p:nvSpPr>
        <p:spPr>
          <a:xfrm>
            <a:off x="457200" y="1417638"/>
            <a:ext cx="8229600" cy="45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82600" lvl="1" indent="0">
              <a:lnSpc>
                <a:spcPct val="115000"/>
              </a:lnSpc>
              <a:spcBef>
                <a:spcPts val="600"/>
              </a:spcBef>
              <a:buSzPts val="3200"/>
              <a:buNone/>
            </a:pPr>
            <a:r>
              <a:rPr lang="en-ZA" sz="1800" dirty="0" smtClean="0"/>
              <a:t>ISABP </a:t>
            </a:r>
            <a:r>
              <a:rPr lang="en-ZA" sz="1800" dirty="0"/>
              <a:t>meetings are held prior or during DBCP.  A virtual meeting took place </a:t>
            </a:r>
            <a:r>
              <a:rPr lang="en-ZA" sz="1800" dirty="0" smtClean="0"/>
              <a:t>in </a:t>
            </a:r>
            <a:r>
              <a:rPr lang="en-ZA" sz="1800" dirty="0"/>
              <a:t>September 2021 prior to DBCP-37</a:t>
            </a:r>
            <a:r>
              <a:rPr lang="en-ZA" sz="1800" dirty="0" smtClean="0"/>
              <a:t>.</a:t>
            </a:r>
          </a:p>
          <a:p>
            <a:pPr marL="482600" lvl="1" indent="0">
              <a:lnSpc>
                <a:spcPct val="115000"/>
              </a:lnSpc>
              <a:spcBef>
                <a:spcPts val="600"/>
              </a:spcBef>
              <a:buSzPts val="3200"/>
              <a:buNone/>
            </a:pPr>
            <a:r>
              <a:rPr lang="en-ZA" sz="2000" b="1" dirty="0" smtClean="0"/>
              <a:t>Actions</a:t>
            </a:r>
          </a:p>
          <a:p>
            <a:pPr marL="768350" lvl="1" indent="-285750">
              <a:lnSpc>
                <a:spcPct val="115000"/>
              </a:lnSpc>
              <a:spcBef>
                <a:spcPts val="600"/>
              </a:spcBef>
              <a:buSzPts val="3200"/>
              <a:buFont typeface="Wingdings" panose="05000000000000000000" pitchFamily="2" charset="2"/>
              <a:buChar char="ü"/>
            </a:pPr>
            <a:r>
              <a:rPr lang="en-ZA" sz="1800" dirty="0"/>
              <a:t>As of September 27, 2021, there were a total of 176 drifters transmitting good data in the ISABP region. </a:t>
            </a:r>
            <a:r>
              <a:rPr lang="en-ZA" sz="1800" dirty="0"/>
              <a:t>(SVP:37, SVPB:139), all but one are iridium. </a:t>
            </a:r>
            <a:endParaRPr lang="en-ZA" sz="1800" dirty="0" smtClean="0"/>
          </a:p>
          <a:p>
            <a:pPr marL="768350" lvl="1" indent="-285750">
              <a:lnSpc>
                <a:spcPct val="115000"/>
              </a:lnSpc>
              <a:spcBef>
                <a:spcPts val="600"/>
              </a:spcBef>
              <a:buSzPts val="3200"/>
              <a:buFont typeface="Wingdings" panose="05000000000000000000" pitchFamily="2" charset="2"/>
              <a:buChar char="ü"/>
            </a:pPr>
            <a:r>
              <a:rPr lang="en-GB" sz="1800" dirty="0"/>
              <a:t>This year for the first time in more than 10 years, we partnered again with Argentina, through the University of Buenos Aires</a:t>
            </a:r>
            <a:r>
              <a:rPr lang="en-GB" sz="1800" dirty="0" smtClean="0"/>
              <a:t>.</a:t>
            </a:r>
          </a:p>
          <a:p>
            <a:pPr marL="482600" lvl="1" indent="0">
              <a:lnSpc>
                <a:spcPct val="115000"/>
              </a:lnSpc>
              <a:spcBef>
                <a:spcPts val="600"/>
              </a:spcBef>
              <a:buSzPts val="3200"/>
              <a:buNone/>
            </a:pPr>
            <a:endParaRPr lang="en-ZA" sz="1800" dirty="0"/>
          </a:p>
          <a:p>
            <a:pPr marL="768350" lvl="1" indent="-285750">
              <a:lnSpc>
                <a:spcPct val="115000"/>
              </a:lnSpc>
              <a:spcBef>
                <a:spcPts val="600"/>
              </a:spcBef>
              <a:buSzPts val="3200"/>
            </a:pPr>
            <a:r>
              <a:rPr lang="en-GB" sz="1800" dirty="0" smtClean="0"/>
              <a:t>We </a:t>
            </a:r>
            <a:r>
              <a:rPr lang="en-GB" sz="1800" dirty="0"/>
              <a:t>will continue to address observational gap area.</a:t>
            </a:r>
            <a:endParaRPr lang="en-US" sz="1800" dirty="0" smtClean="0"/>
          </a:p>
          <a:p>
            <a:pPr marL="768350" lvl="1" indent="-285750">
              <a:lnSpc>
                <a:spcPct val="115000"/>
              </a:lnSpc>
              <a:spcBef>
                <a:spcPts val="600"/>
              </a:spcBef>
              <a:buSzPts val="3200"/>
            </a:pPr>
            <a:r>
              <a:rPr lang="en-ZA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COVID-19 continues to impact deployment opportunities and our ability to seed the region, as several cruises were delayed/cancelled</a:t>
            </a:r>
            <a:endParaRPr lang="en-US" sz="1800" dirty="0"/>
          </a:p>
          <a:p>
            <a:pPr marL="457200" lvl="0" indent="-431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</a:pPr>
            <a:endParaRPr lang="en-US" sz="2400" dirty="0"/>
          </a:p>
          <a:p>
            <a:pPr marL="457200" lvl="0" indent="-431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</a:pPr>
            <a:endParaRPr lang="en-US" sz="2400" dirty="0"/>
          </a:p>
          <a:p>
            <a:pPr marL="457200" lvl="0" indent="-4318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200"/>
              <a:buChar char="•"/>
            </a:pP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b204c3975_0_8"/>
          <p:cNvSpPr txBox="1">
            <a:spLocks noGrp="1"/>
          </p:cNvSpPr>
          <p:nvPr>
            <p:ph type="title"/>
          </p:nvPr>
        </p:nvSpPr>
        <p:spPr>
          <a:xfrm>
            <a:off x="-1096423" y="129731"/>
            <a:ext cx="10504967" cy="11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3600" b="1" dirty="0"/>
              <a:t>2. </a:t>
            </a:r>
            <a:r>
              <a:rPr lang="en-US" sz="3600" b="1" dirty="0" smtClean="0"/>
              <a:t>Key Highlights</a:t>
            </a:r>
            <a:endParaRPr sz="3600" b="1" dirty="0"/>
          </a:p>
        </p:txBody>
      </p:sp>
      <p:pic>
        <p:nvPicPr>
          <p:cNvPr id="5" name="Pictur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0" t="9912" r="752" b="10184"/>
          <a:stretch/>
        </p:blipFill>
        <p:spPr bwMode="auto">
          <a:xfrm rot="16200000">
            <a:off x="4282340" y="986088"/>
            <a:ext cx="4483213" cy="473577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48" b="7229"/>
          <a:stretch/>
        </p:blipFill>
        <p:spPr bwMode="auto">
          <a:xfrm rot="16200000">
            <a:off x="67581" y="1362453"/>
            <a:ext cx="4503685" cy="43112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55F6617-9C06-4EF3-9ECC-611EB20E7FE7}"/>
              </a:ext>
            </a:extLst>
          </p:cNvPr>
          <p:cNvSpPr txBox="1"/>
          <p:nvPr/>
        </p:nvSpPr>
        <p:spPr>
          <a:xfrm>
            <a:off x="709913" y="5581934"/>
            <a:ext cx="7090733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i="1" dirty="0"/>
              <a:t>*  </a:t>
            </a:r>
            <a:r>
              <a:rPr lang="en-GB" dirty="0"/>
              <a:t>A total of 101 drifters were deployed in the ISABP area</a:t>
            </a:r>
            <a:r>
              <a:rPr lang="en-GB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As </a:t>
            </a:r>
            <a:r>
              <a:rPr lang="en-GB" dirty="0"/>
              <a:t>of September 27, </a:t>
            </a:r>
            <a:r>
              <a:rPr lang="en-GB" dirty="0" smtClean="0"/>
              <a:t>2021 a </a:t>
            </a:r>
            <a:r>
              <a:rPr lang="en-GB" dirty="0"/>
              <a:t>total of 176 drifters are present in the region</a:t>
            </a:r>
            <a:r>
              <a:rPr lang="en-GB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Countries interested in the </a:t>
            </a:r>
            <a:r>
              <a:rPr lang="en-GB" dirty="0" smtClean="0"/>
              <a:t>region: Brazil</a:t>
            </a:r>
            <a:r>
              <a:rPr lang="en-GB" dirty="0"/>
              <a:t>, US, France, South Africa, Tristan Is., Gabon, UK, </a:t>
            </a:r>
            <a:r>
              <a:rPr lang="en-GB" dirty="0" smtClean="0"/>
              <a:t>Argentina.</a:t>
            </a:r>
            <a:endParaRPr lang="en-ZA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ZA" dirty="0"/>
          </a:p>
          <a:p>
            <a:endParaRPr lang="en-GB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"/>
          <p:cNvSpPr txBox="1">
            <a:spLocks noGrp="1"/>
          </p:cNvSpPr>
          <p:nvPr>
            <p:ph type="title"/>
          </p:nvPr>
        </p:nvSpPr>
        <p:spPr>
          <a:xfrm>
            <a:off x="914400" y="1603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600" b="1" dirty="0" smtClean="0"/>
              <a:t>3. 2-3 Key </a:t>
            </a:r>
            <a:r>
              <a:rPr lang="en-US" sz="3600" b="1" dirty="0"/>
              <a:t>focus areas for next year</a:t>
            </a:r>
            <a:endParaRPr sz="36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131;g5b204c3975_0_8">
            <a:extLst>
              <a:ext uri="{FF2B5EF4-FFF2-40B4-BE49-F238E27FC236}">
                <a16:creationId xmlns:a16="http://schemas.microsoft.com/office/drawing/2014/main" xmlns="" id="{351EC804-A8D5-4101-A44A-58C6173F638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57007" y="1537181"/>
            <a:ext cx="8229600" cy="41157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GB" sz="2800" dirty="0" smtClean="0"/>
              <a:t>GDP deployment plan from July 1, 2020 – 		June 30, 2021 is as follows: </a:t>
            </a:r>
            <a:endParaRPr lang="en-US" sz="2800" dirty="0" smtClean="0"/>
          </a:p>
          <a:p>
            <a:pPr marL="25400" indent="0" algn="ctr">
              <a:buNone/>
            </a:pPr>
            <a:r>
              <a:rPr lang="en-GB" sz="2800" b="1" dirty="0" smtClean="0">
                <a:solidFill>
                  <a:schemeClr val="accent1"/>
                </a:solidFill>
              </a:rPr>
              <a:t>Tropical Atlantic (20S – 30N): 		</a:t>
            </a:r>
          </a:p>
          <a:p>
            <a:pPr marL="25400" indent="0" algn="ctr">
              <a:buNone/>
            </a:pPr>
            <a:r>
              <a:rPr lang="en-GB" sz="2800" b="1" dirty="0" smtClean="0">
                <a:solidFill>
                  <a:schemeClr val="accent1"/>
                </a:solidFill>
              </a:rPr>
              <a:t>SVP=60  SVPB=40  </a:t>
            </a:r>
            <a:endParaRPr lang="en-US" sz="2800" b="1" dirty="0" smtClean="0">
              <a:solidFill>
                <a:schemeClr val="accent1"/>
              </a:solidFill>
            </a:endParaRPr>
          </a:p>
          <a:p>
            <a:pPr marL="25400" indent="0" algn="ctr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Extra Tropical Atlantic (400S – 200S):</a:t>
            </a:r>
          </a:p>
          <a:p>
            <a:pPr marL="25400" indent="0" algn="ctr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SVP=15     SVPB=25  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25400" indent="0" algn="ctr">
              <a:buNone/>
            </a:pPr>
            <a:r>
              <a:rPr lang="en-GB" sz="2800" b="1" dirty="0" smtClean="0">
                <a:solidFill>
                  <a:srgbClr val="00B050"/>
                </a:solidFill>
              </a:rPr>
              <a:t>Southern Atlantic (600S – 400S):</a:t>
            </a:r>
          </a:p>
          <a:p>
            <a:pPr marL="25400" indent="0" algn="ctr">
              <a:buNone/>
            </a:pPr>
            <a:r>
              <a:rPr lang="en-GB" sz="2800" b="1" dirty="0" smtClean="0">
                <a:solidFill>
                  <a:srgbClr val="00B050"/>
                </a:solidFill>
              </a:rPr>
              <a:t>SVP=0	SVPB=40</a:t>
            </a:r>
            <a:endParaRPr lang="en-US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"/>
          <p:cNvSpPr txBox="1">
            <a:spLocks noGrp="1"/>
          </p:cNvSpPr>
          <p:nvPr>
            <p:ph type="title"/>
          </p:nvPr>
        </p:nvSpPr>
        <p:spPr>
          <a:xfrm>
            <a:off x="1124173" y="1603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600">
                <a:latin typeface="Calibri" panose="020F0502020204030204" pitchFamily="34" charset="0"/>
                <a:cs typeface="Calibri" panose="020F0502020204030204" pitchFamily="34" charset="0"/>
              </a:rPr>
              <a:t>5. Key take-home messages*</a:t>
            </a:r>
            <a:endParaRPr sz="3600" b="0" i="0" u="none" strike="noStrike" cap="none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43" name="Google Shape;14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SzPct val="100000"/>
              <a:buNone/>
            </a:pPr>
            <a:r>
              <a:rPr lang="en-ZA" sz="2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The ISABP group will like to ask for help to</a:t>
            </a:r>
            <a:r>
              <a:rPr lang="en-ZA" sz="28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: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SzPct val="100000"/>
              <a:buNone/>
            </a:pPr>
            <a:endParaRPr lang="en-ZA" sz="2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indent="-457200">
              <a:lnSpc>
                <a:spcPct val="115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ZA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Encourage other countries interested in this area to join and help seed the </a:t>
            </a:r>
            <a:r>
              <a:rPr lang="en-ZA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region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SzPct val="100000"/>
              <a:buNone/>
            </a:pPr>
            <a:endParaRPr lang="en-ZA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indent="-457200">
              <a:lnSpc>
                <a:spcPct val="115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ZA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Encourage interested </a:t>
            </a:r>
            <a:r>
              <a:rPr lang="en-ZA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countries </a:t>
            </a:r>
            <a:r>
              <a:rPr lang="en-ZA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to pay to add </a:t>
            </a:r>
            <a:r>
              <a:rPr lang="en-ZA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 barometer sensor to an existing basic SVP </a:t>
            </a:r>
            <a:r>
              <a:rPr lang="en-ZA" sz="2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drifter with the Global Drifter Programme.</a:t>
            </a:r>
            <a:endParaRPr lang="en-ZA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235</Words>
  <Application>Microsoft Office PowerPoint</Application>
  <PresentationFormat>On-screen Show (4:3)</PresentationFormat>
  <Paragraphs>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Custom Design</vt:lpstr>
      <vt:lpstr>PowerPoint Presentation</vt:lpstr>
      <vt:lpstr>1. Statistics</vt:lpstr>
      <vt:lpstr>2. Key Highlights</vt:lpstr>
      <vt:lpstr>3. 2-3 Key focus areas for next year</vt:lpstr>
      <vt:lpstr>5. Key take-home messages*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Boris Kelly-Gerreyn</dc:creator>
  <cp:lastModifiedBy>Tania Williams</cp:lastModifiedBy>
  <cp:revision>12</cp:revision>
  <dcterms:modified xsi:type="dcterms:W3CDTF">2021-11-05T13:22:16Z</dcterms:modified>
</cp:coreProperties>
</file>