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51" r:id="rId2"/>
  </p:sldMasterIdLst>
  <p:notesMasterIdLst>
    <p:notesMasterId r:id="rId9"/>
  </p:notesMasterIdLst>
  <p:sldIdLst>
    <p:sldId id="256" r:id="rId3"/>
    <p:sldId id="258" r:id="rId4"/>
    <p:sldId id="259" r:id="rId5"/>
    <p:sldId id="263" r:id="rId6"/>
    <p:sldId id="260" r:id="rId7"/>
    <p:sldId id="261" r:id="rId8"/>
  </p:sldIdLst>
  <p:sldSz cx="9144000" cy="6858000" type="screen4x3"/>
  <p:notesSz cx="6669088"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3" roundtripDataSignature="AMtx7mhUweEYJCL+g0SfxN/lGZzNQRSz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234" y="-1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customschemas.google.com/relationships/presentationmetadata" Target="metadata"/><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ng Jiang" userId="479591b0-bbdd-467b-a489-7f685e24f696" providerId="ADAL" clId="{2F8A095E-A8B1-49FE-AC04-D4F5DFE04501}"/>
    <pc:docChg chg="custSel addSld delSld modSld">
      <pc:chgData name="Long Jiang" userId="479591b0-bbdd-467b-a489-7f685e24f696" providerId="ADAL" clId="{2F8A095E-A8B1-49FE-AC04-D4F5DFE04501}" dt="2021-07-08T13:02:55.878" v="390" actId="20577"/>
      <pc:docMkLst>
        <pc:docMk/>
      </pc:docMkLst>
      <pc:sldChg chg="modSp">
        <pc:chgData name="Long Jiang" userId="479591b0-bbdd-467b-a489-7f685e24f696" providerId="ADAL" clId="{2F8A095E-A8B1-49FE-AC04-D4F5DFE04501}" dt="2021-07-05T09:03:33.448" v="1" actId="20577"/>
        <pc:sldMkLst>
          <pc:docMk/>
          <pc:sldMk cId="0" sldId="256"/>
        </pc:sldMkLst>
        <pc:spChg chg="mod">
          <ac:chgData name="Long Jiang" userId="479591b0-bbdd-467b-a489-7f685e24f696" providerId="ADAL" clId="{2F8A095E-A8B1-49FE-AC04-D4F5DFE04501}" dt="2021-07-05T09:03:33.448" v="1" actId="20577"/>
          <ac:spMkLst>
            <pc:docMk/>
            <pc:sldMk cId="0" sldId="256"/>
            <ac:spMk id="111" creationId="{00000000-0000-0000-0000-000000000000}"/>
          </ac:spMkLst>
        </pc:spChg>
      </pc:sldChg>
      <pc:sldChg chg="modSp">
        <pc:chgData name="Long Jiang" userId="479591b0-bbdd-467b-a489-7f685e24f696" providerId="ADAL" clId="{2F8A095E-A8B1-49FE-AC04-D4F5DFE04501}" dt="2021-07-08T13:00:06.394" v="387" actId="20577"/>
        <pc:sldMkLst>
          <pc:docMk/>
          <pc:sldMk cId="0" sldId="257"/>
        </pc:sldMkLst>
        <pc:spChg chg="mod">
          <ac:chgData name="Long Jiang" userId="479591b0-bbdd-467b-a489-7f685e24f696" providerId="ADAL" clId="{2F8A095E-A8B1-49FE-AC04-D4F5DFE04501}" dt="2021-07-08T13:00:06.394" v="387" actId="20577"/>
          <ac:spMkLst>
            <pc:docMk/>
            <pc:sldMk cId="0" sldId="257"/>
            <ac:spMk id="6" creationId="{756BE129-65E7-4B05-A6A4-84115D26033A}"/>
          </ac:spMkLst>
        </pc:spChg>
      </pc:sldChg>
      <pc:sldChg chg="modSp">
        <pc:chgData name="Long Jiang" userId="479591b0-bbdd-467b-a489-7f685e24f696" providerId="ADAL" clId="{2F8A095E-A8B1-49FE-AC04-D4F5DFE04501}" dt="2021-07-05T09:09:02.479" v="75"/>
        <pc:sldMkLst>
          <pc:docMk/>
          <pc:sldMk cId="0" sldId="258"/>
        </pc:sldMkLst>
        <pc:spChg chg="mod">
          <ac:chgData name="Long Jiang" userId="479591b0-bbdd-467b-a489-7f685e24f696" providerId="ADAL" clId="{2F8A095E-A8B1-49FE-AC04-D4F5DFE04501}" dt="2021-07-05T09:09:02.479" v="75"/>
          <ac:spMkLst>
            <pc:docMk/>
            <pc:sldMk cId="0" sldId="258"/>
            <ac:spMk id="124" creationId="{00000000-0000-0000-0000-000000000000}"/>
          </ac:spMkLst>
        </pc:spChg>
      </pc:sldChg>
      <pc:sldChg chg="addSp delSp modSp">
        <pc:chgData name="Long Jiang" userId="479591b0-bbdd-467b-a489-7f685e24f696" providerId="ADAL" clId="{2F8A095E-A8B1-49FE-AC04-D4F5DFE04501}" dt="2021-07-08T13:02:55.878" v="390" actId="20577"/>
        <pc:sldMkLst>
          <pc:docMk/>
          <pc:sldMk cId="0" sldId="259"/>
        </pc:sldMkLst>
        <pc:spChg chg="del">
          <ac:chgData name="Long Jiang" userId="479591b0-bbdd-467b-a489-7f685e24f696" providerId="ADAL" clId="{2F8A095E-A8B1-49FE-AC04-D4F5DFE04501}" dt="2021-07-05T09:10:01.667" v="82" actId="478"/>
          <ac:spMkLst>
            <pc:docMk/>
            <pc:sldMk cId="0" sldId="259"/>
            <ac:spMk id="2" creationId="{EE7C12A7-01EC-416F-A515-C250CA028A0C}"/>
          </ac:spMkLst>
        </pc:spChg>
        <pc:spChg chg="add mod">
          <ac:chgData name="Long Jiang" userId="479591b0-bbdd-467b-a489-7f685e24f696" providerId="ADAL" clId="{2F8A095E-A8B1-49FE-AC04-D4F5DFE04501}" dt="2021-07-08T13:02:55.878" v="390" actId="20577"/>
          <ac:spMkLst>
            <pc:docMk/>
            <pc:sldMk cId="0" sldId="259"/>
            <ac:spMk id="2" creationId="{F55F6617-9C06-4EF3-9ECC-611EB20E7FE7}"/>
          </ac:spMkLst>
        </pc:spChg>
        <pc:spChg chg="mod">
          <ac:chgData name="Long Jiang" userId="479591b0-bbdd-467b-a489-7f685e24f696" providerId="ADAL" clId="{2F8A095E-A8B1-49FE-AC04-D4F5DFE04501}" dt="2021-07-05T09:10:18.101" v="85" actId="113"/>
          <ac:spMkLst>
            <pc:docMk/>
            <pc:sldMk cId="0" sldId="259"/>
            <ac:spMk id="130" creationId="{00000000-0000-0000-0000-000000000000}"/>
          </ac:spMkLst>
        </pc:spChg>
      </pc:sldChg>
      <pc:sldChg chg="modSp">
        <pc:chgData name="Long Jiang" userId="479591b0-bbdd-467b-a489-7f685e24f696" providerId="ADAL" clId="{2F8A095E-A8B1-49FE-AC04-D4F5DFE04501}" dt="2021-07-08T13:00:57.216" v="389" actId="1076"/>
        <pc:sldMkLst>
          <pc:docMk/>
          <pc:sldMk cId="0" sldId="260"/>
        </pc:sldMkLst>
        <pc:spChg chg="mod">
          <ac:chgData name="Long Jiang" userId="479591b0-bbdd-467b-a489-7f685e24f696" providerId="ADAL" clId="{2F8A095E-A8B1-49FE-AC04-D4F5DFE04501}" dt="2021-07-08T13:00:57.216" v="389" actId="1076"/>
          <ac:spMkLst>
            <pc:docMk/>
            <pc:sldMk cId="0" sldId="260"/>
            <ac:spMk id="4" creationId="{351EC804-A8D5-4101-A44A-58C6173F6384}"/>
          </ac:spMkLst>
        </pc:spChg>
        <pc:spChg chg="mod">
          <ac:chgData name="Long Jiang" userId="479591b0-bbdd-467b-a489-7f685e24f696" providerId="ADAL" clId="{2F8A095E-A8B1-49FE-AC04-D4F5DFE04501}" dt="2021-07-05T09:10:28.975" v="87" actId="20577"/>
          <ac:spMkLst>
            <pc:docMk/>
            <pc:sldMk cId="0" sldId="260"/>
            <ac:spMk id="136" creationId="{00000000-0000-0000-0000-000000000000}"/>
          </ac:spMkLst>
        </pc:spChg>
      </pc:sldChg>
      <pc:sldChg chg="modSp">
        <pc:chgData name="Long Jiang" userId="479591b0-bbdd-467b-a489-7f685e24f696" providerId="ADAL" clId="{2F8A095E-A8B1-49FE-AC04-D4F5DFE04501}" dt="2021-07-05T09:10:34.820" v="88" actId="20577"/>
        <pc:sldMkLst>
          <pc:docMk/>
          <pc:sldMk cId="0" sldId="261"/>
        </pc:sldMkLst>
        <pc:spChg chg="mod">
          <ac:chgData name="Long Jiang" userId="479591b0-bbdd-467b-a489-7f685e24f696" providerId="ADAL" clId="{2F8A095E-A8B1-49FE-AC04-D4F5DFE04501}" dt="2021-07-05T09:10:34.820" v="88" actId="20577"/>
          <ac:spMkLst>
            <pc:docMk/>
            <pc:sldMk cId="0" sldId="261"/>
            <ac:spMk id="142" creationId="{00000000-0000-0000-0000-000000000000}"/>
          </ac:spMkLst>
        </pc:spChg>
      </pc:sldChg>
      <pc:sldChg chg="modSp add">
        <pc:chgData name="Long Jiang" userId="479591b0-bbdd-467b-a489-7f685e24f696" providerId="ADAL" clId="{2F8A095E-A8B1-49FE-AC04-D4F5DFE04501}" dt="2021-07-08T13:00:46.435" v="388" actId="1076"/>
        <pc:sldMkLst>
          <pc:docMk/>
          <pc:sldMk cId="401319583" sldId="262"/>
        </pc:sldMkLst>
        <pc:spChg chg="mod">
          <ac:chgData name="Long Jiang" userId="479591b0-bbdd-467b-a489-7f685e24f696" providerId="ADAL" clId="{2F8A095E-A8B1-49FE-AC04-D4F5DFE04501}" dt="2021-07-05T09:10:22.628" v="86" actId="20577"/>
          <ac:spMkLst>
            <pc:docMk/>
            <pc:sldMk cId="401319583" sldId="262"/>
            <ac:spMk id="130" creationId="{00000000-0000-0000-0000-000000000000}"/>
          </ac:spMkLst>
        </pc:spChg>
        <pc:spChg chg="mod">
          <ac:chgData name="Long Jiang" userId="479591b0-bbdd-467b-a489-7f685e24f696" providerId="ADAL" clId="{2F8A095E-A8B1-49FE-AC04-D4F5DFE04501}" dt="2021-07-08T13:00:46.435" v="388" actId="1076"/>
          <ac:spMkLst>
            <pc:docMk/>
            <pc:sldMk cId="401319583" sldId="262"/>
            <ac:spMk id="131" creationId="{00000000-0000-0000-0000-000000000000}"/>
          </ac:spMkLst>
        </pc:spChg>
      </pc:sldChg>
      <pc:sldChg chg="add del">
        <pc:chgData name="Long Jiang" userId="479591b0-bbdd-467b-a489-7f685e24f696" providerId="ADAL" clId="{2F8A095E-A8B1-49FE-AC04-D4F5DFE04501}" dt="2021-07-05T09:09:36.098" v="77" actId="2696"/>
        <pc:sldMkLst>
          <pc:docMk/>
          <pc:sldMk cId="717919279" sldId="262"/>
        </pc:sldMkLst>
      </pc:sldChg>
      <pc:sldMasterChg chg="delSldLayout">
        <pc:chgData name="Long Jiang" userId="479591b0-bbdd-467b-a489-7f685e24f696" providerId="ADAL" clId="{2F8A095E-A8B1-49FE-AC04-D4F5DFE04501}" dt="2021-07-05T09:09:36.100" v="78" actId="2696"/>
        <pc:sldMasterMkLst>
          <pc:docMk/>
          <pc:sldMasterMk cId="0" sldId="2147483651"/>
        </pc:sldMasterMkLst>
        <pc:sldLayoutChg chg="del">
          <pc:chgData name="Long Jiang" userId="479591b0-bbdd-467b-a489-7f685e24f696" providerId="ADAL" clId="{2F8A095E-A8B1-49FE-AC04-D4F5DFE04501}" dt="2021-07-05T09:09:36.100" v="78" actId="2696"/>
          <pc:sldLayoutMkLst>
            <pc:docMk/>
            <pc:sldMasterMk cId="0" sldId="2147483651"/>
            <pc:sldLayoutMk cId="0" sldId="2147483653"/>
          </pc:sldLayoutMkLst>
        </pc:sldLayoutChg>
      </pc:sldMasterChg>
    </pc:docChg>
  </pc:docChgLst>
  <pc:docChgLst>
    <pc:chgData name="Guest User" userId="S::urn:spo:anon#8aeab1ed6293b15336aabd1cf0e369fd3e308378e784f4ca3a95595078ea49ed::" providerId="AD" clId="Web-{8A6B953B-1898-CCFE-8B6A-EC6A479EEECC}"/>
    <pc:docChg chg="modSld">
      <pc:chgData name="Guest User" userId="S::urn:spo:anon#8aeab1ed6293b15336aabd1cf0e369fd3e308378e784f4ca3a95595078ea49ed::" providerId="AD" clId="Web-{8A6B953B-1898-CCFE-8B6A-EC6A479EEECC}" dt="2021-08-12T10:30:43.055" v="32" actId="20577"/>
      <pc:docMkLst>
        <pc:docMk/>
      </pc:docMkLst>
      <pc:sldChg chg="modSp">
        <pc:chgData name="Guest User" userId="S::urn:spo:anon#8aeab1ed6293b15336aabd1cf0e369fd3e308378e784f4ca3a95595078ea49ed::" providerId="AD" clId="Web-{8A6B953B-1898-CCFE-8B6A-EC6A479EEECC}" dt="2021-08-12T10:29:55.194" v="24" actId="20577"/>
        <pc:sldMkLst>
          <pc:docMk/>
          <pc:sldMk cId="0" sldId="257"/>
        </pc:sldMkLst>
        <pc:spChg chg="mod">
          <ac:chgData name="Guest User" userId="S::urn:spo:anon#8aeab1ed6293b15336aabd1cf0e369fd3e308378e784f4ca3a95595078ea49ed::" providerId="AD" clId="Web-{8A6B953B-1898-CCFE-8B6A-EC6A479EEECC}" dt="2021-08-12T10:29:55.194" v="24" actId="20577"/>
          <ac:spMkLst>
            <pc:docMk/>
            <pc:sldMk cId="0" sldId="257"/>
            <ac:spMk id="6" creationId="{756BE129-65E7-4B05-A6A4-84115D26033A}"/>
          </ac:spMkLst>
        </pc:spChg>
      </pc:sldChg>
      <pc:sldChg chg="modSp">
        <pc:chgData name="Guest User" userId="S::urn:spo:anon#8aeab1ed6293b15336aabd1cf0e369fd3e308378e784f4ca3a95595078ea49ed::" providerId="AD" clId="Web-{8A6B953B-1898-CCFE-8B6A-EC6A479EEECC}" dt="2021-08-12T10:30:43.055" v="32" actId="20577"/>
        <pc:sldMkLst>
          <pc:docMk/>
          <pc:sldMk cId="0" sldId="258"/>
        </pc:sldMkLst>
        <pc:spChg chg="mod">
          <ac:chgData name="Guest User" userId="S::urn:spo:anon#8aeab1ed6293b15336aabd1cf0e369fd3e308378e784f4ca3a95595078ea49ed::" providerId="AD" clId="Web-{8A6B953B-1898-CCFE-8B6A-EC6A479EEECC}" dt="2021-08-12T10:30:43.055" v="32" actId="20577"/>
          <ac:spMkLst>
            <pc:docMk/>
            <pc:sldMk cId="0" sldId="258"/>
            <ac:spMk id="124" creationId="{00000000-0000-0000-0000-000000000000}"/>
          </ac:spMkLst>
        </pc:spChg>
      </pc:sldChg>
      <pc:sldChg chg="modSp">
        <pc:chgData name="Guest User" userId="S::urn:spo:anon#8aeab1ed6293b15336aabd1cf0e369fd3e308378e784f4ca3a95595078ea49ed::" providerId="AD" clId="Web-{8A6B953B-1898-CCFE-8B6A-EC6A479EEECC}" dt="2021-08-12T10:28:39.708" v="19" actId="20577"/>
        <pc:sldMkLst>
          <pc:docMk/>
          <pc:sldMk cId="0" sldId="260"/>
        </pc:sldMkLst>
        <pc:spChg chg="mod">
          <ac:chgData name="Guest User" userId="S::urn:spo:anon#8aeab1ed6293b15336aabd1cf0e369fd3e308378e784f4ca3a95595078ea49ed::" providerId="AD" clId="Web-{8A6B953B-1898-CCFE-8B6A-EC6A479EEECC}" dt="2021-08-12T10:28:39.708" v="19" actId="20577"/>
          <ac:spMkLst>
            <pc:docMk/>
            <pc:sldMk cId="0" sldId="260"/>
            <ac:spMk id="4" creationId="{351EC804-A8D5-4101-A44A-58C6173F6384}"/>
          </ac:spMkLst>
        </pc:spChg>
      </pc:sldChg>
      <pc:sldChg chg="modSp">
        <pc:chgData name="Guest User" userId="S::urn:spo:anon#8aeab1ed6293b15336aabd1cf0e369fd3e308378e784f4ca3a95595078ea49ed::" providerId="AD" clId="Web-{8A6B953B-1898-CCFE-8B6A-EC6A479EEECC}" dt="2021-08-12T10:28:44.208" v="20" actId="20577"/>
        <pc:sldMkLst>
          <pc:docMk/>
          <pc:sldMk cId="401319583" sldId="262"/>
        </pc:sldMkLst>
        <pc:spChg chg="mod">
          <ac:chgData name="Guest User" userId="S::urn:spo:anon#8aeab1ed6293b15336aabd1cf0e369fd3e308378e784f4ca3a95595078ea49ed::" providerId="AD" clId="Web-{8A6B953B-1898-CCFE-8B6A-EC6A479EEECC}" dt="2021-08-12T10:27:22.159" v="14" actId="20577"/>
          <ac:spMkLst>
            <pc:docMk/>
            <pc:sldMk cId="401319583" sldId="262"/>
            <ac:spMk id="2" creationId="{EE7C12A7-01EC-416F-A515-C250CA028A0C}"/>
          </ac:spMkLst>
        </pc:spChg>
        <pc:spChg chg="mod">
          <ac:chgData name="Guest User" userId="S::urn:spo:anon#8aeab1ed6293b15336aabd1cf0e369fd3e308378e784f4ca3a95595078ea49ed::" providerId="AD" clId="Web-{8A6B953B-1898-CCFE-8B6A-EC6A479EEECC}" dt="2021-08-12T10:28:44.208" v="20" actId="20577"/>
          <ac:spMkLst>
            <pc:docMk/>
            <pc:sldMk cId="401319583" sldId="262"/>
            <ac:spMk id="131" creationId="{00000000-0000-0000-0000-000000000000}"/>
          </ac:spMkLst>
        </pc:spChg>
      </pc:sldChg>
    </pc:docChg>
  </pc:docChgLst>
  <pc:docChgLst>
    <pc:chgData name="Long Jiang" userId="479591b0-bbdd-467b-a489-7f685e24f696" providerId="ADAL" clId="{FEE1BB3E-FAA1-47CB-A63A-C24C360725DB}"/>
    <pc:docChg chg="modSld">
      <pc:chgData name="Long Jiang" userId="479591b0-bbdd-467b-a489-7f685e24f696" providerId="ADAL" clId="{FEE1BB3E-FAA1-47CB-A63A-C24C360725DB}" dt="2021-08-16T13:46:02.421" v="84" actId="20577"/>
      <pc:docMkLst>
        <pc:docMk/>
      </pc:docMkLst>
      <pc:sldChg chg="modSp mod">
        <pc:chgData name="Long Jiang" userId="479591b0-bbdd-467b-a489-7f685e24f696" providerId="ADAL" clId="{FEE1BB3E-FAA1-47CB-A63A-C24C360725DB}" dt="2021-08-16T13:46:02.421" v="84" actId="20577"/>
        <pc:sldMkLst>
          <pc:docMk/>
          <pc:sldMk cId="0" sldId="259"/>
        </pc:sldMkLst>
        <pc:spChg chg="mod">
          <ac:chgData name="Long Jiang" userId="479591b0-bbdd-467b-a489-7f685e24f696" providerId="ADAL" clId="{FEE1BB3E-FAA1-47CB-A63A-C24C360725DB}" dt="2021-08-16T13:46:02.421" v="84" actId="20577"/>
          <ac:spMkLst>
            <pc:docMk/>
            <pc:sldMk cId="0" sldId="259"/>
            <ac:spMk id="6" creationId="{35594A23-EC9D-4B48-86BA-FBDCD6250DCE}"/>
          </ac:spMkLst>
        </pc:spChg>
      </pc:sldChg>
    </pc:docChg>
  </pc:docChgLst>
  <pc:docChgLst>
    <pc:chgData name="Guest User" userId="S::urn:spo:anon#a4325dd5eecefc890f45ee49e8908b117836770ce0ebcfbfac98b81588e12e12::" providerId="AD" clId="Web-{239E2472-CA12-93E6-1274-4AD3BAA3ABBD}"/>
    <pc:docChg chg="modSld">
      <pc:chgData name="Guest User" userId="S::urn:spo:anon#a4325dd5eecefc890f45ee49e8908b117836770ce0ebcfbfac98b81588e12e12::" providerId="AD" clId="Web-{239E2472-CA12-93E6-1274-4AD3BAA3ABBD}" dt="2021-07-05T21:56:22.118" v="630" actId="20577"/>
      <pc:docMkLst>
        <pc:docMk/>
      </pc:docMkLst>
      <pc:sldChg chg="modSp">
        <pc:chgData name="Guest User" userId="S::urn:spo:anon#a4325dd5eecefc890f45ee49e8908b117836770ce0ebcfbfac98b81588e12e12::" providerId="AD" clId="Web-{239E2472-CA12-93E6-1274-4AD3BAA3ABBD}" dt="2021-07-05T21:34:11.041" v="5" actId="20577"/>
        <pc:sldMkLst>
          <pc:docMk/>
          <pc:sldMk cId="0" sldId="257"/>
        </pc:sldMkLst>
        <pc:spChg chg="mod">
          <ac:chgData name="Guest User" userId="S::urn:spo:anon#a4325dd5eecefc890f45ee49e8908b117836770ce0ebcfbfac98b81588e12e12::" providerId="AD" clId="Web-{239E2472-CA12-93E6-1274-4AD3BAA3ABBD}" dt="2021-07-05T21:34:11.041" v="5" actId="20577"/>
          <ac:spMkLst>
            <pc:docMk/>
            <pc:sldMk cId="0" sldId="257"/>
            <ac:spMk id="6" creationId="{756BE129-65E7-4B05-A6A4-84115D26033A}"/>
          </ac:spMkLst>
        </pc:spChg>
      </pc:sldChg>
      <pc:sldChg chg="addSp delSp modSp mod modShow">
        <pc:chgData name="Guest User" userId="S::urn:spo:anon#a4325dd5eecefc890f45ee49e8908b117836770ce0ebcfbfac98b81588e12e12::" providerId="AD" clId="Web-{239E2472-CA12-93E6-1274-4AD3BAA3ABBD}" dt="2021-07-05T21:55:47.584" v="628" actId="14100"/>
        <pc:sldMkLst>
          <pc:docMk/>
          <pc:sldMk cId="0" sldId="259"/>
        </pc:sldMkLst>
        <pc:spChg chg="mod">
          <ac:chgData name="Guest User" userId="S::urn:spo:anon#a4325dd5eecefc890f45ee49e8908b117836770ce0ebcfbfac98b81588e12e12::" providerId="AD" clId="Web-{239E2472-CA12-93E6-1274-4AD3BAA3ABBD}" dt="2021-07-05T21:55:47.584" v="628" actId="14100"/>
          <ac:spMkLst>
            <pc:docMk/>
            <pc:sldMk cId="0" sldId="259"/>
            <ac:spMk id="2" creationId="{F55F6617-9C06-4EF3-9ECC-611EB20E7FE7}"/>
          </ac:spMkLst>
        </pc:spChg>
        <pc:spChg chg="add del mod">
          <ac:chgData name="Guest User" userId="S::urn:spo:anon#a4325dd5eecefc890f45ee49e8908b117836770ce0ebcfbfac98b81588e12e12::" providerId="AD" clId="Web-{239E2472-CA12-93E6-1274-4AD3BAA3ABBD}" dt="2021-07-05T21:42:31.685" v="140"/>
          <ac:spMkLst>
            <pc:docMk/>
            <pc:sldMk cId="0" sldId="259"/>
            <ac:spMk id="4" creationId="{0FF83D55-49A5-4CB5-BDF6-F6A596A76EDE}"/>
          </ac:spMkLst>
        </pc:spChg>
        <pc:spChg chg="add mod">
          <ac:chgData name="Guest User" userId="S::urn:spo:anon#a4325dd5eecefc890f45ee49e8908b117836770ce0ebcfbfac98b81588e12e12::" providerId="AD" clId="Web-{239E2472-CA12-93E6-1274-4AD3BAA3ABBD}" dt="2021-07-05T21:54:28.970" v="579" actId="20577"/>
          <ac:spMkLst>
            <pc:docMk/>
            <pc:sldMk cId="0" sldId="259"/>
            <ac:spMk id="6" creationId="{35594A23-EC9D-4B48-86BA-FBDCD6250DCE}"/>
          </ac:spMkLst>
        </pc:spChg>
        <pc:spChg chg="mod">
          <ac:chgData name="Guest User" userId="S::urn:spo:anon#a4325dd5eecefc890f45ee49e8908b117836770ce0ebcfbfac98b81588e12e12::" providerId="AD" clId="Web-{239E2472-CA12-93E6-1274-4AD3BAA3ABBD}" dt="2021-07-05T21:40:55.992" v="76" actId="20577"/>
          <ac:spMkLst>
            <pc:docMk/>
            <pc:sldMk cId="0" sldId="259"/>
            <ac:spMk id="130" creationId="{00000000-0000-0000-0000-000000000000}"/>
          </ac:spMkLst>
        </pc:spChg>
        <pc:spChg chg="del mod">
          <ac:chgData name="Guest User" userId="S::urn:spo:anon#a4325dd5eecefc890f45ee49e8908b117836770ce0ebcfbfac98b81588e12e12::" providerId="AD" clId="Web-{239E2472-CA12-93E6-1274-4AD3BAA3ABBD}" dt="2021-07-05T21:42:27.372" v="139"/>
          <ac:spMkLst>
            <pc:docMk/>
            <pc:sldMk cId="0" sldId="259"/>
            <ac:spMk id="131" creationId="{00000000-0000-0000-0000-000000000000}"/>
          </ac:spMkLst>
        </pc:spChg>
        <pc:graphicFrameChg chg="add del mod modGraphic">
          <ac:chgData name="Guest User" userId="S::urn:spo:anon#a4325dd5eecefc890f45ee49e8908b117836770ce0ebcfbfac98b81588e12e12::" providerId="AD" clId="Web-{239E2472-CA12-93E6-1274-4AD3BAA3ABBD}" dt="2021-07-05T21:50:50.441" v="428"/>
          <ac:graphicFrameMkLst>
            <pc:docMk/>
            <pc:sldMk cId="0" sldId="259"/>
            <ac:graphicFrameMk id="5" creationId="{5F12A9A7-6BBF-4EDC-8FF1-096A097E0179}"/>
          </ac:graphicFrameMkLst>
        </pc:graphicFrameChg>
      </pc:sldChg>
      <pc:sldChg chg="addSp delSp modSp">
        <pc:chgData name="Guest User" userId="S::urn:spo:anon#a4325dd5eecefc890f45ee49e8908b117836770ce0ebcfbfac98b81588e12e12::" providerId="AD" clId="Web-{239E2472-CA12-93E6-1274-4AD3BAA3ABBD}" dt="2021-07-05T21:45:57.782" v="249" actId="20577"/>
        <pc:sldMkLst>
          <pc:docMk/>
          <pc:sldMk cId="0" sldId="260"/>
        </pc:sldMkLst>
        <pc:spChg chg="add del mod">
          <ac:chgData name="Guest User" userId="S::urn:spo:anon#a4325dd5eecefc890f45ee49e8908b117836770ce0ebcfbfac98b81588e12e12::" providerId="AD" clId="Web-{239E2472-CA12-93E6-1274-4AD3BAA3ABBD}" dt="2021-07-05T21:39:53.972" v="65"/>
          <ac:spMkLst>
            <pc:docMk/>
            <pc:sldMk cId="0" sldId="260"/>
            <ac:spMk id="2" creationId="{D5A53603-DAC4-4A46-A30B-CF3A8ED13ADB}"/>
          </ac:spMkLst>
        </pc:spChg>
        <pc:spChg chg="add mod">
          <ac:chgData name="Guest User" userId="S::urn:spo:anon#a4325dd5eecefc890f45ee49e8908b117836770ce0ebcfbfac98b81588e12e12::" providerId="AD" clId="Web-{239E2472-CA12-93E6-1274-4AD3BAA3ABBD}" dt="2021-07-05T21:45:57.782" v="249" actId="20577"/>
          <ac:spMkLst>
            <pc:docMk/>
            <pc:sldMk cId="0" sldId="260"/>
            <ac:spMk id="3" creationId="{879C0C06-4FE0-4764-8A00-73865D60EF4F}"/>
          </ac:spMkLst>
        </pc:spChg>
        <pc:spChg chg="mod">
          <ac:chgData name="Guest User" userId="S::urn:spo:anon#a4325dd5eecefc890f45ee49e8908b117836770ce0ebcfbfac98b81588e12e12::" providerId="AD" clId="Web-{239E2472-CA12-93E6-1274-4AD3BAA3ABBD}" dt="2021-07-05T21:40:07.286" v="70" actId="20577"/>
          <ac:spMkLst>
            <pc:docMk/>
            <pc:sldMk cId="0" sldId="260"/>
            <ac:spMk id="4" creationId="{351EC804-A8D5-4101-A44A-58C6173F6384}"/>
          </ac:spMkLst>
        </pc:spChg>
      </pc:sldChg>
      <pc:sldChg chg="modSp">
        <pc:chgData name="Guest User" userId="S::urn:spo:anon#a4325dd5eecefc890f45ee49e8908b117836770ce0ebcfbfac98b81588e12e12::" providerId="AD" clId="Web-{239E2472-CA12-93E6-1274-4AD3BAA3ABBD}" dt="2021-07-05T21:56:22.118" v="630" actId="20577"/>
        <pc:sldMkLst>
          <pc:docMk/>
          <pc:sldMk cId="401319583" sldId="262"/>
        </pc:sldMkLst>
        <pc:spChg chg="mod">
          <ac:chgData name="Guest User" userId="S::urn:spo:anon#a4325dd5eecefc890f45ee49e8908b117836770ce0ebcfbfac98b81588e12e12::" providerId="AD" clId="Web-{239E2472-CA12-93E6-1274-4AD3BAA3ABBD}" dt="2021-07-05T21:56:22.118" v="630" actId="20577"/>
          <ac:spMkLst>
            <pc:docMk/>
            <pc:sldMk cId="401319583" sldId="262"/>
            <ac:spMk id="2" creationId="{EE7C12A7-01EC-416F-A515-C250CA028A0C}"/>
          </ac:spMkLst>
        </pc:spChg>
        <pc:spChg chg="mod">
          <ac:chgData name="Guest User" userId="S::urn:spo:anon#a4325dd5eecefc890f45ee49e8908b117836770ce0ebcfbfac98b81588e12e12::" providerId="AD" clId="Web-{239E2472-CA12-93E6-1274-4AD3BAA3ABBD}" dt="2021-07-05T21:38:26.276" v="23" actId="20577"/>
          <ac:spMkLst>
            <pc:docMk/>
            <pc:sldMk cId="401319583" sldId="262"/>
            <ac:spMk id="131"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9ECDA3-F838-4CC8-9E1C-B571EBA941C4}"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zh-CN" altLang="en-US"/>
        </a:p>
      </dgm:t>
    </dgm:pt>
    <dgm:pt modelId="{CD371585-4FB9-4732-B02E-0EEB4E335D13}">
      <dgm:prSet phldrT="[文本]"/>
      <dgm:spPr/>
      <dgm:t>
        <a:bodyPr/>
        <a:lstStyle/>
        <a:p>
          <a:r>
            <a:rPr lang="en-US" altLang="zh-CN" dirty="0" smtClean="0"/>
            <a:t>Before Dec 2021</a:t>
          </a:r>
          <a:endParaRPr lang="zh-CN" altLang="en-US" dirty="0"/>
        </a:p>
      </dgm:t>
    </dgm:pt>
    <dgm:pt modelId="{12EE4638-CE2C-4306-BCCD-37963A33DB5E}" type="parTrans" cxnId="{3D71A16B-A3BF-4C09-B647-7F3EB3689F83}">
      <dgm:prSet/>
      <dgm:spPr/>
      <dgm:t>
        <a:bodyPr/>
        <a:lstStyle/>
        <a:p>
          <a:endParaRPr lang="zh-CN" altLang="en-US"/>
        </a:p>
      </dgm:t>
    </dgm:pt>
    <dgm:pt modelId="{6F8B46E1-A6D4-4F45-B97C-3A4D9520EC4E}" type="sibTrans" cxnId="{3D71A16B-A3BF-4C09-B647-7F3EB3689F83}">
      <dgm:prSet/>
      <dgm:spPr/>
      <dgm:t>
        <a:bodyPr/>
        <a:lstStyle/>
        <a:p>
          <a:endParaRPr lang="zh-CN" altLang="en-US"/>
        </a:p>
      </dgm:t>
    </dgm:pt>
    <dgm:pt modelId="{35EF2600-BAD2-4B32-BD3E-10D9F7C0922C}">
      <dgm:prSet phldrT="[文本]"/>
      <dgm:spPr/>
      <dgm:t>
        <a:bodyPr/>
        <a:lstStyle/>
        <a:p>
          <a:r>
            <a:rPr lang="en-US" altLang="zh-CN" dirty="0" smtClean="0"/>
            <a:t>Announcement</a:t>
          </a:r>
          <a:endParaRPr lang="zh-CN" altLang="en-US" dirty="0"/>
        </a:p>
      </dgm:t>
    </dgm:pt>
    <dgm:pt modelId="{601DC45E-BB8C-4F80-BBD2-B932130B4AA8}" type="parTrans" cxnId="{6A6EE27E-8659-4EDD-9B6B-B836355C4CBE}">
      <dgm:prSet/>
      <dgm:spPr/>
      <dgm:t>
        <a:bodyPr/>
        <a:lstStyle/>
        <a:p>
          <a:endParaRPr lang="zh-CN" altLang="en-US"/>
        </a:p>
      </dgm:t>
    </dgm:pt>
    <dgm:pt modelId="{052AB50C-6EBA-4ED2-AA60-8EE0E46E186E}" type="sibTrans" cxnId="{6A6EE27E-8659-4EDD-9B6B-B836355C4CBE}">
      <dgm:prSet/>
      <dgm:spPr/>
      <dgm:t>
        <a:bodyPr/>
        <a:lstStyle/>
        <a:p>
          <a:endParaRPr lang="zh-CN" altLang="en-US"/>
        </a:p>
      </dgm:t>
    </dgm:pt>
    <dgm:pt modelId="{0FF3EA62-022B-4AEE-9277-3BF11C606CD7}">
      <dgm:prSet phldrT="[文本]"/>
      <dgm:spPr/>
      <dgm:t>
        <a:bodyPr/>
        <a:lstStyle/>
        <a:p>
          <a:r>
            <a:rPr lang="en-US" altLang="zh-CN" dirty="0" smtClean="0"/>
            <a:t>Before June 2022, </a:t>
          </a:r>
          <a:endParaRPr lang="zh-CN" altLang="en-US" dirty="0"/>
        </a:p>
      </dgm:t>
    </dgm:pt>
    <dgm:pt modelId="{28D481C6-9B3F-4B0C-B7F0-634FFEE30E9E}" type="parTrans" cxnId="{799EA925-7044-4BDC-AAC3-048056B8DB47}">
      <dgm:prSet/>
      <dgm:spPr/>
      <dgm:t>
        <a:bodyPr/>
        <a:lstStyle/>
        <a:p>
          <a:endParaRPr lang="zh-CN" altLang="en-US"/>
        </a:p>
      </dgm:t>
    </dgm:pt>
    <dgm:pt modelId="{AAA6144B-43A8-45BE-97AF-5E1A50DD930E}" type="sibTrans" cxnId="{799EA925-7044-4BDC-AAC3-048056B8DB47}">
      <dgm:prSet/>
      <dgm:spPr/>
      <dgm:t>
        <a:bodyPr/>
        <a:lstStyle/>
        <a:p>
          <a:endParaRPr lang="zh-CN" altLang="en-US"/>
        </a:p>
      </dgm:t>
    </dgm:pt>
    <dgm:pt modelId="{E31B759A-2DBF-4A78-82ED-31BB7464CD53}">
      <dgm:prSet phldrT="[文本]"/>
      <dgm:spPr/>
      <dgm:t>
        <a:bodyPr/>
        <a:lstStyle/>
        <a:p>
          <a:r>
            <a:rPr lang="en-US" dirty="0" smtClean="0"/>
            <a:t>Confirm the agreement and workflow </a:t>
          </a:r>
          <a:endParaRPr lang="zh-CN" altLang="en-US" dirty="0"/>
        </a:p>
      </dgm:t>
    </dgm:pt>
    <dgm:pt modelId="{E46B68B1-886B-44CE-8F52-D0A2F07ADB79}" type="parTrans" cxnId="{E772F73F-AA8F-4629-AC03-1EBC7BED2898}">
      <dgm:prSet/>
      <dgm:spPr/>
      <dgm:t>
        <a:bodyPr/>
        <a:lstStyle/>
        <a:p>
          <a:endParaRPr lang="zh-CN" altLang="en-US"/>
        </a:p>
      </dgm:t>
    </dgm:pt>
    <dgm:pt modelId="{C6AAC4A1-978A-404D-B96F-6B017B0623BD}" type="sibTrans" cxnId="{E772F73F-AA8F-4629-AC03-1EBC7BED2898}">
      <dgm:prSet/>
      <dgm:spPr/>
      <dgm:t>
        <a:bodyPr/>
        <a:lstStyle/>
        <a:p>
          <a:endParaRPr lang="zh-CN" altLang="en-US"/>
        </a:p>
      </dgm:t>
    </dgm:pt>
    <dgm:pt modelId="{34D6D689-EA1C-4477-B1D1-3B2B6C866836}">
      <dgm:prSet phldrT="[文本]"/>
      <dgm:spPr/>
      <dgm:t>
        <a:bodyPr/>
        <a:lstStyle/>
        <a:p>
          <a:r>
            <a:rPr lang="en-US" altLang="zh-CN" dirty="0" smtClean="0"/>
            <a:t>Before June,2023</a:t>
          </a:r>
          <a:endParaRPr lang="zh-CN" altLang="en-US" dirty="0"/>
        </a:p>
      </dgm:t>
    </dgm:pt>
    <dgm:pt modelId="{18313B4D-CD8B-4B73-9A45-BF7829CC8F99}" type="parTrans" cxnId="{2BCB030D-E564-459A-9646-98A0FDC76E4D}">
      <dgm:prSet/>
      <dgm:spPr/>
      <dgm:t>
        <a:bodyPr/>
        <a:lstStyle/>
        <a:p>
          <a:endParaRPr lang="zh-CN" altLang="en-US"/>
        </a:p>
      </dgm:t>
    </dgm:pt>
    <dgm:pt modelId="{1A3C0B47-BFD9-4018-9F94-80F4F3F1B8C7}" type="sibTrans" cxnId="{2BCB030D-E564-459A-9646-98A0FDC76E4D}">
      <dgm:prSet/>
      <dgm:spPr/>
      <dgm:t>
        <a:bodyPr/>
        <a:lstStyle/>
        <a:p>
          <a:endParaRPr lang="zh-CN" altLang="en-US"/>
        </a:p>
      </dgm:t>
    </dgm:pt>
    <dgm:pt modelId="{AEDB1FA4-A754-4BA3-96C1-E4C4EF111432}">
      <dgm:prSet phldrT="[文本]"/>
      <dgm:spPr/>
      <dgm:t>
        <a:bodyPr/>
        <a:lstStyle/>
        <a:p>
          <a:r>
            <a:rPr lang="en-US" altLang="zh-CN" dirty="0" smtClean="0"/>
            <a:t>Coordinate opportunities for joint deployment</a:t>
          </a:r>
          <a:endParaRPr lang="zh-CN" altLang="en-US" dirty="0"/>
        </a:p>
      </dgm:t>
    </dgm:pt>
    <dgm:pt modelId="{F80B65DD-453C-4E11-9843-1C9D3EA2CACF}" type="parTrans" cxnId="{DEF86BB9-02DB-4C6E-A5FF-8CFFE50382AF}">
      <dgm:prSet/>
      <dgm:spPr/>
      <dgm:t>
        <a:bodyPr/>
        <a:lstStyle/>
        <a:p>
          <a:endParaRPr lang="zh-CN" altLang="en-US"/>
        </a:p>
      </dgm:t>
    </dgm:pt>
    <dgm:pt modelId="{F2001CC3-7D47-4F93-A97D-2F49B1109525}" type="sibTrans" cxnId="{DEF86BB9-02DB-4C6E-A5FF-8CFFE50382AF}">
      <dgm:prSet/>
      <dgm:spPr/>
      <dgm:t>
        <a:bodyPr/>
        <a:lstStyle/>
        <a:p>
          <a:endParaRPr lang="zh-CN" altLang="en-US"/>
        </a:p>
      </dgm:t>
    </dgm:pt>
    <dgm:pt modelId="{28E72E8D-B95D-4C48-A3BE-38A2AC0F285F}">
      <dgm:prSet phldrT="[文本]"/>
      <dgm:spPr/>
      <dgm:t>
        <a:bodyPr/>
        <a:lstStyle/>
        <a:p>
          <a:r>
            <a:rPr lang="en-US" dirty="0" smtClean="0"/>
            <a:t>Identified the participants and partners </a:t>
          </a:r>
          <a:endParaRPr lang="zh-CN" altLang="en-US" dirty="0"/>
        </a:p>
      </dgm:t>
    </dgm:pt>
    <dgm:pt modelId="{AC57422D-C792-46FF-9092-800D0D56651F}" type="parTrans" cxnId="{4372EA9C-5D19-4156-8201-520803C08A64}">
      <dgm:prSet/>
      <dgm:spPr/>
      <dgm:t>
        <a:bodyPr/>
        <a:lstStyle/>
        <a:p>
          <a:endParaRPr lang="zh-CN" altLang="en-US"/>
        </a:p>
      </dgm:t>
    </dgm:pt>
    <dgm:pt modelId="{049E0888-028B-45B5-A678-5FFCE4DBD8F8}" type="sibTrans" cxnId="{4372EA9C-5D19-4156-8201-520803C08A64}">
      <dgm:prSet/>
      <dgm:spPr/>
      <dgm:t>
        <a:bodyPr/>
        <a:lstStyle/>
        <a:p>
          <a:endParaRPr lang="zh-CN" altLang="en-US"/>
        </a:p>
      </dgm:t>
    </dgm:pt>
    <dgm:pt modelId="{75474DD7-A1BC-412B-AC41-099DE4762F8F}" type="pres">
      <dgm:prSet presAssocID="{289ECDA3-F838-4CC8-9E1C-B571EBA941C4}" presName="linearFlow" presStyleCnt="0">
        <dgm:presLayoutVars>
          <dgm:dir/>
          <dgm:animLvl val="lvl"/>
          <dgm:resizeHandles val="exact"/>
        </dgm:presLayoutVars>
      </dgm:prSet>
      <dgm:spPr/>
      <dgm:t>
        <a:bodyPr/>
        <a:lstStyle/>
        <a:p>
          <a:endParaRPr lang="zh-CN" altLang="en-US"/>
        </a:p>
      </dgm:t>
    </dgm:pt>
    <dgm:pt modelId="{89D60E34-2970-434D-B358-DFF45F22CDBF}" type="pres">
      <dgm:prSet presAssocID="{CD371585-4FB9-4732-B02E-0EEB4E335D13}" presName="composite" presStyleCnt="0"/>
      <dgm:spPr/>
    </dgm:pt>
    <dgm:pt modelId="{5EDA999C-879A-402F-8152-1885E991F51B}" type="pres">
      <dgm:prSet presAssocID="{CD371585-4FB9-4732-B02E-0EEB4E335D13}" presName="parTx" presStyleLbl="node1" presStyleIdx="0" presStyleCnt="3">
        <dgm:presLayoutVars>
          <dgm:chMax val="0"/>
          <dgm:chPref val="0"/>
          <dgm:bulletEnabled val="1"/>
        </dgm:presLayoutVars>
      </dgm:prSet>
      <dgm:spPr/>
      <dgm:t>
        <a:bodyPr/>
        <a:lstStyle/>
        <a:p>
          <a:endParaRPr lang="zh-CN" altLang="en-US"/>
        </a:p>
      </dgm:t>
    </dgm:pt>
    <dgm:pt modelId="{331D9C34-3A5F-47E3-B367-AC7DAB7882FC}" type="pres">
      <dgm:prSet presAssocID="{CD371585-4FB9-4732-B02E-0EEB4E335D13}" presName="parSh" presStyleLbl="node1" presStyleIdx="0" presStyleCnt="3"/>
      <dgm:spPr/>
      <dgm:t>
        <a:bodyPr/>
        <a:lstStyle/>
        <a:p>
          <a:endParaRPr lang="zh-CN" altLang="en-US"/>
        </a:p>
      </dgm:t>
    </dgm:pt>
    <dgm:pt modelId="{EEC09A02-E1CE-4FBA-80CA-6C1AFACD6BF5}" type="pres">
      <dgm:prSet presAssocID="{CD371585-4FB9-4732-B02E-0EEB4E335D13}" presName="desTx" presStyleLbl="fgAcc1" presStyleIdx="0" presStyleCnt="3">
        <dgm:presLayoutVars>
          <dgm:bulletEnabled val="1"/>
        </dgm:presLayoutVars>
      </dgm:prSet>
      <dgm:spPr/>
      <dgm:t>
        <a:bodyPr/>
        <a:lstStyle/>
        <a:p>
          <a:endParaRPr lang="zh-CN" altLang="en-US"/>
        </a:p>
      </dgm:t>
    </dgm:pt>
    <dgm:pt modelId="{6779B92F-379F-4A53-8A06-524B94ACD88A}" type="pres">
      <dgm:prSet presAssocID="{6F8B46E1-A6D4-4F45-B97C-3A4D9520EC4E}" presName="sibTrans" presStyleLbl="sibTrans2D1" presStyleIdx="0" presStyleCnt="2"/>
      <dgm:spPr/>
      <dgm:t>
        <a:bodyPr/>
        <a:lstStyle/>
        <a:p>
          <a:endParaRPr lang="zh-CN" altLang="en-US"/>
        </a:p>
      </dgm:t>
    </dgm:pt>
    <dgm:pt modelId="{7D6DCAE6-FBD0-4444-A929-8EA6BB563813}" type="pres">
      <dgm:prSet presAssocID="{6F8B46E1-A6D4-4F45-B97C-3A4D9520EC4E}" presName="connTx" presStyleLbl="sibTrans2D1" presStyleIdx="0" presStyleCnt="2"/>
      <dgm:spPr/>
      <dgm:t>
        <a:bodyPr/>
        <a:lstStyle/>
        <a:p>
          <a:endParaRPr lang="zh-CN" altLang="en-US"/>
        </a:p>
      </dgm:t>
    </dgm:pt>
    <dgm:pt modelId="{2CCCB401-1108-42F7-9A3D-BE004710AE09}" type="pres">
      <dgm:prSet presAssocID="{0FF3EA62-022B-4AEE-9277-3BF11C606CD7}" presName="composite" presStyleCnt="0"/>
      <dgm:spPr/>
    </dgm:pt>
    <dgm:pt modelId="{4A4E2EB8-FA66-4415-BD46-2D3355292CF4}" type="pres">
      <dgm:prSet presAssocID="{0FF3EA62-022B-4AEE-9277-3BF11C606CD7}" presName="parTx" presStyleLbl="node1" presStyleIdx="0" presStyleCnt="3">
        <dgm:presLayoutVars>
          <dgm:chMax val="0"/>
          <dgm:chPref val="0"/>
          <dgm:bulletEnabled val="1"/>
        </dgm:presLayoutVars>
      </dgm:prSet>
      <dgm:spPr/>
      <dgm:t>
        <a:bodyPr/>
        <a:lstStyle/>
        <a:p>
          <a:endParaRPr lang="zh-CN" altLang="en-US"/>
        </a:p>
      </dgm:t>
    </dgm:pt>
    <dgm:pt modelId="{EA3100E7-5D57-46F0-9406-B3EAFDAC90DB}" type="pres">
      <dgm:prSet presAssocID="{0FF3EA62-022B-4AEE-9277-3BF11C606CD7}" presName="parSh" presStyleLbl="node1" presStyleIdx="1" presStyleCnt="3"/>
      <dgm:spPr/>
      <dgm:t>
        <a:bodyPr/>
        <a:lstStyle/>
        <a:p>
          <a:endParaRPr lang="zh-CN" altLang="en-US"/>
        </a:p>
      </dgm:t>
    </dgm:pt>
    <dgm:pt modelId="{FF00137B-2BA5-484C-B02A-109BFADA45E3}" type="pres">
      <dgm:prSet presAssocID="{0FF3EA62-022B-4AEE-9277-3BF11C606CD7}" presName="desTx" presStyleLbl="fgAcc1" presStyleIdx="1" presStyleCnt="3">
        <dgm:presLayoutVars>
          <dgm:bulletEnabled val="1"/>
        </dgm:presLayoutVars>
      </dgm:prSet>
      <dgm:spPr/>
      <dgm:t>
        <a:bodyPr/>
        <a:lstStyle/>
        <a:p>
          <a:endParaRPr lang="zh-CN" altLang="en-US"/>
        </a:p>
      </dgm:t>
    </dgm:pt>
    <dgm:pt modelId="{0769336A-EB5B-4835-A72E-3868706CBB1A}" type="pres">
      <dgm:prSet presAssocID="{AAA6144B-43A8-45BE-97AF-5E1A50DD930E}" presName="sibTrans" presStyleLbl="sibTrans2D1" presStyleIdx="1" presStyleCnt="2"/>
      <dgm:spPr/>
      <dgm:t>
        <a:bodyPr/>
        <a:lstStyle/>
        <a:p>
          <a:endParaRPr lang="zh-CN" altLang="en-US"/>
        </a:p>
      </dgm:t>
    </dgm:pt>
    <dgm:pt modelId="{3BD1ACC2-BB4E-4155-9E5A-0E1A531BD6F1}" type="pres">
      <dgm:prSet presAssocID="{AAA6144B-43A8-45BE-97AF-5E1A50DD930E}" presName="connTx" presStyleLbl="sibTrans2D1" presStyleIdx="1" presStyleCnt="2"/>
      <dgm:spPr/>
      <dgm:t>
        <a:bodyPr/>
        <a:lstStyle/>
        <a:p>
          <a:endParaRPr lang="zh-CN" altLang="en-US"/>
        </a:p>
      </dgm:t>
    </dgm:pt>
    <dgm:pt modelId="{6D61F6B8-178D-45C7-BC10-C415161D854E}" type="pres">
      <dgm:prSet presAssocID="{34D6D689-EA1C-4477-B1D1-3B2B6C866836}" presName="composite" presStyleCnt="0"/>
      <dgm:spPr/>
    </dgm:pt>
    <dgm:pt modelId="{D4231094-E9D8-4ACA-BBA5-50FB299BE843}" type="pres">
      <dgm:prSet presAssocID="{34D6D689-EA1C-4477-B1D1-3B2B6C866836}" presName="parTx" presStyleLbl="node1" presStyleIdx="1" presStyleCnt="3">
        <dgm:presLayoutVars>
          <dgm:chMax val="0"/>
          <dgm:chPref val="0"/>
          <dgm:bulletEnabled val="1"/>
        </dgm:presLayoutVars>
      </dgm:prSet>
      <dgm:spPr/>
      <dgm:t>
        <a:bodyPr/>
        <a:lstStyle/>
        <a:p>
          <a:endParaRPr lang="zh-CN" altLang="en-US"/>
        </a:p>
      </dgm:t>
    </dgm:pt>
    <dgm:pt modelId="{F6D8EFC5-87E2-4F9D-8392-6CBE31CC0148}" type="pres">
      <dgm:prSet presAssocID="{34D6D689-EA1C-4477-B1D1-3B2B6C866836}" presName="parSh" presStyleLbl="node1" presStyleIdx="2" presStyleCnt="3"/>
      <dgm:spPr/>
      <dgm:t>
        <a:bodyPr/>
        <a:lstStyle/>
        <a:p>
          <a:endParaRPr lang="zh-CN" altLang="en-US"/>
        </a:p>
      </dgm:t>
    </dgm:pt>
    <dgm:pt modelId="{28C7755E-38A5-4ABD-941C-13B792CBF422}" type="pres">
      <dgm:prSet presAssocID="{34D6D689-EA1C-4477-B1D1-3B2B6C866836}" presName="desTx" presStyleLbl="fgAcc1" presStyleIdx="2" presStyleCnt="3">
        <dgm:presLayoutVars>
          <dgm:bulletEnabled val="1"/>
        </dgm:presLayoutVars>
      </dgm:prSet>
      <dgm:spPr/>
      <dgm:t>
        <a:bodyPr/>
        <a:lstStyle/>
        <a:p>
          <a:endParaRPr lang="zh-CN" altLang="en-US"/>
        </a:p>
      </dgm:t>
    </dgm:pt>
  </dgm:ptLst>
  <dgm:cxnLst>
    <dgm:cxn modelId="{2BCB030D-E564-459A-9646-98A0FDC76E4D}" srcId="{289ECDA3-F838-4CC8-9E1C-B571EBA941C4}" destId="{34D6D689-EA1C-4477-B1D1-3B2B6C866836}" srcOrd="2" destOrd="0" parTransId="{18313B4D-CD8B-4B73-9A45-BF7829CC8F99}" sibTransId="{1A3C0B47-BFD9-4018-9F94-80F4F3F1B8C7}"/>
    <dgm:cxn modelId="{DEF86BB9-02DB-4C6E-A5FF-8CFFE50382AF}" srcId="{34D6D689-EA1C-4477-B1D1-3B2B6C866836}" destId="{AEDB1FA4-A754-4BA3-96C1-E4C4EF111432}" srcOrd="0" destOrd="0" parTransId="{F80B65DD-453C-4E11-9843-1C9D3EA2CACF}" sibTransId="{F2001CC3-7D47-4F93-A97D-2F49B1109525}"/>
    <dgm:cxn modelId="{394ADBD7-E1CA-41F4-850D-4C9ACE21818C}" type="presOf" srcId="{0FF3EA62-022B-4AEE-9277-3BF11C606CD7}" destId="{EA3100E7-5D57-46F0-9406-B3EAFDAC90DB}" srcOrd="1" destOrd="0" presId="urn:microsoft.com/office/officeart/2005/8/layout/process3"/>
    <dgm:cxn modelId="{E47E7D9C-00EB-4698-9015-02FC23FFA03A}" type="presOf" srcId="{28E72E8D-B95D-4C48-A3BE-38A2AC0F285F}" destId="{EEC09A02-E1CE-4FBA-80CA-6C1AFACD6BF5}" srcOrd="0" destOrd="1" presId="urn:microsoft.com/office/officeart/2005/8/layout/process3"/>
    <dgm:cxn modelId="{76EFA062-CE5E-47E6-91DE-134F958B6014}" type="presOf" srcId="{35EF2600-BAD2-4B32-BD3E-10D9F7C0922C}" destId="{EEC09A02-E1CE-4FBA-80CA-6C1AFACD6BF5}" srcOrd="0" destOrd="0" presId="urn:microsoft.com/office/officeart/2005/8/layout/process3"/>
    <dgm:cxn modelId="{3D71A16B-A3BF-4C09-B647-7F3EB3689F83}" srcId="{289ECDA3-F838-4CC8-9E1C-B571EBA941C4}" destId="{CD371585-4FB9-4732-B02E-0EEB4E335D13}" srcOrd="0" destOrd="0" parTransId="{12EE4638-CE2C-4306-BCCD-37963A33DB5E}" sibTransId="{6F8B46E1-A6D4-4F45-B97C-3A4D9520EC4E}"/>
    <dgm:cxn modelId="{6BCC0106-D5A6-4A21-8D51-E1A1625AC76A}" type="presOf" srcId="{6F8B46E1-A6D4-4F45-B97C-3A4D9520EC4E}" destId="{7D6DCAE6-FBD0-4444-A929-8EA6BB563813}" srcOrd="1" destOrd="0" presId="urn:microsoft.com/office/officeart/2005/8/layout/process3"/>
    <dgm:cxn modelId="{799EA925-7044-4BDC-AAC3-048056B8DB47}" srcId="{289ECDA3-F838-4CC8-9E1C-B571EBA941C4}" destId="{0FF3EA62-022B-4AEE-9277-3BF11C606CD7}" srcOrd="1" destOrd="0" parTransId="{28D481C6-9B3F-4B0C-B7F0-634FFEE30E9E}" sibTransId="{AAA6144B-43A8-45BE-97AF-5E1A50DD930E}"/>
    <dgm:cxn modelId="{B9F09433-04C7-4D42-92EE-2C78AF08FA3F}" type="presOf" srcId="{6F8B46E1-A6D4-4F45-B97C-3A4D9520EC4E}" destId="{6779B92F-379F-4A53-8A06-524B94ACD88A}" srcOrd="0" destOrd="0" presId="urn:microsoft.com/office/officeart/2005/8/layout/process3"/>
    <dgm:cxn modelId="{5F87207A-6E4A-46F4-A35C-A0D7FF6D93BF}" type="presOf" srcId="{0FF3EA62-022B-4AEE-9277-3BF11C606CD7}" destId="{4A4E2EB8-FA66-4415-BD46-2D3355292CF4}" srcOrd="0" destOrd="0" presId="urn:microsoft.com/office/officeart/2005/8/layout/process3"/>
    <dgm:cxn modelId="{8091A392-49F0-4FA8-8FFD-E12EACEB47DF}" type="presOf" srcId="{AEDB1FA4-A754-4BA3-96C1-E4C4EF111432}" destId="{28C7755E-38A5-4ABD-941C-13B792CBF422}" srcOrd="0" destOrd="0" presId="urn:microsoft.com/office/officeart/2005/8/layout/process3"/>
    <dgm:cxn modelId="{6972F6FE-A9D4-4BC8-855F-55BE9BF90FF2}" type="presOf" srcId="{34D6D689-EA1C-4477-B1D1-3B2B6C866836}" destId="{D4231094-E9D8-4ACA-BBA5-50FB299BE843}" srcOrd="0" destOrd="0" presId="urn:microsoft.com/office/officeart/2005/8/layout/process3"/>
    <dgm:cxn modelId="{0E66B732-1C3A-4D8E-96A6-0C1190C1FA11}" type="presOf" srcId="{CD371585-4FB9-4732-B02E-0EEB4E335D13}" destId="{5EDA999C-879A-402F-8152-1885E991F51B}" srcOrd="0" destOrd="0" presId="urn:microsoft.com/office/officeart/2005/8/layout/process3"/>
    <dgm:cxn modelId="{E772F73F-AA8F-4629-AC03-1EBC7BED2898}" srcId="{0FF3EA62-022B-4AEE-9277-3BF11C606CD7}" destId="{E31B759A-2DBF-4A78-82ED-31BB7464CD53}" srcOrd="0" destOrd="0" parTransId="{E46B68B1-886B-44CE-8F52-D0A2F07ADB79}" sibTransId="{C6AAC4A1-978A-404D-B96F-6B017B0623BD}"/>
    <dgm:cxn modelId="{2E5B804B-B1EF-47FA-B625-5B6E0E6F1481}" type="presOf" srcId="{AAA6144B-43A8-45BE-97AF-5E1A50DD930E}" destId="{3BD1ACC2-BB4E-4155-9E5A-0E1A531BD6F1}" srcOrd="1" destOrd="0" presId="urn:microsoft.com/office/officeart/2005/8/layout/process3"/>
    <dgm:cxn modelId="{69903692-2C87-452A-B943-02580B654737}" type="presOf" srcId="{289ECDA3-F838-4CC8-9E1C-B571EBA941C4}" destId="{75474DD7-A1BC-412B-AC41-099DE4762F8F}" srcOrd="0" destOrd="0" presId="urn:microsoft.com/office/officeart/2005/8/layout/process3"/>
    <dgm:cxn modelId="{069651CC-3514-4715-9CA7-EFA2F5F241DC}" type="presOf" srcId="{E31B759A-2DBF-4A78-82ED-31BB7464CD53}" destId="{FF00137B-2BA5-484C-B02A-109BFADA45E3}" srcOrd="0" destOrd="0" presId="urn:microsoft.com/office/officeart/2005/8/layout/process3"/>
    <dgm:cxn modelId="{4F21A1AB-C7F9-4CDB-A5F9-D1332FC10653}" type="presOf" srcId="{AAA6144B-43A8-45BE-97AF-5E1A50DD930E}" destId="{0769336A-EB5B-4835-A72E-3868706CBB1A}" srcOrd="0" destOrd="0" presId="urn:microsoft.com/office/officeart/2005/8/layout/process3"/>
    <dgm:cxn modelId="{60663A29-9899-4CE8-8AEA-96DFA16A8FA3}" type="presOf" srcId="{34D6D689-EA1C-4477-B1D1-3B2B6C866836}" destId="{F6D8EFC5-87E2-4F9D-8392-6CBE31CC0148}" srcOrd="1" destOrd="0" presId="urn:microsoft.com/office/officeart/2005/8/layout/process3"/>
    <dgm:cxn modelId="{4372EA9C-5D19-4156-8201-520803C08A64}" srcId="{CD371585-4FB9-4732-B02E-0EEB4E335D13}" destId="{28E72E8D-B95D-4C48-A3BE-38A2AC0F285F}" srcOrd="1" destOrd="0" parTransId="{AC57422D-C792-46FF-9092-800D0D56651F}" sibTransId="{049E0888-028B-45B5-A678-5FFCE4DBD8F8}"/>
    <dgm:cxn modelId="{6A6EE27E-8659-4EDD-9B6B-B836355C4CBE}" srcId="{CD371585-4FB9-4732-B02E-0EEB4E335D13}" destId="{35EF2600-BAD2-4B32-BD3E-10D9F7C0922C}" srcOrd="0" destOrd="0" parTransId="{601DC45E-BB8C-4F80-BBD2-B932130B4AA8}" sibTransId="{052AB50C-6EBA-4ED2-AA60-8EE0E46E186E}"/>
    <dgm:cxn modelId="{FEAC1100-DDAD-4562-BF55-3689195392A7}" type="presOf" srcId="{CD371585-4FB9-4732-B02E-0EEB4E335D13}" destId="{331D9C34-3A5F-47E3-B367-AC7DAB7882FC}" srcOrd="1" destOrd="0" presId="urn:microsoft.com/office/officeart/2005/8/layout/process3"/>
    <dgm:cxn modelId="{92B26791-7B34-4B35-B2A3-3846517F6883}" type="presParOf" srcId="{75474DD7-A1BC-412B-AC41-099DE4762F8F}" destId="{89D60E34-2970-434D-B358-DFF45F22CDBF}" srcOrd="0" destOrd="0" presId="urn:microsoft.com/office/officeart/2005/8/layout/process3"/>
    <dgm:cxn modelId="{916E0F6C-1DC2-4075-B5AB-8BE9387BE78C}" type="presParOf" srcId="{89D60E34-2970-434D-B358-DFF45F22CDBF}" destId="{5EDA999C-879A-402F-8152-1885E991F51B}" srcOrd="0" destOrd="0" presId="urn:microsoft.com/office/officeart/2005/8/layout/process3"/>
    <dgm:cxn modelId="{9C4A8391-2376-4B6F-B237-D1DD90C25862}" type="presParOf" srcId="{89D60E34-2970-434D-B358-DFF45F22CDBF}" destId="{331D9C34-3A5F-47E3-B367-AC7DAB7882FC}" srcOrd="1" destOrd="0" presId="urn:microsoft.com/office/officeart/2005/8/layout/process3"/>
    <dgm:cxn modelId="{1CD1378A-152B-4752-8E56-05223FD44EDF}" type="presParOf" srcId="{89D60E34-2970-434D-B358-DFF45F22CDBF}" destId="{EEC09A02-E1CE-4FBA-80CA-6C1AFACD6BF5}" srcOrd="2" destOrd="0" presId="urn:microsoft.com/office/officeart/2005/8/layout/process3"/>
    <dgm:cxn modelId="{9B28B286-82E8-40E6-BA8D-3C4155EE3851}" type="presParOf" srcId="{75474DD7-A1BC-412B-AC41-099DE4762F8F}" destId="{6779B92F-379F-4A53-8A06-524B94ACD88A}" srcOrd="1" destOrd="0" presId="urn:microsoft.com/office/officeart/2005/8/layout/process3"/>
    <dgm:cxn modelId="{6F17ECC4-CB07-4996-988A-016B8398366F}" type="presParOf" srcId="{6779B92F-379F-4A53-8A06-524B94ACD88A}" destId="{7D6DCAE6-FBD0-4444-A929-8EA6BB563813}" srcOrd="0" destOrd="0" presId="urn:microsoft.com/office/officeart/2005/8/layout/process3"/>
    <dgm:cxn modelId="{536F42F6-D8B9-447C-9CA4-C68D6F00CDEC}" type="presParOf" srcId="{75474DD7-A1BC-412B-AC41-099DE4762F8F}" destId="{2CCCB401-1108-42F7-9A3D-BE004710AE09}" srcOrd="2" destOrd="0" presId="urn:microsoft.com/office/officeart/2005/8/layout/process3"/>
    <dgm:cxn modelId="{BE9EA1EF-FA6A-4A11-BD6F-70FB0DAA4C25}" type="presParOf" srcId="{2CCCB401-1108-42F7-9A3D-BE004710AE09}" destId="{4A4E2EB8-FA66-4415-BD46-2D3355292CF4}" srcOrd="0" destOrd="0" presId="urn:microsoft.com/office/officeart/2005/8/layout/process3"/>
    <dgm:cxn modelId="{F154F401-6846-4BCE-9E2D-4935B63FAE2C}" type="presParOf" srcId="{2CCCB401-1108-42F7-9A3D-BE004710AE09}" destId="{EA3100E7-5D57-46F0-9406-B3EAFDAC90DB}" srcOrd="1" destOrd="0" presId="urn:microsoft.com/office/officeart/2005/8/layout/process3"/>
    <dgm:cxn modelId="{949836C0-47C1-4397-A280-075ADF3A9DBC}" type="presParOf" srcId="{2CCCB401-1108-42F7-9A3D-BE004710AE09}" destId="{FF00137B-2BA5-484C-B02A-109BFADA45E3}" srcOrd="2" destOrd="0" presId="urn:microsoft.com/office/officeart/2005/8/layout/process3"/>
    <dgm:cxn modelId="{05C5790F-0240-45CB-95B2-C70239428373}" type="presParOf" srcId="{75474DD7-A1BC-412B-AC41-099DE4762F8F}" destId="{0769336A-EB5B-4835-A72E-3868706CBB1A}" srcOrd="3" destOrd="0" presId="urn:microsoft.com/office/officeart/2005/8/layout/process3"/>
    <dgm:cxn modelId="{2D35D9E4-166A-48A4-943C-1883AC38516F}" type="presParOf" srcId="{0769336A-EB5B-4835-A72E-3868706CBB1A}" destId="{3BD1ACC2-BB4E-4155-9E5A-0E1A531BD6F1}" srcOrd="0" destOrd="0" presId="urn:microsoft.com/office/officeart/2005/8/layout/process3"/>
    <dgm:cxn modelId="{2A66FFA6-EDC4-48A0-9D90-AC439F3A5C24}" type="presParOf" srcId="{75474DD7-A1BC-412B-AC41-099DE4762F8F}" destId="{6D61F6B8-178D-45C7-BC10-C415161D854E}" srcOrd="4" destOrd="0" presId="urn:microsoft.com/office/officeart/2005/8/layout/process3"/>
    <dgm:cxn modelId="{5E228138-7118-4904-9C41-F7DBCB913077}" type="presParOf" srcId="{6D61F6B8-178D-45C7-BC10-C415161D854E}" destId="{D4231094-E9D8-4ACA-BBA5-50FB299BE843}" srcOrd="0" destOrd="0" presId="urn:microsoft.com/office/officeart/2005/8/layout/process3"/>
    <dgm:cxn modelId="{52166C1B-A981-4EC9-A85D-04F5BA4F9F61}" type="presParOf" srcId="{6D61F6B8-178D-45C7-BC10-C415161D854E}" destId="{F6D8EFC5-87E2-4F9D-8392-6CBE31CC0148}" srcOrd="1" destOrd="0" presId="urn:microsoft.com/office/officeart/2005/8/layout/process3"/>
    <dgm:cxn modelId="{1C6411B3-502C-40DA-BDF3-6D005B88815E}" type="presParOf" srcId="{6D61F6B8-178D-45C7-BC10-C415161D854E}" destId="{28C7755E-38A5-4ABD-941C-13B792CBF422}"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D9C34-3A5F-47E3-B367-AC7DAB7882FC}">
      <dsp:nvSpPr>
        <dsp:cNvPr id="0" name=""/>
        <dsp:cNvSpPr/>
      </dsp:nvSpPr>
      <dsp:spPr>
        <a:xfrm>
          <a:off x="3252" y="38301"/>
          <a:ext cx="1478751" cy="5183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altLang="zh-CN" sz="1200" kern="1200" dirty="0" smtClean="0"/>
            <a:t>Before Dec 2021</a:t>
          </a:r>
          <a:endParaRPr lang="zh-CN" altLang="en-US" sz="1200" kern="1200" dirty="0"/>
        </a:p>
      </dsp:txBody>
      <dsp:txXfrm>
        <a:off x="3252" y="38301"/>
        <a:ext cx="1478751" cy="345600"/>
      </dsp:txXfrm>
    </dsp:sp>
    <dsp:sp modelId="{EEC09A02-E1CE-4FBA-80CA-6C1AFACD6BF5}">
      <dsp:nvSpPr>
        <dsp:cNvPr id="0" name=""/>
        <dsp:cNvSpPr/>
      </dsp:nvSpPr>
      <dsp:spPr>
        <a:xfrm>
          <a:off x="306129" y="383901"/>
          <a:ext cx="1478751" cy="885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altLang="zh-CN" sz="1200" kern="1200" dirty="0" smtClean="0"/>
            <a:t>Announcement</a:t>
          </a:r>
          <a:endParaRPr lang="zh-CN" altLang="en-US" sz="1200" kern="1200" dirty="0"/>
        </a:p>
        <a:p>
          <a:pPr marL="114300" lvl="1" indent="-114300" algn="l" defTabSz="533400">
            <a:lnSpc>
              <a:spcPct val="90000"/>
            </a:lnSpc>
            <a:spcBef>
              <a:spcPct val="0"/>
            </a:spcBef>
            <a:spcAft>
              <a:spcPct val="15000"/>
            </a:spcAft>
            <a:buChar char="••"/>
          </a:pPr>
          <a:r>
            <a:rPr lang="en-US" sz="1200" kern="1200" dirty="0" smtClean="0"/>
            <a:t>Identified the participants and partners </a:t>
          </a:r>
          <a:endParaRPr lang="zh-CN" altLang="en-US" sz="1200" kern="1200" dirty="0"/>
        </a:p>
      </dsp:txBody>
      <dsp:txXfrm>
        <a:off x="332067" y="409839"/>
        <a:ext cx="1426875" cy="833724"/>
      </dsp:txXfrm>
    </dsp:sp>
    <dsp:sp modelId="{6779B92F-379F-4A53-8A06-524B94ACD88A}">
      <dsp:nvSpPr>
        <dsp:cNvPr id="0" name=""/>
        <dsp:cNvSpPr/>
      </dsp:nvSpPr>
      <dsp:spPr>
        <a:xfrm>
          <a:off x="1706177" y="27018"/>
          <a:ext cx="475247" cy="3681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zh-CN" altLang="en-US" sz="1000" kern="1200"/>
        </a:p>
      </dsp:txBody>
      <dsp:txXfrm>
        <a:off x="1706177" y="100651"/>
        <a:ext cx="364797" cy="220900"/>
      </dsp:txXfrm>
    </dsp:sp>
    <dsp:sp modelId="{EA3100E7-5D57-46F0-9406-B3EAFDAC90DB}">
      <dsp:nvSpPr>
        <dsp:cNvPr id="0" name=""/>
        <dsp:cNvSpPr/>
      </dsp:nvSpPr>
      <dsp:spPr>
        <a:xfrm>
          <a:off x="2378697" y="38301"/>
          <a:ext cx="1478751" cy="5183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altLang="zh-CN" sz="1200" kern="1200" dirty="0" smtClean="0"/>
            <a:t>Before June 2022, </a:t>
          </a:r>
          <a:endParaRPr lang="zh-CN" altLang="en-US" sz="1200" kern="1200" dirty="0"/>
        </a:p>
      </dsp:txBody>
      <dsp:txXfrm>
        <a:off x="2378697" y="38301"/>
        <a:ext cx="1478751" cy="345600"/>
      </dsp:txXfrm>
    </dsp:sp>
    <dsp:sp modelId="{FF00137B-2BA5-484C-B02A-109BFADA45E3}">
      <dsp:nvSpPr>
        <dsp:cNvPr id="0" name=""/>
        <dsp:cNvSpPr/>
      </dsp:nvSpPr>
      <dsp:spPr>
        <a:xfrm>
          <a:off x="2681574" y="383901"/>
          <a:ext cx="1478751" cy="885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Confirm the agreement and workflow </a:t>
          </a:r>
          <a:endParaRPr lang="zh-CN" altLang="en-US" sz="1200" kern="1200" dirty="0"/>
        </a:p>
      </dsp:txBody>
      <dsp:txXfrm>
        <a:off x="2707512" y="409839"/>
        <a:ext cx="1426875" cy="833724"/>
      </dsp:txXfrm>
    </dsp:sp>
    <dsp:sp modelId="{0769336A-EB5B-4835-A72E-3868706CBB1A}">
      <dsp:nvSpPr>
        <dsp:cNvPr id="0" name=""/>
        <dsp:cNvSpPr/>
      </dsp:nvSpPr>
      <dsp:spPr>
        <a:xfrm>
          <a:off x="4081622" y="27018"/>
          <a:ext cx="475247" cy="3681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zh-CN" altLang="en-US" sz="1000" kern="1200"/>
        </a:p>
      </dsp:txBody>
      <dsp:txXfrm>
        <a:off x="4081622" y="100651"/>
        <a:ext cx="364797" cy="220900"/>
      </dsp:txXfrm>
    </dsp:sp>
    <dsp:sp modelId="{F6D8EFC5-87E2-4F9D-8392-6CBE31CC0148}">
      <dsp:nvSpPr>
        <dsp:cNvPr id="0" name=""/>
        <dsp:cNvSpPr/>
      </dsp:nvSpPr>
      <dsp:spPr>
        <a:xfrm>
          <a:off x="4754142" y="38301"/>
          <a:ext cx="1478751" cy="5183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altLang="zh-CN" sz="1200" kern="1200" dirty="0" smtClean="0"/>
            <a:t>Before June,2023</a:t>
          </a:r>
          <a:endParaRPr lang="zh-CN" altLang="en-US" sz="1200" kern="1200" dirty="0"/>
        </a:p>
      </dsp:txBody>
      <dsp:txXfrm>
        <a:off x="4754142" y="38301"/>
        <a:ext cx="1478751" cy="345600"/>
      </dsp:txXfrm>
    </dsp:sp>
    <dsp:sp modelId="{28C7755E-38A5-4ABD-941C-13B792CBF422}">
      <dsp:nvSpPr>
        <dsp:cNvPr id="0" name=""/>
        <dsp:cNvSpPr/>
      </dsp:nvSpPr>
      <dsp:spPr>
        <a:xfrm>
          <a:off x="5057019" y="383901"/>
          <a:ext cx="1478751" cy="885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altLang="zh-CN" sz="1200" kern="1200" dirty="0" smtClean="0"/>
            <a:t>Coordinate opportunities for joint deployment</a:t>
          </a:r>
          <a:endParaRPr lang="zh-CN" altLang="en-US" sz="1200" kern="1200" dirty="0"/>
        </a:p>
      </dsp:txBody>
      <dsp:txXfrm>
        <a:off x="5082957" y="409839"/>
        <a:ext cx="1426875" cy="833724"/>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890458" cy="496650"/>
          </a:xfrm>
          <a:prstGeom prst="rect">
            <a:avLst/>
          </a:prstGeom>
          <a:noFill/>
          <a:ln>
            <a:noFill/>
          </a:ln>
        </p:spPr>
        <p:txBody>
          <a:bodyPr spcFirstLastPara="1" wrap="square" lIns="91425" tIns="91425" rIns="91425" bIns="91425" anchor="t"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778631" y="0"/>
            <a:ext cx="2890457" cy="496650"/>
          </a:xfrm>
          <a:prstGeom prst="rect">
            <a:avLst/>
          </a:prstGeom>
          <a:noFill/>
          <a:ln>
            <a:noFill/>
          </a:ln>
        </p:spPr>
        <p:txBody>
          <a:bodyPr spcFirstLastPara="1" wrap="square" lIns="91425" tIns="91425" rIns="91425" bIns="91425" anchor="t" anchorCtr="0"/>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429991"/>
            <a:ext cx="2890458" cy="496649"/>
          </a:xfrm>
          <a:prstGeom prst="rect">
            <a:avLst/>
          </a:prstGeom>
          <a:noFill/>
          <a:ln>
            <a:noFill/>
          </a:ln>
        </p:spPr>
        <p:txBody>
          <a:bodyPr spcFirstLastPara="1" wrap="square" lIns="91425" tIns="91425" rIns="91425" bIns="91425" anchor="b"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778631" y="9429991"/>
            <a:ext cx="2890457" cy="496649"/>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7161045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notes"/>
          <p:cNvSpPr txBox="1">
            <a:spLocks noGrp="1"/>
          </p:cNvSpPr>
          <p:nvPr>
            <p:ph type="sldNum" idx="12"/>
          </p:nvPr>
        </p:nvSpPr>
        <p:spPr>
          <a:xfrm>
            <a:off x="3778631" y="9429991"/>
            <a:ext cx="2890457" cy="496649"/>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108" name="Google Shape;108;p1: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9" name="Google Shape;109;p1:notes"/>
          <p:cNvSpPr txBox="1">
            <a:spLocks noGrp="1"/>
          </p:cNvSpPr>
          <p:nvPr>
            <p:ph type="body" idx="1"/>
          </p:nvPr>
        </p:nvSpPr>
        <p:spPr>
          <a:xfrm>
            <a:off x="889732" y="4715788"/>
            <a:ext cx="4889626" cy="446667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5b204c3975_0_0: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5b204c3975_0_0: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1" name="Google Shape;121;g5b204c3975_0_0: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b204c3975_0_8: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b204c3975_0_8: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8" name="Google Shape;128;g5b204c3975_0_8: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Google Shape;126;g5b204c3975_0_8:notes"/>
          <p:cNvSpPr>
            <a:spLocks noGrp="1" noRot="1" noChangeAspect="1" noTextEdit="1"/>
          </p:cNvSpPr>
          <p:nvPr>
            <p:ph type="sldImg" idx="2"/>
          </p:nvPr>
        </p:nvSpPr>
        <p:spPr>
          <a:ln>
            <a:headEnd/>
            <a:tailEnd/>
          </a:ln>
        </p:spPr>
      </p:sp>
      <p:sp>
        <p:nvSpPr>
          <p:cNvPr id="15363" name="Google Shape;127;g5b204c3975_0_8:notes"/>
          <p:cNvSpPr txBox="1">
            <a:spLocks noGrp="1" noChangeArrowheads="1"/>
          </p:cNvSpPr>
          <p:nvPr>
            <p:ph type="body" idx="4294967295"/>
          </p:nvPr>
        </p:nvSpPr>
        <p:spPr/>
        <p:txBody>
          <a:bodyPr/>
          <a:lstStyle/>
          <a:p>
            <a:pPr eaLnBrk="1" hangingPunct="1">
              <a:spcBef>
                <a:spcPts val="363"/>
              </a:spcBef>
            </a:pPr>
            <a:endParaRPr lang="zh-CN" altLang="zh-CN" sz="1200" smtClean="0">
              <a:latin typeface="Arial" pitchFamily="34" charset="0"/>
              <a:ea typeface="宋体" pitchFamily="2" charset="-122"/>
              <a:cs typeface="Arial" pitchFamily="34" charset="0"/>
            </a:endParaRPr>
          </a:p>
        </p:txBody>
      </p:sp>
      <p:sp>
        <p:nvSpPr>
          <p:cNvPr id="15364" name="Google Shape;128;g5b204c3975_0_8:notes"/>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rgbClr val="000000"/>
                </a:solidFill>
                <a:latin typeface="Arial" pitchFamily="34" charset="0"/>
                <a:sym typeface="Arial" pitchFamily="34" charset="0"/>
              </a:defRPr>
            </a:lvl1pPr>
            <a:lvl2pPr marL="742950" indent="-285750" eaLnBrk="0" hangingPunct="0">
              <a:defRPr sz="1400">
                <a:solidFill>
                  <a:srgbClr val="000000"/>
                </a:solidFill>
                <a:latin typeface="Arial" pitchFamily="34" charset="0"/>
                <a:sym typeface="Arial" pitchFamily="34" charset="0"/>
              </a:defRPr>
            </a:lvl2pPr>
            <a:lvl3pPr marL="1143000" indent="-228600" eaLnBrk="0" hangingPunct="0">
              <a:defRPr sz="1400">
                <a:solidFill>
                  <a:srgbClr val="000000"/>
                </a:solidFill>
                <a:latin typeface="Arial" pitchFamily="34" charset="0"/>
                <a:sym typeface="Arial" pitchFamily="34" charset="0"/>
              </a:defRPr>
            </a:lvl3pPr>
            <a:lvl4pPr marL="1600200" indent="-228600" eaLnBrk="0" hangingPunct="0">
              <a:defRPr sz="1400">
                <a:solidFill>
                  <a:srgbClr val="000000"/>
                </a:solidFill>
                <a:latin typeface="Arial" pitchFamily="34" charset="0"/>
                <a:sym typeface="Arial" pitchFamily="34" charset="0"/>
              </a:defRPr>
            </a:lvl4pPr>
            <a:lvl5pPr marL="2057400" indent="-228600" eaLnBrk="0" hangingPunct="0">
              <a:defRPr sz="1400">
                <a:solidFill>
                  <a:srgbClr val="000000"/>
                </a:solidFill>
                <a:latin typeface="Arial" pitchFamily="34" charset="0"/>
                <a:sym typeface="Arial" pitchFamily="34" charset="0"/>
              </a:defRPr>
            </a:lvl5pPr>
            <a:lvl6pPr marL="25146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6pPr>
            <a:lvl7pPr marL="29718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7pPr>
            <a:lvl8pPr marL="34290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8pPr>
            <a:lvl9pPr marL="38862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9pPr>
          </a:lstStyle>
          <a:p>
            <a:pPr eaLnBrk="1" hangingPunct="1">
              <a:buSzTx/>
            </a:pPr>
            <a:fld id="{F0ECB68A-5DCB-4AF8-9B17-035DAAB72EA8}" type="slidenum">
              <a:rPr lang="en-US" altLang="zh-CN" smtClean="0">
                <a:cs typeface="Arial" pitchFamily="34" charset="0"/>
              </a:rPr>
              <a:pPr eaLnBrk="1" hangingPunct="1">
                <a:buSzTx/>
              </a:pPr>
              <a:t>4</a:t>
            </a:fld>
            <a:endParaRPr lang="en-US" altLang="zh-CN" smtClean="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34" name="Google Shape;134;p3: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4:notes"/>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40" name="Google Shape;140;p4: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7"/>
          <p:cNvSpPr txBox="1">
            <a:spLocks noGrp="1"/>
          </p:cNvSpPr>
          <p:nvPr>
            <p:ph type="ctrTitle"/>
          </p:nvPr>
        </p:nvSpPr>
        <p:spPr>
          <a:xfrm>
            <a:off x="685800" y="2130425"/>
            <a:ext cx="7772400" cy="14700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2" name="Google Shape;22;p7"/>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lstStyle>
            <a:lvl1pPr marR="0" lvl="0" algn="ctr">
              <a:lnSpc>
                <a:spcPct val="100000"/>
              </a:lnSpc>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a:lnSpc>
                <a:spcPct val="100000"/>
              </a:lnSpc>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a:lnSpc>
                <a:spcPct val="100000"/>
              </a:lnSpc>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lstStyle>
            <a:lvl1pPr marR="0" lvl="0" algn="l">
              <a:lnSpc>
                <a:spcPct val="100000"/>
              </a:lnSpc>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9" name="Google Shape;89;p18"/>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lstStyle>
            <a:lvl1pPr marR="0" lvl="0" algn="l" rtl="0">
              <a:lnSpc>
                <a:spcPct val="100000"/>
              </a:lnSpc>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90" name="Google Shape;90;p18"/>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91" name="Google Shape;91;p1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2" name="Google Shape;92;p1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3" name="Google Shape;93;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6" name="Google Shape;96;p19"/>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7" name="Google Shape;97;p1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8" name="Google Shape;98;p1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9" name="Google Shape;99;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2" name="Google Shape;102;p2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3" name="Google Shape;103;p2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4" name="Google Shape;104;p2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5" name="Google Shape;105;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10"/>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5" name="Google Shape;25;p10"/>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6" name="Google Shape;26;p1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7" name="Google Shape;27;p1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8" name="Google Shape;28;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39" name="Google Shape;39;p9"/>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0" name="Google Shape;40;p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1" name="Google Shape;41;p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2" name="Google Shape;42;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lstStyle>
            <a:lvl1pPr marR="0" lvl="0" algn="l">
              <a:lnSpc>
                <a:spcPct val="100000"/>
              </a:lnSpc>
              <a:spcBef>
                <a:spcPts val="0"/>
              </a:spcBef>
              <a:spcAft>
                <a:spcPts val="0"/>
              </a:spcAft>
              <a:buClr>
                <a:schemeClr val="dk1"/>
              </a:buClr>
              <a:buSzPts val="4000"/>
              <a:buFont typeface="Calibri"/>
              <a:buNone/>
              <a:defRPr sz="4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1" name="Google Shape;51;p12"/>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a:lnSpc>
                <a:spcPct val="100000"/>
              </a:lnSpc>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a:lnSpc>
                <a:spcPct val="100000"/>
              </a:lnSpc>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52" name="Google Shape;52;p12"/>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3" name="Google Shape;53;p1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4" name="Google Shape;54;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7" name="Google Shape;57;p13"/>
          <p:cNvSpPr txBox="1">
            <a:spLocks noGrp="1"/>
          </p:cNvSpPr>
          <p:nvPr>
            <p:ph type="body" idx="1"/>
          </p:nvPr>
        </p:nvSpPr>
        <p:spPr>
          <a:xfrm>
            <a:off x="457200" y="1600200"/>
            <a:ext cx="4038600" cy="4525963"/>
          </a:xfrm>
          <a:prstGeom prst="rect">
            <a:avLst/>
          </a:prstGeom>
          <a:noFill/>
          <a:ln>
            <a:noFill/>
          </a:ln>
        </p:spPr>
        <p:txBody>
          <a:bodyPr spcFirstLastPara="1" wrap="square" lIns="91425" tIns="91425" rIns="91425" bIns="91425" anchor="t" anchorCtr="0"/>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8" name="Google Shape;58;p13"/>
          <p:cNvSpPr txBox="1">
            <a:spLocks noGrp="1"/>
          </p:cNvSpPr>
          <p:nvPr>
            <p:ph type="body" idx="2"/>
          </p:nvPr>
        </p:nvSpPr>
        <p:spPr>
          <a:xfrm>
            <a:off x="4648200" y="1600200"/>
            <a:ext cx="4038600" cy="4525963"/>
          </a:xfrm>
          <a:prstGeom prst="rect">
            <a:avLst/>
          </a:prstGeom>
          <a:noFill/>
          <a:ln>
            <a:noFill/>
          </a:ln>
        </p:spPr>
        <p:txBody>
          <a:bodyPr spcFirstLastPara="1" wrap="square" lIns="91425" tIns="91425" rIns="91425" bIns="91425" anchor="t" anchorCtr="0"/>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9" name="Google Shape;59;p13"/>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0" name="Google Shape;60;p1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1" name="Google Shape;61;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14"/>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4" name="Google Shape;64;p14"/>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5" name="Google Shape;65;p14"/>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6" name="Google Shape;66;p14"/>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7" name="Google Shape;67;p14"/>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8" name="Google Shape;68;p14"/>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9" name="Google Shape;69;p1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0" name="Google Shape;7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73" name="Google Shape;73;p15"/>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4" name="Google Shape;74;p1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5" name="Google Shape;75;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
        <p:cNvGrpSpPr/>
        <p:nvPr/>
      </p:nvGrpSpPr>
      <p:grpSpPr>
        <a:xfrm>
          <a:off x="0" y="0"/>
          <a:ext cx="0" cy="0"/>
          <a:chOff x="0" y="0"/>
          <a:chExt cx="0" cy="0"/>
        </a:xfrm>
      </p:grpSpPr>
      <p:sp>
        <p:nvSpPr>
          <p:cNvPr id="77" name="Google Shape;77;p1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8" name="Google Shape;78;p1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9" name="Google Shape;79;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lstStyle>
            <a:lvl1pPr marR="0" lvl="0" algn="l">
              <a:lnSpc>
                <a:spcPct val="100000"/>
              </a:lnSpc>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2" name="Google Shape;82;p17"/>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3" name="Google Shape;83;p17"/>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84" name="Google Shape;84;p17"/>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5" name="Google Shape;85;p17"/>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6" name="Google Shape;86;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alpha val="0"/>
          </a:schemeClr>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6"/>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6"/>
          <p:cNvSpPr/>
          <p:nvPr/>
        </p:nvSpPr>
        <p:spPr>
          <a:xfrm>
            <a:off x="0" y="0"/>
            <a:ext cx="9144000" cy="3287486"/>
          </a:xfrm>
          <a:custGeom>
            <a:avLst/>
            <a:gdLst/>
            <a:ahLst/>
            <a:cxnLst/>
            <a:rect l="l" t="t" r="r" b="b"/>
            <a:pathLst>
              <a:path w="21600" h="30049" extrusionOk="0">
                <a:moveTo>
                  <a:pt x="0" y="0"/>
                </a:moveTo>
                <a:lnTo>
                  <a:pt x="21600" y="0"/>
                </a:lnTo>
                <a:lnTo>
                  <a:pt x="21600" y="17322"/>
                </a:lnTo>
                <a:cubicBezTo>
                  <a:pt x="13887" y="8682"/>
                  <a:pt x="8113" y="30049"/>
                  <a:pt x="0" y="20172"/>
                </a:cubicBezTo>
                <a:lnTo>
                  <a:pt x="0" y="0"/>
                </a:lnTo>
                <a:close/>
              </a:path>
            </a:pathLst>
          </a:custGeom>
          <a:gradFill>
            <a:gsLst>
              <a:gs pos="0">
                <a:srgbClr val="5E9EFF"/>
              </a:gs>
              <a:gs pos="39999">
                <a:srgbClr val="85C2FF"/>
              </a:gs>
              <a:gs pos="70000">
                <a:srgbClr val="C4D6EB"/>
              </a:gs>
              <a:gs pos="100000">
                <a:srgbClr val="FFEBFA"/>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 name="Google Shape;16;p6"/>
          <p:cNvSpPr/>
          <p:nvPr/>
        </p:nvSpPr>
        <p:spPr>
          <a:xfrm rot="10800000">
            <a:off x="0" y="4948238"/>
            <a:ext cx="9144000" cy="2705100"/>
          </a:xfrm>
          <a:custGeom>
            <a:avLst/>
            <a:gdLst/>
            <a:ahLst/>
            <a:cxnLst/>
            <a:rect l="l" t="t" r="r" b="b"/>
            <a:pathLst>
              <a:path w="21600" h="67609" extrusionOk="0">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6"/>
          <p:cNvSpPr txBox="1"/>
          <p:nvPr/>
        </p:nvSpPr>
        <p:spPr>
          <a:xfrm>
            <a:off x="0" y="6592888"/>
            <a:ext cx="3348038"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17365D"/>
              </a:solidFill>
              <a:latin typeface="Arial"/>
              <a:ea typeface="Arial"/>
              <a:cs typeface="Arial"/>
              <a:sym typeface="Arial"/>
            </a:endParaRPr>
          </a:p>
        </p:txBody>
      </p:sp>
      <p:pic>
        <p:nvPicPr>
          <p:cNvPr id="18" name="Google Shape;18;p6" descr="dbcp_light_text.png"/>
          <p:cNvPicPr preferRelativeResize="0"/>
          <p:nvPr/>
        </p:nvPicPr>
        <p:blipFill rotWithShape="1">
          <a:blip r:embed="rId4">
            <a:alphaModFix/>
          </a:blip>
          <a:srcRect/>
          <a:stretch/>
        </p:blipFill>
        <p:spPr>
          <a:xfrm>
            <a:off x="684213" y="188913"/>
            <a:ext cx="2087562" cy="2087562"/>
          </a:xfrm>
          <a:prstGeom prst="rect">
            <a:avLst/>
          </a:prstGeom>
          <a:noFill/>
          <a:ln>
            <a:noFill/>
          </a:ln>
          <a:effectLst>
            <a:outerShdw blurRad="292100" dist="139700" dir="2700000" algn="tl" rotWithShape="0">
              <a:srgbClr val="333333">
                <a:alpha val="64313"/>
              </a:srgbClr>
            </a:outerShdw>
          </a:effectLst>
        </p:spPr>
      </p:pic>
      <p:pic>
        <p:nvPicPr>
          <p:cNvPr id="19" name="Google Shape;19;p6" descr="ioc_wmo.gif"/>
          <p:cNvPicPr preferRelativeResize="0"/>
          <p:nvPr/>
        </p:nvPicPr>
        <p:blipFill rotWithShape="1">
          <a:blip r:embed="rId5">
            <a:alphaModFix/>
          </a:blip>
          <a:srcRect/>
          <a:stretch/>
        </p:blipFill>
        <p:spPr>
          <a:xfrm>
            <a:off x="6344194" y="174171"/>
            <a:ext cx="2636520" cy="1203960"/>
          </a:xfrm>
          <a:prstGeom prst="rect">
            <a:avLst/>
          </a:prstGeom>
          <a:noFill/>
          <a:ln>
            <a:noFill/>
          </a:ln>
          <a:effectLst>
            <a:outerShdw blurRad="292100" dist="139700" dir="2700000" algn="tl" rotWithShape="0">
              <a:srgbClr val="333333">
                <a:alpha val="64313"/>
              </a:srgbClr>
            </a:outerShdw>
          </a:effectLst>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1" name="Google Shape;31;p8"/>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2" name="Google Shape;32;p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4" name="Google Shape;3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5" name="Google Shape;35;p8"/>
          <p:cNvSpPr/>
          <p:nvPr/>
        </p:nvSpPr>
        <p:spPr>
          <a:xfrm rot="10800000">
            <a:off x="0" y="4948238"/>
            <a:ext cx="9144000" cy="2705100"/>
          </a:xfrm>
          <a:custGeom>
            <a:avLst/>
            <a:gdLst/>
            <a:ahLst/>
            <a:cxnLst/>
            <a:rect l="l" t="t" r="r" b="b"/>
            <a:pathLst>
              <a:path w="21600" h="67609" extrusionOk="0">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36" name="Google Shape;36;p8" descr="dbcp_light_text.png"/>
          <p:cNvPicPr preferRelativeResize="0"/>
          <p:nvPr/>
        </p:nvPicPr>
        <p:blipFill rotWithShape="1">
          <a:blip r:embed="rId12">
            <a:alphaModFix/>
          </a:blip>
          <a:srcRect/>
          <a:stretch/>
        </p:blipFill>
        <p:spPr>
          <a:xfrm>
            <a:off x="205242" y="199800"/>
            <a:ext cx="970416" cy="970416"/>
          </a:xfrm>
          <a:prstGeom prst="rect">
            <a:avLst/>
          </a:prstGeom>
          <a:noFill/>
          <a:ln>
            <a:noFill/>
          </a:ln>
          <a:effectLst>
            <a:outerShdw blurRad="292100" dist="139700" dir="2700000" algn="tl" rotWithShape="0">
              <a:srgbClr val="333333">
                <a:alpha val="64313"/>
              </a:srgbClr>
            </a:outerShdw>
          </a:effectLst>
        </p:spPr>
      </p:pic>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hyperlink" Target="mailto:jlzxjq@163.com"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
          <p:cNvSpPr txBox="1"/>
          <p:nvPr/>
        </p:nvSpPr>
        <p:spPr>
          <a:xfrm>
            <a:off x="0" y="2786744"/>
            <a:ext cx="9144000" cy="2123658"/>
          </a:xfrm>
          <a:prstGeom prst="rect">
            <a:avLst/>
          </a:prstGeom>
          <a:noFill/>
          <a:ln>
            <a:noFill/>
          </a:ln>
        </p:spPr>
        <p:txBody>
          <a:bodyPr spcFirstLastPara="1" wrap="square" lIns="91425" tIns="45700" rIns="91425" bIns="45700" anchor="t" anchorCtr="0">
            <a:noAutofit/>
          </a:bodyPr>
          <a:lstStyle/>
          <a:p>
            <a:pPr algn="ctr" eaLnBrk="1" hangingPunct="1"/>
            <a:r>
              <a:rPr lang="en-US" sz="4000" b="1" i="0" u="none" strike="noStrike" cap="none" dirty="0">
                <a:solidFill>
                  <a:srgbClr val="0000CC"/>
                </a:solidFill>
                <a:latin typeface="Calibri" panose="020F0502020204030204" pitchFamily="34" charset="0"/>
                <a:cs typeface="Calibri" panose="020F0502020204030204" pitchFamily="34" charset="0"/>
                <a:sym typeface="Arial"/>
              </a:rPr>
              <a:t>Task </a:t>
            </a:r>
            <a:r>
              <a:rPr lang="en-US" sz="4000" b="1" dirty="0">
                <a:solidFill>
                  <a:srgbClr val="0000CC"/>
                </a:solidFill>
                <a:latin typeface="Calibri" panose="020F0502020204030204" pitchFamily="34" charset="0"/>
                <a:cs typeface="Calibri" panose="020F0502020204030204" pitchFamily="34" charset="0"/>
              </a:rPr>
              <a:t>Team </a:t>
            </a:r>
            <a:r>
              <a:rPr lang="en-US" altLang="en-US" sz="4000" b="1" dirty="0">
                <a:solidFill>
                  <a:srgbClr val="0000CC"/>
                </a:solidFill>
                <a:latin typeface="Calibri" panose="020F0502020204030204" pitchFamily="34" charset="0"/>
                <a:cs typeface="Calibri" panose="020F0502020204030204" pitchFamily="34" charset="0"/>
              </a:rPr>
              <a:t> on Capacity Building </a:t>
            </a:r>
          </a:p>
          <a:p>
            <a:pPr algn="ctr" eaLnBrk="1" hangingPunct="1"/>
            <a:r>
              <a:rPr lang="en-US" altLang="en-US" sz="4000" b="1" dirty="0">
                <a:solidFill>
                  <a:srgbClr val="0000CC"/>
                </a:solidFill>
                <a:latin typeface="Calibri" panose="020F0502020204030204" pitchFamily="34" charset="0"/>
                <a:cs typeface="Calibri" panose="020F0502020204030204" pitchFamily="34" charset="0"/>
              </a:rPr>
              <a:t> (TT-CB)</a:t>
            </a:r>
          </a:p>
          <a:p>
            <a:pPr marL="0" marR="0" lvl="0" indent="0" algn="ctr" rtl="0">
              <a:lnSpc>
                <a:spcPct val="150000"/>
              </a:lnSpc>
              <a:spcBef>
                <a:spcPts val="0"/>
              </a:spcBef>
              <a:spcAft>
                <a:spcPts val="0"/>
              </a:spcAft>
              <a:buClr>
                <a:srgbClr val="000000"/>
              </a:buClr>
              <a:buSzPts val="4000"/>
              <a:buFont typeface="Arial"/>
              <a:buNone/>
            </a:pPr>
            <a:endParaRPr sz="1400" b="0" i="0" u="none" strike="noStrike" cap="none" dirty="0">
              <a:solidFill>
                <a:srgbClr val="000000"/>
              </a:solidFill>
              <a:latin typeface="Calibri" panose="020F0502020204030204" pitchFamily="34" charset="0"/>
              <a:cs typeface="Calibri" panose="020F0502020204030204" pitchFamily="34" charset="0"/>
              <a:sym typeface="Arial"/>
            </a:endParaRPr>
          </a:p>
          <a:p>
            <a:pPr lvl="0" algn="ctr">
              <a:lnSpc>
                <a:spcPct val="150000"/>
              </a:lnSpc>
              <a:buSzPts val="2400"/>
            </a:pPr>
            <a:r>
              <a:rPr lang="en-US" sz="2400" b="1" i="0" u="none" strike="noStrike" cap="none" dirty="0" err="1" smtClean="0">
                <a:solidFill>
                  <a:srgbClr val="000000"/>
                </a:solidFill>
                <a:latin typeface="Calibri" panose="020F0502020204030204" pitchFamily="34" charset="0"/>
                <a:cs typeface="Calibri" panose="020F0502020204030204" pitchFamily="34" charset="0"/>
                <a:sym typeface="Arial"/>
              </a:rPr>
              <a:t>Chair:</a:t>
            </a:r>
            <a:r>
              <a:rPr lang="en-US" altLang="zh-CN" sz="2400" b="1" dirty="0" err="1" smtClean="0">
                <a:latin typeface="Calibri" panose="020F0502020204030204" pitchFamily="34" charset="0"/>
                <a:cs typeface="Calibri" panose="020F0502020204030204" pitchFamily="34" charset="0"/>
              </a:rPr>
              <a:t>QIU</a:t>
            </a:r>
            <a:r>
              <a:rPr lang="en-US" altLang="zh-CN" sz="2400" b="1" smtClean="0">
                <a:latin typeface="Calibri" panose="020F0502020204030204" pitchFamily="34" charset="0"/>
                <a:cs typeface="Calibri" panose="020F0502020204030204" pitchFamily="34" charset="0"/>
              </a:rPr>
              <a:t> </a:t>
            </a:r>
            <a:r>
              <a:rPr lang="en-US" sz="2400" b="1" i="0" u="none" strike="noStrike" cap="none" smtClean="0">
                <a:solidFill>
                  <a:srgbClr val="000000"/>
                </a:solidFill>
                <a:latin typeface="Calibri" panose="020F0502020204030204" pitchFamily="34" charset="0"/>
                <a:cs typeface="Calibri" panose="020F0502020204030204" pitchFamily="34" charset="0"/>
                <a:sym typeface="Arial"/>
              </a:rPr>
              <a:t>JIANG </a:t>
            </a:r>
            <a:r>
              <a:rPr lang="en-US" sz="2400" b="1" i="0" u="none" strike="noStrike" cap="none" dirty="0" smtClean="0">
                <a:solidFill>
                  <a:srgbClr val="000000"/>
                </a:solidFill>
                <a:latin typeface="Calibri" panose="020F0502020204030204" pitchFamily="34" charset="0"/>
                <a:cs typeface="Calibri" panose="020F0502020204030204" pitchFamily="34" charset="0"/>
                <a:sym typeface="Arial"/>
              </a:rPr>
              <a:t>(</a:t>
            </a:r>
            <a:r>
              <a:rPr lang="en-US" sz="2400" b="1" i="0" u="none" strike="noStrike" cap="none" dirty="0" smtClean="0">
                <a:solidFill>
                  <a:srgbClr val="000000"/>
                </a:solidFill>
                <a:latin typeface="Calibri" panose="020F0502020204030204" pitchFamily="34" charset="0"/>
                <a:cs typeface="Calibri" panose="020F0502020204030204" pitchFamily="34" charset="0"/>
                <a:sym typeface="Arial"/>
              </a:rPr>
              <a:t>R</a:t>
            </a:r>
            <a:r>
              <a:rPr lang="en-US" altLang="zh-CN" sz="2400" b="1" i="0" u="none" strike="noStrike" cap="none" dirty="0" smtClean="0">
                <a:solidFill>
                  <a:srgbClr val="000000"/>
                </a:solidFill>
                <a:latin typeface="Calibri" panose="020F0502020204030204" pitchFamily="34" charset="0"/>
                <a:cs typeface="Calibri" panose="020F0502020204030204" pitchFamily="34" charset="0"/>
                <a:sym typeface="Arial"/>
              </a:rPr>
              <a:t>achel</a:t>
            </a:r>
            <a:r>
              <a:rPr lang="en-US" sz="2400" b="1" i="0" u="none" strike="noStrike" cap="none" dirty="0" smtClean="0">
                <a:solidFill>
                  <a:srgbClr val="000000"/>
                </a:solidFill>
                <a:latin typeface="Calibri" panose="020F0502020204030204" pitchFamily="34" charset="0"/>
                <a:cs typeface="Calibri" panose="020F0502020204030204" pitchFamily="34" charset="0"/>
                <a:sym typeface="Arial"/>
              </a:rPr>
              <a:t>)</a:t>
            </a:r>
          </a:p>
          <a:p>
            <a:pPr lvl="0" algn="ctr">
              <a:lnSpc>
                <a:spcPct val="150000"/>
              </a:lnSpc>
              <a:buSzPts val="2400"/>
            </a:pPr>
            <a:r>
              <a:rPr lang="en-US" altLang="zh-CN" sz="2400" b="1" dirty="0">
                <a:latin typeface="Calibri" panose="020F0502020204030204" pitchFamily="34" charset="0"/>
                <a:cs typeface="Calibri" panose="020F0502020204030204" pitchFamily="34" charset="0"/>
              </a:rPr>
              <a:t>Vice-chair: Sid Thurston</a:t>
            </a:r>
            <a:endParaRPr lang="en-US" sz="2400" b="1" dirty="0">
              <a:latin typeface="Calibri" panose="020F0502020204030204" pitchFamily="34" charset="0"/>
              <a:cs typeface="Calibri" panose="020F0502020204030204" pitchFamily="34" charset="0"/>
            </a:endParaRPr>
          </a:p>
          <a:p>
            <a:pPr marL="0" marR="0" lvl="0" indent="0" algn="ctr" rtl="0">
              <a:lnSpc>
                <a:spcPct val="150000"/>
              </a:lnSpc>
              <a:spcBef>
                <a:spcPts val="0"/>
              </a:spcBef>
              <a:spcAft>
                <a:spcPts val="0"/>
              </a:spcAft>
              <a:buClr>
                <a:srgbClr val="000000"/>
              </a:buClr>
              <a:buSzPts val="2400"/>
              <a:buFont typeface="Arial"/>
              <a:buNone/>
            </a:pPr>
            <a:r>
              <a:rPr lang="en-US" sz="2400" b="1" i="0" u="none" strike="noStrike" cap="none" dirty="0" smtClean="0">
                <a:solidFill>
                  <a:srgbClr val="000000"/>
                </a:solidFill>
                <a:latin typeface="Calibri" panose="020F0502020204030204" pitchFamily="34" charset="0"/>
                <a:cs typeface="Calibri" panose="020F0502020204030204" pitchFamily="34" charset="0"/>
                <a:sym typeface="Arial"/>
              </a:rPr>
              <a:t>DBCP </a:t>
            </a:r>
            <a:r>
              <a:rPr lang="en-US" sz="2400" b="1" i="0" u="none" strike="noStrike" cap="none" dirty="0">
                <a:solidFill>
                  <a:srgbClr val="000000"/>
                </a:solidFill>
                <a:latin typeface="Calibri" panose="020F0502020204030204" pitchFamily="34" charset="0"/>
                <a:cs typeface="Calibri" panose="020F0502020204030204" pitchFamily="34" charset="0"/>
                <a:sym typeface="Arial"/>
              </a:rPr>
              <a:t>37</a:t>
            </a:r>
            <a:endParaRPr sz="3600" b="1" i="0" u="none" strike="noStrike" cap="none" dirty="0">
              <a:solidFill>
                <a:schemeClr val="dk1"/>
              </a:solidFill>
              <a:latin typeface="Calibri" panose="020F0502020204030204" pitchFamily="34" charset="0"/>
              <a:cs typeface="Calibri" panose="020F0502020204030204"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5b204c3975_0_0"/>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b="1"/>
              <a:t>1. Statistics</a:t>
            </a:r>
            <a:endParaRPr b="1"/>
          </a:p>
        </p:txBody>
      </p:sp>
      <p:sp>
        <p:nvSpPr>
          <p:cNvPr id="124" name="Google Shape;124;g5b204c3975_0_0"/>
          <p:cNvSpPr txBox="1">
            <a:spLocks noGrp="1"/>
          </p:cNvSpPr>
          <p:nvPr>
            <p:ph type="body" idx="1"/>
          </p:nvPr>
        </p:nvSpPr>
        <p:spPr>
          <a:xfrm>
            <a:off x="457200" y="1417638"/>
            <a:ext cx="8229600" cy="4526100"/>
          </a:xfrm>
          <a:prstGeom prst="rect">
            <a:avLst/>
          </a:prstGeom>
        </p:spPr>
        <p:txBody>
          <a:bodyPr spcFirstLastPara="1" wrap="square" lIns="91425" tIns="91425" rIns="91425" bIns="91425" anchor="t" anchorCtr="0">
            <a:noAutofit/>
          </a:bodyPr>
          <a:lstStyle/>
          <a:p>
            <a:pPr marL="25400" lvl="0" indent="0" algn="l" rtl="0">
              <a:lnSpc>
                <a:spcPct val="115000"/>
              </a:lnSpc>
              <a:spcBef>
                <a:spcPts val="600"/>
              </a:spcBef>
              <a:spcAft>
                <a:spcPts val="0"/>
              </a:spcAft>
              <a:buSzPts val="3200"/>
              <a:buNone/>
            </a:pPr>
            <a:endParaRPr lang="en-US" sz="2400" dirty="0"/>
          </a:p>
          <a:p>
            <a:pPr marL="482600" lvl="1" indent="0">
              <a:lnSpc>
                <a:spcPct val="115000"/>
              </a:lnSpc>
              <a:spcBef>
                <a:spcPts val="600"/>
              </a:spcBef>
              <a:buSzPts val="3200"/>
              <a:buNone/>
            </a:pPr>
            <a:r>
              <a:rPr lang="en-US" sz="2400" dirty="0" smtClean="0"/>
              <a:t>1.How </a:t>
            </a:r>
            <a:r>
              <a:rPr lang="en-US" sz="2400" dirty="0"/>
              <a:t>many meetings did you have this year </a:t>
            </a:r>
            <a:r>
              <a:rPr lang="en-US" sz="2400" dirty="0" smtClean="0"/>
              <a:t>? </a:t>
            </a:r>
            <a:r>
              <a:rPr lang="en-US" altLang="zh-CN" sz="2400" dirty="0" smtClean="0">
                <a:solidFill>
                  <a:srgbClr val="FF0000"/>
                </a:solidFill>
              </a:rPr>
              <a:t>7 remotely</a:t>
            </a:r>
            <a:r>
              <a:rPr lang="en-US" altLang="zh-CN" sz="2400" dirty="0">
                <a:solidFill>
                  <a:srgbClr val="FF0000"/>
                </a:solidFill>
              </a:rPr>
              <a:t>.</a:t>
            </a:r>
            <a:endParaRPr lang="en-US" altLang="zh-CN" sz="2400" dirty="0" smtClean="0">
              <a:solidFill>
                <a:srgbClr val="FF0000"/>
              </a:solidFill>
            </a:endParaRPr>
          </a:p>
          <a:p>
            <a:pPr marL="482600" lvl="1" indent="0">
              <a:lnSpc>
                <a:spcPct val="115000"/>
              </a:lnSpc>
              <a:spcBef>
                <a:spcPts val="600"/>
              </a:spcBef>
              <a:buSzPts val="3200"/>
              <a:buNone/>
            </a:pPr>
            <a:r>
              <a:rPr lang="en-US" altLang="zh-CN" sz="2400" dirty="0">
                <a:solidFill>
                  <a:srgbClr val="FF0000"/>
                </a:solidFill>
              </a:rPr>
              <a:t>1300UTC, 24th Sep</a:t>
            </a:r>
            <a:r>
              <a:rPr lang="zh-CN" altLang="en-US" sz="2400" dirty="0">
                <a:solidFill>
                  <a:srgbClr val="FF0000"/>
                </a:solidFill>
              </a:rPr>
              <a:t>，</a:t>
            </a:r>
            <a:r>
              <a:rPr lang="en-US" altLang="zh-CN" sz="2400" dirty="0">
                <a:solidFill>
                  <a:srgbClr val="FF0000"/>
                </a:solidFill>
              </a:rPr>
              <a:t>TT-CB annual call</a:t>
            </a:r>
            <a:r>
              <a:rPr lang="zh-CN" altLang="en-US" sz="2400" dirty="0">
                <a:solidFill>
                  <a:srgbClr val="FF0000"/>
                </a:solidFill>
              </a:rPr>
              <a:t>，</a:t>
            </a:r>
            <a:r>
              <a:rPr lang="en-US" altLang="zh-CN" sz="2400" dirty="0" smtClean="0">
                <a:solidFill>
                  <a:srgbClr val="FF0000"/>
                </a:solidFill>
              </a:rPr>
              <a:t>17participants.</a:t>
            </a:r>
            <a:endParaRPr lang="en-US" sz="2400" dirty="0">
              <a:solidFill>
                <a:srgbClr val="FF0000"/>
              </a:solidFill>
            </a:endParaRPr>
          </a:p>
          <a:p>
            <a:pPr marL="482600" lvl="1" indent="0">
              <a:lnSpc>
                <a:spcPct val="115000"/>
              </a:lnSpc>
              <a:spcBef>
                <a:spcPts val="600"/>
              </a:spcBef>
              <a:buSzPts val="3200"/>
              <a:buNone/>
            </a:pPr>
            <a:r>
              <a:rPr lang="en-US" sz="2400" dirty="0" smtClean="0"/>
              <a:t>2.How </a:t>
            </a:r>
            <a:r>
              <a:rPr lang="en-US" sz="2400" dirty="0"/>
              <a:t>many actions do you have </a:t>
            </a:r>
            <a:r>
              <a:rPr lang="en-US" sz="2400" dirty="0" smtClean="0"/>
              <a:t>? </a:t>
            </a:r>
            <a:r>
              <a:rPr lang="en-US" altLang="zh-CN" sz="2400" dirty="0" smtClean="0">
                <a:solidFill>
                  <a:srgbClr val="FF0000"/>
                </a:solidFill>
              </a:rPr>
              <a:t>2</a:t>
            </a:r>
            <a:endParaRPr lang="en-US" sz="2400" dirty="0">
              <a:solidFill>
                <a:srgbClr val="FF0000"/>
              </a:solidFill>
            </a:endParaRPr>
          </a:p>
          <a:p>
            <a:pPr marL="482600" lvl="1" indent="0">
              <a:lnSpc>
                <a:spcPct val="115000"/>
              </a:lnSpc>
              <a:spcBef>
                <a:spcPts val="600"/>
              </a:spcBef>
              <a:buSzPts val="3200"/>
              <a:buNone/>
            </a:pPr>
            <a:r>
              <a:rPr lang="en-US" sz="2400" dirty="0" smtClean="0"/>
              <a:t>3.How </a:t>
            </a:r>
            <a:r>
              <a:rPr lang="en-US" sz="2400" dirty="0"/>
              <a:t>many actions have been completed or will be completed this year </a:t>
            </a:r>
            <a:r>
              <a:rPr lang="en-US" sz="2400" dirty="0" smtClean="0"/>
              <a:t>? </a:t>
            </a:r>
            <a:r>
              <a:rPr lang="en-US" altLang="zh-CN" sz="2400" dirty="0" smtClean="0">
                <a:solidFill>
                  <a:srgbClr val="FF0000"/>
                </a:solidFill>
              </a:rPr>
              <a:t>2 </a:t>
            </a:r>
            <a:endParaRPr lang="en-US" sz="2400" dirty="0">
              <a:solidFill>
                <a:srgbClr val="FF0000"/>
              </a:solidFill>
            </a:endParaRPr>
          </a:p>
          <a:p>
            <a:pPr marL="482600" lvl="1" indent="0">
              <a:lnSpc>
                <a:spcPct val="114999"/>
              </a:lnSpc>
              <a:spcBef>
                <a:spcPts val="600"/>
              </a:spcBef>
              <a:buSzPts val="3200"/>
              <a:buNone/>
            </a:pPr>
            <a:r>
              <a:rPr lang="en-US" sz="2400" dirty="0" smtClean="0"/>
              <a:t>4.How </a:t>
            </a:r>
            <a:r>
              <a:rPr lang="en-US" sz="2400" dirty="0"/>
              <a:t>many actions have not progressed </a:t>
            </a:r>
            <a:r>
              <a:rPr lang="en-US" sz="2400" dirty="0" smtClean="0"/>
              <a:t>? </a:t>
            </a:r>
            <a:r>
              <a:rPr lang="en-US" altLang="zh-CN" sz="2400" dirty="0" smtClean="0">
                <a:solidFill>
                  <a:srgbClr val="FF0000"/>
                </a:solidFill>
              </a:rPr>
              <a:t>0</a:t>
            </a:r>
            <a:endParaRPr lang="en-US" sz="2400" dirty="0">
              <a:solidFill>
                <a:srgbClr val="FF0000"/>
              </a:solidFill>
            </a:endParaRPr>
          </a:p>
          <a:p>
            <a:pPr marL="482600" lvl="1" indent="0">
              <a:lnSpc>
                <a:spcPct val="115000"/>
              </a:lnSpc>
              <a:spcBef>
                <a:spcPts val="600"/>
              </a:spcBef>
              <a:buSzPts val="3200"/>
              <a:buNone/>
            </a:pPr>
            <a:r>
              <a:rPr lang="en-US" sz="2400" dirty="0" smtClean="0"/>
              <a:t>5.How </a:t>
            </a:r>
            <a:r>
              <a:rPr lang="en-US" sz="2400" dirty="0"/>
              <a:t>many new actions have been added</a:t>
            </a:r>
            <a:r>
              <a:rPr lang="en-US" sz="2400" dirty="0" smtClean="0"/>
              <a:t>? </a:t>
            </a:r>
            <a:r>
              <a:rPr lang="en-US" altLang="zh-CN" sz="2400" dirty="0">
                <a:solidFill>
                  <a:srgbClr val="FF0000"/>
                </a:solidFill>
              </a:rPr>
              <a:t>2</a:t>
            </a:r>
            <a:endParaRPr lang="en-US" sz="2400" dirty="0">
              <a:solidFill>
                <a:srgbClr val="FF0000"/>
              </a:solidFill>
            </a:endParaRPr>
          </a:p>
          <a:p>
            <a:pPr marL="457200" lvl="0" indent="-431800" algn="l" rtl="0">
              <a:lnSpc>
                <a:spcPct val="115000"/>
              </a:lnSpc>
              <a:spcBef>
                <a:spcPts val="600"/>
              </a:spcBef>
              <a:spcAft>
                <a:spcPts val="0"/>
              </a:spcAft>
              <a:buSzPts val="3200"/>
              <a:buChar char="•"/>
            </a:pPr>
            <a:endParaRPr lang="en-US" sz="2400" dirty="0"/>
          </a:p>
          <a:p>
            <a:pPr marL="457200" lvl="0" indent="-431800" algn="l" rtl="0">
              <a:lnSpc>
                <a:spcPct val="115000"/>
              </a:lnSpc>
              <a:spcBef>
                <a:spcPts val="600"/>
              </a:spcBef>
              <a:spcAft>
                <a:spcPts val="0"/>
              </a:spcAft>
              <a:buSzPts val="3200"/>
              <a:buChar char="•"/>
            </a:pPr>
            <a:endParaRPr lang="en-US" sz="2400" dirty="0"/>
          </a:p>
          <a:p>
            <a:pPr marL="457200" lvl="0" indent="-431800" algn="l" rtl="0">
              <a:lnSpc>
                <a:spcPct val="115000"/>
              </a:lnSpc>
              <a:spcBef>
                <a:spcPts val="600"/>
              </a:spcBef>
              <a:spcAft>
                <a:spcPts val="0"/>
              </a:spcAft>
              <a:buSzPts val="3200"/>
              <a:buChar char="•"/>
            </a:pPr>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5b204c3975_0_8"/>
          <p:cNvSpPr txBox="1">
            <a:spLocks noGrp="1"/>
          </p:cNvSpPr>
          <p:nvPr>
            <p:ph type="title"/>
          </p:nvPr>
        </p:nvSpPr>
        <p:spPr>
          <a:xfrm>
            <a:off x="-31898" y="75140"/>
            <a:ext cx="10504967" cy="1143000"/>
          </a:xfrm>
          <a:prstGeom prst="rect">
            <a:avLst/>
          </a:prstGeom>
        </p:spPr>
        <p:txBody>
          <a:bodyPr spcFirstLastPara="1" wrap="square" lIns="91425" tIns="91425" rIns="91425" bIns="91425" anchor="ctr" anchorCtr="0">
            <a:noAutofit/>
          </a:bodyPr>
          <a:lstStyle/>
          <a:p>
            <a:r>
              <a:rPr lang="en-US" sz="3600" b="1"/>
              <a:t>2. Realignment of </a:t>
            </a:r>
            <a:r>
              <a:rPr lang="en-US" sz="3600" b="1" err="1"/>
              <a:t>ToRs</a:t>
            </a:r>
            <a:r>
              <a:rPr lang="en-US" sz="3600" b="1"/>
              <a:t> to DBCP strategy* </a:t>
            </a:r>
            <a:endParaRPr sz="3600" b="1"/>
          </a:p>
        </p:txBody>
      </p:sp>
      <p:sp>
        <p:nvSpPr>
          <p:cNvPr id="2" name="TextBox 1">
            <a:extLst>
              <a:ext uri="{FF2B5EF4-FFF2-40B4-BE49-F238E27FC236}">
                <a16:creationId xmlns:a16="http://schemas.microsoft.com/office/drawing/2014/main" xmlns="" id="{F55F6617-9C06-4EF3-9ECC-611EB20E7FE7}"/>
              </a:ext>
            </a:extLst>
          </p:cNvPr>
          <p:cNvSpPr txBox="1"/>
          <p:nvPr/>
        </p:nvSpPr>
        <p:spPr>
          <a:xfrm>
            <a:off x="341423" y="5616057"/>
            <a:ext cx="7090733" cy="307777"/>
          </a:xfrm>
          <a:prstGeom prst="rect">
            <a:avLst/>
          </a:prstGeom>
          <a:noFill/>
        </p:spPr>
        <p:txBody>
          <a:bodyPr wrap="square" lIns="91440" tIns="45720" rIns="91440" bIns="45720" rtlCol="0" anchor="t">
            <a:spAutoFit/>
          </a:bodyPr>
          <a:lstStyle/>
          <a:p>
            <a:r>
              <a:rPr lang="en-US" i="1"/>
              <a:t>*  refer to the DBCP Strategy – for Q4 you can use the ID numbers in the Strategy.</a:t>
            </a:r>
          </a:p>
        </p:txBody>
      </p:sp>
      <p:sp>
        <p:nvSpPr>
          <p:cNvPr id="6" name="TextBox 5">
            <a:extLst>
              <a:ext uri="{FF2B5EF4-FFF2-40B4-BE49-F238E27FC236}">
                <a16:creationId xmlns:a16="http://schemas.microsoft.com/office/drawing/2014/main" xmlns="" id="{35594A23-EC9D-4B48-86BA-FBDCD6250DCE}"/>
              </a:ext>
            </a:extLst>
          </p:cNvPr>
          <p:cNvSpPr txBox="1"/>
          <p:nvPr/>
        </p:nvSpPr>
        <p:spPr>
          <a:xfrm>
            <a:off x="520995" y="1222740"/>
            <a:ext cx="7869472"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AutoNum type="arabicPeriod"/>
            </a:pPr>
            <a:r>
              <a:rPr lang="en-GB" sz="2000" dirty="0" smtClean="0"/>
              <a:t>How </a:t>
            </a:r>
            <a:r>
              <a:rPr lang="en-GB" sz="2000" dirty="0"/>
              <a:t>many Strategic Pillars does your TT align to</a:t>
            </a:r>
            <a:r>
              <a:rPr lang="en-GB" sz="2000" dirty="0" smtClean="0"/>
              <a:t>? </a:t>
            </a:r>
            <a:r>
              <a:rPr lang="en-US" altLang="zh-CN" sz="2000" dirty="0" smtClean="0">
                <a:solidFill>
                  <a:srgbClr val="FF0000"/>
                </a:solidFill>
              </a:rPr>
              <a:t>4</a:t>
            </a:r>
            <a:endParaRPr lang="en-GB" sz="2000" dirty="0" smtClean="0">
              <a:solidFill>
                <a:srgbClr val="FF0000"/>
              </a:solidFill>
            </a:endParaRPr>
          </a:p>
          <a:p>
            <a:r>
              <a:rPr lang="en-US" altLang="zh-CN" sz="2000" dirty="0" smtClean="0">
                <a:solidFill>
                  <a:srgbClr val="FF0000"/>
                </a:solidFill>
              </a:rPr>
              <a:t>Pillar1</a:t>
            </a:r>
            <a:r>
              <a:rPr lang="en-US" altLang="zh-CN" sz="2000" dirty="0">
                <a:solidFill>
                  <a:srgbClr val="FF0000"/>
                </a:solidFill>
              </a:rPr>
              <a:t>. Impact and </a:t>
            </a:r>
            <a:r>
              <a:rPr lang="en-US" altLang="zh-CN" sz="2000" dirty="0" smtClean="0">
                <a:solidFill>
                  <a:srgbClr val="FF0000"/>
                </a:solidFill>
              </a:rPr>
              <a:t>value</a:t>
            </a:r>
            <a:r>
              <a:rPr lang="en-US" altLang="zh-CN" sz="2000" dirty="0">
                <a:solidFill>
                  <a:srgbClr val="FF0000"/>
                </a:solidFill>
              </a:rPr>
              <a:t> </a:t>
            </a:r>
            <a:r>
              <a:rPr lang="en-US" altLang="zh-CN" sz="2000" dirty="0" smtClean="0">
                <a:solidFill>
                  <a:srgbClr val="FF0000"/>
                </a:solidFill>
              </a:rPr>
              <a:t>Pillar4</a:t>
            </a:r>
            <a:r>
              <a:rPr lang="en-US" altLang="zh-CN" sz="2000" dirty="0">
                <a:solidFill>
                  <a:srgbClr val="FF0000"/>
                </a:solidFill>
              </a:rPr>
              <a:t>. Environmental protection</a:t>
            </a:r>
            <a:endParaRPr lang="zh-CN" altLang="zh-CN" sz="2000" dirty="0">
              <a:solidFill>
                <a:srgbClr val="FF0000"/>
              </a:solidFill>
            </a:endParaRPr>
          </a:p>
          <a:p>
            <a:r>
              <a:rPr lang="en-US" altLang="zh-CN" sz="2000" dirty="0">
                <a:solidFill>
                  <a:srgbClr val="FF0000"/>
                </a:solidFill>
              </a:rPr>
              <a:t>Pillar</a:t>
            </a:r>
            <a:r>
              <a:rPr lang="en-US" altLang="zh-CN" sz="2000" dirty="0" smtClean="0">
                <a:solidFill>
                  <a:srgbClr val="FF0000"/>
                </a:solidFill>
              </a:rPr>
              <a:t>5</a:t>
            </a:r>
            <a:r>
              <a:rPr lang="en-US" altLang="zh-CN" sz="2000" dirty="0">
                <a:solidFill>
                  <a:srgbClr val="FF0000"/>
                </a:solidFill>
              </a:rPr>
              <a:t>. International cooperation and </a:t>
            </a:r>
            <a:r>
              <a:rPr lang="en-US" altLang="zh-CN" sz="2000" dirty="0" smtClean="0">
                <a:solidFill>
                  <a:srgbClr val="FF0000"/>
                </a:solidFill>
              </a:rPr>
              <a:t>partnerships</a:t>
            </a:r>
            <a:r>
              <a:rPr lang="en-US" altLang="zh-CN" sz="2000" dirty="0">
                <a:solidFill>
                  <a:srgbClr val="FF0000"/>
                </a:solidFill>
              </a:rPr>
              <a:t> </a:t>
            </a:r>
            <a:endParaRPr lang="en-US" altLang="zh-CN" sz="2000" dirty="0" smtClean="0">
              <a:solidFill>
                <a:srgbClr val="FF0000"/>
              </a:solidFill>
            </a:endParaRPr>
          </a:p>
          <a:p>
            <a:r>
              <a:rPr lang="en-US" altLang="zh-CN" sz="2000" dirty="0" smtClean="0">
                <a:solidFill>
                  <a:srgbClr val="FF0000"/>
                </a:solidFill>
              </a:rPr>
              <a:t>Pillar6 </a:t>
            </a:r>
            <a:r>
              <a:rPr lang="en-US" altLang="zh-CN" sz="2000" dirty="0">
                <a:solidFill>
                  <a:srgbClr val="FF0000"/>
                </a:solidFill>
              </a:rPr>
              <a:t>Diversity and inclusivity</a:t>
            </a:r>
            <a:endParaRPr lang="zh-CN" altLang="zh-CN" sz="2000" dirty="0">
              <a:solidFill>
                <a:srgbClr val="FF0000"/>
              </a:solidFill>
            </a:endParaRPr>
          </a:p>
          <a:p>
            <a:r>
              <a:rPr lang="en-GB" sz="2000" dirty="0" smtClean="0"/>
              <a:t>2</a:t>
            </a:r>
            <a:r>
              <a:rPr lang="en-GB" sz="2000" dirty="0"/>
              <a:t>. How many Strategic Actions does your TT align to</a:t>
            </a:r>
            <a:r>
              <a:rPr lang="en-GB" sz="2000" dirty="0" smtClean="0"/>
              <a:t>? </a:t>
            </a:r>
            <a:r>
              <a:rPr lang="en-US" altLang="zh-CN" sz="2000" dirty="0" smtClean="0">
                <a:solidFill>
                  <a:srgbClr val="FF0000"/>
                </a:solidFill>
              </a:rPr>
              <a:t>11</a:t>
            </a:r>
            <a:endParaRPr lang="en-GB" sz="2000" dirty="0">
              <a:solidFill>
                <a:srgbClr val="FF0000"/>
              </a:solidFill>
            </a:endParaRPr>
          </a:p>
          <a:p>
            <a:r>
              <a:rPr lang="en-GB" altLang="zh-CN" sz="2000" dirty="0" smtClean="0">
                <a:solidFill>
                  <a:srgbClr val="FF0000"/>
                </a:solidFill>
              </a:rPr>
              <a:t>Actions</a:t>
            </a:r>
            <a:r>
              <a:rPr lang="en-US" altLang="zh-CN" sz="2000" dirty="0" smtClean="0">
                <a:solidFill>
                  <a:srgbClr val="FF0000"/>
                </a:solidFill>
              </a:rPr>
              <a:t>1.1</a:t>
            </a:r>
            <a:r>
              <a:rPr lang="zh-CN" altLang="en-US" sz="2000" dirty="0" smtClean="0">
                <a:solidFill>
                  <a:srgbClr val="FF0000"/>
                </a:solidFill>
              </a:rPr>
              <a:t>，</a:t>
            </a:r>
            <a:r>
              <a:rPr lang="en-US" altLang="zh-CN" sz="2000" dirty="0" smtClean="0">
                <a:solidFill>
                  <a:srgbClr val="FF0000"/>
                </a:solidFill>
              </a:rPr>
              <a:t>1.3</a:t>
            </a:r>
            <a:r>
              <a:rPr lang="zh-CN" altLang="en-US" sz="2000" dirty="0" smtClean="0">
                <a:solidFill>
                  <a:srgbClr val="FF0000"/>
                </a:solidFill>
              </a:rPr>
              <a:t>，</a:t>
            </a:r>
            <a:r>
              <a:rPr lang="en-US" altLang="zh-CN" sz="2000" dirty="0" smtClean="0">
                <a:solidFill>
                  <a:srgbClr val="FF0000"/>
                </a:solidFill>
              </a:rPr>
              <a:t>1.6</a:t>
            </a:r>
            <a:r>
              <a:rPr lang="zh-CN" altLang="en-US" sz="2000" dirty="0" smtClean="0">
                <a:solidFill>
                  <a:srgbClr val="FF0000"/>
                </a:solidFill>
              </a:rPr>
              <a:t>，</a:t>
            </a:r>
            <a:r>
              <a:rPr lang="en-US" altLang="zh-CN" sz="2000" dirty="0" smtClean="0">
                <a:solidFill>
                  <a:srgbClr val="FF0000"/>
                </a:solidFill>
              </a:rPr>
              <a:t>1.8</a:t>
            </a:r>
            <a:r>
              <a:rPr lang="zh-CN" altLang="en-US" sz="2000" dirty="0" smtClean="0">
                <a:solidFill>
                  <a:srgbClr val="FF0000"/>
                </a:solidFill>
              </a:rPr>
              <a:t>，</a:t>
            </a:r>
            <a:r>
              <a:rPr lang="en-US" altLang="zh-CN" sz="2000" dirty="0" smtClean="0">
                <a:solidFill>
                  <a:srgbClr val="FF0000"/>
                </a:solidFill>
              </a:rPr>
              <a:t>4.1</a:t>
            </a:r>
            <a:r>
              <a:rPr lang="zh-CN" altLang="en-US" sz="2000" dirty="0" smtClean="0">
                <a:solidFill>
                  <a:srgbClr val="FF0000"/>
                </a:solidFill>
              </a:rPr>
              <a:t>，</a:t>
            </a:r>
            <a:r>
              <a:rPr lang="en-US" altLang="zh-CN" sz="2000" dirty="0" smtClean="0">
                <a:solidFill>
                  <a:srgbClr val="FF0000"/>
                </a:solidFill>
              </a:rPr>
              <a:t>4.2</a:t>
            </a:r>
            <a:r>
              <a:rPr lang="zh-CN" altLang="en-US" sz="2000" dirty="0" smtClean="0">
                <a:solidFill>
                  <a:srgbClr val="FF0000"/>
                </a:solidFill>
              </a:rPr>
              <a:t>，</a:t>
            </a:r>
            <a:r>
              <a:rPr lang="en-US" altLang="zh-CN" sz="2000" dirty="0" smtClean="0">
                <a:solidFill>
                  <a:srgbClr val="FF0000"/>
                </a:solidFill>
              </a:rPr>
              <a:t>5.1</a:t>
            </a:r>
            <a:r>
              <a:rPr lang="zh-CN" altLang="en-US" sz="2000" dirty="0" smtClean="0">
                <a:solidFill>
                  <a:srgbClr val="FF0000"/>
                </a:solidFill>
              </a:rPr>
              <a:t>，</a:t>
            </a:r>
            <a:r>
              <a:rPr lang="en-US" altLang="zh-CN" sz="2000" dirty="0" smtClean="0">
                <a:solidFill>
                  <a:srgbClr val="FF0000"/>
                </a:solidFill>
              </a:rPr>
              <a:t>5.2</a:t>
            </a:r>
            <a:r>
              <a:rPr lang="zh-CN" altLang="en-US" sz="2000" dirty="0" smtClean="0">
                <a:solidFill>
                  <a:srgbClr val="FF0000"/>
                </a:solidFill>
              </a:rPr>
              <a:t>，</a:t>
            </a:r>
            <a:r>
              <a:rPr lang="en-US" altLang="zh-CN" sz="2000" dirty="0" smtClean="0">
                <a:solidFill>
                  <a:srgbClr val="FF0000"/>
                </a:solidFill>
              </a:rPr>
              <a:t>6.1</a:t>
            </a:r>
            <a:r>
              <a:rPr lang="zh-CN" altLang="en-US" sz="2000" dirty="0" smtClean="0">
                <a:solidFill>
                  <a:srgbClr val="FF0000"/>
                </a:solidFill>
              </a:rPr>
              <a:t>，</a:t>
            </a:r>
            <a:r>
              <a:rPr lang="en-US" altLang="zh-CN" sz="2000" dirty="0" smtClean="0">
                <a:solidFill>
                  <a:srgbClr val="FF0000"/>
                </a:solidFill>
              </a:rPr>
              <a:t>6.2</a:t>
            </a:r>
            <a:r>
              <a:rPr lang="zh-CN" altLang="en-US" sz="2000" dirty="0" smtClean="0">
                <a:solidFill>
                  <a:srgbClr val="FF0000"/>
                </a:solidFill>
              </a:rPr>
              <a:t>，</a:t>
            </a:r>
            <a:r>
              <a:rPr lang="en-US" altLang="zh-CN" sz="2000" dirty="0" smtClean="0">
                <a:solidFill>
                  <a:srgbClr val="FF0000"/>
                </a:solidFill>
              </a:rPr>
              <a:t>6.3</a:t>
            </a:r>
            <a:endParaRPr lang="en-GB" sz="2000" dirty="0">
              <a:solidFill>
                <a:srgbClr val="FF0000"/>
              </a:solidFill>
            </a:endParaRPr>
          </a:p>
          <a:p>
            <a:r>
              <a:rPr lang="en-GB" sz="2000" dirty="0"/>
              <a:t>3. Which is/are the Key Strategic Pillar/s for your TT?</a:t>
            </a:r>
          </a:p>
          <a:p>
            <a:r>
              <a:rPr lang="en-US" altLang="zh-CN" sz="2000" dirty="0">
                <a:solidFill>
                  <a:srgbClr val="FF0000"/>
                </a:solidFill>
              </a:rPr>
              <a:t>Pillar5. International cooperation and partnerships</a:t>
            </a:r>
            <a:endParaRPr lang="zh-CN" altLang="zh-CN" sz="2000" dirty="0">
              <a:solidFill>
                <a:srgbClr val="FF0000"/>
              </a:solidFill>
            </a:endParaRPr>
          </a:p>
          <a:p>
            <a:r>
              <a:rPr lang="en-US" altLang="zh-CN" sz="2000" dirty="0">
                <a:solidFill>
                  <a:srgbClr val="FF0000"/>
                </a:solidFill>
              </a:rPr>
              <a:t>Pillar6 Diversity and </a:t>
            </a:r>
            <a:r>
              <a:rPr lang="en-US" altLang="zh-CN" sz="2000" dirty="0" smtClean="0">
                <a:solidFill>
                  <a:srgbClr val="FF0000"/>
                </a:solidFill>
              </a:rPr>
              <a:t>inclusivity</a:t>
            </a:r>
            <a:endParaRPr lang="en-GB" sz="2000" dirty="0"/>
          </a:p>
          <a:p>
            <a:r>
              <a:rPr lang="en-GB" sz="2000" dirty="0"/>
              <a:t>4. Which is/are the Key Strategic Action/s for your TT?</a:t>
            </a:r>
          </a:p>
          <a:p>
            <a:r>
              <a:rPr lang="en-GB" altLang="zh-CN" sz="2000" dirty="0">
                <a:solidFill>
                  <a:srgbClr val="FF0000"/>
                </a:solidFill>
              </a:rPr>
              <a:t>Actions </a:t>
            </a:r>
            <a:r>
              <a:rPr lang="en-US" altLang="zh-CN" sz="2000" dirty="0" smtClean="0">
                <a:solidFill>
                  <a:srgbClr val="FF0000"/>
                </a:solidFill>
              </a:rPr>
              <a:t>5.2</a:t>
            </a:r>
            <a:r>
              <a:rPr lang="zh-CN" altLang="en-US" sz="2000" dirty="0">
                <a:solidFill>
                  <a:srgbClr val="FF0000"/>
                </a:solidFill>
              </a:rPr>
              <a:t>，</a:t>
            </a:r>
            <a:r>
              <a:rPr lang="en-US" altLang="zh-CN" sz="2000" dirty="0">
                <a:solidFill>
                  <a:srgbClr val="FF0000"/>
                </a:solidFill>
              </a:rPr>
              <a:t>6.1</a:t>
            </a:r>
            <a:r>
              <a:rPr lang="zh-CN" altLang="en-US" sz="2000" dirty="0">
                <a:solidFill>
                  <a:srgbClr val="FF0000"/>
                </a:solidFill>
              </a:rPr>
              <a:t>，</a:t>
            </a:r>
            <a:r>
              <a:rPr lang="en-US" altLang="zh-CN" sz="2000" dirty="0">
                <a:solidFill>
                  <a:srgbClr val="FF0000"/>
                </a:solidFill>
              </a:rPr>
              <a:t>6.2</a:t>
            </a:r>
            <a:r>
              <a:rPr lang="zh-CN" altLang="en-US" sz="2000" dirty="0">
                <a:solidFill>
                  <a:srgbClr val="FF0000"/>
                </a:solidFill>
              </a:rPr>
              <a:t>，</a:t>
            </a:r>
            <a:r>
              <a:rPr lang="en-US" altLang="zh-CN" sz="2000" dirty="0" smtClean="0">
                <a:solidFill>
                  <a:srgbClr val="FF0000"/>
                </a:solidFill>
              </a:rPr>
              <a:t>6.3</a:t>
            </a:r>
            <a:endParaRPr lang="en-GB" sz="2000" dirty="0"/>
          </a:p>
          <a:p>
            <a:r>
              <a:rPr lang="en-GB" sz="2000" dirty="0"/>
              <a:t>5. What is/are the indicator(s) measuring success of your TT</a:t>
            </a:r>
            <a:r>
              <a:rPr lang="en-GB" sz="2000" dirty="0" smtClean="0"/>
              <a:t>?</a:t>
            </a:r>
          </a:p>
          <a:p>
            <a:r>
              <a:rPr lang="en-GB" sz="2000" dirty="0" smtClean="0">
                <a:solidFill>
                  <a:srgbClr val="FF0000"/>
                </a:solidFill>
              </a:rPr>
              <a:t>Feedback from stakeholders, awareness increasing, diversity activities and rooted in region.</a:t>
            </a:r>
          </a:p>
          <a:p>
            <a:endParaRPr lang="en-GB"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Google Shape;130;g5b204c3975_0_8"/>
          <p:cNvSpPr txBox="1">
            <a:spLocks noGrp="1" noChangeArrowheads="1"/>
          </p:cNvSpPr>
          <p:nvPr>
            <p:ph type="title"/>
          </p:nvPr>
        </p:nvSpPr>
        <p:spPr>
          <a:xfrm>
            <a:off x="914400" y="160338"/>
            <a:ext cx="8229600" cy="1143000"/>
          </a:xfrm>
        </p:spPr>
        <p:txBody>
          <a:bodyPr/>
          <a:lstStyle/>
          <a:p>
            <a:pPr>
              <a:spcBef>
                <a:spcPct val="0"/>
              </a:spcBef>
              <a:spcAft>
                <a:spcPct val="0"/>
              </a:spcAft>
              <a:buClrTx/>
              <a:buSzTx/>
            </a:pPr>
            <a:r>
              <a:rPr lang="en-US" altLang="zh-CN" sz="3600" b="1" dirty="0"/>
              <a:t>3. 2-3 Key highlights this year*</a:t>
            </a:r>
            <a:endParaRPr lang="en-US" altLang="zh-CN" sz="3600" b="1" dirty="0" smtClean="0">
              <a:solidFill>
                <a:srgbClr val="000000"/>
              </a:solidFill>
              <a:latin typeface="Calibri" pitchFamily="34" charset="0"/>
              <a:ea typeface="宋体" pitchFamily="2" charset="-122"/>
              <a:cs typeface="Arial" pitchFamily="34" charset="0"/>
              <a:sym typeface="Calibri" pitchFamily="34" charset="0"/>
            </a:endParaRPr>
          </a:p>
        </p:txBody>
      </p:sp>
      <p:sp>
        <p:nvSpPr>
          <p:cNvPr id="6147" name="Google Shape;131;g5b204c3975_0_8"/>
          <p:cNvSpPr txBox="1">
            <a:spLocks noGrp="1" noChangeArrowheads="1"/>
          </p:cNvSpPr>
          <p:nvPr>
            <p:ph type="body" idx="1"/>
          </p:nvPr>
        </p:nvSpPr>
        <p:spPr>
          <a:xfrm>
            <a:off x="82550" y="1155700"/>
            <a:ext cx="8940800" cy="1560513"/>
          </a:xfrm>
        </p:spPr>
        <p:txBody>
          <a:bodyPr/>
          <a:lstStyle>
            <a:lvl1pPr marL="311150" indent="-285750">
              <a:defRPr sz="1400">
                <a:solidFill>
                  <a:srgbClr val="000000"/>
                </a:solidFill>
                <a:latin typeface="Arial" pitchFamily="34" charset="0"/>
                <a:cs typeface="Arial" pitchFamily="34" charset="0"/>
                <a:sym typeface="Arial" pitchFamily="34" charset="0"/>
              </a:defRPr>
            </a:lvl1pPr>
            <a:lvl2pPr>
              <a:defRPr sz="1400">
                <a:solidFill>
                  <a:srgbClr val="000000"/>
                </a:solidFill>
                <a:latin typeface="Arial" pitchFamily="34" charset="0"/>
                <a:cs typeface="Arial" pitchFamily="34" charset="0"/>
                <a:sym typeface="Arial" pitchFamily="34" charset="0"/>
              </a:defRPr>
            </a:lvl2pPr>
            <a:lvl3pPr>
              <a:defRPr sz="1400">
                <a:solidFill>
                  <a:srgbClr val="000000"/>
                </a:solidFill>
                <a:latin typeface="Arial" pitchFamily="34" charset="0"/>
                <a:cs typeface="Arial" pitchFamily="34" charset="0"/>
                <a:sym typeface="Arial" pitchFamily="34" charset="0"/>
              </a:defRPr>
            </a:lvl3pPr>
            <a:lvl4pPr>
              <a:defRPr sz="1400">
                <a:solidFill>
                  <a:srgbClr val="000000"/>
                </a:solidFill>
                <a:latin typeface="Arial" pitchFamily="34" charset="0"/>
                <a:cs typeface="Arial" pitchFamily="34" charset="0"/>
                <a:sym typeface="Arial" pitchFamily="34" charset="0"/>
              </a:defRPr>
            </a:lvl4pPr>
            <a:lvl5pPr>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Font typeface="Arial" pitchFamily="34" charset="0"/>
              <a:defRPr sz="1400">
                <a:solidFill>
                  <a:srgbClr val="000000"/>
                </a:solidFill>
                <a:latin typeface="Arial" pitchFamily="34" charset="0"/>
                <a:cs typeface="Arial" pitchFamily="34" charset="0"/>
                <a:sym typeface="Arial" pitchFamily="34" charset="0"/>
              </a:defRPr>
            </a:lvl9pPr>
          </a:lstStyle>
          <a:p>
            <a:pPr eaLnBrk="1" hangingPunct="1">
              <a:lnSpc>
                <a:spcPts val="2600"/>
              </a:lnSpc>
              <a:spcBef>
                <a:spcPct val="0"/>
              </a:spcBef>
              <a:spcAft>
                <a:spcPct val="0"/>
              </a:spcAft>
              <a:buClrTx/>
              <a:buSzTx/>
              <a:buFont typeface="Wingdings" pitchFamily="2" charset="2"/>
              <a:buChar char="Ø"/>
            </a:pPr>
            <a:r>
              <a:rPr lang="en-US" altLang="zh-CN" sz="1800" dirty="0" smtClean="0">
                <a:ea typeface="宋体" pitchFamily="2" charset="-122"/>
              </a:rPr>
              <a:t>As the flagship activity of TT-CB, </a:t>
            </a:r>
            <a:r>
              <a:rPr lang="en-US" altLang="zh-CN" sz="1800" dirty="0" smtClean="0">
                <a:ea typeface="宋体" pitchFamily="2" charset="-122"/>
                <a:sym typeface="Calibri" pitchFamily="34" charset="0"/>
              </a:rPr>
              <a:t>5</a:t>
            </a:r>
            <a:r>
              <a:rPr lang="en-US" altLang="en-US" sz="1800" dirty="0" smtClean="0">
                <a:cs typeface="Calibri" pitchFamily="34" charset="0"/>
                <a:sym typeface="Calibri" pitchFamily="34" charset="0"/>
              </a:rPr>
              <a:t>th DBCP Pacific Islands Training Workshop on Ocean Observations and Data Applications (Virtual) successfully  organized on </a:t>
            </a:r>
            <a:r>
              <a:rPr lang="en-AU" altLang="zh-CN" sz="1800" dirty="0" smtClean="0">
                <a:ea typeface="宋体" pitchFamily="2" charset="-122"/>
                <a:sym typeface="Calibri" pitchFamily="34" charset="0"/>
              </a:rPr>
              <a:t>26-27 May and 09-10 June 2021</a:t>
            </a:r>
            <a:r>
              <a:rPr lang="sv-SE" altLang="en-US" sz="1800" dirty="0" smtClean="0">
                <a:cs typeface="Calibri" pitchFamily="34" charset="0"/>
                <a:sym typeface="Calibri" pitchFamily="34" charset="0"/>
              </a:rPr>
              <a:t>. </a:t>
            </a:r>
            <a:endParaRPr lang="en-US" altLang="zh-CN" sz="1800" dirty="0" smtClean="0">
              <a:ea typeface="宋体" pitchFamily="2" charset="-122"/>
              <a:sym typeface="Calibri" pitchFamily="34" charset="0"/>
            </a:endParaRPr>
          </a:p>
          <a:p>
            <a:pPr eaLnBrk="1" hangingPunct="1">
              <a:lnSpc>
                <a:spcPts val="2600"/>
              </a:lnSpc>
              <a:spcBef>
                <a:spcPct val="0"/>
              </a:spcBef>
              <a:spcAft>
                <a:spcPct val="0"/>
              </a:spcAft>
              <a:buClrTx/>
              <a:buSzTx/>
              <a:buFont typeface="Wingdings" pitchFamily="2" charset="2"/>
              <a:buChar char="Ø"/>
            </a:pPr>
            <a:r>
              <a:rPr lang="en-US" altLang="zh-CN" sz="1800" dirty="0" smtClean="0">
                <a:solidFill>
                  <a:srgbClr val="FF0000"/>
                </a:solidFill>
                <a:ea typeface="宋体" pitchFamily="2" charset="-122"/>
                <a:sym typeface="Calibri" pitchFamily="34" charset="0"/>
              </a:rPr>
              <a:t>There are 90 participants ,9 sessions,16 recommendations from the workshop</a:t>
            </a:r>
          </a:p>
          <a:p>
            <a:pPr eaLnBrk="1" hangingPunct="1">
              <a:lnSpc>
                <a:spcPts val="2600"/>
              </a:lnSpc>
              <a:spcBef>
                <a:spcPct val="0"/>
              </a:spcBef>
              <a:spcAft>
                <a:spcPct val="0"/>
              </a:spcAft>
              <a:buClrTx/>
              <a:buSzTx/>
              <a:buFont typeface="Wingdings" pitchFamily="2" charset="2"/>
              <a:buChar char="Ø"/>
            </a:pPr>
            <a:r>
              <a:rPr lang="en-US" altLang="zh-CN" sz="1800" dirty="0" smtClean="0">
                <a:solidFill>
                  <a:srgbClr val="FF0000"/>
                </a:solidFill>
                <a:ea typeface="宋体" pitchFamily="2" charset="-122"/>
                <a:sym typeface="Calibri" pitchFamily="34" charset="0"/>
              </a:rPr>
              <a:t> and around 20 topics from the workshop , also excellent hands on exercises </a:t>
            </a:r>
            <a:r>
              <a:rPr lang="en-US" altLang="zh-CN" sz="1800" dirty="0" smtClean="0">
                <a:solidFill>
                  <a:schemeClr val="tx1"/>
                </a:solidFill>
                <a:ea typeface="宋体" pitchFamily="2" charset="-122"/>
                <a:sym typeface="Calibri" pitchFamily="34" charset="0"/>
              </a:rPr>
              <a:t>give the participants clearly pictures and </a:t>
            </a:r>
            <a:r>
              <a:rPr lang="en-US" altLang="zh-CN" sz="1800" dirty="0" err="1" smtClean="0">
                <a:solidFill>
                  <a:schemeClr val="tx1"/>
                </a:solidFill>
                <a:ea typeface="宋体" pitchFamily="2" charset="-122"/>
                <a:sym typeface="Calibri" pitchFamily="34" charset="0"/>
              </a:rPr>
              <a:t>tranining</a:t>
            </a:r>
            <a:r>
              <a:rPr lang="en-US" altLang="zh-CN" sz="1800" dirty="0" smtClean="0">
                <a:solidFill>
                  <a:schemeClr val="tx1"/>
                </a:solidFill>
                <a:ea typeface="宋体" pitchFamily="2" charset="-122"/>
                <a:sym typeface="Calibri" pitchFamily="34" charset="0"/>
              </a:rPr>
              <a:t> on marine observation.</a:t>
            </a:r>
            <a:endParaRPr lang="sv-SE" altLang="en-US" sz="1800" dirty="0" smtClean="0">
              <a:solidFill>
                <a:schemeClr val="tx1"/>
              </a:solidFill>
              <a:cs typeface="Calibri" pitchFamily="34" charset="0"/>
              <a:sym typeface="Calibri" pitchFamily="34" charset="0"/>
            </a:endParaRPr>
          </a:p>
          <a:p>
            <a:pPr eaLnBrk="1" hangingPunct="1">
              <a:lnSpc>
                <a:spcPts val="2600"/>
              </a:lnSpc>
              <a:spcBef>
                <a:spcPct val="0"/>
              </a:spcBef>
              <a:spcAft>
                <a:spcPct val="0"/>
              </a:spcAft>
              <a:buClrTx/>
              <a:buSzTx/>
              <a:buFont typeface="Wingdings" pitchFamily="2" charset="2"/>
              <a:buChar char="Ø"/>
            </a:pPr>
            <a:r>
              <a:rPr lang="en-AU" altLang="zh-CN" sz="1800" dirty="0" smtClean="0">
                <a:ea typeface="宋体" pitchFamily="2" charset="-122"/>
                <a:sym typeface="Calibri" pitchFamily="34" charset="0"/>
              </a:rPr>
              <a:t>Thanks for </a:t>
            </a:r>
            <a:r>
              <a:rPr lang="en-US" altLang="zh-CN" sz="1800" dirty="0" smtClean="0">
                <a:ea typeface="宋体" pitchFamily="2" charset="-122"/>
                <a:sym typeface="Calibri" pitchFamily="34" charset="0"/>
              </a:rPr>
              <a:t>Secretariat of the Pacific Community </a:t>
            </a:r>
            <a:r>
              <a:rPr lang="en-AU" altLang="zh-CN" sz="1800" dirty="0" smtClean="0">
                <a:ea typeface="宋体" pitchFamily="2" charset="-122"/>
                <a:sym typeface="Calibri" pitchFamily="34" charset="0"/>
              </a:rPr>
              <a:t> (SPC) kindly host this workshop and generously efforts,</a:t>
            </a:r>
            <a:r>
              <a:rPr lang="en-US" altLang="zh-CN" sz="1800" dirty="0" smtClean="0">
                <a:ea typeface="宋体" pitchFamily="2" charset="-122"/>
                <a:sym typeface="Calibri" pitchFamily="34" charset="0"/>
              </a:rPr>
              <a:t> </a:t>
            </a:r>
            <a:endParaRPr lang="sv-SE" altLang="en-US" sz="1800" b="1" dirty="0" smtClean="0">
              <a:solidFill>
                <a:schemeClr val="tx1"/>
              </a:solidFill>
              <a:latin typeface="Calibri" pitchFamily="34" charset="0"/>
              <a:ea typeface="ＭＳ Ｐゴシック" pitchFamily="34" charset="-128"/>
              <a:sym typeface="Calibri" pitchFamily="34" charset="0"/>
            </a:endParaRPr>
          </a:p>
          <a:p>
            <a:pPr eaLnBrk="1" hangingPunct="1">
              <a:spcBef>
                <a:spcPts val="638"/>
              </a:spcBef>
              <a:spcAft>
                <a:spcPts val="1800"/>
              </a:spcAft>
              <a:buClrTx/>
              <a:buSzTx/>
              <a:buFont typeface="Arial" pitchFamily="34" charset="0"/>
              <a:buNone/>
            </a:pPr>
            <a:endParaRPr lang="en-US" altLang="zh-CN" sz="1800" dirty="0" smtClean="0">
              <a:solidFill>
                <a:schemeClr val="tx1"/>
              </a:solidFill>
              <a:latin typeface="Calibri" pitchFamily="34" charset="0"/>
              <a:ea typeface="宋体" pitchFamily="2" charset="-122"/>
              <a:sym typeface="Calibri" pitchFamily="34" charset="0"/>
            </a:endParaRPr>
          </a:p>
        </p:txBody>
      </p:sp>
      <p:sp>
        <p:nvSpPr>
          <p:cNvPr id="6148" name="Content Placeholder 2"/>
          <p:cNvSpPr txBox="1">
            <a:spLocks noChangeArrowheads="1"/>
          </p:cNvSpPr>
          <p:nvPr/>
        </p:nvSpPr>
        <p:spPr bwMode="auto">
          <a:xfrm>
            <a:off x="7199313" y="3798888"/>
            <a:ext cx="2262187"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eaLnBrk="0" hangingPunct="0">
              <a:defRPr sz="1400">
                <a:solidFill>
                  <a:srgbClr val="000000"/>
                </a:solidFill>
                <a:latin typeface="Arial" pitchFamily="34" charset="0"/>
                <a:sym typeface="Arial" pitchFamily="34" charset="0"/>
              </a:defRPr>
            </a:lvl1pPr>
            <a:lvl2pPr marL="742950" indent="-285750" eaLnBrk="0" hangingPunct="0">
              <a:defRPr sz="1400">
                <a:solidFill>
                  <a:srgbClr val="000000"/>
                </a:solidFill>
                <a:latin typeface="Arial" pitchFamily="34" charset="0"/>
                <a:sym typeface="Arial" pitchFamily="34" charset="0"/>
              </a:defRPr>
            </a:lvl2pPr>
            <a:lvl3pPr marL="1143000" indent="-228600" eaLnBrk="0" hangingPunct="0">
              <a:defRPr sz="1400">
                <a:solidFill>
                  <a:srgbClr val="000000"/>
                </a:solidFill>
                <a:latin typeface="Arial" pitchFamily="34" charset="0"/>
                <a:sym typeface="Arial" pitchFamily="34" charset="0"/>
              </a:defRPr>
            </a:lvl3pPr>
            <a:lvl4pPr marL="1600200" indent="-228600" eaLnBrk="0" hangingPunct="0">
              <a:defRPr sz="1400">
                <a:solidFill>
                  <a:srgbClr val="000000"/>
                </a:solidFill>
                <a:latin typeface="Arial" pitchFamily="34" charset="0"/>
                <a:sym typeface="Arial" pitchFamily="34" charset="0"/>
              </a:defRPr>
            </a:lvl4pPr>
            <a:lvl5pPr marL="2057400" indent="-228600" eaLnBrk="0" hangingPunct="0">
              <a:defRPr sz="1400">
                <a:solidFill>
                  <a:srgbClr val="000000"/>
                </a:solidFill>
                <a:latin typeface="Arial" pitchFamily="34" charset="0"/>
                <a:sym typeface="Arial" pitchFamily="34" charset="0"/>
              </a:defRPr>
            </a:lvl5pPr>
            <a:lvl6pPr marL="25146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6pPr>
            <a:lvl7pPr marL="29718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7pPr>
            <a:lvl8pPr marL="34290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8pPr>
            <a:lvl9pPr marL="3886200" indent="-228600" eaLnBrk="0" fontAlgn="base" hangingPunct="0">
              <a:spcBef>
                <a:spcPct val="0"/>
              </a:spcBef>
              <a:spcAft>
                <a:spcPct val="0"/>
              </a:spcAft>
              <a:buFont typeface="Arial" pitchFamily="34" charset="0"/>
              <a:defRPr sz="1400">
                <a:solidFill>
                  <a:srgbClr val="000000"/>
                </a:solidFill>
                <a:latin typeface="Arial" pitchFamily="34" charset="0"/>
                <a:sym typeface="Arial" pitchFamily="34" charset="0"/>
              </a:defRPr>
            </a:lvl9pPr>
          </a:lstStyle>
          <a:p>
            <a:pPr eaLnBrk="1" hangingPunct="1">
              <a:spcBef>
                <a:spcPts val="638"/>
              </a:spcBef>
              <a:buFont typeface="Arial" pitchFamily="34" charset="0"/>
              <a:buChar char="•"/>
            </a:pPr>
            <a:endParaRPr lang="en-US" altLang="zh-CN" sz="2400">
              <a:solidFill>
                <a:schemeClr val="tx1"/>
              </a:solidFill>
              <a:latin typeface="Calibri" pitchFamily="34" charset="0"/>
              <a:cs typeface="Arial" pitchFamily="34" charset="0"/>
              <a:sym typeface="Calibri" pitchFamily="34" charset="0"/>
            </a:endParaRPr>
          </a:p>
        </p:txBody>
      </p:sp>
      <p:pic>
        <p:nvPicPr>
          <p:cNvPr id="6149" name="Picture 6" descr="C:\Users\cgallage\AppData\Local\Microsoft\Windows\INetCache\Content.MSO\75304074.t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025" y="4189413"/>
            <a:ext cx="4287838" cy="240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1700" y="4189413"/>
            <a:ext cx="4311650" cy="240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85875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a:spLocks noGrp="1"/>
          </p:cNvSpPr>
          <p:nvPr>
            <p:ph type="title"/>
          </p:nvPr>
        </p:nvSpPr>
        <p:spPr>
          <a:xfrm>
            <a:off x="914400" y="1603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3600" b="1"/>
              <a:t>4. 2-3 Key focus areas for next year</a:t>
            </a:r>
            <a:endParaRPr sz="3600" b="1" i="0" u="none" strike="noStrike" cap="none">
              <a:solidFill>
                <a:schemeClr val="dk1"/>
              </a:solidFill>
              <a:latin typeface="Calibri"/>
              <a:ea typeface="Calibri"/>
              <a:cs typeface="Calibri"/>
              <a:sym typeface="Calibri"/>
            </a:endParaRPr>
          </a:p>
        </p:txBody>
      </p:sp>
      <p:sp>
        <p:nvSpPr>
          <p:cNvPr id="4" name="Google Shape;131;g5b204c3975_0_8">
            <a:extLst>
              <a:ext uri="{FF2B5EF4-FFF2-40B4-BE49-F238E27FC236}">
                <a16:creationId xmlns:a16="http://schemas.microsoft.com/office/drawing/2014/main" xmlns="" id="{351EC804-A8D5-4101-A44A-58C6173F6384}"/>
              </a:ext>
            </a:extLst>
          </p:cNvPr>
          <p:cNvSpPr txBox="1">
            <a:spLocks noGrp="1"/>
          </p:cNvSpPr>
          <p:nvPr>
            <p:ph type="body" idx="1"/>
          </p:nvPr>
        </p:nvSpPr>
        <p:spPr>
          <a:xfrm>
            <a:off x="350874" y="1180216"/>
            <a:ext cx="8793126" cy="4440862"/>
          </a:xfrm>
          <a:prstGeom prst="rect">
            <a:avLst/>
          </a:prstGeom>
        </p:spPr>
        <p:txBody>
          <a:bodyPr spcFirstLastPara="1" wrap="square" lIns="91425" tIns="91425" rIns="91425" bIns="91425" anchor="t" anchorCtr="0">
            <a:noAutofit/>
          </a:bodyPr>
          <a:lstStyle/>
          <a:p>
            <a:pPr marL="0" lvl="0" indent="0">
              <a:spcBef>
                <a:spcPts val="0"/>
              </a:spcBef>
              <a:spcAft>
                <a:spcPts val="600"/>
              </a:spcAft>
              <a:buSzPct val="100000"/>
              <a:buNone/>
            </a:pPr>
            <a:r>
              <a:rPr lang="en-US" altLang="zh-CN" sz="1800" b="1" dirty="0" smtClean="0">
                <a:solidFill>
                  <a:srgbClr val="FF0000"/>
                </a:solidFill>
                <a:latin typeface="Arial Unicode MS" pitchFamily="34" charset="-122"/>
                <a:ea typeface="Arial Unicode MS" pitchFamily="34" charset="-122"/>
                <a:cs typeface="Arial Unicode MS" pitchFamily="34" charset="-122"/>
              </a:rPr>
              <a:t>Pillar  </a:t>
            </a:r>
            <a:r>
              <a:rPr lang="en-US" altLang="zh-CN" sz="1800" b="1" dirty="0">
                <a:solidFill>
                  <a:srgbClr val="FF0000"/>
                </a:solidFill>
                <a:latin typeface="Arial Unicode MS" pitchFamily="34" charset="-122"/>
                <a:ea typeface="Arial Unicode MS" pitchFamily="34" charset="-122"/>
                <a:cs typeface="Arial Unicode MS" pitchFamily="34" charset="-122"/>
              </a:rPr>
              <a:t>5  </a:t>
            </a:r>
            <a:r>
              <a:rPr lang="en-US" altLang="zh-CN" sz="1800" b="1" i="1" dirty="0">
                <a:solidFill>
                  <a:srgbClr val="FF0000"/>
                </a:solidFill>
                <a:latin typeface="Arial Unicode MS" pitchFamily="34" charset="-122"/>
                <a:ea typeface="Arial Unicode MS" pitchFamily="34" charset="-122"/>
                <a:cs typeface="Arial Unicode MS" pitchFamily="34" charset="-122"/>
              </a:rPr>
              <a:t>International </a:t>
            </a:r>
            <a:r>
              <a:rPr lang="en-US" altLang="zh-CN" sz="1800" b="1" i="1" dirty="0" smtClean="0">
                <a:solidFill>
                  <a:srgbClr val="FF0000"/>
                </a:solidFill>
                <a:latin typeface="Arial Unicode MS" pitchFamily="34" charset="-122"/>
                <a:ea typeface="Arial Unicode MS" pitchFamily="34" charset="-122"/>
                <a:cs typeface="Arial Unicode MS" pitchFamily="34" charset="-122"/>
              </a:rPr>
              <a:t>cooperation </a:t>
            </a:r>
            <a:r>
              <a:rPr lang="en-US" altLang="zh-CN" sz="1800" b="1" dirty="0" smtClean="0">
                <a:solidFill>
                  <a:srgbClr val="FF0000"/>
                </a:solidFill>
                <a:latin typeface="Arial Unicode MS" pitchFamily="34" charset="-122"/>
                <a:ea typeface="Arial Unicode MS" pitchFamily="34" charset="-122"/>
                <a:cs typeface="Arial Unicode MS" pitchFamily="34" charset="-122"/>
              </a:rPr>
              <a:t>&amp;  Pillar  </a:t>
            </a:r>
            <a:r>
              <a:rPr lang="en-US" altLang="zh-CN" sz="1800" b="1" dirty="0">
                <a:solidFill>
                  <a:srgbClr val="FF0000"/>
                </a:solidFill>
                <a:latin typeface="Arial Unicode MS" pitchFamily="34" charset="-122"/>
                <a:ea typeface="Arial Unicode MS" pitchFamily="34" charset="-122"/>
                <a:cs typeface="Arial Unicode MS" pitchFamily="34" charset="-122"/>
              </a:rPr>
              <a:t>6 </a:t>
            </a:r>
            <a:r>
              <a:rPr lang="en-US" altLang="zh-CN" sz="1800" b="1" i="1" dirty="0">
                <a:solidFill>
                  <a:srgbClr val="FF0000"/>
                </a:solidFill>
                <a:latin typeface="Arial Unicode MS" pitchFamily="34" charset="-122"/>
                <a:ea typeface="Arial Unicode MS" pitchFamily="34" charset="-122"/>
                <a:cs typeface="Arial Unicode MS" pitchFamily="34" charset="-122"/>
              </a:rPr>
              <a:t>Diversity and inclusivity</a:t>
            </a:r>
            <a:endParaRPr lang="en-US" altLang="zh-CN" sz="1800" b="1" i="1" dirty="0" smtClean="0">
              <a:solidFill>
                <a:srgbClr val="FF0000"/>
              </a:solidFill>
              <a:latin typeface="Arial Unicode MS" pitchFamily="34" charset="-122"/>
              <a:ea typeface="Arial Unicode MS" pitchFamily="34" charset="-122"/>
              <a:cs typeface="Arial Unicode MS" pitchFamily="34" charset="-122"/>
            </a:endParaRPr>
          </a:p>
          <a:p>
            <a:pPr marL="342900" lvl="0" indent="-342900">
              <a:spcBef>
                <a:spcPts val="0"/>
              </a:spcBef>
              <a:spcAft>
                <a:spcPts val="600"/>
              </a:spcAft>
              <a:buSzPct val="100000"/>
              <a:buAutoNum type="arabicPeriod"/>
            </a:pPr>
            <a:r>
              <a:rPr lang="en-US" altLang="zh-CN" sz="1800" dirty="0">
                <a:solidFill>
                  <a:srgbClr val="FF0000"/>
                </a:solidFill>
                <a:latin typeface="Arial" pitchFamily="34" charset="0"/>
                <a:ea typeface="宋体" pitchFamily="2" charset="-122"/>
                <a:cs typeface="Arial" pitchFamily="34" charset="0"/>
                <a:sym typeface="Calibri" pitchFamily="34" charset="0"/>
              </a:rPr>
              <a:t>Pilot Joint Deployment </a:t>
            </a:r>
          </a:p>
          <a:p>
            <a:pPr marL="0" lvl="0" indent="0">
              <a:spcBef>
                <a:spcPts val="0"/>
              </a:spcBef>
              <a:spcAft>
                <a:spcPts val="600"/>
              </a:spcAft>
              <a:buSzPct val="100000"/>
              <a:buNone/>
            </a:pPr>
            <a:r>
              <a:rPr lang="en-US" altLang="zh-CN" sz="1800" dirty="0">
                <a:solidFill>
                  <a:schemeClr val="tx1"/>
                </a:solidFill>
                <a:latin typeface="Arial" pitchFamily="34" charset="0"/>
                <a:ea typeface="宋体" pitchFamily="2" charset="-122"/>
                <a:cs typeface="Arial" pitchFamily="34" charset="0"/>
              </a:rPr>
              <a:t>Responding to recommendations PI-4, PI-5…, a pilot of jointly deploying the emerging observation sensors including , but not limited to</a:t>
            </a:r>
            <a:r>
              <a:rPr lang="en-US" altLang="zh-CN" sz="1800" i="1" dirty="0">
                <a:solidFill>
                  <a:srgbClr val="FF0000"/>
                </a:solidFill>
                <a:latin typeface="Arial" pitchFamily="34" charset="0"/>
                <a:ea typeface="宋体" pitchFamily="2" charset="-122"/>
                <a:cs typeface="Arial" pitchFamily="34" charset="0"/>
              </a:rPr>
              <a:t>, wave drifters, underwater gliders and deep-Argo,</a:t>
            </a:r>
            <a:r>
              <a:rPr lang="en-US" altLang="zh-CN" sz="1800" dirty="0">
                <a:solidFill>
                  <a:schemeClr val="tx1"/>
                </a:solidFill>
                <a:latin typeface="Arial" pitchFamily="34" charset="0"/>
                <a:ea typeface="宋体" pitchFamily="2" charset="-122"/>
                <a:cs typeface="Arial" pitchFamily="34" charset="0"/>
              </a:rPr>
              <a:t> and provide seed funds together with identified partners the data will be mutually shared by all stakeholders. Once the capacity building efforts are concluded, it is expected that the recipient will take responsibility for maintaining the assets. </a:t>
            </a:r>
            <a:endParaRPr lang="en-US" altLang="zh-CN" sz="1800" dirty="0" smtClean="0">
              <a:solidFill>
                <a:schemeClr val="tx1"/>
              </a:solidFill>
              <a:latin typeface="Arial" pitchFamily="34" charset="0"/>
              <a:ea typeface="宋体" pitchFamily="2" charset="-122"/>
              <a:cs typeface="Arial" pitchFamily="34" charset="0"/>
            </a:endParaRPr>
          </a:p>
          <a:p>
            <a:pPr marL="0" lvl="0" indent="0">
              <a:spcBef>
                <a:spcPts val="0"/>
              </a:spcBef>
              <a:spcAft>
                <a:spcPts val="600"/>
              </a:spcAft>
              <a:buSzPct val="100000"/>
              <a:buNone/>
            </a:pPr>
            <a:endParaRPr lang="en-US" altLang="zh-CN" sz="1800" dirty="0" smtClean="0">
              <a:solidFill>
                <a:schemeClr val="tx1"/>
              </a:solidFill>
              <a:latin typeface="Arial" pitchFamily="34" charset="0"/>
              <a:ea typeface="宋体" pitchFamily="2" charset="-122"/>
              <a:cs typeface="Arial" pitchFamily="34" charset="0"/>
            </a:endParaRPr>
          </a:p>
          <a:p>
            <a:pPr marL="0" lvl="0" indent="0">
              <a:spcBef>
                <a:spcPts val="0"/>
              </a:spcBef>
              <a:spcAft>
                <a:spcPts val="600"/>
              </a:spcAft>
              <a:buSzPct val="100000"/>
              <a:buNone/>
            </a:pPr>
            <a:endParaRPr lang="en-US" altLang="zh-CN" sz="1800" dirty="0">
              <a:solidFill>
                <a:schemeClr val="tx1"/>
              </a:solidFill>
              <a:latin typeface="Arial" pitchFamily="34" charset="0"/>
              <a:ea typeface="宋体" pitchFamily="2" charset="-122"/>
              <a:cs typeface="Arial" pitchFamily="34" charset="0"/>
            </a:endParaRPr>
          </a:p>
          <a:p>
            <a:pPr marL="0" lvl="0" indent="0">
              <a:spcBef>
                <a:spcPts val="0"/>
              </a:spcBef>
              <a:spcAft>
                <a:spcPts val="600"/>
              </a:spcAft>
              <a:buSzPct val="100000"/>
              <a:buNone/>
            </a:pPr>
            <a:endParaRPr lang="en-US" altLang="zh-CN" sz="1800" dirty="0" smtClean="0">
              <a:solidFill>
                <a:schemeClr val="tx1"/>
              </a:solidFill>
              <a:latin typeface="Arial" pitchFamily="34" charset="0"/>
              <a:ea typeface="宋体" pitchFamily="2" charset="-122"/>
              <a:cs typeface="Arial" pitchFamily="34" charset="0"/>
            </a:endParaRPr>
          </a:p>
          <a:p>
            <a:pPr marL="0" lvl="0" indent="0">
              <a:spcBef>
                <a:spcPts val="0"/>
              </a:spcBef>
              <a:spcAft>
                <a:spcPts val="600"/>
              </a:spcAft>
              <a:buSzPct val="100000"/>
              <a:buNone/>
            </a:pPr>
            <a:endParaRPr lang="en-US" altLang="zh-CN" sz="1800" dirty="0">
              <a:solidFill>
                <a:schemeClr val="tx1"/>
              </a:solidFill>
              <a:latin typeface="Arial" pitchFamily="34" charset="0"/>
              <a:ea typeface="宋体" pitchFamily="2" charset="-122"/>
              <a:cs typeface="Arial" pitchFamily="34" charset="0"/>
            </a:endParaRPr>
          </a:p>
          <a:p>
            <a:pPr marL="0" lvl="0" indent="0">
              <a:spcBef>
                <a:spcPts val="0"/>
              </a:spcBef>
              <a:spcAft>
                <a:spcPts val="600"/>
              </a:spcAft>
              <a:buSzPct val="100000"/>
              <a:buNone/>
            </a:pPr>
            <a:r>
              <a:rPr lang="en-US" altLang="zh-CN" sz="1800" dirty="0" smtClean="0">
                <a:solidFill>
                  <a:schemeClr val="tx1"/>
                </a:solidFill>
                <a:latin typeface="Arial" pitchFamily="34" charset="0"/>
                <a:ea typeface="宋体" pitchFamily="2" charset="-122"/>
                <a:cs typeface="Arial" pitchFamily="34" charset="0"/>
              </a:rPr>
              <a:t>2. Enhance training and worksho</a:t>
            </a:r>
            <a:r>
              <a:rPr lang="en-US" altLang="zh-CN" sz="1800" dirty="0">
                <a:solidFill>
                  <a:schemeClr val="tx1"/>
                </a:solidFill>
                <a:latin typeface="Arial" pitchFamily="34" charset="0"/>
                <a:ea typeface="宋体" pitchFamily="2" charset="-122"/>
                <a:cs typeface="Arial" pitchFamily="34" charset="0"/>
              </a:rPr>
              <a:t>p</a:t>
            </a:r>
            <a:endParaRPr lang="en-US" altLang="zh-CN" sz="1800" dirty="0" smtClean="0">
              <a:solidFill>
                <a:schemeClr val="tx1"/>
              </a:solidFill>
              <a:latin typeface="Arial" pitchFamily="34" charset="0"/>
              <a:ea typeface="宋体" pitchFamily="2" charset="-122"/>
              <a:cs typeface="Arial" pitchFamily="34" charset="0"/>
            </a:endParaRPr>
          </a:p>
          <a:p>
            <a:pPr marL="0" lvl="0" indent="0">
              <a:spcBef>
                <a:spcPts val="0"/>
              </a:spcBef>
              <a:spcAft>
                <a:spcPts val="600"/>
              </a:spcAft>
              <a:buSzPct val="100000"/>
              <a:buNone/>
            </a:pPr>
            <a:r>
              <a:rPr lang="en-US" altLang="zh-CN" sz="1800" dirty="0" smtClean="0">
                <a:solidFill>
                  <a:schemeClr val="tx1"/>
                </a:solidFill>
                <a:latin typeface="Arial" pitchFamily="34" charset="0"/>
                <a:ea typeface="宋体" pitchFamily="2" charset="-122"/>
                <a:cs typeface="Arial" pitchFamily="34" charset="0"/>
                <a:sym typeface="Calibri" pitchFamily="34" charset="0"/>
              </a:rPr>
              <a:t>Initiate , </a:t>
            </a:r>
            <a:r>
              <a:rPr lang="en-US" altLang="zh-CN" sz="1800" dirty="0">
                <a:solidFill>
                  <a:schemeClr val="tx1"/>
                </a:solidFill>
                <a:latin typeface="Arial" pitchFamily="34" charset="0"/>
                <a:ea typeface="宋体" pitchFamily="2" charset="-122"/>
                <a:cs typeface="Arial" pitchFamily="34" charset="0"/>
                <a:sym typeface="Calibri" pitchFamily="34" charset="0"/>
              </a:rPr>
              <a:t>coordinate the implementation </a:t>
            </a:r>
            <a:r>
              <a:rPr lang="en-US" altLang="zh-CN" sz="1800" dirty="0" smtClean="0">
                <a:solidFill>
                  <a:schemeClr val="tx1"/>
                </a:solidFill>
                <a:latin typeface="Arial" pitchFamily="34" charset="0"/>
                <a:ea typeface="宋体" pitchFamily="2" charset="-122"/>
                <a:cs typeface="Arial" pitchFamily="34" charset="0"/>
                <a:sym typeface="Calibri" pitchFamily="34" charset="0"/>
              </a:rPr>
              <a:t>the </a:t>
            </a:r>
            <a:r>
              <a:rPr lang="en-US" altLang="zh-CN" sz="1800" dirty="0">
                <a:solidFill>
                  <a:schemeClr val="tx1"/>
                </a:solidFill>
                <a:latin typeface="Arial" pitchFamily="34" charset="0"/>
                <a:ea typeface="宋体" pitchFamily="2" charset="-122"/>
                <a:cs typeface="Arial" pitchFamily="34" charset="0"/>
                <a:sym typeface="Calibri" pitchFamily="34" charset="0"/>
              </a:rPr>
              <a:t>regular Training Course on </a:t>
            </a:r>
            <a:r>
              <a:rPr lang="en-US" altLang="zh-CN" sz="1800" dirty="0" smtClean="0">
                <a:solidFill>
                  <a:schemeClr val="tx1"/>
                </a:solidFill>
                <a:latin typeface="Arial" pitchFamily="34" charset="0"/>
                <a:ea typeface="宋体" pitchFamily="2" charset="-122"/>
                <a:cs typeface="Arial" pitchFamily="34" charset="0"/>
                <a:sym typeface="Calibri" pitchFamily="34" charset="0"/>
              </a:rPr>
              <a:t>buoy </a:t>
            </a:r>
            <a:r>
              <a:rPr lang="en-US" altLang="zh-CN" sz="1800" dirty="0" err="1" smtClean="0">
                <a:solidFill>
                  <a:schemeClr val="tx1"/>
                </a:solidFill>
                <a:latin typeface="Arial" pitchFamily="34" charset="0"/>
                <a:ea typeface="宋体" pitchFamily="2" charset="-122"/>
                <a:cs typeface="Arial" pitchFamily="34" charset="0"/>
                <a:sym typeface="Calibri" pitchFamily="34" charset="0"/>
              </a:rPr>
              <a:t>programme</a:t>
            </a:r>
            <a:r>
              <a:rPr lang="en-US" altLang="zh-CN" sz="1800" dirty="0" smtClean="0">
                <a:solidFill>
                  <a:schemeClr val="tx1"/>
                </a:solidFill>
                <a:latin typeface="Arial" pitchFamily="34" charset="0"/>
                <a:ea typeface="宋体" pitchFamily="2" charset="-122"/>
                <a:cs typeface="Arial" pitchFamily="34" charset="0"/>
                <a:sym typeface="Calibri" pitchFamily="34" charset="0"/>
              </a:rPr>
              <a:t> implementation </a:t>
            </a:r>
            <a:r>
              <a:rPr lang="en-US" altLang="zh-CN" sz="1800" dirty="0">
                <a:solidFill>
                  <a:schemeClr val="tx1"/>
                </a:solidFill>
                <a:latin typeface="Arial" pitchFamily="34" charset="0"/>
                <a:ea typeface="宋体" pitchFamily="2" charset="-122"/>
                <a:cs typeface="Arial" pitchFamily="34" charset="0"/>
                <a:sym typeface="Calibri" pitchFamily="34" charset="0"/>
              </a:rPr>
              <a:t>and </a:t>
            </a:r>
            <a:r>
              <a:rPr lang="en-US" altLang="zh-CN" sz="1800" dirty="0" smtClean="0">
                <a:solidFill>
                  <a:schemeClr val="tx1"/>
                </a:solidFill>
                <a:latin typeface="Arial" pitchFamily="34" charset="0"/>
                <a:ea typeface="宋体" pitchFamily="2" charset="-122"/>
                <a:cs typeface="Arial" pitchFamily="34" charset="0"/>
                <a:sym typeface="Calibri" pitchFamily="34" charset="0"/>
              </a:rPr>
              <a:t>data management, in 2022 mainly focus on the West Indian Ocean and Pacific Islands Region</a:t>
            </a:r>
            <a:endParaRPr lang="en-US" altLang="zh-CN" sz="1800" dirty="0">
              <a:solidFill>
                <a:schemeClr val="tx1"/>
              </a:solidFill>
              <a:latin typeface="Arial" pitchFamily="34" charset="0"/>
              <a:ea typeface="宋体" pitchFamily="2" charset="-122"/>
              <a:cs typeface="Arial" pitchFamily="34" charset="0"/>
              <a:sym typeface="Calibri" pitchFamily="34" charset="0"/>
            </a:endParaRPr>
          </a:p>
          <a:p>
            <a:pPr marL="0" lvl="0" indent="0">
              <a:spcBef>
                <a:spcPts val="0"/>
              </a:spcBef>
              <a:spcAft>
                <a:spcPts val="600"/>
              </a:spcAft>
              <a:buSzPct val="100000"/>
              <a:buNone/>
            </a:pPr>
            <a:endParaRPr lang="en-US" altLang="zh-CN" sz="1800" dirty="0" smtClean="0">
              <a:solidFill>
                <a:schemeClr val="tx1"/>
              </a:solidFill>
              <a:latin typeface="Arial" pitchFamily="34" charset="0"/>
              <a:ea typeface="宋体" pitchFamily="2" charset="-122"/>
              <a:cs typeface="Arial" pitchFamily="34" charset="0"/>
              <a:sym typeface="Calibri" pitchFamily="34" charset="0"/>
            </a:endParaRPr>
          </a:p>
          <a:p>
            <a:pPr marL="0" lvl="0" indent="0">
              <a:spcBef>
                <a:spcPts val="0"/>
              </a:spcBef>
              <a:spcAft>
                <a:spcPts val="600"/>
              </a:spcAft>
              <a:buSzPct val="100000"/>
              <a:buNone/>
            </a:pPr>
            <a:r>
              <a:rPr lang="en-US" altLang="zh-CN" sz="1800" dirty="0" smtClean="0">
                <a:solidFill>
                  <a:srgbClr val="FF0000"/>
                </a:solidFill>
                <a:latin typeface="Arial" pitchFamily="34" charset="0"/>
                <a:ea typeface="宋体" pitchFamily="2" charset="-122"/>
                <a:cs typeface="Arial" pitchFamily="34" charset="0"/>
              </a:rPr>
              <a:t>.</a:t>
            </a:r>
            <a:r>
              <a:rPr lang="en-US" altLang="zh-CN" sz="1800" dirty="0" smtClean="0">
                <a:solidFill>
                  <a:srgbClr val="FF0000"/>
                </a:solidFill>
                <a:latin typeface="Arial" pitchFamily="34" charset="0"/>
                <a:ea typeface="宋体" pitchFamily="2" charset="-122"/>
                <a:cs typeface="Arial" pitchFamily="34" charset="0"/>
                <a:sym typeface="Calibri" pitchFamily="34" charset="0"/>
              </a:rPr>
              <a:t> </a:t>
            </a:r>
            <a:endParaRPr lang="en-US" altLang="zh-CN" sz="1800" dirty="0">
              <a:solidFill>
                <a:srgbClr val="FF0000"/>
              </a:solidFill>
              <a:latin typeface="Arial" pitchFamily="34" charset="0"/>
              <a:ea typeface="宋体" pitchFamily="2" charset="-122"/>
              <a:cs typeface="Arial" pitchFamily="34" charset="0"/>
              <a:sym typeface="Calibri" pitchFamily="34" charset="0"/>
            </a:endParaRPr>
          </a:p>
          <a:p>
            <a:pPr eaLnBrk="1" hangingPunct="1">
              <a:lnSpc>
                <a:spcPts val="2500"/>
              </a:lnSpc>
              <a:spcBef>
                <a:spcPct val="0"/>
              </a:spcBef>
              <a:spcAft>
                <a:spcPct val="0"/>
              </a:spcAft>
              <a:buClrTx/>
              <a:buSzTx/>
              <a:buFont typeface="Arial" pitchFamily="34" charset="0"/>
              <a:buNone/>
            </a:pPr>
            <a:r>
              <a:rPr lang="en-US" altLang="zh-CN" sz="1800" dirty="0">
                <a:solidFill>
                  <a:srgbClr val="FF0000"/>
                </a:solidFill>
                <a:latin typeface="Arial" pitchFamily="34" charset="0"/>
                <a:ea typeface="宋体" pitchFamily="2" charset="-122"/>
                <a:cs typeface="Arial" pitchFamily="34" charset="0"/>
              </a:rPr>
              <a:t>  </a:t>
            </a:r>
            <a:r>
              <a:rPr lang="en-US" altLang="zh-CN" sz="1800" dirty="0" smtClean="0">
                <a:solidFill>
                  <a:srgbClr val="FF0000"/>
                </a:solidFill>
                <a:latin typeface="Arial" pitchFamily="34" charset="0"/>
                <a:ea typeface="宋体" pitchFamily="2" charset="-122"/>
                <a:cs typeface="Arial" pitchFamily="34" charset="0"/>
              </a:rPr>
              <a:t>    </a:t>
            </a:r>
          </a:p>
          <a:p>
            <a:pPr eaLnBrk="1" hangingPunct="1">
              <a:lnSpc>
                <a:spcPts val="2500"/>
              </a:lnSpc>
              <a:spcBef>
                <a:spcPct val="0"/>
              </a:spcBef>
              <a:spcAft>
                <a:spcPct val="0"/>
              </a:spcAft>
              <a:buClrTx/>
              <a:buSzTx/>
              <a:buFont typeface="Arial" pitchFamily="34" charset="0"/>
              <a:buNone/>
            </a:pPr>
            <a:endParaRPr lang="en-AU" sz="2700" dirty="0"/>
          </a:p>
        </p:txBody>
      </p:sp>
      <p:graphicFrame>
        <p:nvGraphicFramePr>
          <p:cNvPr id="5" name="图示 4"/>
          <p:cNvGraphicFramePr/>
          <p:nvPr>
            <p:extLst>
              <p:ext uri="{D42A27DB-BD31-4B8C-83A1-F6EECF244321}">
                <p14:modId xmlns:p14="http://schemas.microsoft.com/office/powerpoint/2010/main" val="3012213300"/>
              </p:ext>
            </p:extLst>
          </p:nvPr>
        </p:nvGraphicFramePr>
        <p:xfrm>
          <a:off x="733647" y="3700130"/>
          <a:ext cx="6539023" cy="13078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4"/>
          <p:cNvSpPr txBox="1">
            <a:spLocks noGrp="1"/>
          </p:cNvSpPr>
          <p:nvPr>
            <p:ph type="title"/>
          </p:nvPr>
        </p:nvSpPr>
        <p:spPr>
          <a:xfrm>
            <a:off x="1124173" y="1603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3600">
                <a:latin typeface="Calibri" panose="020F0502020204030204" pitchFamily="34" charset="0"/>
                <a:cs typeface="Calibri" panose="020F0502020204030204" pitchFamily="34" charset="0"/>
              </a:rPr>
              <a:t>5. Key take-home messages*</a:t>
            </a:r>
            <a:endParaRPr sz="3600" b="0" i="0" u="none" strike="noStrike" cap="none">
              <a:solidFill>
                <a:schemeClr val="dk1"/>
              </a:solidFill>
              <a:latin typeface="Calibri" panose="020F0502020204030204" pitchFamily="34" charset="0"/>
              <a:cs typeface="Calibri" panose="020F0502020204030204" pitchFamily="34" charset="0"/>
              <a:sym typeface="Calibri"/>
            </a:endParaRPr>
          </a:p>
        </p:txBody>
      </p:sp>
      <p:sp>
        <p:nvSpPr>
          <p:cNvPr id="143" name="Google Shape;143;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indent="-457200">
              <a:lnSpc>
                <a:spcPct val="115000"/>
              </a:lnSpc>
              <a:spcBef>
                <a:spcPts val="0"/>
              </a:spcBef>
              <a:buSzPct val="100000"/>
              <a:buFont typeface="Arial" panose="020B0604020202020204" pitchFamily="34" charset="0"/>
              <a:buChar char="•"/>
            </a:pPr>
            <a:endParaRPr lang="en-US" sz="1800" dirty="0" smtClean="0">
              <a:solidFill>
                <a:schemeClr val="tx1"/>
              </a:solidFill>
              <a:latin typeface="Arial" pitchFamily="34" charset="0"/>
              <a:ea typeface="宋体" pitchFamily="2" charset="-122"/>
              <a:cs typeface="Arial" pitchFamily="34" charset="0"/>
              <a:sym typeface="Arial"/>
            </a:endParaRPr>
          </a:p>
          <a:p>
            <a:pPr indent="-457200">
              <a:lnSpc>
                <a:spcPct val="115000"/>
              </a:lnSpc>
              <a:spcBef>
                <a:spcPts val="0"/>
              </a:spcBef>
              <a:spcAft>
                <a:spcPts val="1200"/>
              </a:spcAft>
              <a:buSzPct val="100000"/>
              <a:buFont typeface="Arial" panose="020B0604020202020204" pitchFamily="34" charset="0"/>
              <a:buChar char="•"/>
            </a:pPr>
            <a:r>
              <a:rPr lang="en-US" sz="1800" dirty="0" smtClean="0">
                <a:solidFill>
                  <a:schemeClr val="tx1"/>
                </a:solidFill>
                <a:latin typeface="Arial" pitchFamily="34" charset="0"/>
                <a:ea typeface="宋体" pitchFamily="2" charset="-122"/>
                <a:cs typeface="Arial" pitchFamily="34" charset="0"/>
                <a:sym typeface="Arial"/>
              </a:rPr>
              <a:t>Pilot </a:t>
            </a:r>
            <a:r>
              <a:rPr lang="en-US" sz="1800" dirty="0">
                <a:solidFill>
                  <a:schemeClr val="tx1"/>
                </a:solidFill>
                <a:latin typeface="Arial" pitchFamily="34" charset="0"/>
                <a:ea typeface="宋体" pitchFamily="2" charset="-122"/>
                <a:cs typeface="Arial" pitchFamily="34" charset="0"/>
                <a:sym typeface="Arial"/>
              </a:rPr>
              <a:t>Joint Deployment </a:t>
            </a:r>
            <a:r>
              <a:rPr lang="en-US" sz="1800" dirty="0">
                <a:solidFill>
                  <a:srgbClr val="FF0000"/>
                </a:solidFill>
                <a:latin typeface="Arial" pitchFamily="34" charset="0"/>
                <a:ea typeface="宋体" pitchFamily="2" charset="-122"/>
                <a:cs typeface="Arial" pitchFamily="34" charset="0"/>
                <a:sym typeface="Arial"/>
              </a:rPr>
              <a:t>i</a:t>
            </a:r>
            <a:r>
              <a:rPr lang="en-US" altLang="zh-CN" sz="1800" dirty="0">
                <a:solidFill>
                  <a:srgbClr val="FF0000"/>
                </a:solidFill>
                <a:latin typeface="Arial" pitchFamily="34" charset="0"/>
                <a:ea typeface="宋体" pitchFamily="2" charset="-122"/>
                <a:cs typeface="Arial" pitchFamily="34" charset="0"/>
              </a:rPr>
              <a:t>s inviting expressions of interest </a:t>
            </a:r>
            <a:r>
              <a:rPr lang="en-US" altLang="zh-CN" sz="1800" dirty="0" smtClean="0">
                <a:solidFill>
                  <a:srgbClr val="FF0000"/>
                </a:solidFill>
                <a:latin typeface="Arial" pitchFamily="34" charset="0"/>
                <a:ea typeface="宋体" pitchFamily="2" charset="-122"/>
                <a:cs typeface="Arial" pitchFamily="34" charset="0"/>
              </a:rPr>
              <a:t>,</a:t>
            </a:r>
            <a:r>
              <a:rPr lang="en-US" altLang="zh-CN" sz="1800" dirty="0"/>
              <a:t> </a:t>
            </a:r>
            <a:r>
              <a:rPr lang="en-US" altLang="zh-CN" sz="1800" dirty="0" smtClean="0">
                <a:solidFill>
                  <a:schemeClr val="tx1"/>
                </a:solidFill>
                <a:latin typeface="Arial" pitchFamily="34" charset="0"/>
                <a:ea typeface="宋体" pitchFamily="2" charset="-122"/>
                <a:cs typeface="Arial" pitchFamily="34" charset="0"/>
              </a:rPr>
              <a:t>please </a:t>
            </a:r>
            <a:r>
              <a:rPr lang="en-US" altLang="zh-CN" sz="1800" dirty="0">
                <a:solidFill>
                  <a:schemeClr val="tx1"/>
                </a:solidFill>
                <a:latin typeface="Arial" pitchFamily="34" charset="0"/>
                <a:ea typeface="宋体" pitchFamily="2" charset="-122"/>
                <a:cs typeface="Arial" pitchFamily="34" charset="0"/>
              </a:rPr>
              <a:t>submit your proposal </a:t>
            </a:r>
            <a:r>
              <a:rPr lang="en-US" altLang="zh-CN" sz="1800" dirty="0" smtClean="0">
                <a:solidFill>
                  <a:schemeClr val="tx1"/>
                </a:solidFill>
                <a:latin typeface="Arial" pitchFamily="34" charset="0"/>
                <a:ea typeface="宋体" pitchFamily="2" charset="-122"/>
                <a:cs typeface="Arial" pitchFamily="34" charset="0"/>
              </a:rPr>
              <a:t> to </a:t>
            </a:r>
            <a:r>
              <a:rPr lang="en-US" altLang="zh-CN" sz="1800" dirty="0">
                <a:solidFill>
                  <a:schemeClr val="tx1"/>
                </a:solidFill>
                <a:latin typeface="Arial" pitchFamily="34" charset="0"/>
                <a:ea typeface="宋体" pitchFamily="2" charset="-122"/>
                <a:cs typeface="Arial" pitchFamily="34" charset="0"/>
              </a:rPr>
              <a:t>the Chair of the TT-CB (Rachel, </a:t>
            </a:r>
            <a:r>
              <a:rPr lang="en-US" altLang="zh-CN" sz="1800" dirty="0">
                <a:solidFill>
                  <a:schemeClr val="tx1"/>
                </a:solidFill>
                <a:latin typeface="Arial" pitchFamily="34" charset="0"/>
                <a:ea typeface="宋体" pitchFamily="2" charset="-122"/>
                <a:cs typeface="Arial" pitchFamily="34" charset="0"/>
                <a:hlinkClick r:id="rId3"/>
              </a:rPr>
              <a:t>jlzxjq@163.com</a:t>
            </a:r>
            <a:r>
              <a:rPr lang="en-US" altLang="zh-CN" sz="1800" dirty="0" smtClean="0">
                <a:solidFill>
                  <a:schemeClr val="tx1"/>
                </a:solidFill>
                <a:latin typeface="Arial" pitchFamily="34" charset="0"/>
                <a:ea typeface="宋体" pitchFamily="2" charset="-122"/>
                <a:cs typeface="Arial" pitchFamily="34" charset="0"/>
              </a:rPr>
              <a:t>) and explain your motivations , gaps and what support you may supply.</a:t>
            </a:r>
            <a:endParaRPr lang="en-US" sz="1800" dirty="0">
              <a:solidFill>
                <a:schemeClr val="tx1"/>
              </a:solidFill>
              <a:latin typeface="Arial" pitchFamily="34" charset="0"/>
              <a:ea typeface="宋体" pitchFamily="2" charset="-122"/>
              <a:cs typeface="Arial" pitchFamily="34" charset="0"/>
              <a:sym typeface="Arial"/>
            </a:endParaRPr>
          </a:p>
          <a:p>
            <a:pPr indent="-457200">
              <a:lnSpc>
                <a:spcPct val="115000"/>
              </a:lnSpc>
              <a:spcBef>
                <a:spcPts val="0"/>
              </a:spcBef>
              <a:spcAft>
                <a:spcPts val="1200"/>
              </a:spcAft>
              <a:buSzPct val="100000"/>
              <a:buFont typeface="Arial" panose="020B0604020202020204" pitchFamily="34" charset="0"/>
              <a:buChar char="•"/>
            </a:pPr>
            <a:r>
              <a:rPr lang="en-US" sz="1800" dirty="0">
                <a:solidFill>
                  <a:schemeClr val="tx1"/>
                </a:solidFill>
                <a:latin typeface="Arial" pitchFamily="34" charset="0"/>
                <a:ea typeface="宋体" pitchFamily="2" charset="-122"/>
                <a:cs typeface="Arial" pitchFamily="34" charset="0"/>
                <a:sym typeface="Arial"/>
              </a:rPr>
              <a:t>TT-CB </a:t>
            </a:r>
            <a:r>
              <a:rPr lang="en-US" sz="1800" dirty="0" smtClean="0">
                <a:solidFill>
                  <a:schemeClr val="tx1"/>
                </a:solidFill>
                <a:latin typeface="Arial" pitchFamily="34" charset="0"/>
                <a:ea typeface="宋体" pitchFamily="2" charset="-122"/>
                <a:cs typeface="Arial" pitchFamily="34" charset="0"/>
                <a:sym typeface="Arial"/>
              </a:rPr>
              <a:t> </a:t>
            </a:r>
            <a:r>
              <a:rPr lang="en-US" sz="1800" dirty="0">
                <a:solidFill>
                  <a:schemeClr val="tx1"/>
                </a:solidFill>
                <a:latin typeface="Arial" pitchFamily="34" charset="0"/>
                <a:ea typeface="宋体" pitchFamily="2" charset="-122"/>
                <a:cs typeface="Arial" pitchFamily="34" charset="0"/>
                <a:sym typeface="Arial"/>
              </a:rPr>
              <a:t>looking forward to </a:t>
            </a:r>
            <a:r>
              <a:rPr lang="en-US" sz="1800" dirty="0" smtClean="0">
                <a:solidFill>
                  <a:schemeClr val="tx1"/>
                </a:solidFill>
                <a:latin typeface="Arial" pitchFamily="34" charset="0"/>
                <a:ea typeface="宋体" pitchFamily="2" charset="-122"/>
                <a:cs typeface="Arial" pitchFamily="34" charset="0"/>
                <a:sym typeface="Arial"/>
              </a:rPr>
              <a:t>hearing </a:t>
            </a:r>
            <a:r>
              <a:rPr lang="en-US" sz="1800" dirty="0">
                <a:solidFill>
                  <a:schemeClr val="tx1"/>
                </a:solidFill>
                <a:latin typeface="Arial" pitchFamily="34" charset="0"/>
                <a:ea typeface="宋体" pitchFamily="2" charset="-122"/>
                <a:cs typeface="Arial" pitchFamily="34" charset="0"/>
                <a:sym typeface="Arial"/>
              </a:rPr>
              <a:t>the intentions from </a:t>
            </a:r>
            <a:r>
              <a:rPr lang="en-US" altLang="zh-CN" sz="1800" dirty="0">
                <a:solidFill>
                  <a:schemeClr val="tx1"/>
                </a:solidFill>
                <a:latin typeface="Arial" pitchFamily="34" charset="0"/>
                <a:ea typeface="宋体" pitchFamily="2" charset="-122"/>
                <a:cs typeface="Arial" pitchFamily="34" charset="0"/>
              </a:rPr>
              <a:t>members/member states or other </a:t>
            </a:r>
            <a:r>
              <a:rPr lang="en-US" altLang="zh-CN" sz="1800" dirty="0" smtClean="0">
                <a:solidFill>
                  <a:schemeClr val="tx1"/>
                </a:solidFill>
                <a:latin typeface="Arial" pitchFamily="34" charset="0"/>
                <a:ea typeface="宋体" pitchFamily="2" charset="-122"/>
                <a:cs typeface="Arial" pitchFamily="34" charset="0"/>
              </a:rPr>
              <a:t>communities </a:t>
            </a:r>
            <a:r>
              <a:rPr lang="en-US" sz="1800" dirty="0">
                <a:solidFill>
                  <a:schemeClr val="tx1"/>
                </a:solidFill>
                <a:latin typeface="Arial" pitchFamily="34" charset="0"/>
                <a:ea typeface="宋体" pitchFamily="2" charset="-122"/>
                <a:cs typeface="Arial" pitchFamily="34" charset="0"/>
                <a:sym typeface="Arial"/>
              </a:rPr>
              <a:t>to host DBCP Capacity Building Workshop in </a:t>
            </a:r>
            <a:r>
              <a:rPr lang="en-US" sz="1800" dirty="0" smtClean="0">
                <a:solidFill>
                  <a:schemeClr val="tx1"/>
                </a:solidFill>
                <a:latin typeface="Arial" pitchFamily="34" charset="0"/>
                <a:ea typeface="宋体" pitchFamily="2" charset="-122"/>
                <a:cs typeface="Arial" pitchFamily="34" charset="0"/>
                <a:sym typeface="Arial"/>
              </a:rPr>
              <a:t>2022.</a:t>
            </a:r>
          </a:p>
          <a:p>
            <a:pPr indent="-457200">
              <a:lnSpc>
                <a:spcPct val="115000"/>
              </a:lnSpc>
              <a:spcBef>
                <a:spcPts val="0"/>
              </a:spcBef>
              <a:spcAft>
                <a:spcPts val="1200"/>
              </a:spcAft>
              <a:buSzPct val="100000"/>
              <a:buFont typeface="Arial" panose="020B0604020202020204" pitchFamily="34" charset="0"/>
              <a:buChar char="•"/>
            </a:pPr>
            <a:r>
              <a:rPr lang="en-US" sz="1800" dirty="0">
                <a:solidFill>
                  <a:schemeClr val="tx1"/>
                </a:solidFill>
                <a:latin typeface="Arial" pitchFamily="34" charset="0"/>
                <a:ea typeface="宋体" pitchFamily="2" charset="-122"/>
                <a:cs typeface="Arial" pitchFamily="34" charset="0"/>
                <a:sym typeface="Arial"/>
              </a:rPr>
              <a:t>TT-CB will </a:t>
            </a:r>
            <a:r>
              <a:rPr lang="en-US" altLang="zh-CN" sz="1800" dirty="0">
                <a:solidFill>
                  <a:schemeClr val="tx1"/>
                </a:solidFill>
                <a:latin typeface="Arial" pitchFamily="34" charset="0"/>
                <a:ea typeface="宋体" pitchFamily="2" charset="-122"/>
                <a:cs typeface="Arial" pitchFamily="34" charset="0"/>
              </a:rPr>
              <a:t>strive to the </a:t>
            </a:r>
            <a:r>
              <a:rPr lang="en-US" altLang="zh-CN" sz="1800" i="1" dirty="0">
                <a:solidFill>
                  <a:schemeClr val="tx1"/>
                </a:solidFill>
                <a:latin typeface="Arial" pitchFamily="34" charset="0"/>
                <a:ea typeface="宋体" pitchFamily="2" charset="-122"/>
                <a:cs typeface="Arial" pitchFamily="34" charset="0"/>
              </a:rPr>
              <a:t>Diversity and </a:t>
            </a:r>
            <a:r>
              <a:rPr lang="en-US" altLang="zh-CN" sz="1800" i="1" dirty="0" smtClean="0">
                <a:solidFill>
                  <a:schemeClr val="tx1"/>
                </a:solidFill>
                <a:latin typeface="Arial" pitchFamily="34" charset="0"/>
                <a:ea typeface="宋体" pitchFamily="2" charset="-122"/>
                <a:cs typeface="Arial" pitchFamily="34" charset="0"/>
              </a:rPr>
              <a:t>Inclusivity</a:t>
            </a:r>
            <a:r>
              <a:rPr lang="en-US" altLang="zh-CN" sz="1800" dirty="0" smtClean="0">
                <a:solidFill>
                  <a:schemeClr val="tx1"/>
                </a:solidFill>
                <a:latin typeface="Arial" pitchFamily="34" charset="0"/>
                <a:ea typeface="宋体" pitchFamily="2" charset="-122"/>
                <a:cs typeface="Arial" pitchFamily="34" charset="0"/>
              </a:rPr>
              <a:t> in </a:t>
            </a:r>
            <a:r>
              <a:rPr lang="en-US" altLang="zh-CN" sz="1800" dirty="0">
                <a:solidFill>
                  <a:schemeClr val="tx1"/>
                </a:solidFill>
                <a:latin typeface="Arial" pitchFamily="34" charset="0"/>
                <a:ea typeface="宋体" pitchFamily="2" charset="-122"/>
                <a:cs typeface="Arial" pitchFamily="34" charset="0"/>
              </a:rPr>
              <a:t>the way </a:t>
            </a:r>
            <a:r>
              <a:rPr lang="en-US" altLang="zh-CN" sz="1800" dirty="0" smtClean="0">
                <a:solidFill>
                  <a:schemeClr val="tx1"/>
                </a:solidFill>
                <a:latin typeface="Arial" pitchFamily="34" charset="0"/>
                <a:ea typeface="宋体" pitchFamily="2" charset="-122"/>
                <a:cs typeface="Arial" pitchFamily="34" charset="0"/>
              </a:rPr>
              <a:t>forward .</a:t>
            </a:r>
            <a:endParaRPr lang="en-US" sz="1800" dirty="0">
              <a:solidFill>
                <a:schemeClr val="tx1"/>
              </a:solidFill>
              <a:latin typeface="Arial" pitchFamily="34" charset="0"/>
              <a:ea typeface="宋体" pitchFamily="2" charset="-122"/>
              <a:cs typeface="Arial" pitchFamily="34" charset="0"/>
              <a:sym typeface="Arial"/>
            </a:endParaRPr>
          </a:p>
          <a:p>
            <a:pPr marL="0" indent="0">
              <a:lnSpc>
                <a:spcPct val="115000"/>
              </a:lnSpc>
              <a:spcBef>
                <a:spcPts val="0"/>
              </a:spcBef>
              <a:buSzPct val="100000"/>
              <a:buNone/>
            </a:pPr>
            <a:endParaRPr lang="en-US" sz="3000" dirty="0">
              <a:solidFill>
                <a:schemeClr val="tx1"/>
              </a:solidFill>
              <a:latin typeface="Calibri" panose="020F0502020204030204" pitchFamily="34" charset="0"/>
              <a:cs typeface="Calibri" panose="020F0502020204030204" pitchFamily="34" charset="0"/>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494</Words>
  <Application>Microsoft Office PowerPoint</Application>
  <PresentationFormat>全屏显示(4:3)</PresentationFormat>
  <Paragraphs>64</Paragraphs>
  <Slides>6</Slides>
  <Notes>6</Notes>
  <HiddenSlides>0</HiddenSlides>
  <MMClips>0</MMClips>
  <ScaleCrop>false</ScaleCrop>
  <HeadingPairs>
    <vt:vector size="4" baseType="variant">
      <vt:variant>
        <vt:lpstr>主题</vt:lpstr>
      </vt:variant>
      <vt:variant>
        <vt:i4>2</vt:i4>
      </vt:variant>
      <vt:variant>
        <vt:lpstr>幻灯片标题</vt:lpstr>
      </vt:variant>
      <vt:variant>
        <vt:i4>6</vt:i4>
      </vt:variant>
    </vt:vector>
  </HeadingPairs>
  <TitlesOfParts>
    <vt:vector size="8" baseType="lpstr">
      <vt:lpstr>Office Theme</vt:lpstr>
      <vt:lpstr>Custom Design</vt:lpstr>
      <vt:lpstr>PowerPoint 演示文稿</vt:lpstr>
      <vt:lpstr>1. Statistics</vt:lpstr>
      <vt:lpstr>2. Realignment of ToRs to DBCP strategy* </vt:lpstr>
      <vt:lpstr>3. 2-3 Key highlights this year*</vt:lpstr>
      <vt:lpstr>4. 2-3 Key focus areas for next year</vt:lpstr>
      <vt:lpstr>5. Key take-home messages*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Boris Kelly-Gerreyn</dc:creator>
  <cp:lastModifiedBy>退休办</cp:lastModifiedBy>
  <cp:revision>31</cp:revision>
  <dcterms:modified xsi:type="dcterms:W3CDTF">2021-11-09T14:34:18Z</dcterms:modified>
</cp:coreProperties>
</file>