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3"/>
  </p:notesMasterIdLst>
  <p:handoutMasterIdLst>
    <p:handoutMasterId r:id="rId14"/>
  </p:handoutMasterIdLst>
  <p:sldIdLst>
    <p:sldId id="363" r:id="rId2"/>
    <p:sldId id="368" r:id="rId3"/>
    <p:sldId id="369" r:id="rId4"/>
    <p:sldId id="380" r:id="rId5"/>
    <p:sldId id="381" r:id="rId6"/>
    <p:sldId id="382" r:id="rId7"/>
    <p:sldId id="375" r:id="rId8"/>
    <p:sldId id="377" r:id="rId9"/>
    <p:sldId id="378" r:id="rId10"/>
    <p:sldId id="379" r:id="rId11"/>
    <p:sldId id="362" r:id="rId12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BA0"/>
    <a:srgbClr val="025F90"/>
    <a:srgbClr val="0071BB"/>
    <a:srgbClr val="155EA2"/>
    <a:srgbClr val="017AC3"/>
    <a:srgbClr val="D19B06"/>
    <a:srgbClr val="E6E6E6"/>
    <a:srgbClr val="025DA7"/>
    <a:srgbClr val="2A9942"/>
    <a:srgbClr val="C21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737" autoAdjust="0"/>
  </p:normalViewPr>
  <p:slideViewPr>
    <p:cSldViewPr snapToGrid="0">
      <p:cViewPr varScale="1">
        <p:scale>
          <a:sx n="130" d="100"/>
          <a:sy n="130" d="100"/>
        </p:scale>
        <p:origin x="69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16/12/2021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E686-707A-4B8F-A571-9E892415E55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48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ioc.unesco.org" TargetMode="External"/><Relationship Id="rId7" Type="http://schemas.openxmlformats.org/officeDocument/2006/relationships/image" Target="../media/image4.png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hyperlink" Target="http://www.oceandecade.org/" TargetMode="Externa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ioc.unesco.org" TargetMode="External"/><Relationship Id="rId7" Type="http://schemas.openxmlformats.org/officeDocument/2006/relationships/image" Target="../media/image4.png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hyperlink" Target="http://www.oceandecade.org/" TargetMode="External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ioc.unesco.org" TargetMode="External"/><Relationship Id="rId7" Type="http://schemas.openxmlformats.org/officeDocument/2006/relationships/image" Target="../media/image9.emf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oceandecade.org/" TargetMode="External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ioc.unesco.org" TargetMode="External"/><Relationship Id="rId7" Type="http://schemas.openxmlformats.org/officeDocument/2006/relationships/image" Target="../media/image9.emf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oceandecade.org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ioc.unesco.org" TargetMode="External"/><Relationship Id="rId7" Type="http://schemas.openxmlformats.org/officeDocument/2006/relationships/image" Target="../media/image13.emf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hyperlink" Target="http://www.oceandecade.org/" TargetMode="External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49">
            <a:extLst>
              <a:ext uri="{FF2B5EF4-FFF2-40B4-BE49-F238E27FC236}">
                <a16:creationId xmlns:a16="http://schemas.microsoft.com/office/drawing/2014/main" xmlns="" id="{77FB4AD2-1CDC-4EFA-BFFF-0485D757B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792868"/>
            <a:ext cx="6092824" cy="1959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endParaRPr lang="es-ES" dirty="0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3AA72091-902A-478D-980B-D839C5037E9C}"/>
              </a:ext>
            </a:extLst>
          </p:cNvPr>
          <p:cNvSpPr txBox="1"/>
          <p:nvPr userDrawn="1"/>
        </p:nvSpPr>
        <p:spPr>
          <a:xfrm>
            <a:off x="2430771" y="3010054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A05F843F-E4B9-4CF7-891E-9D6F4366DBB9}"/>
              </a:ext>
            </a:extLst>
          </p:cNvPr>
          <p:cNvCxnSpPr>
            <a:cxnSpLocks/>
          </p:cNvCxnSpPr>
          <p:nvPr userDrawn="1"/>
        </p:nvCxnSpPr>
        <p:spPr>
          <a:xfrm>
            <a:off x="0" y="321840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oogle Shape;9000;p92">
            <a:extLst>
              <a:ext uri="{FF2B5EF4-FFF2-40B4-BE49-F238E27FC236}">
                <a16:creationId xmlns:a16="http://schemas.microsoft.com/office/drawing/2014/main" xmlns="" id="{E086E105-08D4-4737-A583-CFBAEB34F4EC}"/>
              </a:ext>
            </a:extLst>
          </p:cNvPr>
          <p:cNvGrpSpPr/>
          <p:nvPr userDrawn="1"/>
        </p:nvGrpSpPr>
        <p:grpSpPr>
          <a:xfrm>
            <a:off x="4556818" y="3259515"/>
            <a:ext cx="139004" cy="141412"/>
            <a:chOff x="266768" y="1721375"/>
            <a:chExt cx="397907" cy="397887"/>
          </a:xfrm>
          <a:solidFill>
            <a:schemeClr val="bg1"/>
          </a:solidFill>
        </p:grpSpPr>
        <p:sp>
          <p:nvSpPr>
            <p:cNvPr id="35" name="Google Shape;9001;p92">
              <a:extLst>
                <a:ext uri="{FF2B5EF4-FFF2-40B4-BE49-F238E27FC236}">
                  <a16:creationId xmlns:a16="http://schemas.microsoft.com/office/drawing/2014/main" xmlns="" id="{61CA4358-C178-43F5-85E4-06C815A556A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Google Shape;9002;p92">
              <a:extLst>
                <a:ext uri="{FF2B5EF4-FFF2-40B4-BE49-F238E27FC236}">
                  <a16:creationId xmlns:a16="http://schemas.microsoft.com/office/drawing/2014/main" xmlns="" id="{D4A592B2-A5B5-465D-8824-ED828DB21E03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oogle Shape;9003;p92">
            <a:extLst>
              <a:ext uri="{FF2B5EF4-FFF2-40B4-BE49-F238E27FC236}">
                <a16:creationId xmlns:a16="http://schemas.microsoft.com/office/drawing/2014/main" xmlns="" id="{ED88E4B1-6B6F-44F6-B76C-39473B5C1F26}"/>
              </a:ext>
            </a:extLst>
          </p:cNvPr>
          <p:cNvGrpSpPr/>
          <p:nvPr userDrawn="1"/>
        </p:nvGrpSpPr>
        <p:grpSpPr>
          <a:xfrm>
            <a:off x="4920356" y="3262263"/>
            <a:ext cx="134613" cy="138499"/>
            <a:chOff x="864491" y="1723250"/>
            <a:chExt cx="397866" cy="397887"/>
          </a:xfrm>
          <a:solidFill>
            <a:schemeClr val="bg1"/>
          </a:solidFill>
        </p:grpSpPr>
        <p:sp>
          <p:nvSpPr>
            <p:cNvPr id="42" name="Google Shape;9004;p92">
              <a:extLst>
                <a:ext uri="{FF2B5EF4-FFF2-40B4-BE49-F238E27FC236}">
                  <a16:creationId xmlns:a16="http://schemas.microsoft.com/office/drawing/2014/main" xmlns="" id="{CF778503-8788-4B39-864A-105DBEA540A9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3" name="Google Shape;9005;p92">
              <a:extLst>
                <a:ext uri="{FF2B5EF4-FFF2-40B4-BE49-F238E27FC236}">
                  <a16:creationId xmlns:a16="http://schemas.microsoft.com/office/drawing/2014/main" xmlns="" id="{DC0A6F35-3CB4-4DAE-A80E-3E64105FA108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4" name="Google Shape;9006;p92">
              <a:extLst>
                <a:ext uri="{FF2B5EF4-FFF2-40B4-BE49-F238E27FC236}">
                  <a16:creationId xmlns:a16="http://schemas.microsoft.com/office/drawing/2014/main" xmlns="" id="{1CC1BAFD-DE7D-450D-A3E6-6D98A4434BF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45" name="Google Shape;9007;p92">
            <a:extLst>
              <a:ext uri="{FF2B5EF4-FFF2-40B4-BE49-F238E27FC236}">
                <a16:creationId xmlns:a16="http://schemas.microsoft.com/office/drawing/2014/main" xmlns="" id="{157EA376-18A0-45B5-B589-F54A35BC0DB9}"/>
              </a:ext>
            </a:extLst>
          </p:cNvPr>
          <p:cNvSpPr/>
          <p:nvPr userDrawn="1"/>
        </p:nvSpPr>
        <p:spPr>
          <a:xfrm>
            <a:off x="4742023" y="3263480"/>
            <a:ext cx="139004" cy="13243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xmlns="" id="{CD79258E-4388-41A6-B99E-D544F3214720}"/>
              </a:ext>
            </a:extLst>
          </p:cNvPr>
          <p:cNvSpPr/>
          <p:nvPr userDrawn="1"/>
        </p:nvSpPr>
        <p:spPr>
          <a:xfrm>
            <a:off x="62281" y="3243028"/>
            <a:ext cx="43486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kern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iocaribe.ioc-unesco.org</a:t>
            </a:r>
            <a:r>
              <a:rPr lang="en-US" sz="900" b="1" i="0" u="none" kern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</a:t>
            </a:r>
            <a:r>
              <a:rPr lang="en-US" altLang="es-ES" sz="900" b="1" u="non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Ioc.unesco.org</a:t>
            </a:r>
            <a:r>
              <a:rPr lang="en-US" altLang="es-ES" sz="900" b="1" u="non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 </a:t>
            </a:r>
            <a:r>
              <a:rPr lang="en-US" sz="900" b="1" i="0" u="non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www.oceandecade.org</a:t>
            </a:r>
            <a:endParaRPr lang="en-US" altLang="es-ES" sz="900" b="1" u="none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AA925F7E-0F89-4202-977A-4C180450B779}"/>
              </a:ext>
            </a:extLst>
          </p:cNvPr>
          <p:cNvSpPr txBox="1"/>
          <p:nvPr userDrawn="1"/>
        </p:nvSpPr>
        <p:spPr>
          <a:xfrm>
            <a:off x="4987661" y="3255173"/>
            <a:ext cx="11051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@Iocaribeocean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C38BA01-64BC-4177-806C-26FC4E7ABD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" y="59399"/>
            <a:ext cx="375184" cy="357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5839E5A9-E33B-4637-9936-CF4C45BE4A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8" y="90524"/>
            <a:ext cx="492232" cy="309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2DE8EF16-7DE7-4B4D-BD6A-2E4DDCFBB96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" y="71903"/>
            <a:ext cx="337227" cy="33638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BBB85ECB-1F03-4B2A-8B89-FEE53936B40A}"/>
              </a:ext>
            </a:extLst>
          </p:cNvPr>
          <p:cNvCxnSpPr>
            <a:cxnSpLocks/>
          </p:cNvCxnSpPr>
          <p:nvPr userDrawn="1"/>
        </p:nvCxnSpPr>
        <p:spPr>
          <a:xfrm>
            <a:off x="-2810" y="497745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00ACF7EF-6830-441E-BFCE-D668E3D887A2}"/>
              </a:ext>
            </a:extLst>
          </p:cNvPr>
          <p:cNvCxnSpPr>
            <a:cxnSpLocks/>
          </p:cNvCxnSpPr>
          <p:nvPr userDrawn="1"/>
        </p:nvCxnSpPr>
        <p:spPr>
          <a:xfrm>
            <a:off x="-6351" y="10257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541">
            <a:extLst>
              <a:ext uri="{FF2B5EF4-FFF2-40B4-BE49-F238E27FC236}">
                <a16:creationId xmlns:a16="http://schemas.microsoft.com/office/drawing/2014/main" xmlns="" id="{2BF50E12-3C3F-4285-822C-B6E1452D195E}"/>
              </a:ext>
            </a:extLst>
          </p:cNvPr>
          <p:cNvGrpSpPr/>
          <p:nvPr userDrawn="1"/>
        </p:nvGrpSpPr>
        <p:grpSpPr>
          <a:xfrm>
            <a:off x="1330559" y="85303"/>
            <a:ext cx="337226" cy="336381"/>
            <a:chOff x="0" y="0"/>
            <a:chExt cx="5967083" cy="6423062"/>
          </a:xfrm>
          <a:solidFill>
            <a:schemeClr val="bg1"/>
          </a:solidFill>
        </p:grpSpPr>
        <p:sp>
          <p:nvSpPr>
            <p:cNvPr id="47" name="Shape 6">
              <a:extLst>
                <a:ext uri="{FF2B5EF4-FFF2-40B4-BE49-F238E27FC236}">
                  <a16:creationId xmlns:a16="http://schemas.microsoft.com/office/drawing/2014/main" xmlns="" id="{90AB12C4-A78E-45F6-9E12-A03E0C06E7DA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7">
              <a:extLst>
                <a:ext uri="{FF2B5EF4-FFF2-40B4-BE49-F238E27FC236}">
                  <a16:creationId xmlns:a16="http://schemas.microsoft.com/office/drawing/2014/main" xmlns="" id="{7A938B0F-23A1-4CE1-8E04-745760590F11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8">
              <a:extLst>
                <a:ext uri="{FF2B5EF4-FFF2-40B4-BE49-F238E27FC236}">
                  <a16:creationId xmlns:a16="http://schemas.microsoft.com/office/drawing/2014/main" xmlns="" id="{117E7249-7D5A-497C-9807-5FECA3FA82D7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9">
              <a:extLst>
                <a:ext uri="{FF2B5EF4-FFF2-40B4-BE49-F238E27FC236}">
                  <a16:creationId xmlns:a16="http://schemas.microsoft.com/office/drawing/2014/main" xmlns="" id="{630A630F-5F26-4F19-B800-A442D5603846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10">
              <a:extLst>
                <a:ext uri="{FF2B5EF4-FFF2-40B4-BE49-F238E27FC236}">
                  <a16:creationId xmlns:a16="http://schemas.microsoft.com/office/drawing/2014/main" xmlns="" id="{94D86C99-387C-482F-8477-637EFD5DE961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11">
              <a:extLst>
                <a:ext uri="{FF2B5EF4-FFF2-40B4-BE49-F238E27FC236}">
                  <a16:creationId xmlns:a16="http://schemas.microsoft.com/office/drawing/2014/main" xmlns="" id="{DB80D4D2-0419-476B-B21C-AE9A17E07C0D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12">
              <a:extLst>
                <a:ext uri="{FF2B5EF4-FFF2-40B4-BE49-F238E27FC236}">
                  <a16:creationId xmlns:a16="http://schemas.microsoft.com/office/drawing/2014/main" xmlns="" id="{C4837BC5-9C5D-4CA4-AD54-D9B0B5E3DD50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13">
              <a:extLst>
                <a:ext uri="{FF2B5EF4-FFF2-40B4-BE49-F238E27FC236}">
                  <a16:creationId xmlns:a16="http://schemas.microsoft.com/office/drawing/2014/main" xmlns="" id="{CA90523B-7007-4914-907C-E354833F3E9E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8" name="Shape 14">
              <a:extLst>
                <a:ext uri="{FF2B5EF4-FFF2-40B4-BE49-F238E27FC236}">
                  <a16:creationId xmlns:a16="http://schemas.microsoft.com/office/drawing/2014/main" xmlns="" id="{B79E881B-EE7C-4C31-B987-2037BFB16224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15">
              <a:extLst>
                <a:ext uri="{FF2B5EF4-FFF2-40B4-BE49-F238E27FC236}">
                  <a16:creationId xmlns:a16="http://schemas.microsoft.com/office/drawing/2014/main" xmlns="" id="{ACC0DA5D-C1B4-40EB-9404-B0659757443C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16">
              <a:extLst>
                <a:ext uri="{FF2B5EF4-FFF2-40B4-BE49-F238E27FC236}">
                  <a16:creationId xmlns:a16="http://schemas.microsoft.com/office/drawing/2014/main" xmlns="" id="{9829CD55-8845-4DFE-901E-645F938AE536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17">
              <a:extLst>
                <a:ext uri="{FF2B5EF4-FFF2-40B4-BE49-F238E27FC236}">
                  <a16:creationId xmlns:a16="http://schemas.microsoft.com/office/drawing/2014/main" xmlns="" id="{108FF9A3-CCDB-4B17-B7C7-8792E98FDFA3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18">
              <a:extLst>
                <a:ext uri="{FF2B5EF4-FFF2-40B4-BE49-F238E27FC236}">
                  <a16:creationId xmlns:a16="http://schemas.microsoft.com/office/drawing/2014/main" xmlns="" id="{88020D2D-A1BB-4180-8F28-46EB868B3BD8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19">
              <a:extLst>
                <a:ext uri="{FF2B5EF4-FFF2-40B4-BE49-F238E27FC236}">
                  <a16:creationId xmlns:a16="http://schemas.microsoft.com/office/drawing/2014/main" xmlns="" id="{4C957CB6-FFDB-4746-A9E0-6CB8B8406083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20">
              <a:extLst>
                <a:ext uri="{FF2B5EF4-FFF2-40B4-BE49-F238E27FC236}">
                  <a16:creationId xmlns:a16="http://schemas.microsoft.com/office/drawing/2014/main" xmlns="" id="{DE0B1CB2-4121-4E2E-9517-564293933868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21">
              <a:extLst>
                <a:ext uri="{FF2B5EF4-FFF2-40B4-BE49-F238E27FC236}">
                  <a16:creationId xmlns:a16="http://schemas.microsoft.com/office/drawing/2014/main" xmlns="" id="{0674FD00-40F8-4A43-B3B8-C03DD7C53175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22">
              <a:extLst>
                <a:ext uri="{FF2B5EF4-FFF2-40B4-BE49-F238E27FC236}">
                  <a16:creationId xmlns:a16="http://schemas.microsoft.com/office/drawing/2014/main" xmlns="" id="{BAE4D9CC-461A-4B64-A13B-B03B6B1780DD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23">
              <a:extLst>
                <a:ext uri="{FF2B5EF4-FFF2-40B4-BE49-F238E27FC236}">
                  <a16:creationId xmlns:a16="http://schemas.microsoft.com/office/drawing/2014/main" xmlns="" id="{0B04447A-717C-4DD9-B86F-D085C061879C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24">
              <a:extLst>
                <a:ext uri="{FF2B5EF4-FFF2-40B4-BE49-F238E27FC236}">
                  <a16:creationId xmlns:a16="http://schemas.microsoft.com/office/drawing/2014/main" xmlns="" id="{5DB7EF0B-A02C-4859-9745-4002BDC6742E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25">
              <a:extLst>
                <a:ext uri="{FF2B5EF4-FFF2-40B4-BE49-F238E27FC236}">
                  <a16:creationId xmlns:a16="http://schemas.microsoft.com/office/drawing/2014/main" xmlns="" id="{DC1A8A48-5C06-4E87-B363-2B7B7B634D87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26">
              <a:extLst>
                <a:ext uri="{FF2B5EF4-FFF2-40B4-BE49-F238E27FC236}">
                  <a16:creationId xmlns:a16="http://schemas.microsoft.com/office/drawing/2014/main" xmlns="" id="{6922FC85-6AB2-4757-BFAF-B541F017FC35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27">
              <a:extLst>
                <a:ext uri="{FF2B5EF4-FFF2-40B4-BE49-F238E27FC236}">
                  <a16:creationId xmlns:a16="http://schemas.microsoft.com/office/drawing/2014/main" xmlns="" id="{EB2BB2EE-A16D-4CF8-9F87-272F1C7A87B6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28">
              <a:extLst>
                <a:ext uri="{FF2B5EF4-FFF2-40B4-BE49-F238E27FC236}">
                  <a16:creationId xmlns:a16="http://schemas.microsoft.com/office/drawing/2014/main" xmlns="" id="{4304F926-6DF7-4207-83F2-CF5283F154A9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29">
              <a:extLst>
                <a:ext uri="{FF2B5EF4-FFF2-40B4-BE49-F238E27FC236}">
                  <a16:creationId xmlns:a16="http://schemas.microsoft.com/office/drawing/2014/main" xmlns="" id="{F7C0CBDD-0D91-4B4F-B3EF-B2C80F04D207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30">
              <a:extLst>
                <a:ext uri="{FF2B5EF4-FFF2-40B4-BE49-F238E27FC236}">
                  <a16:creationId xmlns:a16="http://schemas.microsoft.com/office/drawing/2014/main" xmlns="" id="{AD45CA21-7816-4157-8685-4213F4B9CE28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559">
              <a:extLst>
                <a:ext uri="{FF2B5EF4-FFF2-40B4-BE49-F238E27FC236}">
                  <a16:creationId xmlns:a16="http://schemas.microsoft.com/office/drawing/2014/main" xmlns="" id="{967AEE7F-023A-47B8-81F4-0C5EEC723C64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32">
              <a:extLst>
                <a:ext uri="{FF2B5EF4-FFF2-40B4-BE49-F238E27FC236}">
                  <a16:creationId xmlns:a16="http://schemas.microsoft.com/office/drawing/2014/main" xmlns="" id="{52904EDB-F7BC-4701-9F30-F72E380EFBFB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33">
              <a:extLst>
                <a:ext uri="{FF2B5EF4-FFF2-40B4-BE49-F238E27FC236}">
                  <a16:creationId xmlns:a16="http://schemas.microsoft.com/office/drawing/2014/main" xmlns="" id="{E4937952-147F-4103-B864-EC1F4D1232CB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34">
              <a:extLst>
                <a:ext uri="{FF2B5EF4-FFF2-40B4-BE49-F238E27FC236}">
                  <a16:creationId xmlns:a16="http://schemas.microsoft.com/office/drawing/2014/main" xmlns="" id="{D9134F77-3390-4416-B1B1-32CAED6483ED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35">
              <a:extLst>
                <a:ext uri="{FF2B5EF4-FFF2-40B4-BE49-F238E27FC236}">
                  <a16:creationId xmlns:a16="http://schemas.microsoft.com/office/drawing/2014/main" xmlns="" id="{8D0794FE-BBA5-4841-824C-A313AF514377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36">
              <a:extLst>
                <a:ext uri="{FF2B5EF4-FFF2-40B4-BE49-F238E27FC236}">
                  <a16:creationId xmlns:a16="http://schemas.microsoft.com/office/drawing/2014/main" xmlns="" id="{CAF79168-F1EF-4594-A44E-932409EB75BC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37">
              <a:extLst>
                <a:ext uri="{FF2B5EF4-FFF2-40B4-BE49-F238E27FC236}">
                  <a16:creationId xmlns:a16="http://schemas.microsoft.com/office/drawing/2014/main" xmlns="" id="{47885415-00B3-4D93-AE91-C46C3023F0ED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38">
              <a:extLst>
                <a:ext uri="{FF2B5EF4-FFF2-40B4-BE49-F238E27FC236}">
                  <a16:creationId xmlns:a16="http://schemas.microsoft.com/office/drawing/2014/main" xmlns="" id="{B41CD08E-9815-45D5-9EFA-300D0BB72026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39">
              <a:extLst>
                <a:ext uri="{FF2B5EF4-FFF2-40B4-BE49-F238E27FC236}">
                  <a16:creationId xmlns:a16="http://schemas.microsoft.com/office/drawing/2014/main" xmlns="" id="{588F6332-1AE6-4E6A-9EC0-E97AAD1F374A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40">
              <a:extLst>
                <a:ext uri="{FF2B5EF4-FFF2-40B4-BE49-F238E27FC236}">
                  <a16:creationId xmlns:a16="http://schemas.microsoft.com/office/drawing/2014/main" xmlns="" id="{6DA4A6FA-559F-4525-B732-553E9988BF3F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5" name="Shape 560">
              <a:extLst>
                <a:ext uri="{FF2B5EF4-FFF2-40B4-BE49-F238E27FC236}">
                  <a16:creationId xmlns:a16="http://schemas.microsoft.com/office/drawing/2014/main" xmlns="" id="{5DCB6768-696E-49F3-A019-1CFE640DCDE8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6" name="Shape 42">
              <a:extLst>
                <a:ext uri="{FF2B5EF4-FFF2-40B4-BE49-F238E27FC236}">
                  <a16:creationId xmlns:a16="http://schemas.microsoft.com/office/drawing/2014/main" xmlns="" id="{CBA03373-69C2-4F04-9A8B-2D76614EAD95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7" name="Shape 561">
              <a:extLst>
                <a:ext uri="{FF2B5EF4-FFF2-40B4-BE49-F238E27FC236}">
                  <a16:creationId xmlns:a16="http://schemas.microsoft.com/office/drawing/2014/main" xmlns="" id="{F320C446-4EBD-41EA-8855-03C2ACE7D0B6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8" name="Shape 44">
              <a:extLst>
                <a:ext uri="{FF2B5EF4-FFF2-40B4-BE49-F238E27FC236}">
                  <a16:creationId xmlns:a16="http://schemas.microsoft.com/office/drawing/2014/main" xmlns="" id="{9CE40E9F-0D1E-430F-AA5B-2393E042CF75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9" name="Shape 45">
              <a:extLst>
                <a:ext uri="{FF2B5EF4-FFF2-40B4-BE49-F238E27FC236}">
                  <a16:creationId xmlns:a16="http://schemas.microsoft.com/office/drawing/2014/main" xmlns="" id="{5E27DC36-3297-4513-B11F-1C17FEC951EA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0" name="Shape 46">
              <a:extLst>
                <a:ext uri="{FF2B5EF4-FFF2-40B4-BE49-F238E27FC236}">
                  <a16:creationId xmlns:a16="http://schemas.microsoft.com/office/drawing/2014/main" xmlns="" id="{29D1ECE8-610A-420E-8F9B-479F1D57926B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1" name="Shape 47">
              <a:extLst>
                <a:ext uri="{FF2B5EF4-FFF2-40B4-BE49-F238E27FC236}">
                  <a16:creationId xmlns:a16="http://schemas.microsoft.com/office/drawing/2014/main" xmlns="" id="{DABC325C-9DDB-4D92-8267-396D7F6C60B0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2" name="Shape 48">
              <a:extLst>
                <a:ext uri="{FF2B5EF4-FFF2-40B4-BE49-F238E27FC236}">
                  <a16:creationId xmlns:a16="http://schemas.microsoft.com/office/drawing/2014/main" xmlns="" id="{943EA6D0-217E-47B0-A7B8-016F26FBE40F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3" name="Shape 49">
              <a:extLst>
                <a:ext uri="{FF2B5EF4-FFF2-40B4-BE49-F238E27FC236}">
                  <a16:creationId xmlns:a16="http://schemas.microsoft.com/office/drawing/2014/main" xmlns="" id="{E2A6C6E2-FC86-44B2-A4A7-1564D00E8B13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4" name="Shape 50">
              <a:extLst>
                <a:ext uri="{FF2B5EF4-FFF2-40B4-BE49-F238E27FC236}">
                  <a16:creationId xmlns:a16="http://schemas.microsoft.com/office/drawing/2014/main" xmlns="" id="{955C2A81-3739-4C92-B88E-40B8A7B2DD54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95" name="Imagen 94">
            <a:extLst>
              <a:ext uri="{FF2B5EF4-FFF2-40B4-BE49-F238E27FC236}">
                <a16:creationId xmlns:a16="http://schemas.microsoft.com/office/drawing/2014/main" xmlns="" id="{DD492B2D-1AF0-4470-8FDB-61DEEEA818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2" y="5183"/>
            <a:ext cx="492561" cy="4925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EB43B890-6DFB-4479-9F01-7B8434BA43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96" y="75991"/>
            <a:ext cx="411676" cy="357897"/>
          </a:xfrm>
          <a:prstGeom prst="rect">
            <a:avLst/>
          </a:prstGeom>
        </p:spPr>
      </p:pic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xmlns="" id="{36A30575-CD4B-4C37-A230-7F012DC70661}"/>
              </a:ext>
            </a:extLst>
          </p:cNvPr>
          <p:cNvCxnSpPr>
            <a:cxnSpLocks/>
          </p:cNvCxnSpPr>
          <p:nvPr userDrawn="1"/>
        </p:nvCxnSpPr>
        <p:spPr>
          <a:xfrm>
            <a:off x="2757486" y="317749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037E9530-5782-48DE-9FB5-D1D0EEA88BE9}"/>
              </a:ext>
            </a:extLst>
          </p:cNvPr>
          <p:cNvCxnSpPr>
            <a:cxnSpLocks/>
          </p:cNvCxnSpPr>
          <p:nvPr userDrawn="1"/>
        </p:nvCxnSpPr>
        <p:spPr>
          <a:xfrm>
            <a:off x="2755899" y="162174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ángulo 98">
            <a:extLst>
              <a:ext uri="{FF2B5EF4-FFF2-40B4-BE49-F238E27FC236}">
                <a16:creationId xmlns:a16="http://schemas.microsoft.com/office/drawing/2014/main" xmlns="" id="{08755BAC-CA5E-41A9-81DF-2A75BD0C7385}"/>
              </a:ext>
            </a:extLst>
          </p:cNvPr>
          <p:cNvSpPr/>
          <p:nvPr userDrawn="1"/>
        </p:nvSpPr>
        <p:spPr>
          <a:xfrm>
            <a:off x="2660649" y="-24158"/>
            <a:ext cx="3499996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algn="l"/>
            <a:r>
              <a:rPr lang="es-MX" sz="95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D8526D22-C16A-4B1F-9B49-C9FB9CA93389}"/>
              </a:ext>
            </a:extLst>
          </p:cNvPr>
          <p:cNvCxnSpPr>
            <a:cxnSpLocks/>
          </p:cNvCxnSpPr>
          <p:nvPr userDrawn="1"/>
        </p:nvCxnSpPr>
        <p:spPr>
          <a:xfrm>
            <a:off x="2757486" y="317749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9828022-30D1-4CBB-BE46-22D83B9BF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" y="59399"/>
            <a:ext cx="375184" cy="357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A02ACBD-25EC-4C16-9BA8-DC366C4966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8" y="90524"/>
            <a:ext cx="492232" cy="309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1EB770B-2E70-44B7-8151-E6A8D67B0C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" y="71903"/>
            <a:ext cx="337227" cy="33638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C436E618-32A4-461A-AD08-6B1698CAC50C}"/>
              </a:ext>
            </a:extLst>
          </p:cNvPr>
          <p:cNvCxnSpPr>
            <a:cxnSpLocks/>
          </p:cNvCxnSpPr>
          <p:nvPr userDrawn="1"/>
        </p:nvCxnSpPr>
        <p:spPr>
          <a:xfrm>
            <a:off x="-2810" y="497745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C8EDA74C-B4D1-49A4-ADE9-29C64F231932}"/>
              </a:ext>
            </a:extLst>
          </p:cNvPr>
          <p:cNvCxnSpPr>
            <a:cxnSpLocks/>
          </p:cNvCxnSpPr>
          <p:nvPr userDrawn="1"/>
        </p:nvCxnSpPr>
        <p:spPr>
          <a:xfrm>
            <a:off x="2755899" y="162174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720D2640-E69C-4B10-A798-B48EF49A5213}"/>
              </a:ext>
            </a:extLst>
          </p:cNvPr>
          <p:cNvCxnSpPr>
            <a:cxnSpLocks/>
          </p:cNvCxnSpPr>
          <p:nvPr userDrawn="1"/>
        </p:nvCxnSpPr>
        <p:spPr>
          <a:xfrm>
            <a:off x="-6351" y="10257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DFB6DE56-7984-4334-8BEE-73738CA31A10}"/>
              </a:ext>
            </a:extLst>
          </p:cNvPr>
          <p:cNvSpPr/>
          <p:nvPr userDrawn="1"/>
        </p:nvSpPr>
        <p:spPr>
          <a:xfrm>
            <a:off x="2660649" y="-24158"/>
            <a:ext cx="3499996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algn="l"/>
            <a:r>
              <a:rPr lang="es-MX" sz="95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45" name="Group 541">
            <a:extLst>
              <a:ext uri="{FF2B5EF4-FFF2-40B4-BE49-F238E27FC236}">
                <a16:creationId xmlns:a16="http://schemas.microsoft.com/office/drawing/2014/main" xmlns="" id="{1D88BA19-C37A-4AA9-8327-212D364CBEC1}"/>
              </a:ext>
            </a:extLst>
          </p:cNvPr>
          <p:cNvGrpSpPr/>
          <p:nvPr userDrawn="1"/>
        </p:nvGrpSpPr>
        <p:grpSpPr>
          <a:xfrm>
            <a:off x="1330559" y="85303"/>
            <a:ext cx="337226" cy="336381"/>
            <a:chOff x="0" y="0"/>
            <a:chExt cx="5967083" cy="6423062"/>
          </a:xfrm>
          <a:solidFill>
            <a:schemeClr val="bg1"/>
          </a:solidFill>
        </p:grpSpPr>
        <p:sp>
          <p:nvSpPr>
            <p:cNvPr id="46" name="Shape 6">
              <a:extLst>
                <a:ext uri="{FF2B5EF4-FFF2-40B4-BE49-F238E27FC236}">
                  <a16:creationId xmlns:a16="http://schemas.microsoft.com/office/drawing/2014/main" xmlns="" id="{45C95A89-8ABC-4372-9C5B-A66C6089CDB4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7" name="Shape 7">
              <a:extLst>
                <a:ext uri="{FF2B5EF4-FFF2-40B4-BE49-F238E27FC236}">
                  <a16:creationId xmlns:a16="http://schemas.microsoft.com/office/drawing/2014/main" xmlns="" id="{E7ADF329-01AD-4C70-BBEF-965B268AFC99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8">
              <a:extLst>
                <a:ext uri="{FF2B5EF4-FFF2-40B4-BE49-F238E27FC236}">
                  <a16:creationId xmlns:a16="http://schemas.microsoft.com/office/drawing/2014/main" xmlns="" id="{EB92151B-CB7D-438B-8500-2FFC01D68076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9">
              <a:extLst>
                <a:ext uri="{FF2B5EF4-FFF2-40B4-BE49-F238E27FC236}">
                  <a16:creationId xmlns:a16="http://schemas.microsoft.com/office/drawing/2014/main" xmlns="" id="{72FDA375-C2B0-480C-AD93-579583B575FD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0" name="Shape 10">
              <a:extLst>
                <a:ext uri="{FF2B5EF4-FFF2-40B4-BE49-F238E27FC236}">
                  <a16:creationId xmlns:a16="http://schemas.microsoft.com/office/drawing/2014/main" xmlns="" id="{AA99ABF0-B437-4C41-AE5F-148F5918F333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1" name="Shape 11">
              <a:extLst>
                <a:ext uri="{FF2B5EF4-FFF2-40B4-BE49-F238E27FC236}">
                  <a16:creationId xmlns:a16="http://schemas.microsoft.com/office/drawing/2014/main" xmlns="" id="{D70A1694-7C28-4CED-9193-5E3CA25AC8A5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12">
              <a:extLst>
                <a:ext uri="{FF2B5EF4-FFF2-40B4-BE49-F238E27FC236}">
                  <a16:creationId xmlns:a16="http://schemas.microsoft.com/office/drawing/2014/main" xmlns="" id="{AC1F88EB-DD3D-43E3-931A-4F645F039694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13">
              <a:extLst>
                <a:ext uri="{FF2B5EF4-FFF2-40B4-BE49-F238E27FC236}">
                  <a16:creationId xmlns:a16="http://schemas.microsoft.com/office/drawing/2014/main" xmlns="" id="{15B6FB87-F034-4E5C-A5E2-F60FDA5F23C2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14">
              <a:extLst>
                <a:ext uri="{FF2B5EF4-FFF2-40B4-BE49-F238E27FC236}">
                  <a16:creationId xmlns:a16="http://schemas.microsoft.com/office/drawing/2014/main" xmlns="" id="{5E3AA017-78EF-4805-AE84-A7211FA2DCEA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15">
              <a:extLst>
                <a:ext uri="{FF2B5EF4-FFF2-40B4-BE49-F238E27FC236}">
                  <a16:creationId xmlns:a16="http://schemas.microsoft.com/office/drawing/2014/main" xmlns="" id="{65E9CD70-B2E8-4ACB-BD2A-B5469EF0C3D4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16">
              <a:extLst>
                <a:ext uri="{FF2B5EF4-FFF2-40B4-BE49-F238E27FC236}">
                  <a16:creationId xmlns:a16="http://schemas.microsoft.com/office/drawing/2014/main" xmlns="" id="{6401F247-B66A-46CD-A25C-1F5619B41E63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17">
              <a:extLst>
                <a:ext uri="{FF2B5EF4-FFF2-40B4-BE49-F238E27FC236}">
                  <a16:creationId xmlns:a16="http://schemas.microsoft.com/office/drawing/2014/main" xmlns="" id="{3DA925E9-E023-440E-A1FE-5E91CCB54601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18">
              <a:extLst>
                <a:ext uri="{FF2B5EF4-FFF2-40B4-BE49-F238E27FC236}">
                  <a16:creationId xmlns:a16="http://schemas.microsoft.com/office/drawing/2014/main" xmlns="" id="{4614567A-246E-4D13-8345-630FA53C9BD2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19">
              <a:extLst>
                <a:ext uri="{FF2B5EF4-FFF2-40B4-BE49-F238E27FC236}">
                  <a16:creationId xmlns:a16="http://schemas.microsoft.com/office/drawing/2014/main" xmlns="" id="{5974AEE8-4F60-4EC7-8ACD-3952704A6110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20">
              <a:extLst>
                <a:ext uri="{FF2B5EF4-FFF2-40B4-BE49-F238E27FC236}">
                  <a16:creationId xmlns:a16="http://schemas.microsoft.com/office/drawing/2014/main" xmlns="" id="{FBA37B67-44CD-4434-AE34-191E9F459C1D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1">
              <a:extLst>
                <a:ext uri="{FF2B5EF4-FFF2-40B4-BE49-F238E27FC236}">
                  <a16:creationId xmlns:a16="http://schemas.microsoft.com/office/drawing/2014/main" xmlns="" id="{3E18BBED-C236-473E-B2B8-60462126518A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22">
              <a:extLst>
                <a:ext uri="{FF2B5EF4-FFF2-40B4-BE49-F238E27FC236}">
                  <a16:creationId xmlns:a16="http://schemas.microsoft.com/office/drawing/2014/main" xmlns="" id="{22B5FA48-CD23-4A19-BF8E-6F79158640C2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23">
              <a:extLst>
                <a:ext uri="{FF2B5EF4-FFF2-40B4-BE49-F238E27FC236}">
                  <a16:creationId xmlns:a16="http://schemas.microsoft.com/office/drawing/2014/main" xmlns="" id="{9E78E1D0-863D-4816-811D-2FDAA2340D9A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24">
              <a:extLst>
                <a:ext uri="{FF2B5EF4-FFF2-40B4-BE49-F238E27FC236}">
                  <a16:creationId xmlns:a16="http://schemas.microsoft.com/office/drawing/2014/main" xmlns="" id="{31A0FE0F-BC07-4925-B009-11843205CAF1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25">
              <a:extLst>
                <a:ext uri="{FF2B5EF4-FFF2-40B4-BE49-F238E27FC236}">
                  <a16:creationId xmlns:a16="http://schemas.microsoft.com/office/drawing/2014/main" xmlns="" id="{A21A6515-D44E-46AB-BDEE-BDA6F549B19F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26">
              <a:extLst>
                <a:ext uri="{FF2B5EF4-FFF2-40B4-BE49-F238E27FC236}">
                  <a16:creationId xmlns:a16="http://schemas.microsoft.com/office/drawing/2014/main" xmlns="" id="{5C4AA04C-30B8-41FB-A7D7-894A6D88D17D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27">
              <a:extLst>
                <a:ext uri="{FF2B5EF4-FFF2-40B4-BE49-F238E27FC236}">
                  <a16:creationId xmlns:a16="http://schemas.microsoft.com/office/drawing/2014/main" xmlns="" id="{22C532A6-4172-48C8-9FE2-72FAEFD44280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28">
              <a:extLst>
                <a:ext uri="{FF2B5EF4-FFF2-40B4-BE49-F238E27FC236}">
                  <a16:creationId xmlns:a16="http://schemas.microsoft.com/office/drawing/2014/main" xmlns="" id="{F01104D0-0AF0-40AD-A58C-2EA5C74FE087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29">
              <a:extLst>
                <a:ext uri="{FF2B5EF4-FFF2-40B4-BE49-F238E27FC236}">
                  <a16:creationId xmlns:a16="http://schemas.microsoft.com/office/drawing/2014/main" xmlns="" id="{135C1128-4A0F-4C8F-B06F-CDF10A418E3F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30">
              <a:extLst>
                <a:ext uri="{FF2B5EF4-FFF2-40B4-BE49-F238E27FC236}">
                  <a16:creationId xmlns:a16="http://schemas.microsoft.com/office/drawing/2014/main" xmlns="" id="{1F5FBED2-EBBC-4779-986A-97259D67EFD9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559">
              <a:extLst>
                <a:ext uri="{FF2B5EF4-FFF2-40B4-BE49-F238E27FC236}">
                  <a16:creationId xmlns:a16="http://schemas.microsoft.com/office/drawing/2014/main" xmlns="" id="{9C8B3CB2-DF24-4FA2-9496-652AC40FD247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32">
              <a:extLst>
                <a:ext uri="{FF2B5EF4-FFF2-40B4-BE49-F238E27FC236}">
                  <a16:creationId xmlns:a16="http://schemas.microsoft.com/office/drawing/2014/main" xmlns="" id="{FA996427-58C2-4263-8986-E3382DF66CD1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33">
              <a:extLst>
                <a:ext uri="{FF2B5EF4-FFF2-40B4-BE49-F238E27FC236}">
                  <a16:creationId xmlns:a16="http://schemas.microsoft.com/office/drawing/2014/main" xmlns="" id="{1A1B671C-14C2-4407-9CCE-61A30B9ACC7A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34">
              <a:extLst>
                <a:ext uri="{FF2B5EF4-FFF2-40B4-BE49-F238E27FC236}">
                  <a16:creationId xmlns:a16="http://schemas.microsoft.com/office/drawing/2014/main" xmlns="" id="{E15E3229-23F7-4A40-BFD0-2B2480C9D488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35">
              <a:extLst>
                <a:ext uri="{FF2B5EF4-FFF2-40B4-BE49-F238E27FC236}">
                  <a16:creationId xmlns:a16="http://schemas.microsoft.com/office/drawing/2014/main" xmlns="" id="{59DD8A01-5AD0-40D5-9C8C-67C03E45E005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36">
              <a:extLst>
                <a:ext uri="{FF2B5EF4-FFF2-40B4-BE49-F238E27FC236}">
                  <a16:creationId xmlns:a16="http://schemas.microsoft.com/office/drawing/2014/main" xmlns="" id="{06E25AE1-75A4-4D10-BD06-359389463680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37">
              <a:extLst>
                <a:ext uri="{FF2B5EF4-FFF2-40B4-BE49-F238E27FC236}">
                  <a16:creationId xmlns:a16="http://schemas.microsoft.com/office/drawing/2014/main" xmlns="" id="{1C50C0C3-76C2-4C87-A921-AEA62D307A83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38">
              <a:extLst>
                <a:ext uri="{FF2B5EF4-FFF2-40B4-BE49-F238E27FC236}">
                  <a16:creationId xmlns:a16="http://schemas.microsoft.com/office/drawing/2014/main" xmlns="" id="{B60F6CB6-479F-45BE-B8A3-82C54E7A25D2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39">
              <a:extLst>
                <a:ext uri="{FF2B5EF4-FFF2-40B4-BE49-F238E27FC236}">
                  <a16:creationId xmlns:a16="http://schemas.microsoft.com/office/drawing/2014/main" xmlns="" id="{B4CBFFE9-534C-4B05-8354-A092032C21DD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40">
              <a:extLst>
                <a:ext uri="{FF2B5EF4-FFF2-40B4-BE49-F238E27FC236}">
                  <a16:creationId xmlns:a16="http://schemas.microsoft.com/office/drawing/2014/main" xmlns="" id="{41817B05-5E08-41C0-BC86-C97858306620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5" name="Shape 560">
              <a:extLst>
                <a:ext uri="{FF2B5EF4-FFF2-40B4-BE49-F238E27FC236}">
                  <a16:creationId xmlns:a16="http://schemas.microsoft.com/office/drawing/2014/main" xmlns="" id="{34DD87A8-84D3-4F55-BB2A-5D61B31E9475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6" name="Shape 42">
              <a:extLst>
                <a:ext uri="{FF2B5EF4-FFF2-40B4-BE49-F238E27FC236}">
                  <a16:creationId xmlns:a16="http://schemas.microsoft.com/office/drawing/2014/main" xmlns="" id="{607E9491-454E-4A80-B75A-7A8A481475F9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7" name="Shape 561">
              <a:extLst>
                <a:ext uri="{FF2B5EF4-FFF2-40B4-BE49-F238E27FC236}">
                  <a16:creationId xmlns:a16="http://schemas.microsoft.com/office/drawing/2014/main" xmlns="" id="{953D0E1C-C4FA-426D-9CE0-BA89B0BF2C3D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8" name="Shape 44">
              <a:extLst>
                <a:ext uri="{FF2B5EF4-FFF2-40B4-BE49-F238E27FC236}">
                  <a16:creationId xmlns:a16="http://schemas.microsoft.com/office/drawing/2014/main" xmlns="" id="{F06EA98A-9F9B-4079-B3E3-E66E7240070D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9" name="Shape 45">
              <a:extLst>
                <a:ext uri="{FF2B5EF4-FFF2-40B4-BE49-F238E27FC236}">
                  <a16:creationId xmlns:a16="http://schemas.microsoft.com/office/drawing/2014/main" xmlns="" id="{1D277707-4C7D-4E9A-8362-340C4EB763C3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0" name="Shape 46">
              <a:extLst>
                <a:ext uri="{FF2B5EF4-FFF2-40B4-BE49-F238E27FC236}">
                  <a16:creationId xmlns:a16="http://schemas.microsoft.com/office/drawing/2014/main" xmlns="" id="{A7D741EE-BD1C-408D-9827-FB926DE1A4B2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1" name="Shape 47">
              <a:extLst>
                <a:ext uri="{FF2B5EF4-FFF2-40B4-BE49-F238E27FC236}">
                  <a16:creationId xmlns:a16="http://schemas.microsoft.com/office/drawing/2014/main" xmlns="" id="{CA009A8E-BBE2-431B-9C41-EE9CDC992D2D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2" name="Shape 48">
              <a:extLst>
                <a:ext uri="{FF2B5EF4-FFF2-40B4-BE49-F238E27FC236}">
                  <a16:creationId xmlns:a16="http://schemas.microsoft.com/office/drawing/2014/main" xmlns="" id="{2DAAA136-7FC1-478F-950B-129887F96BF4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3" name="Shape 49">
              <a:extLst>
                <a:ext uri="{FF2B5EF4-FFF2-40B4-BE49-F238E27FC236}">
                  <a16:creationId xmlns:a16="http://schemas.microsoft.com/office/drawing/2014/main" xmlns="" id="{3398FB78-3615-409A-AFE8-7485CD812137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4" name="Shape 50">
              <a:extLst>
                <a:ext uri="{FF2B5EF4-FFF2-40B4-BE49-F238E27FC236}">
                  <a16:creationId xmlns:a16="http://schemas.microsoft.com/office/drawing/2014/main" xmlns="" id="{DDB56A7A-C6D5-409D-B2D7-E465AC4FE3D0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95" name="Imagen 94">
            <a:extLst>
              <a:ext uri="{FF2B5EF4-FFF2-40B4-BE49-F238E27FC236}">
                <a16:creationId xmlns:a16="http://schemas.microsoft.com/office/drawing/2014/main" xmlns="" id="{28F7496F-B2CB-433A-BFEC-0E67E1299D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2" y="5183"/>
            <a:ext cx="492561" cy="4925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D91B931A-CC87-405C-A03B-D26DEF07B8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96" y="75991"/>
            <a:ext cx="411676" cy="3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ángulo 94">
            <a:extLst>
              <a:ext uri="{FF2B5EF4-FFF2-40B4-BE49-F238E27FC236}">
                <a16:creationId xmlns:a16="http://schemas.microsoft.com/office/drawing/2014/main" xmlns="" id="{F9BE9BF5-0672-4FAB-9501-20CE3E2E75E7}"/>
              </a:ext>
            </a:extLst>
          </p:cNvPr>
          <p:cNvSpPr/>
          <p:nvPr userDrawn="1"/>
        </p:nvSpPr>
        <p:spPr>
          <a:xfrm>
            <a:off x="-1" y="1"/>
            <a:ext cx="6099175" cy="454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C2A4C2A9-ACD5-4B59-8399-9D16A1CED0D0}"/>
              </a:ext>
            </a:extLst>
          </p:cNvPr>
          <p:cNvCxnSpPr>
            <a:cxnSpLocks/>
          </p:cNvCxnSpPr>
          <p:nvPr userDrawn="1"/>
        </p:nvCxnSpPr>
        <p:spPr>
          <a:xfrm>
            <a:off x="3216705" y="136908"/>
            <a:ext cx="2880000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>
            <a:extLst>
              <a:ext uri="{FF2B5EF4-FFF2-40B4-BE49-F238E27FC236}">
                <a16:creationId xmlns:a16="http://schemas.microsoft.com/office/drawing/2014/main" xmlns="" id="{8BDB3C98-B450-42BB-9726-2C05FDDDE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78" y="30642"/>
            <a:ext cx="608271" cy="378335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3280BC51-A331-46DA-BEBF-582A7C8FE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48" y="35139"/>
            <a:ext cx="373813" cy="372879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13954255-7B8B-4D42-8CA5-F0AF12C95E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31" y="12374"/>
            <a:ext cx="459306" cy="442003"/>
          </a:xfrm>
          <a:prstGeom prst="rect">
            <a:avLst/>
          </a:prstGeom>
        </p:spPr>
      </p:pic>
      <p:grpSp>
        <p:nvGrpSpPr>
          <p:cNvPr id="100" name="Group 541">
            <a:extLst>
              <a:ext uri="{FF2B5EF4-FFF2-40B4-BE49-F238E27FC236}">
                <a16:creationId xmlns:a16="http://schemas.microsoft.com/office/drawing/2014/main" xmlns="" id="{BCD48ED3-FBDE-499D-9A15-37798AA9BD80}"/>
              </a:ext>
            </a:extLst>
          </p:cNvPr>
          <p:cNvGrpSpPr/>
          <p:nvPr userDrawn="1"/>
        </p:nvGrpSpPr>
        <p:grpSpPr>
          <a:xfrm>
            <a:off x="1707935" y="32801"/>
            <a:ext cx="373814" cy="372879"/>
            <a:chOff x="0" y="0"/>
            <a:chExt cx="5967083" cy="6423062"/>
          </a:xfrm>
          <a:solidFill>
            <a:srgbClr val="244774"/>
          </a:solidFill>
        </p:grpSpPr>
        <p:sp>
          <p:nvSpPr>
            <p:cNvPr id="101" name="Shape 6">
              <a:extLst>
                <a:ext uri="{FF2B5EF4-FFF2-40B4-BE49-F238E27FC236}">
                  <a16:creationId xmlns:a16="http://schemas.microsoft.com/office/drawing/2014/main" xmlns="" id="{7F6409C1-2D85-44DA-AE04-7FCACD4AA1F1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2" name="Shape 7">
              <a:extLst>
                <a:ext uri="{FF2B5EF4-FFF2-40B4-BE49-F238E27FC236}">
                  <a16:creationId xmlns:a16="http://schemas.microsoft.com/office/drawing/2014/main" xmlns="" id="{25E26713-2A2D-44E5-B5F3-37C9BFDA9360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3" name="Shape 8">
              <a:extLst>
                <a:ext uri="{FF2B5EF4-FFF2-40B4-BE49-F238E27FC236}">
                  <a16:creationId xmlns:a16="http://schemas.microsoft.com/office/drawing/2014/main" xmlns="" id="{8CDCC6F3-4F6A-428E-8199-FCAA9CF2DF64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4" name="Shape 9">
              <a:extLst>
                <a:ext uri="{FF2B5EF4-FFF2-40B4-BE49-F238E27FC236}">
                  <a16:creationId xmlns:a16="http://schemas.microsoft.com/office/drawing/2014/main" xmlns="" id="{B2338608-0CDA-471C-8227-2EEFA25E40D1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5" name="Shape 10">
              <a:extLst>
                <a:ext uri="{FF2B5EF4-FFF2-40B4-BE49-F238E27FC236}">
                  <a16:creationId xmlns:a16="http://schemas.microsoft.com/office/drawing/2014/main" xmlns="" id="{E04B0E8D-CB63-4B0B-8198-4C08BADEF97B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6" name="Shape 11">
              <a:extLst>
                <a:ext uri="{FF2B5EF4-FFF2-40B4-BE49-F238E27FC236}">
                  <a16:creationId xmlns:a16="http://schemas.microsoft.com/office/drawing/2014/main" xmlns="" id="{BFF7AB75-1C07-4458-8D67-E8DEB8DED96A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7" name="Shape 12">
              <a:extLst>
                <a:ext uri="{FF2B5EF4-FFF2-40B4-BE49-F238E27FC236}">
                  <a16:creationId xmlns:a16="http://schemas.microsoft.com/office/drawing/2014/main" xmlns="" id="{AFBC59DF-21CB-4C66-B756-ABFA133FED62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8" name="Shape 13">
              <a:extLst>
                <a:ext uri="{FF2B5EF4-FFF2-40B4-BE49-F238E27FC236}">
                  <a16:creationId xmlns:a16="http://schemas.microsoft.com/office/drawing/2014/main" xmlns="" id="{FA268EC0-7A5B-471A-A78F-AB2BA96028EA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9" name="Shape 14">
              <a:extLst>
                <a:ext uri="{FF2B5EF4-FFF2-40B4-BE49-F238E27FC236}">
                  <a16:creationId xmlns:a16="http://schemas.microsoft.com/office/drawing/2014/main" xmlns="" id="{51D9AEE9-08F4-4606-8BE6-F54D5FD0C367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0" name="Shape 15">
              <a:extLst>
                <a:ext uri="{FF2B5EF4-FFF2-40B4-BE49-F238E27FC236}">
                  <a16:creationId xmlns:a16="http://schemas.microsoft.com/office/drawing/2014/main" xmlns="" id="{A163D5AD-2C2E-42D3-9A98-924489FE4881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1" name="Shape 16">
              <a:extLst>
                <a:ext uri="{FF2B5EF4-FFF2-40B4-BE49-F238E27FC236}">
                  <a16:creationId xmlns:a16="http://schemas.microsoft.com/office/drawing/2014/main" xmlns="" id="{63759EBF-ED35-4B2E-A61C-215398F1BA04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2" name="Shape 17">
              <a:extLst>
                <a:ext uri="{FF2B5EF4-FFF2-40B4-BE49-F238E27FC236}">
                  <a16:creationId xmlns:a16="http://schemas.microsoft.com/office/drawing/2014/main" xmlns="" id="{9AD0A9D7-1679-4B4C-BDF8-4410881B9030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3" name="Shape 18">
              <a:extLst>
                <a:ext uri="{FF2B5EF4-FFF2-40B4-BE49-F238E27FC236}">
                  <a16:creationId xmlns:a16="http://schemas.microsoft.com/office/drawing/2014/main" xmlns="" id="{2B3B1631-B1AB-4BC8-AEA3-46E545F1078F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4" name="Shape 19">
              <a:extLst>
                <a:ext uri="{FF2B5EF4-FFF2-40B4-BE49-F238E27FC236}">
                  <a16:creationId xmlns:a16="http://schemas.microsoft.com/office/drawing/2014/main" xmlns="" id="{EB89357F-67C7-4717-823A-476BE5EC169D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5" name="Shape 20">
              <a:extLst>
                <a:ext uri="{FF2B5EF4-FFF2-40B4-BE49-F238E27FC236}">
                  <a16:creationId xmlns:a16="http://schemas.microsoft.com/office/drawing/2014/main" xmlns="" id="{AF738FC7-13F6-45D5-905F-89B76101CC88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6" name="Shape 21">
              <a:extLst>
                <a:ext uri="{FF2B5EF4-FFF2-40B4-BE49-F238E27FC236}">
                  <a16:creationId xmlns:a16="http://schemas.microsoft.com/office/drawing/2014/main" xmlns="" id="{22DC2582-0374-4A1D-A7A9-3AE2EB95AEBF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7" name="Shape 22">
              <a:extLst>
                <a:ext uri="{FF2B5EF4-FFF2-40B4-BE49-F238E27FC236}">
                  <a16:creationId xmlns:a16="http://schemas.microsoft.com/office/drawing/2014/main" xmlns="" id="{CC9102B0-2AA1-4E28-9A0D-4B5FD9063689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8" name="Shape 23">
              <a:extLst>
                <a:ext uri="{FF2B5EF4-FFF2-40B4-BE49-F238E27FC236}">
                  <a16:creationId xmlns:a16="http://schemas.microsoft.com/office/drawing/2014/main" xmlns="" id="{7A09EC41-E1CC-4E80-A147-CFD7C3409B96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9" name="Shape 24">
              <a:extLst>
                <a:ext uri="{FF2B5EF4-FFF2-40B4-BE49-F238E27FC236}">
                  <a16:creationId xmlns:a16="http://schemas.microsoft.com/office/drawing/2014/main" xmlns="" id="{E0990CAB-8F68-4C5A-8427-A365AD1CE8A9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0" name="Shape 25">
              <a:extLst>
                <a:ext uri="{FF2B5EF4-FFF2-40B4-BE49-F238E27FC236}">
                  <a16:creationId xmlns:a16="http://schemas.microsoft.com/office/drawing/2014/main" xmlns="" id="{E64B4901-6B01-489E-ABA6-C040A3A1C1B0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1" name="Shape 26">
              <a:extLst>
                <a:ext uri="{FF2B5EF4-FFF2-40B4-BE49-F238E27FC236}">
                  <a16:creationId xmlns:a16="http://schemas.microsoft.com/office/drawing/2014/main" xmlns="" id="{E621089A-9ECF-47B5-9605-580FE2C0ED60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2" name="Shape 27">
              <a:extLst>
                <a:ext uri="{FF2B5EF4-FFF2-40B4-BE49-F238E27FC236}">
                  <a16:creationId xmlns:a16="http://schemas.microsoft.com/office/drawing/2014/main" xmlns="" id="{86B24ED7-6E51-40F1-BA7A-0444A031175D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3" name="Shape 28">
              <a:extLst>
                <a:ext uri="{FF2B5EF4-FFF2-40B4-BE49-F238E27FC236}">
                  <a16:creationId xmlns:a16="http://schemas.microsoft.com/office/drawing/2014/main" xmlns="" id="{90FEF71F-219C-41EC-B441-0517F28BD0AB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4" name="Shape 29">
              <a:extLst>
                <a:ext uri="{FF2B5EF4-FFF2-40B4-BE49-F238E27FC236}">
                  <a16:creationId xmlns:a16="http://schemas.microsoft.com/office/drawing/2014/main" xmlns="" id="{A83FC3B2-2356-4FE1-BF10-84DBC35B869D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5" name="Shape 30">
              <a:extLst>
                <a:ext uri="{FF2B5EF4-FFF2-40B4-BE49-F238E27FC236}">
                  <a16:creationId xmlns:a16="http://schemas.microsoft.com/office/drawing/2014/main" xmlns="" id="{D40C3E9B-C10F-4060-8E68-B9DE57AAC2A5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6" name="Shape 559">
              <a:extLst>
                <a:ext uri="{FF2B5EF4-FFF2-40B4-BE49-F238E27FC236}">
                  <a16:creationId xmlns:a16="http://schemas.microsoft.com/office/drawing/2014/main" xmlns="" id="{D23DB9AA-8129-47AF-9DFC-30574419926B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7" name="Shape 32">
              <a:extLst>
                <a:ext uri="{FF2B5EF4-FFF2-40B4-BE49-F238E27FC236}">
                  <a16:creationId xmlns:a16="http://schemas.microsoft.com/office/drawing/2014/main" xmlns="" id="{2758B6DE-2961-49B0-BEFE-D8ED18CB2719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8" name="Shape 33">
              <a:extLst>
                <a:ext uri="{FF2B5EF4-FFF2-40B4-BE49-F238E27FC236}">
                  <a16:creationId xmlns:a16="http://schemas.microsoft.com/office/drawing/2014/main" xmlns="" id="{FD2B8CCF-E4F7-4BBC-B473-632A57F0F381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9" name="Shape 34">
              <a:extLst>
                <a:ext uri="{FF2B5EF4-FFF2-40B4-BE49-F238E27FC236}">
                  <a16:creationId xmlns:a16="http://schemas.microsoft.com/office/drawing/2014/main" xmlns="" id="{7F9DD117-07DC-45E1-8AF9-30B9B09F944A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0" name="Shape 35">
              <a:extLst>
                <a:ext uri="{FF2B5EF4-FFF2-40B4-BE49-F238E27FC236}">
                  <a16:creationId xmlns:a16="http://schemas.microsoft.com/office/drawing/2014/main" xmlns="" id="{A8071425-0EE6-4743-8CAD-BB60270A6296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1" name="Shape 36">
              <a:extLst>
                <a:ext uri="{FF2B5EF4-FFF2-40B4-BE49-F238E27FC236}">
                  <a16:creationId xmlns:a16="http://schemas.microsoft.com/office/drawing/2014/main" xmlns="" id="{4A719FE1-7820-4262-8DC1-3BAAC31026EC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2" name="Shape 37">
              <a:extLst>
                <a:ext uri="{FF2B5EF4-FFF2-40B4-BE49-F238E27FC236}">
                  <a16:creationId xmlns:a16="http://schemas.microsoft.com/office/drawing/2014/main" xmlns="" id="{CEE0CFBD-8900-4714-AFD7-0C0924BB9559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3" name="Shape 38">
              <a:extLst>
                <a:ext uri="{FF2B5EF4-FFF2-40B4-BE49-F238E27FC236}">
                  <a16:creationId xmlns:a16="http://schemas.microsoft.com/office/drawing/2014/main" xmlns="" id="{754FAB0C-19D4-40E0-BF0C-D1165A51C846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4" name="Shape 39">
              <a:extLst>
                <a:ext uri="{FF2B5EF4-FFF2-40B4-BE49-F238E27FC236}">
                  <a16:creationId xmlns:a16="http://schemas.microsoft.com/office/drawing/2014/main" xmlns="" id="{4D726052-2FF9-4FCC-9C4C-D4092C5770B6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5" name="Shape 40">
              <a:extLst>
                <a:ext uri="{FF2B5EF4-FFF2-40B4-BE49-F238E27FC236}">
                  <a16:creationId xmlns:a16="http://schemas.microsoft.com/office/drawing/2014/main" xmlns="" id="{34531AA0-A37E-4508-97A7-E514033CBBD2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6" name="Shape 560">
              <a:extLst>
                <a:ext uri="{FF2B5EF4-FFF2-40B4-BE49-F238E27FC236}">
                  <a16:creationId xmlns:a16="http://schemas.microsoft.com/office/drawing/2014/main" xmlns="" id="{9B1A181D-D1F3-4485-B7A0-59B56037648C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7" name="Shape 42">
              <a:extLst>
                <a:ext uri="{FF2B5EF4-FFF2-40B4-BE49-F238E27FC236}">
                  <a16:creationId xmlns:a16="http://schemas.microsoft.com/office/drawing/2014/main" xmlns="" id="{A085B5E4-28A6-451D-9336-BB62D25BBEA7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8" name="Shape 561">
              <a:extLst>
                <a:ext uri="{FF2B5EF4-FFF2-40B4-BE49-F238E27FC236}">
                  <a16:creationId xmlns:a16="http://schemas.microsoft.com/office/drawing/2014/main" xmlns="" id="{E6C384C3-4AF2-40E4-8545-31E7BB098513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9" name="Shape 44">
              <a:extLst>
                <a:ext uri="{FF2B5EF4-FFF2-40B4-BE49-F238E27FC236}">
                  <a16:creationId xmlns:a16="http://schemas.microsoft.com/office/drawing/2014/main" xmlns="" id="{B6DB9206-F936-497A-8B30-A29FE22CD910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0" name="Shape 45">
              <a:extLst>
                <a:ext uri="{FF2B5EF4-FFF2-40B4-BE49-F238E27FC236}">
                  <a16:creationId xmlns:a16="http://schemas.microsoft.com/office/drawing/2014/main" xmlns="" id="{53AFCDF4-FD53-4B28-9FD4-F46B5760B432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1" name="Shape 46">
              <a:extLst>
                <a:ext uri="{FF2B5EF4-FFF2-40B4-BE49-F238E27FC236}">
                  <a16:creationId xmlns:a16="http://schemas.microsoft.com/office/drawing/2014/main" xmlns="" id="{128542B7-D9F4-45DF-A4B1-FCC29743460E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2" name="Shape 47">
              <a:extLst>
                <a:ext uri="{FF2B5EF4-FFF2-40B4-BE49-F238E27FC236}">
                  <a16:creationId xmlns:a16="http://schemas.microsoft.com/office/drawing/2014/main" xmlns="" id="{554ABD8C-4C22-4779-9712-B3A468921BEA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3" name="Shape 48">
              <a:extLst>
                <a:ext uri="{FF2B5EF4-FFF2-40B4-BE49-F238E27FC236}">
                  <a16:creationId xmlns:a16="http://schemas.microsoft.com/office/drawing/2014/main" xmlns="" id="{61E146FA-DD8B-41CE-9060-4D26A4093677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4" name="Shape 49">
              <a:extLst>
                <a:ext uri="{FF2B5EF4-FFF2-40B4-BE49-F238E27FC236}">
                  <a16:creationId xmlns:a16="http://schemas.microsoft.com/office/drawing/2014/main" xmlns="" id="{4FCE55E1-A86F-4544-8C6A-09FB0A035135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5" name="Shape 50">
              <a:extLst>
                <a:ext uri="{FF2B5EF4-FFF2-40B4-BE49-F238E27FC236}">
                  <a16:creationId xmlns:a16="http://schemas.microsoft.com/office/drawing/2014/main" xmlns="" id="{3E14862D-092D-4AE4-A177-B3C97AD96F57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146" name="Imagen 145">
            <a:extLst>
              <a:ext uri="{FF2B5EF4-FFF2-40B4-BE49-F238E27FC236}">
                <a16:creationId xmlns:a16="http://schemas.microsoft.com/office/drawing/2014/main" xmlns="" id="{B0807FF2-E40C-4A68-99C1-8C58B0DB51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28" y="30765"/>
            <a:ext cx="491443" cy="408889"/>
          </a:xfrm>
          <a:prstGeom prst="rect">
            <a:avLst/>
          </a:prstGeom>
        </p:spPr>
      </p:pic>
      <p:sp>
        <p:nvSpPr>
          <p:cNvPr id="147" name="Rectángulo 146">
            <a:extLst>
              <a:ext uri="{FF2B5EF4-FFF2-40B4-BE49-F238E27FC236}">
                <a16:creationId xmlns:a16="http://schemas.microsoft.com/office/drawing/2014/main" xmlns="" id="{52774B79-D83A-42CD-A0E8-452156754BDA}"/>
              </a:ext>
            </a:extLst>
          </p:cNvPr>
          <p:cNvSpPr/>
          <p:nvPr userDrawn="1"/>
        </p:nvSpPr>
        <p:spPr>
          <a:xfrm>
            <a:off x="3123144" y="-46313"/>
            <a:ext cx="3102985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950" b="1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CO" sz="100" b="1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xmlns="" id="{3E771306-B345-41F2-B4F5-7ABC7C28CCCE}"/>
              </a:ext>
            </a:extLst>
          </p:cNvPr>
          <p:cNvCxnSpPr>
            <a:cxnSpLocks/>
          </p:cNvCxnSpPr>
          <p:nvPr userDrawn="1"/>
        </p:nvCxnSpPr>
        <p:spPr>
          <a:xfrm>
            <a:off x="3222309" y="299940"/>
            <a:ext cx="2880000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Imagen 148">
            <a:extLst>
              <a:ext uri="{FF2B5EF4-FFF2-40B4-BE49-F238E27FC236}">
                <a16:creationId xmlns:a16="http://schemas.microsoft.com/office/drawing/2014/main" xmlns="" id="{ED9509C7-3C58-42A0-A3F7-36B0B1ACA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9235" r="12047" b="10626"/>
          <a:stretch/>
        </p:blipFill>
        <p:spPr>
          <a:xfrm>
            <a:off x="2730884" y="36456"/>
            <a:ext cx="349297" cy="368607"/>
          </a:xfrm>
          <a:prstGeom prst="rect">
            <a:avLst/>
          </a:prstGeom>
        </p:spPr>
      </p:pic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xmlns="" id="{2C4846F8-2446-4504-8A0D-46EF68872FF1}"/>
              </a:ext>
            </a:extLst>
          </p:cNvPr>
          <p:cNvCxnSpPr>
            <a:cxnSpLocks/>
          </p:cNvCxnSpPr>
          <p:nvPr userDrawn="1"/>
        </p:nvCxnSpPr>
        <p:spPr>
          <a:xfrm>
            <a:off x="-2810" y="497745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7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77E5F24-D7EA-48E0-8A36-DCD2F5597109}"/>
              </a:ext>
            </a:extLst>
          </p:cNvPr>
          <p:cNvSpPr txBox="1"/>
          <p:nvPr userDrawn="1"/>
        </p:nvSpPr>
        <p:spPr>
          <a:xfrm>
            <a:off x="873023" y="1113760"/>
            <a:ext cx="424229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r">
              <a:defRPr sz="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s-CO" sz="2000" i="0" dirty="0"/>
              <a:t>MUCHAS GRACIAS  </a:t>
            </a:r>
          </a:p>
          <a:p>
            <a:pPr lvl="0" algn="ctr"/>
            <a:r>
              <a:rPr lang="es-CO" sz="900" i="0" dirty="0"/>
              <a:t>………………………………...............…………..</a:t>
            </a:r>
            <a:endParaRPr lang="es-CO" sz="1400" i="0" dirty="0"/>
          </a:p>
          <a:p>
            <a:pPr lvl="0" algn="ctr"/>
            <a:r>
              <a:rPr lang="es-CO" sz="2000" i="0" dirty="0"/>
              <a:t>THANK YOU</a:t>
            </a:r>
          </a:p>
          <a:p>
            <a:pPr lvl="0" algn="ctr"/>
            <a:r>
              <a:rPr lang="es-CO" sz="900" i="0" dirty="0"/>
              <a:t>………………………………….</a:t>
            </a:r>
            <a:endParaRPr lang="es-CO" sz="2000" i="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MERCI BEAUCOUP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xmlns="" id="{F749A850-5672-4E43-80F4-8F37F2B948C2}"/>
              </a:ext>
            </a:extLst>
          </p:cNvPr>
          <p:cNvSpPr txBox="1"/>
          <p:nvPr userDrawn="1"/>
        </p:nvSpPr>
        <p:spPr>
          <a:xfrm>
            <a:off x="2430771" y="3010054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39850452-022B-4CBF-B5ED-26E175CEFB59}"/>
              </a:ext>
            </a:extLst>
          </p:cNvPr>
          <p:cNvCxnSpPr>
            <a:cxnSpLocks/>
          </p:cNvCxnSpPr>
          <p:nvPr userDrawn="1"/>
        </p:nvCxnSpPr>
        <p:spPr>
          <a:xfrm>
            <a:off x="0" y="321840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oogle Shape;9000;p92">
            <a:extLst>
              <a:ext uri="{FF2B5EF4-FFF2-40B4-BE49-F238E27FC236}">
                <a16:creationId xmlns:a16="http://schemas.microsoft.com/office/drawing/2014/main" xmlns="" id="{CC50E377-9AB7-40C6-91C4-91AF4B1CC6A0}"/>
              </a:ext>
            </a:extLst>
          </p:cNvPr>
          <p:cNvGrpSpPr/>
          <p:nvPr userDrawn="1"/>
        </p:nvGrpSpPr>
        <p:grpSpPr>
          <a:xfrm>
            <a:off x="4556818" y="3259515"/>
            <a:ext cx="139004" cy="141412"/>
            <a:chOff x="266768" y="1721375"/>
            <a:chExt cx="397907" cy="397887"/>
          </a:xfrm>
          <a:solidFill>
            <a:schemeClr val="bg1"/>
          </a:solidFill>
        </p:grpSpPr>
        <p:sp>
          <p:nvSpPr>
            <p:cNvPr id="30" name="Google Shape;9001;p92">
              <a:extLst>
                <a:ext uri="{FF2B5EF4-FFF2-40B4-BE49-F238E27FC236}">
                  <a16:creationId xmlns:a16="http://schemas.microsoft.com/office/drawing/2014/main" xmlns="" id="{D67B6102-0B6A-4FFE-8EAA-02D47E91D2C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Google Shape;9002;p92">
              <a:extLst>
                <a:ext uri="{FF2B5EF4-FFF2-40B4-BE49-F238E27FC236}">
                  <a16:creationId xmlns:a16="http://schemas.microsoft.com/office/drawing/2014/main" xmlns="" id="{988B5C31-57D9-4FAB-867F-EC1013F24223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oogle Shape;9003;p92">
            <a:extLst>
              <a:ext uri="{FF2B5EF4-FFF2-40B4-BE49-F238E27FC236}">
                <a16:creationId xmlns:a16="http://schemas.microsoft.com/office/drawing/2014/main" xmlns="" id="{35229AFC-7A95-4854-9DF5-BE046E20537D}"/>
              </a:ext>
            </a:extLst>
          </p:cNvPr>
          <p:cNvGrpSpPr/>
          <p:nvPr userDrawn="1"/>
        </p:nvGrpSpPr>
        <p:grpSpPr>
          <a:xfrm>
            <a:off x="4920356" y="3262263"/>
            <a:ext cx="134613" cy="138499"/>
            <a:chOff x="864491" y="1723250"/>
            <a:chExt cx="397866" cy="397887"/>
          </a:xfrm>
          <a:solidFill>
            <a:schemeClr val="bg1"/>
          </a:solidFill>
        </p:grpSpPr>
        <p:sp>
          <p:nvSpPr>
            <p:cNvPr id="33" name="Google Shape;9004;p92">
              <a:extLst>
                <a:ext uri="{FF2B5EF4-FFF2-40B4-BE49-F238E27FC236}">
                  <a16:creationId xmlns:a16="http://schemas.microsoft.com/office/drawing/2014/main" xmlns="" id="{90655CC9-54C1-469C-982A-46AF46D4C8A1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Google Shape;9005;p92">
              <a:extLst>
                <a:ext uri="{FF2B5EF4-FFF2-40B4-BE49-F238E27FC236}">
                  <a16:creationId xmlns:a16="http://schemas.microsoft.com/office/drawing/2014/main" xmlns="" id="{DF6DF915-4EB5-4609-85B8-456E77A0F3EC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Google Shape;9006;p92">
              <a:extLst>
                <a:ext uri="{FF2B5EF4-FFF2-40B4-BE49-F238E27FC236}">
                  <a16:creationId xmlns:a16="http://schemas.microsoft.com/office/drawing/2014/main" xmlns="" id="{7D98EC62-C845-4C58-BDF2-C0FBC5A2F18B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6" name="Google Shape;9007;p92">
            <a:extLst>
              <a:ext uri="{FF2B5EF4-FFF2-40B4-BE49-F238E27FC236}">
                <a16:creationId xmlns:a16="http://schemas.microsoft.com/office/drawing/2014/main" xmlns="" id="{6E9E3818-D58A-4510-A863-D25304EEEDA3}"/>
              </a:ext>
            </a:extLst>
          </p:cNvPr>
          <p:cNvSpPr/>
          <p:nvPr userDrawn="1"/>
        </p:nvSpPr>
        <p:spPr>
          <a:xfrm>
            <a:off x="4742023" y="3263480"/>
            <a:ext cx="139004" cy="13243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xmlns="" id="{5346E853-5D5D-47DC-8E51-F4B9A94AA640}"/>
              </a:ext>
            </a:extLst>
          </p:cNvPr>
          <p:cNvSpPr/>
          <p:nvPr userDrawn="1"/>
        </p:nvSpPr>
        <p:spPr>
          <a:xfrm>
            <a:off x="62281" y="3243028"/>
            <a:ext cx="43486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kern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iocaribe.ioc-unesco.org</a:t>
            </a:r>
            <a:r>
              <a:rPr lang="en-US" sz="900" b="1" i="0" u="none" kern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</a:t>
            </a:r>
            <a:r>
              <a:rPr lang="en-US" altLang="es-ES" sz="900" b="1" u="non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Ioc.unesco.org</a:t>
            </a:r>
            <a:r>
              <a:rPr lang="en-US" altLang="es-ES" sz="900" b="1" u="non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 </a:t>
            </a:r>
            <a:r>
              <a:rPr lang="en-US" sz="900" b="1" i="0" u="none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www.oceandecade.org</a:t>
            </a:r>
            <a:endParaRPr lang="en-US" altLang="es-ES" sz="900" b="1" u="none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5385784D-A71A-4B67-8408-231A56DB3D7D}"/>
              </a:ext>
            </a:extLst>
          </p:cNvPr>
          <p:cNvSpPr txBox="1"/>
          <p:nvPr userDrawn="1"/>
        </p:nvSpPr>
        <p:spPr>
          <a:xfrm>
            <a:off x="4987661" y="3255173"/>
            <a:ext cx="11051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@Iocaribeocean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9828022-30D1-4CBB-BE46-22D83B9BF3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" y="59399"/>
            <a:ext cx="375184" cy="357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A02ACBD-25EC-4C16-9BA8-DC366C4966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8" y="90524"/>
            <a:ext cx="492232" cy="309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1EB770B-2E70-44B7-8151-E6A8D67B0C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" y="71903"/>
            <a:ext cx="337227" cy="33638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C436E618-32A4-461A-AD08-6B1698CAC50C}"/>
              </a:ext>
            </a:extLst>
          </p:cNvPr>
          <p:cNvCxnSpPr>
            <a:cxnSpLocks/>
          </p:cNvCxnSpPr>
          <p:nvPr userDrawn="1"/>
        </p:nvCxnSpPr>
        <p:spPr>
          <a:xfrm>
            <a:off x="-2810" y="497745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720D2640-E69C-4B10-A798-B48EF49A5213}"/>
              </a:ext>
            </a:extLst>
          </p:cNvPr>
          <p:cNvCxnSpPr>
            <a:cxnSpLocks/>
          </p:cNvCxnSpPr>
          <p:nvPr userDrawn="1"/>
        </p:nvCxnSpPr>
        <p:spPr>
          <a:xfrm>
            <a:off x="-6351" y="10257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541">
            <a:extLst>
              <a:ext uri="{FF2B5EF4-FFF2-40B4-BE49-F238E27FC236}">
                <a16:creationId xmlns:a16="http://schemas.microsoft.com/office/drawing/2014/main" xmlns="" id="{1D88BA19-C37A-4AA9-8327-212D364CBEC1}"/>
              </a:ext>
            </a:extLst>
          </p:cNvPr>
          <p:cNvGrpSpPr/>
          <p:nvPr userDrawn="1"/>
        </p:nvGrpSpPr>
        <p:grpSpPr>
          <a:xfrm>
            <a:off x="1330559" y="85303"/>
            <a:ext cx="337226" cy="336381"/>
            <a:chOff x="0" y="0"/>
            <a:chExt cx="5967083" cy="6423062"/>
          </a:xfrm>
          <a:solidFill>
            <a:schemeClr val="bg1"/>
          </a:solidFill>
        </p:grpSpPr>
        <p:sp>
          <p:nvSpPr>
            <p:cNvPr id="46" name="Shape 6">
              <a:extLst>
                <a:ext uri="{FF2B5EF4-FFF2-40B4-BE49-F238E27FC236}">
                  <a16:creationId xmlns:a16="http://schemas.microsoft.com/office/drawing/2014/main" xmlns="" id="{45C95A89-8ABC-4372-9C5B-A66C6089CDB4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7" name="Shape 7">
              <a:extLst>
                <a:ext uri="{FF2B5EF4-FFF2-40B4-BE49-F238E27FC236}">
                  <a16:creationId xmlns:a16="http://schemas.microsoft.com/office/drawing/2014/main" xmlns="" id="{E7ADF329-01AD-4C70-BBEF-965B268AFC99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8">
              <a:extLst>
                <a:ext uri="{FF2B5EF4-FFF2-40B4-BE49-F238E27FC236}">
                  <a16:creationId xmlns:a16="http://schemas.microsoft.com/office/drawing/2014/main" xmlns="" id="{EB92151B-CB7D-438B-8500-2FFC01D68076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9">
              <a:extLst>
                <a:ext uri="{FF2B5EF4-FFF2-40B4-BE49-F238E27FC236}">
                  <a16:creationId xmlns:a16="http://schemas.microsoft.com/office/drawing/2014/main" xmlns="" id="{72FDA375-C2B0-480C-AD93-579583B575FD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0" name="Shape 10">
              <a:extLst>
                <a:ext uri="{FF2B5EF4-FFF2-40B4-BE49-F238E27FC236}">
                  <a16:creationId xmlns:a16="http://schemas.microsoft.com/office/drawing/2014/main" xmlns="" id="{AA99ABF0-B437-4C41-AE5F-148F5918F333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1" name="Shape 11">
              <a:extLst>
                <a:ext uri="{FF2B5EF4-FFF2-40B4-BE49-F238E27FC236}">
                  <a16:creationId xmlns:a16="http://schemas.microsoft.com/office/drawing/2014/main" xmlns="" id="{D70A1694-7C28-4CED-9193-5E3CA25AC8A5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12">
              <a:extLst>
                <a:ext uri="{FF2B5EF4-FFF2-40B4-BE49-F238E27FC236}">
                  <a16:creationId xmlns:a16="http://schemas.microsoft.com/office/drawing/2014/main" xmlns="" id="{AC1F88EB-DD3D-43E3-931A-4F645F039694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13">
              <a:extLst>
                <a:ext uri="{FF2B5EF4-FFF2-40B4-BE49-F238E27FC236}">
                  <a16:creationId xmlns:a16="http://schemas.microsoft.com/office/drawing/2014/main" xmlns="" id="{15B6FB87-F034-4E5C-A5E2-F60FDA5F23C2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14">
              <a:extLst>
                <a:ext uri="{FF2B5EF4-FFF2-40B4-BE49-F238E27FC236}">
                  <a16:creationId xmlns:a16="http://schemas.microsoft.com/office/drawing/2014/main" xmlns="" id="{5E3AA017-78EF-4805-AE84-A7211FA2DCEA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15">
              <a:extLst>
                <a:ext uri="{FF2B5EF4-FFF2-40B4-BE49-F238E27FC236}">
                  <a16:creationId xmlns:a16="http://schemas.microsoft.com/office/drawing/2014/main" xmlns="" id="{65E9CD70-B2E8-4ACB-BD2A-B5469EF0C3D4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16">
              <a:extLst>
                <a:ext uri="{FF2B5EF4-FFF2-40B4-BE49-F238E27FC236}">
                  <a16:creationId xmlns:a16="http://schemas.microsoft.com/office/drawing/2014/main" xmlns="" id="{6401F247-B66A-46CD-A25C-1F5619B41E63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17">
              <a:extLst>
                <a:ext uri="{FF2B5EF4-FFF2-40B4-BE49-F238E27FC236}">
                  <a16:creationId xmlns:a16="http://schemas.microsoft.com/office/drawing/2014/main" xmlns="" id="{3DA925E9-E023-440E-A1FE-5E91CCB54601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18">
              <a:extLst>
                <a:ext uri="{FF2B5EF4-FFF2-40B4-BE49-F238E27FC236}">
                  <a16:creationId xmlns:a16="http://schemas.microsoft.com/office/drawing/2014/main" xmlns="" id="{4614567A-246E-4D13-8345-630FA53C9BD2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19">
              <a:extLst>
                <a:ext uri="{FF2B5EF4-FFF2-40B4-BE49-F238E27FC236}">
                  <a16:creationId xmlns:a16="http://schemas.microsoft.com/office/drawing/2014/main" xmlns="" id="{5974AEE8-4F60-4EC7-8ACD-3952704A6110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20">
              <a:extLst>
                <a:ext uri="{FF2B5EF4-FFF2-40B4-BE49-F238E27FC236}">
                  <a16:creationId xmlns:a16="http://schemas.microsoft.com/office/drawing/2014/main" xmlns="" id="{FBA37B67-44CD-4434-AE34-191E9F459C1D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1">
              <a:extLst>
                <a:ext uri="{FF2B5EF4-FFF2-40B4-BE49-F238E27FC236}">
                  <a16:creationId xmlns:a16="http://schemas.microsoft.com/office/drawing/2014/main" xmlns="" id="{3E18BBED-C236-473E-B2B8-60462126518A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22">
              <a:extLst>
                <a:ext uri="{FF2B5EF4-FFF2-40B4-BE49-F238E27FC236}">
                  <a16:creationId xmlns:a16="http://schemas.microsoft.com/office/drawing/2014/main" xmlns="" id="{22B5FA48-CD23-4A19-BF8E-6F79158640C2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23">
              <a:extLst>
                <a:ext uri="{FF2B5EF4-FFF2-40B4-BE49-F238E27FC236}">
                  <a16:creationId xmlns:a16="http://schemas.microsoft.com/office/drawing/2014/main" xmlns="" id="{9E78E1D0-863D-4816-811D-2FDAA2340D9A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24">
              <a:extLst>
                <a:ext uri="{FF2B5EF4-FFF2-40B4-BE49-F238E27FC236}">
                  <a16:creationId xmlns:a16="http://schemas.microsoft.com/office/drawing/2014/main" xmlns="" id="{31A0FE0F-BC07-4925-B009-11843205CAF1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25">
              <a:extLst>
                <a:ext uri="{FF2B5EF4-FFF2-40B4-BE49-F238E27FC236}">
                  <a16:creationId xmlns:a16="http://schemas.microsoft.com/office/drawing/2014/main" xmlns="" id="{A21A6515-D44E-46AB-BDEE-BDA6F549B19F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26">
              <a:extLst>
                <a:ext uri="{FF2B5EF4-FFF2-40B4-BE49-F238E27FC236}">
                  <a16:creationId xmlns:a16="http://schemas.microsoft.com/office/drawing/2014/main" xmlns="" id="{5C4AA04C-30B8-41FB-A7D7-894A6D88D17D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27">
              <a:extLst>
                <a:ext uri="{FF2B5EF4-FFF2-40B4-BE49-F238E27FC236}">
                  <a16:creationId xmlns:a16="http://schemas.microsoft.com/office/drawing/2014/main" xmlns="" id="{22C532A6-4172-48C8-9FE2-72FAEFD44280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28">
              <a:extLst>
                <a:ext uri="{FF2B5EF4-FFF2-40B4-BE49-F238E27FC236}">
                  <a16:creationId xmlns:a16="http://schemas.microsoft.com/office/drawing/2014/main" xmlns="" id="{F01104D0-0AF0-40AD-A58C-2EA5C74FE087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29">
              <a:extLst>
                <a:ext uri="{FF2B5EF4-FFF2-40B4-BE49-F238E27FC236}">
                  <a16:creationId xmlns:a16="http://schemas.microsoft.com/office/drawing/2014/main" xmlns="" id="{135C1128-4A0F-4C8F-B06F-CDF10A418E3F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30">
              <a:extLst>
                <a:ext uri="{FF2B5EF4-FFF2-40B4-BE49-F238E27FC236}">
                  <a16:creationId xmlns:a16="http://schemas.microsoft.com/office/drawing/2014/main" xmlns="" id="{1F5FBED2-EBBC-4779-986A-97259D67EFD9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559">
              <a:extLst>
                <a:ext uri="{FF2B5EF4-FFF2-40B4-BE49-F238E27FC236}">
                  <a16:creationId xmlns:a16="http://schemas.microsoft.com/office/drawing/2014/main" xmlns="" id="{9C8B3CB2-DF24-4FA2-9496-652AC40FD247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32">
              <a:extLst>
                <a:ext uri="{FF2B5EF4-FFF2-40B4-BE49-F238E27FC236}">
                  <a16:creationId xmlns:a16="http://schemas.microsoft.com/office/drawing/2014/main" xmlns="" id="{FA996427-58C2-4263-8986-E3382DF66CD1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33">
              <a:extLst>
                <a:ext uri="{FF2B5EF4-FFF2-40B4-BE49-F238E27FC236}">
                  <a16:creationId xmlns:a16="http://schemas.microsoft.com/office/drawing/2014/main" xmlns="" id="{1A1B671C-14C2-4407-9CCE-61A30B9ACC7A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34">
              <a:extLst>
                <a:ext uri="{FF2B5EF4-FFF2-40B4-BE49-F238E27FC236}">
                  <a16:creationId xmlns:a16="http://schemas.microsoft.com/office/drawing/2014/main" xmlns="" id="{E15E3229-23F7-4A40-BFD0-2B2480C9D488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35">
              <a:extLst>
                <a:ext uri="{FF2B5EF4-FFF2-40B4-BE49-F238E27FC236}">
                  <a16:creationId xmlns:a16="http://schemas.microsoft.com/office/drawing/2014/main" xmlns="" id="{59DD8A01-5AD0-40D5-9C8C-67C03E45E005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36">
              <a:extLst>
                <a:ext uri="{FF2B5EF4-FFF2-40B4-BE49-F238E27FC236}">
                  <a16:creationId xmlns:a16="http://schemas.microsoft.com/office/drawing/2014/main" xmlns="" id="{06E25AE1-75A4-4D10-BD06-359389463680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37">
              <a:extLst>
                <a:ext uri="{FF2B5EF4-FFF2-40B4-BE49-F238E27FC236}">
                  <a16:creationId xmlns:a16="http://schemas.microsoft.com/office/drawing/2014/main" xmlns="" id="{1C50C0C3-76C2-4C87-A921-AEA62D307A83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38">
              <a:extLst>
                <a:ext uri="{FF2B5EF4-FFF2-40B4-BE49-F238E27FC236}">
                  <a16:creationId xmlns:a16="http://schemas.microsoft.com/office/drawing/2014/main" xmlns="" id="{B60F6CB6-479F-45BE-B8A3-82C54E7A25D2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39">
              <a:extLst>
                <a:ext uri="{FF2B5EF4-FFF2-40B4-BE49-F238E27FC236}">
                  <a16:creationId xmlns:a16="http://schemas.microsoft.com/office/drawing/2014/main" xmlns="" id="{B4CBFFE9-534C-4B05-8354-A092032C21DD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40">
              <a:extLst>
                <a:ext uri="{FF2B5EF4-FFF2-40B4-BE49-F238E27FC236}">
                  <a16:creationId xmlns:a16="http://schemas.microsoft.com/office/drawing/2014/main" xmlns="" id="{41817B05-5E08-41C0-BC86-C97858306620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5" name="Shape 560">
              <a:extLst>
                <a:ext uri="{FF2B5EF4-FFF2-40B4-BE49-F238E27FC236}">
                  <a16:creationId xmlns:a16="http://schemas.microsoft.com/office/drawing/2014/main" xmlns="" id="{34DD87A8-84D3-4F55-BB2A-5D61B31E9475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6" name="Shape 42">
              <a:extLst>
                <a:ext uri="{FF2B5EF4-FFF2-40B4-BE49-F238E27FC236}">
                  <a16:creationId xmlns:a16="http://schemas.microsoft.com/office/drawing/2014/main" xmlns="" id="{607E9491-454E-4A80-B75A-7A8A481475F9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7" name="Shape 561">
              <a:extLst>
                <a:ext uri="{FF2B5EF4-FFF2-40B4-BE49-F238E27FC236}">
                  <a16:creationId xmlns:a16="http://schemas.microsoft.com/office/drawing/2014/main" xmlns="" id="{953D0E1C-C4FA-426D-9CE0-BA89B0BF2C3D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8" name="Shape 44">
              <a:extLst>
                <a:ext uri="{FF2B5EF4-FFF2-40B4-BE49-F238E27FC236}">
                  <a16:creationId xmlns:a16="http://schemas.microsoft.com/office/drawing/2014/main" xmlns="" id="{F06EA98A-9F9B-4079-B3E3-E66E7240070D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9" name="Shape 45">
              <a:extLst>
                <a:ext uri="{FF2B5EF4-FFF2-40B4-BE49-F238E27FC236}">
                  <a16:creationId xmlns:a16="http://schemas.microsoft.com/office/drawing/2014/main" xmlns="" id="{1D277707-4C7D-4E9A-8362-340C4EB763C3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0" name="Shape 46">
              <a:extLst>
                <a:ext uri="{FF2B5EF4-FFF2-40B4-BE49-F238E27FC236}">
                  <a16:creationId xmlns:a16="http://schemas.microsoft.com/office/drawing/2014/main" xmlns="" id="{A7D741EE-BD1C-408D-9827-FB926DE1A4B2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1" name="Shape 47">
              <a:extLst>
                <a:ext uri="{FF2B5EF4-FFF2-40B4-BE49-F238E27FC236}">
                  <a16:creationId xmlns:a16="http://schemas.microsoft.com/office/drawing/2014/main" xmlns="" id="{CA009A8E-BBE2-431B-9C41-EE9CDC992D2D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2" name="Shape 48">
              <a:extLst>
                <a:ext uri="{FF2B5EF4-FFF2-40B4-BE49-F238E27FC236}">
                  <a16:creationId xmlns:a16="http://schemas.microsoft.com/office/drawing/2014/main" xmlns="" id="{2DAAA136-7FC1-478F-950B-129887F96BF4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3" name="Shape 49">
              <a:extLst>
                <a:ext uri="{FF2B5EF4-FFF2-40B4-BE49-F238E27FC236}">
                  <a16:creationId xmlns:a16="http://schemas.microsoft.com/office/drawing/2014/main" xmlns="" id="{3398FB78-3615-409A-AFE8-7485CD812137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4" name="Shape 50">
              <a:extLst>
                <a:ext uri="{FF2B5EF4-FFF2-40B4-BE49-F238E27FC236}">
                  <a16:creationId xmlns:a16="http://schemas.microsoft.com/office/drawing/2014/main" xmlns="" id="{DDB56A7A-C6D5-409D-B2D7-E465AC4FE3D0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95" name="Imagen 94">
            <a:extLst>
              <a:ext uri="{FF2B5EF4-FFF2-40B4-BE49-F238E27FC236}">
                <a16:creationId xmlns:a16="http://schemas.microsoft.com/office/drawing/2014/main" xmlns="" id="{28F7496F-B2CB-433A-BFEC-0E67E1299D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2" y="5183"/>
            <a:ext cx="492561" cy="4925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D91B931A-CC87-405C-A03B-D26DEF07B8B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96" y="75991"/>
            <a:ext cx="411676" cy="357897"/>
          </a:xfrm>
          <a:prstGeom prst="rect">
            <a:avLst/>
          </a:prstGeom>
        </p:spPr>
      </p:pic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xmlns="" id="{A62B4FB2-918F-406A-81C2-D7FED66366FA}"/>
              </a:ext>
            </a:extLst>
          </p:cNvPr>
          <p:cNvCxnSpPr>
            <a:cxnSpLocks/>
          </p:cNvCxnSpPr>
          <p:nvPr userDrawn="1"/>
        </p:nvCxnSpPr>
        <p:spPr>
          <a:xfrm>
            <a:off x="2757486" y="317749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D551A707-4D6F-41EA-B8A8-388A5CF437DD}"/>
              </a:ext>
            </a:extLst>
          </p:cNvPr>
          <p:cNvCxnSpPr>
            <a:cxnSpLocks/>
          </p:cNvCxnSpPr>
          <p:nvPr userDrawn="1"/>
        </p:nvCxnSpPr>
        <p:spPr>
          <a:xfrm>
            <a:off x="2755899" y="162174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ángulo 98">
            <a:extLst>
              <a:ext uri="{FF2B5EF4-FFF2-40B4-BE49-F238E27FC236}">
                <a16:creationId xmlns:a16="http://schemas.microsoft.com/office/drawing/2014/main" xmlns="" id="{2977FFA4-6CC8-49B4-87FE-006D77D75165}"/>
              </a:ext>
            </a:extLst>
          </p:cNvPr>
          <p:cNvSpPr/>
          <p:nvPr userDrawn="1"/>
        </p:nvSpPr>
        <p:spPr>
          <a:xfrm>
            <a:off x="2660649" y="-24158"/>
            <a:ext cx="3499996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algn="l"/>
            <a:r>
              <a:rPr lang="es-MX" sz="95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3AA72091-902A-478D-980B-D839C5037E9C}"/>
              </a:ext>
            </a:extLst>
          </p:cNvPr>
          <p:cNvSpPr txBox="1"/>
          <p:nvPr userDrawn="1"/>
        </p:nvSpPr>
        <p:spPr>
          <a:xfrm>
            <a:off x="2474733" y="2948728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597B0CEC-60C0-4745-8A24-FEB587CEB774}"/>
              </a:ext>
            </a:extLst>
          </p:cNvPr>
          <p:cNvSpPr/>
          <p:nvPr userDrawn="1"/>
        </p:nvSpPr>
        <p:spPr>
          <a:xfrm>
            <a:off x="-1956" y="3191384"/>
            <a:ext cx="6099175" cy="24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1BB"/>
              </a:solidFill>
            </a:endParaRPr>
          </a:p>
        </p:txBody>
      </p:sp>
      <p:grpSp>
        <p:nvGrpSpPr>
          <p:cNvPr id="34" name="Google Shape;9000;p92">
            <a:extLst>
              <a:ext uri="{FF2B5EF4-FFF2-40B4-BE49-F238E27FC236}">
                <a16:creationId xmlns:a16="http://schemas.microsoft.com/office/drawing/2014/main" xmlns="" id="{E086E105-08D4-4737-A583-CFBAEB34F4EC}"/>
              </a:ext>
            </a:extLst>
          </p:cNvPr>
          <p:cNvGrpSpPr/>
          <p:nvPr userDrawn="1"/>
        </p:nvGrpSpPr>
        <p:grpSpPr>
          <a:xfrm>
            <a:off x="4556818" y="3259515"/>
            <a:ext cx="139004" cy="141412"/>
            <a:chOff x="266768" y="1721375"/>
            <a:chExt cx="397907" cy="397887"/>
          </a:xfrm>
          <a:solidFill>
            <a:srgbClr val="0E6BA0"/>
          </a:solidFill>
        </p:grpSpPr>
        <p:sp>
          <p:nvSpPr>
            <p:cNvPr id="35" name="Google Shape;9001;p92">
              <a:extLst>
                <a:ext uri="{FF2B5EF4-FFF2-40B4-BE49-F238E27FC236}">
                  <a16:creationId xmlns:a16="http://schemas.microsoft.com/office/drawing/2014/main" xmlns="" id="{61CA4358-C178-43F5-85E4-06C815A556A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  <p:sp>
          <p:nvSpPr>
            <p:cNvPr id="37" name="Google Shape;9002;p92">
              <a:extLst>
                <a:ext uri="{FF2B5EF4-FFF2-40B4-BE49-F238E27FC236}">
                  <a16:creationId xmlns:a16="http://schemas.microsoft.com/office/drawing/2014/main" xmlns="" id="{D4A592B2-A5B5-465D-8824-ED828DB21E03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</p:grpSp>
      <p:grpSp>
        <p:nvGrpSpPr>
          <p:cNvPr id="41" name="Google Shape;9003;p92">
            <a:extLst>
              <a:ext uri="{FF2B5EF4-FFF2-40B4-BE49-F238E27FC236}">
                <a16:creationId xmlns:a16="http://schemas.microsoft.com/office/drawing/2014/main" xmlns="" id="{ED88E4B1-6B6F-44F6-B76C-39473B5C1F26}"/>
              </a:ext>
            </a:extLst>
          </p:cNvPr>
          <p:cNvGrpSpPr/>
          <p:nvPr userDrawn="1"/>
        </p:nvGrpSpPr>
        <p:grpSpPr>
          <a:xfrm>
            <a:off x="4920356" y="3262263"/>
            <a:ext cx="134613" cy="138499"/>
            <a:chOff x="864491" y="1723250"/>
            <a:chExt cx="397866" cy="397887"/>
          </a:xfrm>
          <a:solidFill>
            <a:srgbClr val="0E6BA0"/>
          </a:solidFill>
        </p:grpSpPr>
        <p:sp>
          <p:nvSpPr>
            <p:cNvPr id="42" name="Google Shape;9004;p92">
              <a:extLst>
                <a:ext uri="{FF2B5EF4-FFF2-40B4-BE49-F238E27FC236}">
                  <a16:creationId xmlns:a16="http://schemas.microsoft.com/office/drawing/2014/main" xmlns="" id="{CF778503-8788-4B39-864A-105DBEA540A9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  <p:sp>
          <p:nvSpPr>
            <p:cNvPr id="43" name="Google Shape;9005;p92">
              <a:extLst>
                <a:ext uri="{FF2B5EF4-FFF2-40B4-BE49-F238E27FC236}">
                  <a16:creationId xmlns:a16="http://schemas.microsoft.com/office/drawing/2014/main" xmlns="" id="{DC0A6F35-3CB4-4DAE-A80E-3E64105FA108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  <p:sp>
          <p:nvSpPr>
            <p:cNvPr id="44" name="Google Shape;9006;p92">
              <a:extLst>
                <a:ext uri="{FF2B5EF4-FFF2-40B4-BE49-F238E27FC236}">
                  <a16:creationId xmlns:a16="http://schemas.microsoft.com/office/drawing/2014/main" xmlns="" id="{1CC1BAFD-DE7D-450D-A3E6-6D98A4434BF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</p:grpSp>
      <p:sp>
        <p:nvSpPr>
          <p:cNvPr id="45" name="Google Shape;9007;p92">
            <a:extLst>
              <a:ext uri="{FF2B5EF4-FFF2-40B4-BE49-F238E27FC236}">
                <a16:creationId xmlns:a16="http://schemas.microsoft.com/office/drawing/2014/main" xmlns="" id="{157EA376-18A0-45B5-B589-F54A35BC0DB9}"/>
              </a:ext>
            </a:extLst>
          </p:cNvPr>
          <p:cNvSpPr/>
          <p:nvPr userDrawn="1"/>
        </p:nvSpPr>
        <p:spPr>
          <a:xfrm>
            <a:off x="4742023" y="3263480"/>
            <a:ext cx="139004" cy="13243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E6B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1BB"/>
              </a:solidFill>
            </a:endParaRP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xmlns="" id="{CD79258E-4388-41A6-B99E-D544F3214720}"/>
              </a:ext>
            </a:extLst>
          </p:cNvPr>
          <p:cNvSpPr/>
          <p:nvPr userDrawn="1"/>
        </p:nvSpPr>
        <p:spPr>
          <a:xfrm>
            <a:off x="62281" y="3243028"/>
            <a:ext cx="43486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iocaribe.ioc-unesco.org</a:t>
            </a:r>
            <a:r>
              <a:rPr lang="en-US" sz="900" b="1" i="0" u="none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</a:t>
            </a:r>
            <a:r>
              <a:rPr lang="en-US" altLang="es-ES" sz="900" b="1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Ioc.unesco.org</a:t>
            </a:r>
            <a:r>
              <a:rPr lang="en-US" altLang="es-ES" sz="900" b="1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 </a:t>
            </a:r>
            <a:r>
              <a:rPr lang="en-US" sz="900" b="1" i="0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www.oceandecade.org</a:t>
            </a:r>
            <a:endParaRPr lang="en-US" altLang="es-ES" sz="900" b="1" u="none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AA925F7E-0F89-4202-977A-4C180450B779}"/>
              </a:ext>
            </a:extLst>
          </p:cNvPr>
          <p:cNvSpPr txBox="1"/>
          <p:nvPr userDrawn="1"/>
        </p:nvSpPr>
        <p:spPr>
          <a:xfrm>
            <a:off x="4987661" y="3255173"/>
            <a:ext cx="11051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@Iocaribeocean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AC7FD1A3-7A2C-4646-889D-8843C9D97FE7}"/>
              </a:ext>
            </a:extLst>
          </p:cNvPr>
          <p:cNvSpPr txBox="1"/>
          <p:nvPr userDrawn="1"/>
        </p:nvSpPr>
        <p:spPr>
          <a:xfrm>
            <a:off x="915326" y="1067375"/>
            <a:ext cx="424229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r">
              <a:defRPr sz="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s-CO" sz="2000" i="0" dirty="0"/>
              <a:t>MUCHAS GRACIAS  </a:t>
            </a:r>
          </a:p>
          <a:p>
            <a:pPr lvl="0" algn="ctr"/>
            <a:r>
              <a:rPr lang="es-CO" sz="900" i="0" dirty="0"/>
              <a:t>………………………………...............…………..</a:t>
            </a:r>
            <a:endParaRPr lang="es-CO" sz="1400" i="0" dirty="0"/>
          </a:p>
          <a:p>
            <a:pPr lvl="0" algn="ctr"/>
            <a:r>
              <a:rPr lang="es-CO" sz="2000" i="0" dirty="0"/>
              <a:t>THANK YOU</a:t>
            </a:r>
          </a:p>
          <a:p>
            <a:pPr lvl="0" algn="ctr"/>
            <a:r>
              <a:rPr lang="es-CO" sz="900" i="0" dirty="0"/>
              <a:t>………………………………….</a:t>
            </a:r>
            <a:endParaRPr lang="es-CO" sz="2000" i="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MERCI BEAUCOUP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xmlns="" id="{68B94443-AC37-4402-998E-B85579D4C3AB}"/>
              </a:ext>
            </a:extLst>
          </p:cNvPr>
          <p:cNvSpPr/>
          <p:nvPr userDrawn="1"/>
        </p:nvSpPr>
        <p:spPr>
          <a:xfrm>
            <a:off x="-1" y="1"/>
            <a:ext cx="6099175" cy="454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xmlns="" id="{D8B068F8-CF60-4EAB-8070-035BE7D2289B}"/>
              </a:ext>
            </a:extLst>
          </p:cNvPr>
          <p:cNvCxnSpPr>
            <a:cxnSpLocks/>
          </p:cNvCxnSpPr>
          <p:nvPr userDrawn="1"/>
        </p:nvCxnSpPr>
        <p:spPr>
          <a:xfrm>
            <a:off x="3216705" y="136908"/>
            <a:ext cx="2880000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9E70B843-B219-4240-B445-E252E743C2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2378" y="30642"/>
            <a:ext cx="608271" cy="378335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xmlns="" id="{20ECCFEC-FDD8-4C49-9B41-5786ABF32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48" y="35139"/>
            <a:ext cx="373813" cy="372879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AB39FBC2-5F20-463A-88CD-1721E35174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31" y="12374"/>
            <a:ext cx="459306" cy="442003"/>
          </a:xfrm>
          <a:prstGeom prst="rect">
            <a:avLst/>
          </a:prstGeom>
        </p:spPr>
      </p:pic>
      <p:grpSp>
        <p:nvGrpSpPr>
          <p:cNvPr id="99" name="Group 541">
            <a:extLst>
              <a:ext uri="{FF2B5EF4-FFF2-40B4-BE49-F238E27FC236}">
                <a16:creationId xmlns:a16="http://schemas.microsoft.com/office/drawing/2014/main" xmlns="" id="{93D2DD3C-5E06-4CAF-BA88-E8A61A2C11EC}"/>
              </a:ext>
            </a:extLst>
          </p:cNvPr>
          <p:cNvGrpSpPr/>
          <p:nvPr userDrawn="1"/>
        </p:nvGrpSpPr>
        <p:grpSpPr>
          <a:xfrm>
            <a:off x="1707935" y="32801"/>
            <a:ext cx="373814" cy="372879"/>
            <a:chOff x="0" y="0"/>
            <a:chExt cx="5967083" cy="6423062"/>
          </a:xfrm>
          <a:solidFill>
            <a:srgbClr val="244774"/>
          </a:solidFill>
        </p:grpSpPr>
        <p:sp>
          <p:nvSpPr>
            <p:cNvPr id="100" name="Shape 6">
              <a:extLst>
                <a:ext uri="{FF2B5EF4-FFF2-40B4-BE49-F238E27FC236}">
                  <a16:creationId xmlns:a16="http://schemas.microsoft.com/office/drawing/2014/main" xmlns="" id="{D1FBC114-C13D-4D09-8EB0-057FE2230C21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1" name="Shape 7">
              <a:extLst>
                <a:ext uri="{FF2B5EF4-FFF2-40B4-BE49-F238E27FC236}">
                  <a16:creationId xmlns:a16="http://schemas.microsoft.com/office/drawing/2014/main" xmlns="" id="{A0532639-1A22-44BD-81F0-CF044E92B701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2" name="Shape 8">
              <a:extLst>
                <a:ext uri="{FF2B5EF4-FFF2-40B4-BE49-F238E27FC236}">
                  <a16:creationId xmlns:a16="http://schemas.microsoft.com/office/drawing/2014/main" xmlns="" id="{DDD8E14C-205C-43E8-B847-B60698593E53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3" name="Shape 9">
              <a:extLst>
                <a:ext uri="{FF2B5EF4-FFF2-40B4-BE49-F238E27FC236}">
                  <a16:creationId xmlns:a16="http://schemas.microsoft.com/office/drawing/2014/main" xmlns="" id="{A5DE85F6-84B4-49AE-A50E-1E05011E24D3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4" name="Shape 10">
              <a:extLst>
                <a:ext uri="{FF2B5EF4-FFF2-40B4-BE49-F238E27FC236}">
                  <a16:creationId xmlns:a16="http://schemas.microsoft.com/office/drawing/2014/main" xmlns="" id="{07FE7DD2-EFE0-4288-842A-42CD7073A88A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5" name="Shape 11">
              <a:extLst>
                <a:ext uri="{FF2B5EF4-FFF2-40B4-BE49-F238E27FC236}">
                  <a16:creationId xmlns:a16="http://schemas.microsoft.com/office/drawing/2014/main" xmlns="" id="{004E9116-07CC-4694-8782-0E1795A7DA9A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6" name="Shape 12">
              <a:extLst>
                <a:ext uri="{FF2B5EF4-FFF2-40B4-BE49-F238E27FC236}">
                  <a16:creationId xmlns:a16="http://schemas.microsoft.com/office/drawing/2014/main" xmlns="" id="{29FE37FA-0436-47B4-9637-7F650EDA37A0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7" name="Shape 13">
              <a:extLst>
                <a:ext uri="{FF2B5EF4-FFF2-40B4-BE49-F238E27FC236}">
                  <a16:creationId xmlns:a16="http://schemas.microsoft.com/office/drawing/2014/main" xmlns="" id="{789DAC40-F120-415F-8B58-798A806E8BCF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8" name="Shape 14">
              <a:extLst>
                <a:ext uri="{FF2B5EF4-FFF2-40B4-BE49-F238E27FC236}">
                  <a16:creationId xmlns:a16="http://schemas.microsoft.com/office/drawing/2014/main" xmlns="" id="{5DA6CDC7-4172-4FCD-9CD8-AA9668821089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9" name="Shape 15">
              <a:extLst>
                <a:ext uri="{FF2B5EF4-FFF2-40B4-BE49-F238E27FC236}">
                  <a16:creationId xmlns:a16="http://schemas.microsoft.com/office/drawing/2014/main" xmlns="" id="{DAF0B494-94E1-4E58-A580-2C3F3CAB400C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0" name="Shape 16">
              <a:extLst>
                <a:ext uri="{FF2B5EF4-FFF2-40B4-BE49-F238E27FC236}">
                  <a16:creationId xmlns:a16="http://schemas.microsoft.com/office/drawing/2014/main" xmlns="" id="{2DB7CE61-F9C8-42AF-8A04-33900D0072C3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1" name="Shape 17">
              <a:extLst>
                <a:ext uri="{FF2B5EF4-FFF2-40B4-BE49-F238E27FC236}">
                  <a16:creationId xmlns:a16="http://schemas.microsoft.com/office/drawing/2014/main" xmlns="" id="{A60B1610-5F71-411D-BD7C-47BEB7DA5EA1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2" name="Shape 18">
              <a:extLst>
                <a:ext uri="{FF2B5EF4-FFF2-40B4-BE49-F238E27FC236}">
                  <a16:creationId xmlns:a16="http://schemas.microsoft.com/office/drawing/2014/main" xmlns="" id="{D2FEC905-81C1-45F9-A94C-7CD729943D46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3" name="Shape 19">
              <a:extLst>
                <a:ext uri="{FF2B5EF4-FFF2-40B4-BE49-F238E27FC236}">
                  <a16:creationId xmlns:a16="http://schemas.microsoft.com/office/drawing/2014/main" xmlns="" id="{B415DDF1-8F17-4046-8E1D-EC78AEC52057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4" name="Shape 20">
              <a:extLst>
                <a:ext uri="{FF2B5EF4-FFF2-40B4-BE49-F238E27FC236}">
                  <a16:creationId xmlns:a16="http://schemas.microsoft.com/office/drawing/2014/main" xmlns="" id="{5BA3FBA3-5BA5-432D-9998-511927CC3756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5" name="Shape 21">
              <a:extLst>
                <a:ext uri="{FF2B5EF4-FFF2-40B4-BE49-F238E27FC236}">
                  <a16:creationId xmlns:a16="http://schemas.microsoft.com/office/drawing/2014/main" xmlns="" id="{57F58D4C-8DC2-414F-AC13-AA5CC2F5C032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6" name="Shape 22">
              <a:extLst>
                <a:ext uri="{FF2B5EF4-FFF2-40B4-BE49-F238E27FC236}">
                  <a16:creationId xmlns:a16="http://schemas.microsoft.com/office/drawing/2014/main" xmlns="" id="{6350C2F8-E2DC-49D8-967F-4648D9D91860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7" name="Shape 23">
              <a:extLst>
                <a:ext uri="{FF2B5EF4-FFF2-40B4-BE49-F238E27FC236}">
                  <a16:creationId xmlns:a16="http://schemas.microsoft.com/office/drawing/2014/main" xmlns="" id="{E9EDEE09-0E56-4947-83FF-39F28041126D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8" name="Shape 24">
              <a:extLst>
                <a:ext uri="{FF2B5EF4-FFF2-40B4-BE49-F238E27FC236}">
                  <a16:creationId xmlns:a16="http://schemas.microsoft.com/office/drawing/2014/main" xmlns="" id="{A4DC0C49-D09C-4AD2-8BCE-CA3A700C7DAB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9" name="Shape 25">
              <a:extLst>
                <a:ext uri="{FF2B5EF4-FFF2-40B4-BE49-F238E27FC236}">
                  <a16:creationId xmlns:a16="http://schemas.microsoft.com/office/drawing/2014/main" xmlns="" id="{683E595F-FB51-4747-91BC-792B28432027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0" name="Shape 26">
              <a:extLst>
                <a:ext uri="{FF2B5EF4-FFF2-40B4-BE49-F238E27FC236}">
                  <a16:creationId xmlns:a16="http://schemas.microsoft.com/office/drawing/2014/main" xmlns="" id="{0B00D577-2B65-43F5-9A88-3C630FCB79D9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1" name="Shape 27">
              <a:extLst>
                <a:ext uri="{FF2B5EF4-FFF2-40B4-BE49-F238E27FC236}">
                  <a16:creationId xmlns:a16="http://schemas.microsoft.com/office/drawing/2014/main" xmlns="" id="{D8E189F1-C2DB-4314-8F55-7E16946ED5C1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2" name="Shape 28">
              <a:extLst>
                <a:ext uri="{FF2B5EF4-FFF2-40B4-BE49-F238E27FC236}">
                  <a16:creationId xmlns:a16="http://schemas.microsoft.com/office/drawing/2014/main" xmlns="" id="{7AE6C64F-1BB3-46EE-A605-BD13E2686DA5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3" name="Shape 29">
              <a:extLst>
                <a:ext uri="{FF2B5EF4-FFF2-40B4-BE49-F238E27FC236}">
                  <a16:creationId xmlns:a16="http://schemas.microsoft.com/office/drawing/2014/main" xmlns="" id="{650873D3-F9D6-4806-99DF-F63AEC18E0D8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4" name="Shape 30">
              <a:extLst>
                <a:ext uri="{FF2B5EF4-FFF2-40B4-BE49-F238E27FC236}">
                  <a16:creationId xmlns:a16="http://schemas.microsoft.com/office/drawing/2014/main" xmlns="" id="{4E3FE4DD-10EF-4128-99DF-DA3E9F1F6F82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5" name="Shape 559">
              <a:extLst>
                <a:ext uri="{FF2B5EF4-FFF2-40B4-BE49-F238E27FC236}">
                  <a16:creationId xmlns:a16="http://schemas.microsoft.com/office/drawing/2014/main" xmlns="" id="{A27B1F85-0E2B-44F3-A240-E6D8AAC0C7BE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6" name="Shape 32">
              <a:extLst>
                <a:ext uri="{FF2B5EF4-FFF2-40B4-BE49-F238E27FC236}">
                  <a16:creationId xmlns:a16="http://schemas.microsoft.com/office/drawing/2014/main" xmlns="" id="{A8643D5E-B014-40D8-97CA-B7C9616D6748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7" name="Shape 33">
              <a:extLst>
                <a:ext uri="{FF2B5EF4-FFF2-40B4-BE49-F238E27FC236}">
                  <a16:creationId xmlns:a16="http://schemas.microsoft.com/office/drawing/2014/main" xmlns="" id="{6380C710-673F-46C9-B7EF-E65AACD5C33A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8" name="Shape 34">
              <a:extLst>
                <a:ext uri="{FF2B5EF4-FFF2-40B4-BE49-F238E27FC236}">
                  <a16:creationId xmlns:a16="http://schemas.microsoft.com/office/drawing/2014/main" xmlns="" id="{6B51AD39-E8DF-4E8A-95A0-3355C984681A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9" name="Shape 35">
              <a:extLst>
                <a:ext uri="{FF2B5EF4-FFF2-40B4-BE49-F238E27FC236}">
                  <a16:creationId xmlns:a16="http://schemas.microsoft.com/office/drawing/2014/main" xmlns="" id="{04A891DA-91D3-44D5-9F00-3B4D03D90DE1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0" name="Shape 36">
              <a:extLst>
                <a:ext uri="{FF2B5EF4-FFF2-40B4-BE49-F238E27FC236}">
                  <a16:creationId xmlns:a16="http://schemas.microsoft.com/office/drawing/2014/main" xmlns="" id="{A18D1DFC-075B-4941-BC7D-FEED8DB02748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1" name="Shape 37">
              <a:extLst>
                <a:ext uri="{FF2B5EF4-FFF2-40B4-BE49-F238E27FC236}">
                  <a16:creationId xmlns:a16="http://schemas.microsoft.com/office/drawing/2014/main" xmlns="" id="{C9F98682-411C-408B-8316-14C19E706E99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2" name="Shape 38">
              <a:extLst>
                <a:ext uri="{FF2B5EF4-FFF2-40B4-BE49-F238E27FC236}">
                  <a16:creationId xmlns:a16="http://schemas.microsoft.com/office/drawing/2014/main" xmlns="" id="{CA4BE9E1-F8BC-4B17-A188-CA51D3415929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3" name="Shape 39">
              <a:extLst>
                <a:ext uri="{FF2B5EF4-FFF2-40B4-BE49-F238E27FC236}">
                  <a16:creationId xmlns:a16="http://schemas.microsoft.com/office/drawing/2014/main" xmlns="" id="{C1A518A7-30C4-4C30-8070-4E1480944A72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4" name="Shape 40">
              <a:extLst>
                <a:ext uri="{FF2B5EF4-FFF2-40B4-BE49-F238E27FC236}">
                  <a16:creationId xmlns:a16="http://schemas.microsoft.com/office/drawing/2014/main" xmlns="" id="{425B6366-5A03-4FE0-A24C-9EE5EF2C0DA7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5" name="Shape 560">
              <a:extLst>
                <a:ext uri="{FF2B5EF4-FFF2-40B4-BE49-F238E27FC236}">
                  <a16:creationId xmlns:a16="http://schemas.microsoft.com/office/drawing/2014/main" xmlns="" id="{98383071-F228-4A78-8230-F7DE785FE89B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6" name="Shape 42">
              <a:extLst>
                <a:ext uri="{FF2B5EF4-FFF2-40B4-BE49-F238E27FC236}">
                  <a16:creationId xmlns:a16="http://schemas.microsoft.com/office/drawing/2014/main" xmlns="" id="{AAB9D421-42AA-4EA0-8A4C-38ACBA0EBF4A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7" name="Shape 561">
              <a:extLst>
                <a:ext uri="{FF2B5EF4-FFF2-40B4-BE49-F238E27FC236}">
                  <a16:creationId xmlns:a16="http://schemas.microsoft.com/office/drawing/2014/main" xmlns="" id="{21F54519-64FA-474F-9E0E-A78D1696A673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8" name="Shape 44">
              <a:extLst>
                <a:ext uri="{FF2B5EF4-FFF2-40B4-BE49-F238E27FC236}">
                  <a16:creationId xmlns:a16="http://schemas.microsoft.com/office/drawing/2014/main" xmlns="" id="{9BF785A1-74D6-4113-9A28-78AF8BC06A96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9" name="Shape 45">
              <a:extLst>
                <a:ext uri="{FF2B5EF4-FFF2-40B4-BE49-F238E27FC236}">
                  <a16:creationId xmlns:a16="http://schemas.microsoft.com/office/drawing/2014/main" xmlns="" id="{F247E88B-B571-44F8-B482-D53BB5C56FE6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0" name="Shape 46">
              <a:extLst>
                <a:ext uri="{FF2B5EF4-FFF2-40B4-BE49-F238E27FC236}">
                  <a16:creationId xmlns:a16="http://schemas.microsoft.com/office/drawing/2014/main" xmlns="" id="{47D62B6F-B826-4951-AF5F-C5AC2C28F430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1" name="Shape 47">
              <a:extLst>
                <a:ext uri="{FF2B5EF4-FFF2-40B4-BE49-F238E27FC236}">
                  <a16:creationId xmlns:a16="http://schemas.microsoft.com/office/drawing/2014/main" xmlns="" id="{FD17C718-3E0E-461F-A7CE-C037DFF93DB3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2" name="Shape 48">
              <a:extLst>
                <a:ext uri="{FF2B5EF4-FFF2-40B4-BE49-F238E27FC236}">
                  <a16:creationId xmlns:a16="http://schemas.microsoft.com/office/drawing/2014/main" xmlns="" id="{73116E50-D308-4D25-95ED-B31A6663BC65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3" name="Shape 49">
              <a:extLst>
                <a:ext uri="{FF2B5EF4-FFF2-40B4-BE49-F238E27FC236}">
                  <a16:creationId xmlns:a16="http://schemas.microsoft.com/office/drawing/2014/main" xmlns="" id="{84DC0018-8FF9-4EC6-9677-DE6EB5F107CA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4" name="Shape 50">
              <a:extLst>
                <a:ext uri="{FF2B5EF4-FFF2-40B4-BE49-F238E27FC236}">
                  <a16:creationId xmlns:a16="http://schemas.microsoft.com/office/drawing/2014/main" xmlns="" id="{34035ED3-2B5A-4659-A75F-486B3E9A6D72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145" name="Imagen 144">
            <a:extLst>
              <a:ext uri="{FF2B5EF4-FFF2-40B4-BE49-F238E27FC236}">
                <a16:creationId xmlns:a16="http://schemas.microsoft.com/office/drawing/2014/main" xmlns="" id="{7C6B97FA-88B7-448F-B3A0-7379B31A21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28" y="30765"/>
            <a:ext cx="491443" cy="408889"/>
          </a:xfrm>
          <a:prstGeom prst="rect">
            <a:avLst/>
          </a:prstGeom>
        </p:spPr>
      </p:pic>
      <p:sp>
        <p:nvSpPr>
          <p:cNvPr id="146" name="Rectángulo 145">
            <a:extLst>
              <a:ext uri="{FF2B5EF4-FFF2-40B4-BE49-F238E27FC236}">
                <a16:creationId xmlns:a16="http://schemas.microsoft.com/office/drawing/2014/main" xmlns="" id="{D4E5F6DB-83E8-44F8-9EBB-4E441480F751}"/>
              </a:ext>
            </a:extLst>
          </p:cNvPr>
          <p:cNvSpPr/>
          <p:nvPr userDrawn="1"/>
        </p:nvSpPr>
        <p:spPr>
          <a:xfrm>
            <a:off x="3123144" y="-46313"/>
            <a:ext cx="3102985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950" b="1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CO" sz="100" b="1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xmlns="" id="{B28C75CF-CDD2-446C-96FD-8FA2F42A9F47}"/>
              </a:ext>
            </a:extLst>
          </p:cNvPr>
          <p:cNvCxnSpPr>
            <a:cxnSpLocks/>
          </p:cNvCxnSpPr>
          <p:nvPr userDrawn="1"/>
        </p:nvCxnSpPr>
        <p:spPr>
          <a:xfrm>
            <a:off x="3222309" y="299940"/>
            <a:ext cx="2880000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Imagen 147">
            <a:extLst>
              <a:ext uri="{FF2B5EF4-FFF2-40B4-BE49-F238E27FC236}">
                <a16:creationId xmlns:a16="http://schemas.microsoft.com/office/drawing/2014/main" xmlns="" id="{F765755C-53FF-47E7-8F0F-565E882B4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9235" r="12047" b="10626"/>
          <a:stretch/>
        </p:blipFill>
        <p:spPr>
          <a:xfrm>
            <a:off x="2730884" y="36456"/>
            <a:ext cx="349297" cy="368607"/>
          </a:xfrm>
          <a:prstGeom prst="rect">
            <a:avLst/>
          </a:prstGeom>
        </p:spPr>
      </p:pic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xmlns="" id="{32D78BC8-A456-4791-BBDF-0B0467109212}"/>
              </a:ext>
            </a:extLst>
          </p:cNvPr>
          <p:cNvCxnSpPr>
            <a:cxnSpLocks/>
          </p:cNvCxnSpPr>
          <p:nvPr userDrawn="1"/>
        </p:nvCxnSpPr>
        <p:spPr>
          <a:xfrm>
            <a:off x="-2810" y="497745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9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1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12FC665-C537-439D-B309-4A20A51F5D6F}"/>
              </a:ext>
            </a:extLst>
          </p:cNvPr>
          <p:cNvSpPr/>
          <p:nvPr userDrawn="1"/>
        </p:nvSpPr>
        <p:spPr>
          <a:xfrm>
            <a:off x="-1" y="1"/>
            <a:ext cx="6099175" cy="454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Marcador de texto 49">
            <a:extLst>
              <a:ext uri="{FF2B5EF4-FFF2-40B4-BE49-F238E27FC236}">
                <a16:creationId xmlns:a16="http://schemas.microsoft.com/office/drawing/2014/main" xmlns="" id="{77FB4AD2-1CDC-4EFA-BFFF-0485D757B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96598"/>
            <a:ext cx="6092825" cy="1959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endParaRPr lang="es-ES" dirty="0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3AA72091-902A-478D-980B-D839C5037E9C}"/>
              </a:ext>
            </a:extLst>
          </p:cNvPr>
          <p:cNvSpPr txBox="1"/>
          <p:nvPr userDrawn="1"/>
        </p:nvSpPr>
        <p:spPr>
          <a:xfrm>
            <a:off x="2474733" y="2948728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597B0CEC-60C0-4745-8A24-FEB587CEB774}"/>
              </a:ext>
            </a:extLst>
          </p:cNvPr>
          <p:cNvSpPr/>
          <p:nvPr userDrawn="1"/>
        </p:nvSpPr>
        <p:spPr>
          <a:xfrm>
            <a:off x="-1956" y="3191384"/>
            <a:ext cx="6099175" cy="24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1BB"/>
              </a:solidFill>
            </a:endParaRPr>
          </a:p>
        </p:txBody>
      </p:sp>
      <p:grpSp>
        <p:nvGrpSpPr>
          <p:cNvPr id="34" name="Google Shape;9000;p92">
            <a:extLst>
              <a:ext uri="{FF2B5EF4-FFF2-40B4-BE49-F238E27FC236}">
                <a16:creationId xmlns:a16="http://schemas.microsoft.com/office/drawing/2014/main" xmlns="" id="{E086E105-08D4-4737-A583-CFBAEB34F4EC}"/>
              </a:ext>
            </a:extLst>
          </p:cNvPr>
          <p:cNvGrpSpPr/>
          <p:nvPr userDrawn="1"/>
        </p:nvGrpSpPr>
        <p:grpSpPr>
          <a:xfrm>
            <a:off x="4556818" y="3259515"/>
            <a:ext cx="139004" cy="141412"/>
            <a:chOff x="266768" y="1721375"/>
            <a:chExt cx="397907" cy="397887"/>
          </a:xfrm>
          <a:solidFill>
            <a:srgbClr val="0E6BA0"/>
          </a:solidFill>
        </p:grpSpPr>
        <p:sp>
          <p:nvSpPr>
            <p:cNvPr id="35" name="Google Shape;9001;p92">
              <a:extLst>
                <a:ext uri="{FF2B5EF4-FFF2-40B4-BE49-F238E27FC236}">
                  <a16:creationId xmlns:a16="http://schemas.microsoft.com/office/drawing/2014/main" xmlns="" id="{61CA4358-C178-43F5-85E4-06C815A556A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  <p:sp>
          <p:nvSpPr>
            <p:cNvPr id="37" name="Google Shape;9002;p92">
              <a:extLst>
                <a:ext uri="{FF2B5EF4-FFF2-40B4-BE49-F238E27FC236}">
                  <a16:creationId xmlns:a16="http://schemas.microsoft.com/office/drawing/2014/main" xmlns="" id="{D4A592B2-A5B5-465D-8824-ED828DB21E03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</p:grpSp>
      <p:grpSp>
        <p:nvGrpSpPr>
          <p:cNvPr id="41" name="Google Shape;9003;p92">
            <a:extLst>
              <a:ext uri="{FF2B5EF4-FFF2-40B4-BE49-F238E27FC236}">
                <a16:creationId xmlns:a16="http://schemas.microsoft.com/office/drawing/2014/main" xmlns="" id="{ED88E4B1-6B6F-44F6-B76C-39473B5C1F26}"/>
              </a:ext>
            </a:extLst>
          </p:cNvPr>
          <p:cNvGrpSpPr/>
          <p:nvPr userDrawn="1"/>
        </p:nvGrpSpPr>
        <p:grpSpPr>
          <a:xfrm>
            <a:off x="4920356" y="3262263"/>
            <a:ext cx="134613" cy="138499"/>
            <a:chOff x="864491" y="1723250"/>
            <a:chExt cx="397866" cy="397887"/>
          </a:xfrm>
          <a:solidFill>
            <a:srgbClr val="0E6BA0"/>
          </a:solidFill>
        </p:grpSpPr>
        <p:sp>
          <p:nvSpPr>
            <p:cNvPr id="42" name="Google Shape;9004;p92">
              <a:extLst>
                <a:ext uri="{FF2B5EF4-FFF2-40B4-BE49-F238E27FC236}">
                  <a16:creationId xmlns:a16="http://schemas.microsoft.com/office/drawing/2014/main" xmlns="" id="{CF778503-8788-4B39-864A-105DBEA540A9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  <p:sp>
          <p:nvSpPr>
            <p:cNvPr id="43" name="Google Shape;9005;p92">
              <a:extLst>
                <a:ext uri="{FF2B5EF4-FFF2-40B4-BE49-F238E27FC236}">
                  <a16:creationId xmlns:a16="http://schemas.microsoft.com/office/drawing/2014/main" xmlns="" id="{DC0A6F35-3CB4-4DAE-A80E-3E64105FA108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  <p:sp>
          <p:nvSpPr>
            <p:cNvPr id="44" name="Google Shape;9006;p92">
              <a:extLst>
                <a:ext uri="{FF2B5EF4-FFF2-40B4-BE49-F238E27FC236}">
                  <a16:creationId xmlns:a16="http://schemas.microsoft.com/office/drawing/2014/main" xmlns="" id="{1CC1BAFD-DE7D-450D-A3E6-6D98A4434BF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1BB"/>
                </a:solidFill>
              </a:endParaRPr>
            </a:p>
          </p:txBody>
        </p:sp>
      </p:grpSp>
      <p:sp>
        <p:nvSpPr>
          <p:cNvPr id="45" name="Google Shape;9007;p92">
            <a:extLst>
              <a:ext uri="{FF2B5EF4-FFF2-40B4-BE49-F238E27FC236}">
                <a16:creationId xmlns:a16="http://schemas.microsoft.com/office/drawing/2014/main" xmlns="" id="{157EA376-18A0-45B5-B589-F54A35BC0DB9}"/>
              </a:ext>
            </a:extLst>
          </p:cNvPr>
          <p:cNvSpPr/>
          <p:nvPr userDrawn="1"/>
        </p:nvSpPr>
        <p:spPr>
          <a:xfrm>
            <a:off x="4742023" y="3263480"/>
            <a:ext cx="139004" cy="13243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E6B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1BB"/>
              </a:solidFill>
            </a:endParaRP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xmlns="" id="{CD79258E-4388-41A6-B99E-D544F3214720}"/>
              </a:ext>
            </a:extLst>
          </p:cNvPr>
          <p:cNvSpPr/>
          <p:nvPr userDrawn="1"/>
        </p:nvSpPr>
        <p:spPr>
          <a:xfrm>
            <a:off x="62281" y="3243028"/>
            <a:ext cx="43486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iocaribe.ioc-unesco.org</a:t>
            </a:r>
            <a:r>
              <a:rPr lang="en-US" sz="900" b="1" i="0" u="none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</a:t>
            </a:r>
            <a:r>
              <a:rPr lang="en-US" altLang="es-ES" sz="900" b="1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Ioc.unesco.org</a:t>
            </a:r>
            <a:r>
              <a:rPr lang="en-US" altLang="es-ES" sz="900" b="1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  </a:t>
            </a:r>
            <a:r>
              <a:rPr lang="en-US" sz="900" b="1" i="0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www.oceandecade.org</a:t>
            </a:r>
            <a:endParaRPr lang="en-US" altLang="es-ES" sz="900" b="1" u="none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AA925F7E-0F89-4202-977A-4C180450B779}"/>
              </a:ext>
            </a:extLst>
          </p:cNvPr>
          <p:cNvSpPr txBox="1"/>
          <p:nvPr userDrawn="1"/>
        </p:nvSpPr>
        <p:spPr>
          <a:xfrm>
            <a:off x="4987661" y="3255173"/>
            <a:ext cx="11051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@Iocaribeocean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5A747F3E-5D0C-4609-A6D4-38AB3DCC6328}"/>
              </a:ext>
            </a:extLst>
          </p:cNvPr>
          <p:cNvCxnSpPr>
            <a:cxnSpLocks/>
          </p:cNvCxnSpPr>
          <p:nvPr userDrawn="1"/>
        </p:nvCxnSpPr>
        <p:spPr>
          <a:xfrm>
            <a:off x="3216705" y="136908"/>
            <a:ext cx="2880000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20C8E3BB-B8ED-4DE7-9932-0CE34FED9D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2378" y="30642"/>
            <a:ext cx="608271" cy="3783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10F835E-153C-46B0-BC87-B4EBE676FE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48" y="35139"/>
            <a:ext cx="373813" cy="3728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EC97F78-F1DE-40C3-926E-C9DFE209BD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31" y="12374"/>
            <a:ext cx="459306" cy="442003"/>
          </a:xfrm>
          <a:prstGeom prst="rect">
            <a:avLst/>
          </a:prstGeom>
        </p:spPr>
      </p:pic>
      <p:grpSp>
        <p:nvGrpSpPr>
          <p:cNvPr id="22" name="Group 541">
            <a:extLst>
              <a:ext uri="{FF2B5EF4-FFF2-40B4-BE49-F238E27FC236}">
                <a16:creationId xmlns:a16="http://schemas.microsoft.com/office/drawing/2014/main" xmlns="" id="{1E1B9796-6DC7-43B6-BCDA-87B78E2E8084}"/>
              </a:ext>
            </a:extLst>
          </p:cNvPr>
          <p:cNvGrpSpPr/>
          <p:nvPr userDrawn="1"/>
        </p:nvGrpSpPr>
        <p:grpSpPr>
          <a:xfrm>
            <a:off x="1707935" y="32801"/>
            <a:ext cx="373814" cy="372879"/>
            <a:chOff x="0" y="0"/>
            <a:chExt cx="5967083" cy="6423062"/>
          </a:xfrm>
          <a:solidFill>
            <a:srgbClr val="244774"/>
          </a:solidFill>
        </p:grpSpPr>
        <p:sp>
          <p:nvSpPr>
            <p:cNvPr id="25" name="Shape 6">
              <a:extLst>
                <a:ext uri="{FF2B5EF4-FFF2-40B4-BE49-F238E27FC236}">
                  <a16:creationId xmlns:a16="http://schemas.microsoft.com/office/drawing/2014/main" xmlns="" id="{65724C2D-11A0-4894-B140-9556A5D502C7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6" name="Shape 7">
              <a:extLst>
                <a:ext uri="{FF2B5EF4-FFF2-40B4-BE49-F238E27FC236}">
                  <a16:creationId xmlns:a16="http://schemas.microsoft.com/office/drawing/2014/main" xmlns="" id="{58D78C25-7FEC-4143-9AC2-B749DC2A41E4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7" name="Shape 8">
              <a:extLst>
                <a:ext uri="{FF2B5EF4-FFF2-40B4-BE49-F238E27FC236}">
                  <a16:creationId xmlns:a16="http://schemas.microsoft.com/office/drawing/2014/main" xmlns="" id="{D64E8195-08C9-4BEB-A203-EF30A47EE121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8" name="Shape 9">
              <a:extLst>
                <a:ext uri="{FF2B5EF4-FFF2-40B4-BE49-F238E27FC236}">
                  <a16:creationId xmlns:a16="http://schemas.microsoft.com/office/drawing/2014/main" xmlns="" id="{662BBBC7-2CBF-4CA0-92A1-D6B60C902ED4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9" name="Shape 10">
              <a:extLst>
                <a:ext uri="{FF2B5EF4-FFF2-40B4-BE49-F238E27FC236}">
                  <a16:creationId xmlns:a16="http://schemas.microsoft.com/office/drawing/2014/main" xmlns="" id="{865D908C-81A5-4E1A-AFD8-A0F7C2CD0F5A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1" name="Shape 11">
              <a:extLst>
                <a:ext uri="{FF2B5EF4-FFF2-40B4-BE49-F238E27FC236}">
                  <a16:creationId xmlns:a16="http://schemas.microsoft.com/office/drawing/2014/main" xmlns="" id="{9AC20459-16D5-4B7F-AF68-A3BAD889584C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8" name="Shape 12">
              <a:extLst>
                <a:ext uri="{FF2B5EF4-FFF2-40B4-BE49-F238E27FC236}">
                  <a16:creationId xmlns:a16="http://schemas.microsoft.com/office/drawing/2014/main" xmlns="" id="{7D66733B-0E27-43B5-9D19-C6AA43A0054E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0" name="Shape 13">
              <a:extLst>
                <a:ext uri="{FF2B5EF4-FFF2-40B4-BE49-F238E27FC236}">
                  <a16:creationId xmlns:a16="http://schemas.microsoft.com/office/drawing/2014/main" xmlns="" id="{8569E02E-4350-4941-89CF-F836D26E0A2B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6" name="Shape 14">
              <a:extLst>
                <a:ext uri="{FF2B5EF4-FFF2-40B4-BE49-F238E27FC236}">
                  <a16:creationId xmlns:a16="http://schemas.microsoft.com/office/drawing/2014/main" xmlns="" id="{ED03FA6E-7A29-4122-94C3-26436A8E1B74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7" name="Shape 15">
              <a:extLst>
                <a:ext uri="{FF2B5EF4-FFF2-40B4-BE49-F238E27FC236}">
                  <a16:creationId xmlns:a16="http://schemas.microsoft.com/office/drawing/2014/main" xmlns="" id="{B3AFC50A-F0D4-4262-94F4-85690C8AFB73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16">
              <a:extLst>
                <a:ext uri="{FF2B5EF4-FFF2-40B4-BE49-F238E27FC236}">
                  <a16:creationId xmlns:a16="http://schemas.microsoft.com/office/drawing/2014/main" xmlns="" id="{AA5A6E25-4CC6-4570-85F5-8BF6956CBDC6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17">
              <a:extLst>
                <a:ext uri="{FF2B5EF4-FFF2-40B4-BE49-F238E27FC236}">
                  <a16:creationId xmlns:a16="http://schemas.microsoft.com/office/drawing/2014/main" xmlns="" id="{46AF418A-33F6-4421-876B-0D37CD016243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18">
              <a:extLst>
                <a:ext uri="{FF2B5EF4-FFF2-40B4-BE49-F238E27FC236}">
                  <a16:creationId xmlns:a16="http://schemas.microsoft.com/office/drawing/2014/main" xmlns="" id="{126EF062-E17C-4ED2-A573-77F502ABF6B2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19">
              <a:extLst>
                <a:ext uri="{FF2B5EF4-FFF2-40B4-BE49-F238E27FC236}">
                  <a16:creationId xmlns:a16="http://schemas.microsoft.com/office/drawing/2014/main" xmlns="" id="{30C83929-4E36-4CCD-B265-3084A0884550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20">
              <a:extLst>
                <a:ext uri="{FF2B5EF4-FFF2-40B4-BE49-F238E27FC236}">
                  <a16:creationId xmlns:a16="http://schemas.microsoft.com/office/drawing/2014/main" xmlns="" id="{F67188EC-560B-4541-9F9C-F6E95B32DF3B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21">
              <a:extLst>
                <a:ext uri="{FF2B5EF4-FFF2-40B4-BE49-F238E27FC236}">
                  <a16:creationId xmlns:a16="http://schemas.microsoft.com/office/drawing/2014/main" xmlns="" id="{C9FD5D1D-9DA6-445B-BC15-50359A421A4C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22">
              <a:extLst>
                <a:ext uri="{FF2B5EF4-FFF2-40B4-BE49-F238E27FC236}">
                  <a16:creationId xmlns:a16="http://schemas.microsoft.com/office/drawing/2014/main" xmlns="" id="{09272865-DF5C-40E5-8606-8DA7D1A94D71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23">
              <a:extLst>
                <a:ext uri="{FF2B5EF4-FFF2-40B4-BE49-F238E27FC236}">
                  <a16:creationId xmlns:a16="http://schemas.microsoft.com/office/drawing/2014/main" xmlns="" id="{9BD0DCC2-C760-46B0-A2E4-CDE71EB1738A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8" name="Shape 24">
              <a:extLst>
                <a:ext uri="{FF2B5EF4-FFF2-40B4-BE49-F238E27FC236}">
                  <a16:creationId xmlns:a16="http://schemas.microsoft.com/office/drawing/2014/main" xmlns="" id="{15A7BA00-9547-491F-A9AD-7FA6C34D8CBF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25">
              <a:extLst>
                <a:ext uri="{FF2B5EF4-FFF2-40B4-BE49-F238E27FC236}">
                  <a16:creationId xmlns:a16="http://schemas.microsoft.com/office/drawing/2014/main" xmlns="" id="{4AA38620-856A-40F3-8D24-360F0140402B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26">
              <a:extLst>
                <a:ext uri="{FF2B5EF4-FFF2-40B4-BE49-F238E27FC236}">
                  <a16:creationId xmlns:a16="http://schemas.microsoft.com/office/drawing/2014/main" xmlns="" id="{CBA1EDC9-76B4-4DD2-9CFE-632C925DD7E6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27">
              <a:extLst>
                <a:ext uri="{FF2B5EF4-FFF2-40B4-BE49-F238E27FC236}">
                  <a16:creationId xmlns:a16="http://schemas.microsoft.com/office/drawing/2014/main" xmlns="" id="{36AD152F-57FC-41CD-B3E4-82AC7470803A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8">
              <a:extLst>
                <a:ext uri="{FF2B5EF4-FFF2-40B4-BE49-F238E27FC236}">
                  <a16:creationId xmlns:a16="http://schemas.microsoft.com/office/drawing/2014/main" xmlns="" id="{9A987D2D-CD52-4F47-B92E-8287030D8B9A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29">
              <a:extLst>
                <a:ext uri="{FF2B5EF4-FFF2-40B4-BE49-F238E27FC236}">
                  <a16:creationId xmlns:a16="http://schemas.microsoft.com/office/drawing/2014/main" xmlns="" id="{B1F6EFD4-9DBD-4C26-A26B-F897F18F0033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30">
              <a:extLst>
                <a:ext uri="{FF2B5EF4-FFF2-40B4-BE49-F238E27FC236}">
                  <a16:creationId xmlns:a16="http://schemas.microsoft.com/office/drawing/2014/main" xmlns="" id="{638DB611-65CB-4F47-9C8E-186CB167E81A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559">
              <a:extLst>
                <a:ext uri="{FF2B5EF4-FFF2-40B4-BE49-F238E27FC236}">
                  <a16:creationId xmlns:a16="http://schemas.microsoft.com/office/drawing/2014/main" xmlns="" id="{66E531F0-958B-411B-BF98-5111749F9642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32">
              <a:extLst>
                <a:ext uri="{FF2B5EF4-FFF2-40B4-BE49-F238E27FC236}">
                  <a16:creationId xmlns:a16="http://schemas.microsoft.com/office/drawing/2014/main" xmlns="" id="{3696AEDF-8355-4922-B771-876D2AA5C281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33">
              <a:extLst>
                <a:ext uri="{FF2B5EF4-FFF2-40B4-BE49-F238E27FC236}">
                  <a16:creationId xmlns:a16="http://schemas.microsoft.com/office/drawing/2014/main" xmlns="" id="{166A0CC9-F6EA-450D-93EE-58634CF07863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34">
              <a:extLst>
                <a:ext uri="{FF2B5EF4-FFF2-40B4-BE49-F238E27FC236}">
                  <a16:creationId xmlns:a16="http://schemas.microsoft.com/office/drawing/2014/main" xmlns="" id="{3607BA93-D653-4184-995A-FB1CE1B09FD9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35">
              <a:extLst>
                <a:ext uri="{FF2B5EF4-FFF2-40B4-BE49-F238E27FC236}">
                  <a16:creationId xmlns:a16="http://schemas.microsoft.com/office/drawing/2014/main" xmlns="" id="{E12824AD-0589-4359-B26F-AD01A24BD41E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36">
              <a:extLst>
                <a:ext uri="{FF2B5EF4-FFF2-40B4-BE49-F238E27FC236}">
                  <a16:creationId xmlns:a16="http://schemas.microsoft.com/office/drawing/2014/main" xmlns="" id="{255B82D7-5B20-48CF-9D8E-6EF5CFF7A0E0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37">
              <a:extLst>
                <a:ext uri="{FF2B5EF4-FFF2-40B4-BE49-F238E27FC236}">
                  <a16:creationId xmlns:a16="http://schemas.microsoft.com/office/drawing/2014/main" xmlns="" id="{E77C4A5B-701A-4880-B685-C544F78ABD12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38">
              <a:extLst>
                <a:ext uri="{FF2B5EF4-FFF2-40B4-BE49-F238E27FC236}">
                  <a16:creationId xmlns:a16="http://schemas.microsoft.com/office/drawing/2014/main" xmlns="" id="{EF4ED9B5-8F2A-4C5E-BFE7-787CF4BFDB33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39">
              <a:extLst>
                <a:ext uri="{FF2B5EF4-FFF2-40B4-BE49-F238E27FC236}">
                  <a16:creationId xmlns:a16="http://schemas.microsoft.com/office/drawing/2014/main" xmlns="" id="{CB4748F3-7F92-45B5-BEE8-5E5EF8234028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40">
              <a:extLst>
                <a:ext uri="{FF2B5EF4-FFF2-40B4-BE49-F238E27FC236}">
                  <a16:creationId xmlns:a16="http://schemas.microsoft.com/office/drawing/2014/main" xmlns="" id="{8D43CDBC-0F70-4C14-928E-DF454FA39AF2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560">
              <a:extLst>
                <a:ext uri="{FF2B5EF4-FFF2-40B4-BE49-F238E27FC236}">
                  <a16:creationId xmlns:a16="http://schemas.microsoft.com/office/drawing/2014/main" xmlns="" id="{F38794E1-D0E8-4216-AFB4-8A855A03BC56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42">
              <a:extLst>
                <a:ext uri="{FF2B5EF4-FFF2-40B4-BE49-F238E27FC236}">
                  <a16:creationId xmlns:a16="http://schemas.microsoft.com/office/drawing/2014/main" xmlns="" id="{9C253CDC-75B1-4689-9F71-487A792D5606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561">
              <a:extLst>
                <a:ext uri="{FF2B5EF4-FFF2-40B4-BE49-F238E27FC236}">
                  <a16:creationId xmlns:a16="http://schemas.microsoft.com/office/drawing/2014/main" xmlns="" id="{AE406EE1-AF22-44E5-BC7C-D31BB2211786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44">
              <a:extLst>
                <a:ext uri="{FF2B5EF4-FFF2-40B4-BE49-F238E27FC236}">
                  <a16:creationId xmlns:a16="http://schemas.microsoft.com/office/drawing/2014/main" xmlns="" id="{96345C0E-0B2F-4AE1-85A4-6CC26E93319D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45">
              <a:extLst>
                <a:ext uri="{FF2B5EF4-FFF2-40B4-BE49-F238E27FC236}">
                  <a16:creationId xmlns:a16="http://schemas.microsoft.com/office/drawing/2014/main" xmlns="" id="{0E0EE6EB-BC07-4AC9-B572-45701B4B6E27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46">
              <a:extLst>
                <a:ext uri="{FF2B5EF4-FFF2-40B4-BE49-F238E27FC236}">
                  <a16:creationId xmlns:a16="http://schemas.microsoft.com/office/drawing/2014/main" xmlns="" id="{15E4BF72-347B-4AE7-8CE9-857FB3897DCB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47">
              <a:extLst>
                <a:ext uri="{FF2B5EF4-FFF2-40B4-BE49-F238E27FC236}">
                  <a16:creationId xmlns:a16="http://schemas.microsoft.com/office/drawing/2014/main" xmlns="" id="{05C5C11D-E86B-42BE-B70F-B38A7F83CE83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48">
              <a:extLst>
                <a:ext uri="{FF2B5EF4-FFF2-40B4-BE49-F238E27FC236}">
                  <a16:creationId xmlns:a16="http://schemas.microsoft.com/office/drawing/2014/main" xmlns="" id="{1F2F2EDD-4B80-4B01-A38F-5DB289279946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49">
              <a:extLst>
                <a:ext uri="{FF2B5EF4-FFF2-40B4-BE49-F238E27FC236}">
                  <a16:creationId xmlns:a16="http://schemas.microsoft.com/office/drawing/2014/main" xmlns="" id="{0330D615-4780-4932-AD11-502201C5BD2C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50">
              <a:extLst>
                <a:ext uri="{FF2B5EF4-FFF2-40B4-BE49-F238E27FC236}">
                  <a16:creationId xmlns:a16="http://schemas.microsoft.com/office/drawing/2014/main" xmlns="" id="{D8EBE6A8-52B3-4377-9EDA-DF0848D2C1AE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E6ACDB3A-4BE2-42AF-A732-3A2A7105AE7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28" y="30765"/>
            <a:ext cx="491443" cy="408889"/>
          </a:xfrm>
          <a:prstGeom prst="rect">
            <a:avLst/>
          </a:prstGeom>
        </p:spPr>
      </p:pic>
      <p:sp>
        <p:nvSpPr>
          <p:cNvPr id="87" name="Rectángulo 86">
            <a:extLst>
              <a:ext uri="{FF2B5EF4-FFF2-40B4-BE49-F238E27FC236}">
                <a16:creationId xmlns:a16="http://schemas.microsoft.com/office/drawing/2014/main" xmlns="" id="{8C93F58C-D096-483C-9F1B-5F0F0205B4C7}"/>
              </a:ext>
            </a:extLst>
          </p:cNvPr>
          <p:cNvSpPr/>
          <p:nvPr userDrawn="1"/>
        </p:nvSpPr>
        <p:spPr>
          <a:xfrm>
            <a:off x="3123144" y="-46313"/>
            <a:ext cx="3102985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950" b="1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CO" sz="100" b="1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rgbClr val="025F90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rgbClr val="025F90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xmlns="" id="{9061923D-6756-4239-AFD6-FF48D4E3F70C}"/>
              </a:ext>
            </a:extLst>
          </p:cNvPr>
          <p:cNvCxnSpPr>
            <a:cxnSpLocks/>
          </p:cNvCxnSpPr>
          <p:nvPr userDrawn="1"/>
        </p:nvCxnSpPr>
        <p:spPr>
          <a:xfrm>
            <a:off x="3222309" y="299940"/>
            <a:ext cx="2880000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D059CCE2-2C1A-4D00-950E-F911CC828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9235" r="12047" b="10626"/>
          <a:stretch/>
        </p:blipFill>
        <p:spPr>
          <a:xfrm>
            <a:off x="2730884" y="36456"/>
            <a:ext cx="349297" cy="368607"/>
          </a:xfrm>
          <a:prstGeom prst="rect">
            <a:avLst/>
          </a:prstGeom>
        </p:spPr>
      </p:pic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22495945-8352-47D5-9D66-53D221463081}"/>
              </a:ext>
            </a:extLst>
          </p:cNvPr>
          <p:cNvCxnSpPr>
            <a:cxnSpLocks/>
          </p:cNvCxnSpPr>
          <p:nvPr userDrawn="1"/>
        </p:nvCxnSpPr>
        <p:spPr>
          <a:xfrm>
            <a:off x="-2810" y="497745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1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6BA1EDEA-FC3D-472B-BB41-482CB518612E}"/>
              </a:ext>
            </a:extLst>
          </p:cNvPr>
          <p:cNvSpPr/>
          <p:nvPr userDrawn="1"/>
        </p:nvSpPr>
        <p:spPr>
          <a:xfrm>
            <a:off x="0" y="-2115"/>
            <a:ext cx="1137859" cy="342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304630F-ECFD-4EB7-8334-FABEDFCBA8DF}"/>
              </a:ext>
            </a:extLst>
          </p:cNvPr>
          <p:cNvSpPr/>
          <p:nvPr userDrawn="1"/>
        </p:nvSpPr>
        <p:spPr>
          <a:xfrm>
            <a:off x="1283094" y="857945"/>
            <a:ext cx="4811257" cy="208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72E94852-0893-4843-9FFE-36268212E3C1}"/>
              </a:ext>
            </a:extLst>
          </p:cNvPr>
          <p:cNvSpPr/>
          <p:nvPr userDrawn="1"/>
        </p:nvSpPr>
        <p:spPr>
          <a:xfrm>
            <a:off x="1094045" y="-2129"/>
            <a:ext cx="4998780" cy="531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65068B2C-293A-48C4-8FBF-14FD9F988661}"/>
              </a:ext>
            </a:extLst>
          </p:cNvPr>
          <p:cNvCxnSpPr>
            <a:cxnSpLocks/>
          </p:cNvCxnSpPr>
          <p:nvPr userDrawn="1"/>
        </p:nvCxnSpPr>
        <p:spPr>
          <a:xfrm>
            <a:off x="1137859" y="569955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xmlns="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4269" y="2073532"/>
            <a:ext cx="3595375" cy="235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200" cap="small" baseline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655DE51E-78B1-43D6-AB21-33CFF7DD33A0}"/>
              </a:ext>
            </a:extLst>
          </p:cNvPr>
          <p:cNvSpPr txBox="1"/>
          <p:nvPr userDrawn="1"/>
        </p:nvSpPr>
        <p:spPr>
          <a:xfrm>
            <a:off x="103503" y="2396883"/>
            <a:ext cx="89148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GB" sz="600" i="1" dirty="0">
                <a:solidFill>
                  <a:srgbClr val="025F9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Planet, One Ocean</a:t>
            </a:r>
          </a:p>
          <a:p>
            <a:pPr lvl="0" algn="ctr"/>
            <a:r>
              <a:rPr lang="en-GB" sz="600" i="1" dirty="0">
                <a:solidFill>
                  <a:srgbClr val="025F9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-----------------------------Un Planeta, Un Océano</a:t>
            </a:r>
          </a:p>
          <a:p>
            <a:pPr lvl="0" algn="ctr"/>
            <a:r>
              <a:rPr lang="en-GB" sz="600" i="1" dirty="0">
                <a:solidFill>
                  <a:srgbClr val="025F9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-----------------------------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i="1" dirty="0">
                <a:solidFill>
                  <a:srgbClr val="025F9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Une planète, un océan</a:t>
            </a:r>
          </a:p>
        </p:txBody>
      </p:sp>
      <p:sp>
        <p:nvSpPr>
          <p:cNvPr id="17" name="Marcador de texto 49">
            <a:extLst>
              <a:ext uri="{FF2B5EF4-FFF2-40B4-BE49-F238E27FC236}">
                <a16:creationId xmlns:a16="http://schemas.microsoft.com/office/drawing/2014/main" xmlns="" id="{D066A769-6CC5-483A-BEEF-51EFFC007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4269" y="1239900"/>
            <a:ext cx="3595375" cy="235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 cap="small" baseline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964D7F67-630A-49CF-B7D2-448089C507AB}"/>
              </a:ext>
            </a:extLst>
          </p:cNvPr>
          <p:cNvSpPr/>
          <p:nvPr userDrawn="1"/>
        </p:nvSpPr>
        <p:spPr>
          <a:xfrm>
            <a:off x="1094045" y="3259747"/>
            <a:ext cx="5008306" cy="16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xmlns="" id="{05B4073E-C4ED-4C51-A0CC-480A11294C62}"/>
              </a:ext>
            </a:extLst>
          </p:cNvPr>
          <p:cNvSpPr/>
          <p:nvPr userDrawn="1"/>
        </p:nvSpPr>
        <p:spPr>
          <a:xfrm>
            <a:off x="1630957" y="3268957"/>
            <a:ext cx="413153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iocaribe.ioc-unesco.org</a:t>
            </a:r>
            <a:r>
              <a:rPr lang="en-US" sz="900" b="1" i="0" u="none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</a:t>
            </a:r>
            <a:r>
              <a:rPr lang="en-US" altLang="es-ES" sz="9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ioc.unesco.org</a:t>
            </a:r>
            <a:r>
              <a:rPr lang="en-US" altLang="es-ES" sz="9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</a:t>
            </a:r>
            <a:r>
              <a:rPr lang="en-US" sz="900" b="1" i="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www.oceandecade.org</a:t>
            </a:r>
            <a:endParaRPr lang="en-US" altLang="es-ES" sz="900" b="1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A0559C66-BDF8-4E87-8341-5730D0470FF9}"/>
              </a:ext>
            </a:extLst>
          </p:cNvPr>
          <p:cNvCxnSpPr>
            <a:cxnSpLocks/>
          </p:cNvCxnSpPr>
          <p:nvPr userDrawn="1"/>
        </p:nvCxnSpPr>
        <p:spPr>
          <a:xfrm>
            <a:off x="1137859" y="167665"/>
            <a:ext cx="4958141" cy="0"/>
          </a:xfrm>
          <a:prstGeom prst="line">
            <a:avLst/>
          </a:prstGeom>
          <a:ln>
            <a:solidFill>
              <a:srgbClr val="025F9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D10856A-AD7B-403B-8434-D6D2305A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5083" y="647358"/>
            <a:ext cx="723768" cy="45017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9AE25CDE-8499-495D-918E-8F9051769E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6" y="110452"/>
            <a:ext cx="425412" cy="424349"/>
          </a:xfrm>
          <a:prstGeom prst="rect">
            <a:avLst/>
          </a:prstGeom>
        </p:spPr>
      </p:pic>
      <p:grpSp>
        <p:nvGrpSpPr>
          <p:cNvPr id="45" name="Google Shape;9000;p92">
            <a:extLst>
              <a:ext uri="{FF2B5EF4-FFF2-40B4-BE49-F238E27FC236}">
                <a16:creationId xmlns:a16="http://schemas.microsoft.com/office/drawing/2014/main" xmlns="" id="{10F755E3-8626-4EB7-99EE-320DACB43823}"/>
              </a:ext>
            </a:extLst>
          </p:cNvPr>
          <p:cNvGrpSpPr/>
          <p:nvPr userDrawn="1"/>
        </p:nvGrpSpPr>
        <p:grpSpPr>
          <a:xfrm>
            <a:off x="181537" y="2989772"/>
            <a:ext cx="237150" cy="239638"/>
            <a:chOff x="266768" y="1721375"/>
            <a:chExt cx="397907" cy="397887"/>
          </a:xfrm>
          <a:solidFill>
            <a:srgbClr val="0E6BA0"/>
          </a:solidFill>
        </p:grpSpPr>
        <p:sp>
          <p:nvSpPr>
            <p:cNvPr id="46" name="Google Shape;9001;p92">
              <a:extLst>
                <a:ext uri="{FF2B5EF4-FFF2-40B4-BE49-F238E27FC236}">
                  <a16:creationId xmlns:a16="http://schemas.microsoft.com/office/drawing/2014/main" xmlns="" id="{ABC4B814-97FB-4079-8F33-42A1EFEEC90D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25C6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8" name="Google Shape;9002;p92">
              <a:extLst>
                <a:ext uri="{FF2B5EF4-FFF2-40B4-BE49-F238E27FC236}">
                  <a16:creationId xmlns:a16="http://schemas.microsoft.com/office/drawing/2014/main" xmlns="" id="{D16D4DF0-4B0B-4CE0-AD17-72AFC03A20A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25C6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9" name="Google Shape;9003;p92">
            <a:extLst>
              <a:ext uri="{FF2B5EF4-FFF2-40B4-BE49-F238E27FC236}">
                <a16:creationId xmlns:a16="http://schemas.microsoft.com/office/drawing/2014/main" xmlns="" id="{87EEA514-021D-4458-9059-07747D1B0E0C}"/>
              </a:ext>
            </a:extLst>
          </p:cNvPr>
          <p:cNvGrpSpPr/>
          <p:nvPr userDrawn="1"/>
        </p:nvGrpSpPr>
        <p:grpSpPr>
          <a:xfrm>
            <a:off x="706107" y="2989772"/>
            <a:ext cx="229658" cy="234701"/>
            <a:chOff x="864491" y="1723250"/>
            <a:chExt cx="397866" cy="397887"/>
          </a:xfrm>
          <a:solidFill>
            <a:srgbClr val="0E6BA0"/>
          </a:solidFill>
        </p:grpSpPr>
        <p:sp>
          <p:nvSpPr>
            <p:cNvPr id="52" name="Google Shape;9004;p92">
              <a:extLst>
                <a:ext uri="{FF2B5EF4-FFF2-40B4-BE49-F238E27FC236}">
                  <a16:creationId xmlns:a16="http://schemas.microsoft.com/office/drawing/2014/main" xmlns="" id="{D8BD9711-9164-4634-AE49-8256F8439981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25C6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3" name="Google Shape;9005;p92">
              <a:extLst>
                <a:ext uri="{FF2B5EF4-FFF2-40B4-BE49-F238E27FC236}">
                  <a16:creationId xmlns:a16="http://schemas.microsoft.com/office/drawing/2014/main" xmlns="" id="{B33915D5-8B56-4E86-B391-ACD46BB876D1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25C6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4" name="Google Shape;9006;p92">
              <a:extLst>
                <a:ext uri="{FF2B5EF4-FFF2-40B4-BE49-F238E27FC236}">
                  <a16:creationId xmlns:a16="http://schemas.microsoft.com/office/drawing/2014/main" xmlns="" id="{5514F4E1-A03C-41E5-BFE5-25A942CB1B2C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25C6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5" name="Google Shape;9007;p92">
            <a:extLst>
              <a:ext uri="{FF2B5EF4-FFF2-40B4-BE49-F238E27FC236}">
                <a16:creationId xmlns:a16="http://schemas.microsoft.com/office/drawing/2014/main" xmlns="" id="{8A664E8F-C65A-47AB-B164-8D7FA9BE73E1}"/>
              </a:ext>
            </a:extLst>
          </p:cNvPr>
          <p:cNvSpPr/>
          <p:nvPr userDrawn="1"/>
        </p:nvSpPr>
        <p:spPr>
          <a:xfrm>
            <a:off x="449475" y="3004985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E6B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5C6D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EE6FA6A3-F53C-4D65-9E30-BEEAD0771B56}"/>
              </a:ext>
            </a:extLst>
          </p:cNvPr>
          <p:cNvSpPr txBox="1"/>
          <p:nvPr userDrawn="1"/>
        </p:nvSpPr>
        <p:spPr>
          <a:xfrm>
            <a:off x="160976" y="3245181"/>
            <a:ext cx="77654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@IOCARIBEOCEAN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44B30E2A-C2A2-4EFB-8AFC-DFA9D447AFA5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45465"/>
            <a:ext cx="4958141" cy="0"/>
          </a:xfrm>
          <a:prstGeom prst="line">
            <a:avLst/>
          </a:prstGeom>
          <a:ln>
            <a:solidFill>
              <a:srgbClr val="025F9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xmlns="" id="{68085370-C56B-4351-8040-4969E42688DF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208380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E1ACC015-AB37-46D7-BCF0-EC3F10EB8664}"/>
              </a:ext>
            </a:extLst>
          </p:cNvPr>
          <p:cNvSpPr/>
          <p:nvPr userDrawn="1"/>
        </p:nvSpPr>
        <p:spPr>
          <a:xfrm>
            <a:off x="1830737" y="-29190"/>
            <a:ext cx="34999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" b="1" kern="1200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9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ctr"/>
            <a:endParaRPr lang="es-CO" sz="300" b="1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E52BD57-1E4E-4148-8F31-6D8DA553A5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179" y="134624"/>
            <a:ext cx="502322" cy="461666"/>
          </a:xfrm>
          <a:prstGeom prst="rect">
            <a:avLst/>
          </a:prstGeom>
        </p:spPr>
      </p:pic>
      <p:grpSp>
        <p:nvGrpSpPr>
          <p:cNvPr id="28" name="Group 541">
            <a:extLst>
              <a:ext uri="{FF2B5EF4-FFF2-40B4-BE49-F238E27FC236}">
                <a16:creationId xmlns:a16="http://schemas.microsoft.com/office/drawing/2014/main" xmlns="" id="{219AB383-218A-4636-B04A-BB8F1750DDEB}"/>
              </a:ext>
            </a:extLst>
          </p:cNvPr>
          <p:cNvGrpSpPr/>
          <p:nvPr userDrawn="1"/>
        </p:nvGrpSpPr>
        <p:grpSpPr>
          <a:xfrm>
            <a:off x="309871" y="1214964"/>
            <a:ext cx="471259" cy="451452"/>
            <a:chOff x="0" y="0"/>
            <a:chExt cx="5967083" cy="6423062"/>
          </a:xfrm>
          <a:solidFill>
            <a:srgbClr val="244774"/>
          </a:solidFill>
        </p:grpSpPr>
        <p:sp>
          <p:nvSpPr>
            <p:cNvPr id="29" name="Shape 6">
              <a:extLst>
                <a:ext uri="{FF2B5EF4-FFF2-40B4-BE49-F238E27FC236}">
                  <a16:creationId xmlns:a16="http://schemas.microsoft.com/office/drawing/2014/main" xmlns="" id="{3DA30D65-B236-4EF1-B945-A4042F84DEE3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2" name="Shape 7">
              <a:extLst>
                <a:ext uri="{FF2B5EF4-FFF2-40B4-BE49-F238E27FC236}">
                  <a16:creationId xmlns:a16="http://schemas.microsoft.com/office/drawing/2014/main" xmlns="" id="{0CA460AF-C083-4304-9C08-48BC46B30B45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3" name="Shape 8">
              <a:extLst>
                <a:ext uri="{FF2B5EF4-FFF2-40B4-BE49-F238E27FC236}">
                  <a16:creationId xmlns:a16="http://schemas.microsoft.com/office/drawing/2014/main" xmlns="" id="{C7A93905-4E0D-483D-AFA4-0172027DF07A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6" name="Shape 9">
              <a:extLst>
                <a:ext uri="{FF2B5EF4-FFF2-40B4-BE49-F238E27FC236}">
                  <a16:creationId xmlns:a16="http://schemas.microsoft.com/office/drawing/2014/main" xmlns="" id="{5B6277B4-C70E-4781-9334-C8D745CB708F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7" name="Shape 10">
              <a:extLst>
                <a:ext uri="{FF2B5EF4-FFF2-40B4-BE49-F238E27FC236}">
                  <a16:creationId xmlns:a16="http://schemas.microsoft.com/office/drawing/2014/main" xmlns="" id="{D9599840-00FE-434C-BBF6-F7E08B0A29CF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8" name="Shape 11">
              <a:extLst>
                <a:ext uri="{FF2B5EF4-FFF2-40B4-BE49-F238E27FC236}">
                  <a16:creationId xmlns:a16="http://schemas.microsoft.com/office/drawing/2014/main" xmlns="" id="{479F6193-1E4B-48DC-891B-5F2F6409EC2C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9" name="Shape 12">
              <a:extLst>
                <a:ext uri="{FF2B5EF4-FFF2-40B4-BE49-F238E27FC236}">
                  <a16:creationId xmlns:a16="http://schemas.microsoft.com/office/drawing/2014/main" xmlns="" id="{5EE3CB6F-BEE8-4282-87ED-72EDD060DD8D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1" name="Shape 13">
              <a:extLst>
                <a:ext uri="{FF2B5EF4-FFF2-40B4-BE49-F238E27FC236}">
                  <a16:creationId xmlns:a16="http://schemas.microsoft.com/office/drawing/2014/main" xmlns="" id="{CF84C74C-8EFC-40BF-80E0-5B2333866C1A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2" name="Shape 14">
              <a:extLst>
                <a:ext uri="{FF2B5EF4-FFF2-40B4-BE49-F238E27FC236}">
                  <a16:creationId xmlns:a16="http://schemas.microsoft.com/office/drawing/2014/main" xmlns="" id="{7BFFCE69-3F25-4767-BC09-5B5B07A2DEA8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3" name="Shape 15">
              <a:extLst>
                <a:ext uri="{FF2B5EF4-FFF2-40B4-BE49-F238E27FC236}">
                  <a16:creationId xmlns:a16="http://schemas.microsoft.com/office/drawing/2014/main" xmlns="" id="{101658EE-2BEA-40B9-89D4-9DB5681A7836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1" name="Shape 16">
              <a:extLst>
                <a:ext uri="{FF2B5EF4-FFF2-40B4-BE49-F238E27FC236}">
                  <a16:creationId xmlns:a16="http://schemas.microsoft.com/office/drawing/2014/main" xmlns="" id="{C7DBB856-BE59-4957-81D2-94441E21375F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17">
              <a:extLst>
                <a:ext uri="{FF2B5EF4-FFF2-40B4-BE49-F238E27FC236}">
                  <a16:creationId xmlns:a16="http://schemas.microsoft.com/office/drawing/2014/main" xmlns="" id="{4C56DA51-1DBC-4D8F-BB1D-108FD9D7B720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18">
              <a:extLst>
                <a:ext uri="{FF2B5EF4-FFF2-40B4-BE49-F238E27FC236}">
                  <a16:creationId xmlns:a16="http://schemas.microsoft.com/office/drawing/2014/main" xmlns="" id="{864F7D00-67B5-4512-834A-7113D9FE1F4E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19">
              <a:extLst>
                <a:ext uri="{FF2B5EF4-FFF2-40B4-BE49-F238E27FC236}">
                  <a16:creationId xmlns:a16="http://schemas.microsoft.com/office/drawing/2014/main" xmlns="" id="{42EEAB66-6408-458C-8D1C-A8CDAC3DB24A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0">
              <a:extLst>
                <a:ext uri="{FF2B5EF4-FFF2-40B4-BE49-F238E27FC236}">
                  <a16:creationId xmlns:a16="http://schemas.microsoft.com/office/drawing/2014/main" xmlns="" id="{3D051458-5B8C-40B9-96D3-1B26FCB67AE5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21">
              <a:extLst>
                <a:ext uri="{FF2B5EF4-FFF2-40B4-BE49-F238E27FC236}">
                  <a16:creationId xmlns:a16="http://schemas.microsoft.com/office/drawing/2014/main" xmlns="" id="{73B42AA3-D495-4E2F-B6A6-D8C44D74C6E3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22">
              <a:extLst>
                <a:ext uri="{FF2B5EF4-FFF2-40B4-BE49-F238E27FC236}">
                  <a16:creationId xmlns:a16="http://schemas.microsoft.com/office/drawing/2014/main" xmlns="" id="{644B8028-4DDC-4F31-8413-3BB4786A8839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23">
              <a:extLst>
                <a:ext uri="{FF2B5EF4-FFF2-40B4-BE49-F238E27FC236}">
                  <a16:creationId xmlns:a16="http://schemas.microsoft.com/office/drawing/2014/main" xmlns="" id="{F92EB0E9-1B12-40AE-99B8-11EF8BC4A551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24">
              <a:extLst>
                <a:ext uri="{FF2B5EF4-FFF2-40B4-BE49-F238E27FC236}">
                  <a16:creationId xmlns:a16="http://schemas.microsoft.com/office/drawing/2014/main" xmlns="" id="{8D6DB333-6FC5-4D61-8A0E-6B6449EDF06D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25">
              <a:extLst>
                <a:ext uri="{FF2B5EF4-FFF2-40B4-BE49-F238E27FC236}">
                  <a16:creationId xmlns:a16="http://schemas.microsoft.com/office/drawing/2014/main" xmlns="" id="{37257159-57A2-41E9-8B84-53D0B01B4974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26">
              <a:extLst>
                <a:ext uri="{FF2B5EF4-FFF2-40B4-BE49-F238E27FC236}">
                  <a16:creationId xmlns:a16="http://schemas.microsoft.com/office/drawing/2014/main" xmlns="" id="{4FDD5045-57FC-4E8B-8DEB-00FFFCA8B7CF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27">
              <a:extLst>
                <a:ext uri="{FF2B5EF4-FFF2-40B4-BE49-F238E27FC236}">
                  <a16:creationId xmlns:a16="http://schemas.microsoft.com/office/drawing/2014/main" xmlns="" id="{2D7C1B55-250E-46E8-8BF5-57D1117E7EB8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28">
              <a:extLst>
                <a:ext uri="{FF2B5EF4-FFF2-40B4-BE49-F238E27FC236}">
                  <a16:creationId xmlns:a16="http://schemas.microsoft.com/office/drawing/2014/main" xmlns="" id="{4C7CD1FC-7357-4B36-98C0-E103EC3C6F30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29">
              <a:extLst>
                <a:ext uri="{FF2B5EF4-FFF2-40B4-BE49-F238E27FC236}">
                  <a16:creationId xmlns:a16="http://schemas.microsoft.com/office/drawing/2014/main" xmlns="" id="{A8236598-8024-4E51-BDEB-D519A9F04448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30">
              <a:extLst>
                <a:ext uri="{FF2B5EF4-FFF2-40B4-BE49-F238E27FC236}">
                  <a16:creationId xmlns:a16="http://schemas.microsoft.com/office/drawing/2014/main" xmlns="" id="{428C6403-B64C-493C-81EC-76C3E807F8D0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559">
              <a:extLst>
                <a:ext uri="{FF2B5EF4-FFF2-40B4-BE49-F238E27FC236}">
                  <a16:creationId xmlns:a16="http://schemas.microsoft.com/office/drawing/2014/main" xmlns="" id="{42781604-15A2-4749-B06B-46A07F86C583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32">
              <a:extLst>
                <a:ext uri="{FF2B5EF4-FFF2-40B4-BE49-F238E27FC236}">
                  <a16:creationId xmlns:a16="http://schemas.microsoft.com/office/drawing/2014/main" xmlns="" id="{5BDB133A-82B7-4693-BD89-3EA042184373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33">
              <a:extLst>
                <a:ext uri="{FF2B5EF4-FFF2-40B4-BE49-F238E27FC236}">
                  <a16:creationId xmlns:a16="http://schemas.microsoft.com/office/drawing/2014/main" xmlns="" id="{CB6353E3-F427-419C-88E1-A838B8F85971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34">
              <a:extLst>
                <a:ext uri="{FF2B5EF4-FFF2-40B4-BE49-F238E27FC236}">
                  <a16:creationId xmlns:a16="http://schemas.microsoft.com/office/drawing/2014/main" xmlns="" id="{A13AD8DB-3CC8-4A5E-9034-5FE2467E42F1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35">
              <a:extLst>
                <a:ext uri="{FF2B5EF4-FFF2-40B4-BE49-F238E27FC236}">
                  <a16:creationId xmlns:a16="http://schemas.microsoft.com/office/drawing/2014/main" xmlns="" id="{A88D3835-4636-4D56-90E8-ED8A415218F1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36">
              <a:extLst>
                <a:ext uri="{FF2B5EF4-FFF2-40B4-BE49-F238E27FC236}">
                  <a16:creationId xmlns:a16="http://schemas.microsoft.com/office/drawing/2014/main" xmlns="" id="{BB69FDD7-3AFD-4AF6-9E71-4EB6B5A4E37A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37">
              <a:extLst>
                <a:ext uri="{FF2B5EF4-FFF2-40B4-BE49-F238E27FC236}">
                  <a16:creationId xmlns:a16="http://schemas.microsoft.com/office/drawing/2014/main" xmlns="" id="{E53F72CC-CCD4-4B0E-8F2D-CAE0B45FA55C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38">
              <a:extLst>
                <a:ext uri="{FF2B5EF4-FFF2-40B4-BE49-F238E27FC236}">
                  <a16:creationId xmlns:a16="http://schemas.microsoft.com/office/drawing/2014/main" xmlns="" id="{0A094155-6F57-4AFF-90CE-9C872E81F974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39">
              <a:extLst>
                <a:ext uri="{FF2B5EF4-FFF2-40B4-BE49-F238E27FC236}">
                  <a16:creationId xmlns:a16="http://schemas.microsoft.com/office/drawing/2014/main" xmlns="" id="{9256123B-572A-4C8D-87B4-2C597EF7E1F4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40">
              <a:extLst>
                <a:ext uri="{FF2B5EF4-FFF2-40B4-BE49-F238E27FC236}">
                  <a16:creationId xmlns:a16="http://schemas.microsoft.com/office/drawing/2014/main" xmlns="" id="{C4D21CD6-0578-4BD9-B51E-8F666A09B3DC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560">
              <a:extLst>
                <a:ext uri="{FF2B5EF4-FFF2-40B4-BE49-F238E27FC236}">
                  <a16:creationId xmlns:a16="http://schemas.microsoft.com/office/drawing/2014/main" xmlns="" id="{B8830F44-2C3B-4C98-AC36-7EB6D991388B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42">
              <a:extLst>
                <a:ext uri="{FF2B5EF4-FFF2-40B4-BE49-F238E27FC236}">
                  <a16:creationId xmlns:a16="http://schemas.microsoft.com/office/drawing/2014/main" xmlns="" id="{1E9D5DE7-1D4A-46D4-8E9C-C40B4968FF1C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5" name="Shape 561">
              <a:extLst>
                <a:ext uri="{FF2B5EF4-FFF2-40B4-BE49-F238E27FC236}">
                  <a16:creationId xmlns:a16="http://schemas.microsoft.com/office/drawing/2014/main" xmlns="" id="{6324F236-9F0A-4666-A0E1-E4802C7B48D4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6" name="Shape 44">
              <a:extLst>
                <a:ext uri="{FF2B5EF4-FFF2-40B4-BE49-F238E27FC236}">
                  <a16:creationId xmlns:a16="http://schemas.microsoft.com/office/drawing/2014/main" xmlns="" id="{E39F45AC-19C8-4666-ACEC-B8D5A2D8BE5A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7" name="Shape 45">
              <a:extLst>
                <a:ext uri="{FF2B5EF4-FFF2-40B4-BE49-F238E27FC236}">
                  <a16:creationId xmlns:a16="http://schemas.microsoft.com/office/drawing/2014/main" xmlns="" id="{706CDF6C-754D-43F4-AA8C-87A7ECBBD3C3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8" name="Shape 46">
              <a:extLst>
                <a:ext uri="{FF2B5EF4-FFF2-40B4-BE49-F238E27FC236}">
                  <a16:creationId xmlns:a16="http://schemas.microsoft.com/office/drawing/2014/main" xmlns="" id="{4AEBCE64-279A-4DCC-AF36-8977B3D9E5B2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9" name="Shape 47">
              <a:extLst>
                <a:ext uri="{FF2B5EF4-FFF2-40B4-BE49-F238E27FC236}">
                  <a16:creationId xmlns:a16="http://schemas.microsoft.com/office/drawing/2014/main" xmlns="" id="{78330940-A174-4B8F-992D-288D4260D799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0" name="Shape 48">
              <a:extLst>
                <a:ext uri="{FF2B5EF4-FFF2-40B4-BE49-F238E27FC236}">
                  <a16:creationId xmlns:a16="http://schemas.microsoft.com/office/drawing/2014/main" xmlns="" id="{328A4F9C-0E2A-4753-9FCA-81DDD44CF946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1" name="Shape 49">
              <a:extLst>
                <a:ext uri="{FF2B5EF4-FFF2-40B4-BE49-F238E27FC236}">
                  <a16:creationId xmlns:a16="http://schemas.microsoft.com/office/drawing/2014/main" xmlns="" id="{E8CEDCEC-1CA4-4875-B20E-3CEF0CF6BE8F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2" name="Shape 50">
              <a:extLst>
                <a:ext uri="{FF2B5EF4-FFF2-40B4-BE49-F238E27FC236}">
                  <a16:creationId xmlns:a16="http://schemas.microsoft.com/office/drawing/2014/main" xmlns="" id="{39E45B98-6A92-44AF-9F41-F1BFBE4BC615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7E06A647-DA73-41DB-B3BD-2EBB10AFFF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6" y="1700528"/>
            <a:ext cx="673682" cy="673682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746B85D3-BB2D-4E22-8DFF-5F7B983AF8E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" y="1825898"/>
            <a:ext cx="551312" cy="4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xmlns="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883519" cy="304189"/>
          </a:xfrm>
          <a:prstGeom prst="rect">
            <a:avLst/>
          </a:prstGeo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600" b="1" cap="small" baseline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-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xmlns="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0" y="353415"/>
            <a:ext cx="5883519" cy="25273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2F552BD9-74E7-41BB-85D2-A40E83908CE9}"/>
              </a:ext>
            </a:extLst>
          </p:cNvPr>
          <p:cNvCxnSpPr>
            <a:cxnSpLocks/>
          </p:cNvCxnSpPr>
          <p:nvPr userDrawn="1"/>
        </p:nvCxnSpPr>
        <p:spPr>
          <a:xfrm>
            <a:off x="2755900" y="3233733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D51B52CC-ED00-41B0-B97C-A9F3DF0B0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" y="2975383"/>
            <a:ext cx="375184" cy="357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B9EB1410-74D6-47CD-85AC-CD5555289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2" y="3006508"/>
            <a:ext cx="492232" cy="309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1D6CE175-4A66-402E-B9B8-F806A2D722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3" y="2987887"/>
            <a:ext cx="337227" cy="33638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7D6DCF7A-26CE-4F66-BF8D-F84F64F9CF12}"/>
              </a:ext>
            </a:extLst>
          </p:cNvPr>
          <p:cNvCxnSpPr>
            <a:cxnSpLocks/>
          </p:cNvCxnSpPr>
          <p:nvPr userDrawn="1"/>
        </p:nvCxnSpPr>
        <p:spPr>
          <a:xfrm>
            <a:off x="-4396" y="3413729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04EC2C7F-96D0-49D1-AFED-9FC454C4F472}"/>
              </a:ext>
            </a:extLst>
          </p:cNvPr>
          <p:cNvCxnSpPr>
            <a:cxnSpLocks/>
          </p:cNvCxnSpPr>
          <p:nvPr userDrawn="1"/>
        </p:nvCxnSpPr>
        <p:spPr>
          <a:xfrm>
            <a:off x="2754313" y="3078158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DFDEB44D-7D2C-42E6-8904-25CA085141BC}"/>
              </a:ext>
            </a:extLst>
          </p:cNvPr>
          <p:cNvCxnSpPr>
            <a:cxnSpLocks/>
          </p:cNvCxnSpPr>
          <p:nvPr userDrawn="1"/>
        </p:nvCxnSpPr>
        <p:spPr>
          <a:xfrm>
            <a:off x="-7937" y="2926241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5F0BDEA2-4BE0-4E25-AA72-9743238E320D}"/>
              </a:ext>
            </a:extLst>
          </p:cNvPr>
          <p:cNvSpPr/>
          <p:nvPr userDrawn="1"/>
        </p:nvSpPr>
        <p:spPr>
          <a:xfrm>
            <a:off x="2659404" y="2885474"/>
            <a:ext cx="3181815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95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2" name="Group 541">
            <a:extLst>
              <a:ext uri="{FF2B5EF4-FFF2-40B4-BE49-F238E27FC236}">
                <a16:creationId xmlns:a16="http://schemas.microsoft.com/office/drawing/2014/main" xmlns="" id="{1B089A75-370C-48DA-8D00-DD24E006BC55}"/>
              </a:ext>
            </a:extLst>
          </p:cNvPr>
          <p:cNvGrpSpPr/>
          <p:nvPr userDrawn="1"/>
        </p:nvGrpSpPr>
        <p:grpSpPr>
          <a:xfrm>
            <a:off x="1328973" y="3001287"/>
            <a:ext cx="337226" cy="336381"/>
            <a:chOff x="0" y="0"/>
            <a:chExt cx="5967083" cy="6423062"/>
          </a:xfrm>
          <a:solidFill>
            <a:schemeClr val="bg1"/>
          </a:solidFill>
        </p:grpSpPr>
        <p:sp>
          <p:nvSpPr>
            <p:cNvPr id="25" name="Shape 6">
              <a:extLst>
                <a:ext uri="{FF2B5EF4-FFF2-40B4-BE49-F238E27FC236}">
                  <a16:creationId xmlns:a16="http://schemas.microsoft.com/office/drawing/2014/main" xmlns="" id="{DF200611-9F8F-4B79-99D2-B296E0D4ECF4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6" name="Shape 7">
              <a:extLst>
                <a:ext uri="{FF2B5EF4-FFF2-40B4-BE49-F238E27FC236}">
                  <a16:creationId xmlns:a16="http://schemas.microsoft.com/office/drawing/2014/main" xmlns="" id="{64C966AB-0AC1-4607-9F4B-15AC5C76F13F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7" name="Shape 8">
              <a:extLst>
                <a:ext uri="{FF2B5EF4-FFF2-40B4-BE49-F238E27FC236}">
                  <a16:creationId xmlns:a16="http://schemas.microsoft.com/office/drawing/2014/main" xmlns="" id="{D5180030-A805-4AAD-8509-D327E6B4741F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8" name="Shape 9">
              <a:extLst>
                <a:ext uri="{FF2B5EF4-FFF2-40B4-BE49-F238E27FC236}">
                  <a16:creationId xmlns:a16="http://schemas.microsoft.com/office/drawing/2014/main" xmlns="" id="{619A238B-B7AE-483C-AB15-48FF130E624D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9" name="Shape 10">
              <a:extLst>
                <a:ext uri="{FF2B5EF4-FFF2-40B4-BE49-F238E27FC236}">
                  <a16:creationId xmlns:a16="http://schemas.microsoft.com/office/drawing/2014/main" xmlns="" id="{4FF46298-FFEC-4D30-AAEE-A3409AEE057A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3" name="Shape 11">
              <a:extLst>
                <a:ext uri="{FF2B5EF4-FFF2-40B4-BE49-F238E27FC236}">
                  <a16:creationId xmlns:a16="http://schemas.microsoft.com/office/drawing/2014/main" xmlns="" id="{8908217E-8F9C-4C2E-B6BB-E82986450931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6" name="Shape 12">
              <a:extLst>
                <a:ext uri="{FF2B5EF4-FFF2-40B4-BE49-F238E27FC236}">
                  <a16:creationId xmlns:a16="http://schemas.microsoft.com/office/drawing/2014/main" xmlns="" id="{EAC1BBCC-CAA2-4E03-8041-6B05306D8B2B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7" name="Shape 13">
              <a:extLst>
                <a:ext uri="{FF2B5EF4-FFF2-40B4-BE49-F238E27FC236}">
                  <a16:creationId xmlns:a16="http://schemas.microsoft.com/office/drawing/2014/main" xmlns="" id="{7D8D31AC-8DA3-4283-A9D7-037927971F97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14">
              <a:extLst>
                <a:ext uri="{FF2B5EF4-FFF2-40B4-BE49-F238E27FC236}">
                  <a16:creationId xmlns:a16="http://schemas.microsoft.com/office/drawing/2014/main" xmlns="" id="{B3BB55DE-B041-4B51-94DC-F9B8884A23D0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15">
              <a:extLst>
                <a:ext uri="{FF2B5EF4-FFF2-40B4-BE49-F238E27FC236}">
                  <a16:creationId xmlns:a16="http://schemas.microsoft.com/office/drawing/2014/main" xmlns="" id="{3B28C9B6-939A-40CE-86F3-7CA93906E4A9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1" name="Shape 16">
              <a:extLst>
                <a:ext uri="{FF2B5EF4-FFF2-40B4-BE49-F238E27FC236}">
                  <a16:creationId xmlns:a16="http://schemas.microsoft.com/office/drawing/2014/main" xmlns="" id="{08473752-217F-4CF3-BA29-03E8C294B678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17">
              <a:extLst>
                <a:ext uri="{FF2B5EF4-FFF2-40B4-BE49-F238E27FC236}">
                  <a16:creationId xmlns:a16="http://schemas.microsoft.com/office/drawing/2014/main" xmlns="" id="{68E4B771-B3EF-4156-819D-92D0A65BDB29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18">
              <a:extLst>
                <a:ext uri="{FF2B5EF4-FFF2-40B4-BE49-F238E27FC236}">
                  <a16:creationId xmlns:a16="http://schemas.microsoft.com/office/drawing/2014/main" xmlns="" id="{C34AEECE-ACE6-47B8-BAD7-F90E089C7A87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19">
              <a:extLst>
                <a:ext uri="{FF2B5EF4-FFF2-40B4-BE49-F238E27FC236}">
                  <a16:creationId xmlns:a16="http://schemas.microsoft.com/office/drawing/2014/main" xmlns="" id="{C5C70C14-2FFD-48B2-A162-2E9EB66F8B4F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20">
              <a:extLst>
                <a:ext uri="{FF2B5EF4-FFF2-40B4-BE49-F238E27FC236}">
                  <a16:creationId xmlns:a16="http://schemas.microsoft.com/office/drawing/2014/main" xmlns="" id="{70DEA023-5A92-42AF-BB89-C21F60FA587A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21">
              <a:extLst>
                <a:ext uri="{FF2B5EF4-FFF2-40B4-BE49-F238E27FC236}">
                  <a16:creationId xmlns:a16="http://schemas.microsoft.com/office/drawing/2014/main" xmlns="" id="{CD3B38DB-1E8A-441A-A253-1DB655BF7BD4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22">
              <a:extLst>
                <a:ext uri="{FF2B5EF4-FFF2-40B4-BE49-F238E27FC236}">
                  <a16:creationId xmlns:a16="http://schemas.microsoft.com/office/drawing/2014/main" xmlns="" id="{11163A15-08D1-4D29-8175-461843F06785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8" name="Shape 23">
              <a:extLst>
                <a:ext uri="{FF2B5EF4-FFF2-40B4-BE49-F238E27FC236}">
                  <a16:creationId xmlns:a16="http://schemas.microsoft.com/office/drawing/2014/main" xmlns="" id="{D5BAB34A-054F-4F91-9E27-6C6367B4C3CD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24">
              <a:extLst>
                <a:ext uri="{FF2B5EF4-FFF2-40B4-BE49-F238E27FC236}">
                  <a16:creationId xmlns:a16="http://schemas.microsoft.com/office/drawing/2014/main" xmlns="" id="{7160174C-C2DB-4F67-88D1-373FA13F27C8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25">
              <a:extLst>
                <a:ext uri="{FF2B5EF4-FFF2-40B4-BE49-F238E27FC236}">
                  <a16:creationId xmlns:a16="http://schemas.microsoft.com/office/drawing/2014/main" xmlns="" id="{272E4366-72B5-4004-ABD4-C82598DFC51C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26">
              <a:extLst>
                <a:ext uri="{FF2B5EF4-FFF2-40B4-BE49-F238E27FC236}">
                  <a16:creationId xmlns:a16="http://schemas.microsoft.com/office/drawing/2014/main" xmlns="" id="{E362B578-BF5C-466A-84BF-6EAA4537020C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7">
              <a:extLst>
                <a:ext uri="{FF2B5EF4-FFF2-40B4-BE49-F238E27FC236}">
                  <a16:creationId xmlns:a16="http://schemas.microsoft.com/office/drawing/2014/main" xmlns="" id="{2ADD938E-EC3E-4397-BAF3-5AB35BEBEBB1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28">
              <a:extLst>
                <a:ext uri="{FF2B5EF4-FFF2-40B4-BE49-F238E27FC236}">
                  <a16:creationId xmlns:a16="http://schemas.microsoft.com/office/drawing/2014/main" xmlns="" id="{15D3C5D9-6E71-475F-ADD4-008E33FB5A2B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29">
              <a:extLst>
                <a:ext uri="{FF2B5EF4-FFF2-40B4-BE49-F238E27FC236}">
                  <a16:creationId xmlns:a16="http://schemas.microsoft.com/office/drawing/2014/main" xmlns="" id="{64DB36A0-2F8B-4783-9FBE-11615E2830DB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30">
              <a:extLst>
                <a:ext uri="{FF2B5EF4-FFF2-40B4-BE49-F238E27FC236}">
                  <a16:creationId xmlns:a16="http://schemas.microsoft.com/office/drawing/2014/main" xmlns="" id="{37B9F04E-731E-4738-9955-DD4806BF4881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559">
              <a:extLst>
                <a:ext uri="{FF2B5EF4-FFF2-40B4-BE49-F238E27FC236}">
                  <a16:creationId xmlns:a16="http://schemas.microsoft.com/office/drawing/2014/main" xmlns="" id="{A0DAF67B-715B-49AF-A692-36CAD41CC192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32">
              <a:extLst>
                <a:ext uri="{FF2B5EF4-FFF2-40B4-BE49-F238E27FC236}">
                  <a16:creationId xmlns:a16="http://schemas.microsoft.com/office/drawing/2014/main" xmlns="" id="{A0ED93FF-E61A-444A-BDF4-957DA1E00E34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33">
              <a:extLst>
                <a:ext uri="{FF2B5EF4-FFF2-40B4-BE49-F238E27FC236}">
                  <a16:creationId xmlns:a16="http://schemas.microsoft.com/office/drawing/2014/main" xmlns="" id="{F121B723-1BFF-4786-9E1A-3ECF35E35643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34">
              <a:extLst>
                <a:ext uri="{FF2B5EF4-FFF2-40B4-BE49-F238E27FC236}">
                  <a16:creationId xmlns:a16="http://schemas.microsoft.com/office/drawing/2014/main" xmlns="" id="{D77E1BCB-A700-4DC6-BEF2-5C7433CC466F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35">
              <a:extLst>
                <a:ext uri="{FF2B5EF4-FFF2-40B4-BE49-F238E27FC236}">
                  <a16:creationId xmlns:a16="http://schemas.microsoft.com/office/drawing/2014/main" xmlns="" id="{109CBA0D-6FC5-48F9-B88E-57DF478F911D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36">
              <a:extLst>
                <a:ext uri="{FF2B5EF4-FFF2-40B4-BE49-F238E27FC236}">
                  <a16:creationId xmlns:a16="http://schemas.microsoft.com/office/drawing/2014/main" xmlns="" id="{A6A867F6-F44F-4068-9F05-FEE9B5DC0A7B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37">
              <a:extLst>
                <a:ext uri="{FF2B5EF4-FFF2-40B4-BE49-F238E27FC236}">
                  <a16:creationId xmlns:a16="http://schemas.microsoft.com/office/drawing/2014/main" xmlns="" id="{5C3296A6-0F0B-4A11-9816-A527ED3644E8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38">
              <a:extLst>
                <a:ext uri="{FF2B5EF4-FFF2-40B4-BE49-F238E27FC236}">
                  <a16:creationId xmlns:a16="http://schemas.microsoft.com/office/drawing/2014/main" xmlns="" id="{58AA2614-1E88-47C2-9E78-6F0B5E65A0AE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39">
              <a:extLst>
                <a:ext uri="{FF2B5EF4-FFF2-40B4-BE49-F238E27FC236}">
                  <a16:creationId xmlns:a16="http://schemas.microsoft.com/office/drawing/2014/main" xmlns="" id="{F5C13378-986C-43DC-8E0E-8414AECCC62D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40">
              <a:extLst>
                <a:ext uri="{FF2B5EF4-FFF2-40B4-BE49-F238E27FC236}">
                  <a16:creationId xmlns:a16="http://schemas.microsoft.com/office/drawing/2014/main" xmlns="" id="{1022001C-68A9-4089-8876-8346AD07CD56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560">
              <a:extLst>
                <a:ext uri="{FF2B5EF4-FFF2-40B4-BE49-F238E27FC236}">
                  <a16:creationId xmlns:a16="http://schemas.microsoft.com/office/drawing/2014/main" xmlns="" id="{5828180C-D662-4391-B3D0-CF4276519640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42">
              <a:extLst>
                <a:ext uri="{FF2B5EF4-FFF2-40B4-BE49-F238E27FC236}">
                  <a16:creationId xmlns:a16="http://schemas.microsoft.com/office/drawing/2014/main" xmlns="" id="{2BA92187-1009-4775-A62A-B496CCCF0D42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561">
              <a:extLst>
                <a:ext uri="{FF2B5EF4-FFF2-40B4-BE49-F238E27FC236}">
                  <a16:creationId xmlns:a16="http://schemas.microsoft.com/office/drawing/2014/main" xmlns="" id="{F0521332-3F1D-4FF8-873F-FCFD264FB36E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44">
              <a:extLst>
                <a:ext uri="{FF2B5EF4-FFF2-40B4-BE49-F238E27FC236}">
                  <a16:creationId xmlns:a16="http://schemas.microsoft.com/office/drawing/2014/main" xmlns="" id="{2E42B6BF-BB56-421E-97ED-EAAAA1CBBD99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45">
              <a:extLst>
                <a:ext uri="{FF2B5EF4-FFF2-40B4-BE49-F238E27FC236}">
                  <a16:creationId xmlns:a16="http://schemas.microsoft.com/office/drawing/2014/main" xmlns="" id="{DE7F8300-2137-40F6-8D6E-51E9038EAB89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46">
              <a:extLst>
                <a:ext uri="{FF2B5EF4-FFF2-40B4-BE49-F238E27FC236}">
                  <a16:creationId xmlns:a16="http://schemas.microsoft.com/office/drawing/2014/main" xmlns="" id="{8EAE62E0-214B-4F1C-BFD8-E96941665940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47">
              <a:extLst>
                <a:ext uri="{FF2B5EF4-FFF2-40B4-BE49-F238E27FC236}">
                  <a16:creationId xmlns:a16="http://schemas.microsoft.com/office/drawing/2014/main" xmlns="" id="{C30DC1F7-522D-44B7-9295-34A355CAFA0E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48">
              <a:extLst>
                <a:ext uri="{FF2B5EF4-FFF2-40B4-BE49-F238E27FC236}">
                  <a16:creationId xmlns:a16="http://schemas.microsoft.com/office/drawing/2014/main" xmlns="" id="{585448CE-ED10-4744-B0BD-B36410DFE0AC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49">
              <a:extLst>
                <a:ext uri="{FF2B5EF4-FFF2-40B4-BE49-F238E27FC236}">
                  <a16:creationId xmlns:a16="http://schemas.microsoft.com/office/drawing/2014/main" xmlns="" id="{63CB0AF6-00A2-49A2-89F5-367E6E990B06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5" name="Shape 50">
              <a:extLst>
                <a:ext uri="{FF2B5EF4-FFF2-40B4-BE49-F238E27FC236}">
                  <a16:creationId xmlns:a16="http://schemas.microsoft.com/office/drawing/2014/main" xmlns="" id="{FA8D1437-C89F-4CDF-A61A-678E25BBAEB0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22077658-373E-47CC-BE44-F3E06E962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56" y="2921167"/>
            <a:ext cx="492561" cy="4925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811ECFAA-D7BA-4D4D-849F-B8935486A4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10" y="2991975"/>
            <a:ext cx="411676" cy="3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8D15E7-EB49-4C71-A7E8-73BA36883F09}"/>
              </a:ext>
            </a:extLst>
          </p:cNvPr>
          <p:cNvSpPr/>
          <p:nvPr userDrawn="1"/>
        </p:nvSpPr>
        <p:spPr>
          <a:xfrm>
            <a:off x="0" y="2997296"/>
            <a:ext cx="6099175" cy="43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xmlns="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883519" cy="304189"/>
          </a:xfrm>
          <a:prstGeom prst="rect">
            <a:avLst/>
          </a:prstGeo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600" b="1" cap="small" baseline="0">
                <a:solidFill>
                  <a:srgbClr val="0E6B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-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xmlns="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0" y="353415"/>
            <a:ext cx="5883519" cy="25273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F7EE88FE-AE49-4192-9C26-4231A63D85C5}"/>
              </a:ext>
            </a:extLst>
          </p:cNvPr>
          <p:cNvSpPr/>
          <p:nvPr userDrawn="1"/>
        </p:nvSpPr>
        <p:spPr>
          <a:xfrm>
            <a:off x="3187352" y="2970144"/>
            <a:ext cx="29038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" b="1" kern="1200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7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CO" sz="200" b="1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2F552BD9-74E7-41BB-85D2-A40E83908CE9}"/>
              </a:ext>
            </a:extLst>
          </p:cNvPr>
          <p:cNvCxnSpPr>
            <a:cxnSpLocks/>
          </p:cNvCxnSpPr>
          <p:nvPr userDrawn="1"/>
        </p:nvCxnSpPr>
        <p:spPr>
          <a:xfrm>
            <a:off x="3273119" y="3269725"/>
            <a:ext cx="2823907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xmlns="" id="{D24C845C-CE0B-412E-9FE7-8106AD016AC5}"/>
              </a:ext>
            </a:extLst>
          </p:cNvPr>
          <p:cNvCxnSpPr>
            <a:cxnSpLocks/>
          </p:cNvCxnSpPr>
          <p:nvPr userDrawn="1"/>
        </p:nvCxnSpPr>
        <p:spPr>
          <a:xfrm>
            <a:off x="-6961" y="2956956"/>
            <a:ext cx="61055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2B4D7E72-5F20-4DAD-9DFE-1722944AE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663" y="3014160"/>
            <a:ext cx="607307" cy="377735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D5F335E5-2BD6-40EE-8FD5-EB0D6D34C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8" y="3021292"/>
            <a:ext cx="382848" cy="381892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E444A00A-1345-4B6D-B0ED-8D8BFFC543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59" y="3009996"/>
            <a:ext cx="408580" cy="393188"/>
          </a:xfrm>
          <a:prstGeom prst="rect">
            <a:avLst/>
          </a:prstGeom>
        </p:spPr>
      </p:pic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BBF3CA49-F6DC-4A63-B6C9-66A8C43E99AC}"/>
              </a:ext>
            </a:extLst>
          </p:cNvPr>
          <p:cNvCxnSpPr>
            <a:cxnSpLocks/>
          </p:cNvCxnSpPr>
          <p:nvPr userDrawn="1"/>
        </p:nvCxnSpPr>
        <p:spPr>
          <a:xfrm>
            <a:off x="3274040" y="3131977"/>
            <a:ext cx="2823907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541">
            <a:extLst>
              <a:ext uri="{FF2B5EF4-FFF2-40B4-BE49-F238E27FC236}">
                <a16:creationId xmlns:a16="http://schemas.microsoft.com/office/drawing/2014/main" xmlns="" id="{4FBD608C-6100-4203-9D26-785F211A9504}"/>
              </a:ext>
            </a:extLst>
          </p:cNvPr>
          <p:cNvGrpSpPr/>
          <p:nvPr userDrawn="1"/>
        </p:nvGrpSpPr>
        <p:grpSpPr>
          <a:xfrm>
            <a:off x="1708040" y="3019451"/>
            <a:ext cx="300936" cy="377383"/>
            <a:chOff x="0" y="0"/>
            <a:chExt cx="5967083" cy="6423062"/>
          </a:xfrm>
          <a:solidFill>
            <a:srgbClr val="244774"/>
          </a:solidFill>
        </p:grpSpPr>
        <p:sp>
          <p:nvSpPr>
            <p:cNvPr id="22" name="Shape 6">
              <a:extLst>
                <a:ext uri="{FF2B5EF4-FFF2-40B4-BE49-F238E27FC236}">
                  <a16:creationId xmlns:a16="http://schemas.microsoft.com/office/drawing/2014/main" xmlns="" id="{759BD3D6-8B22-4853-A2A8-07B00B8202B3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5" name="Shape 7">
              <a:extLst>
                <a:ext uri="{FF2B5EF4-FFF2-40B4-BE49-F238E27FC236}">
                  <a16:creationId xmlns:a16="http://schemas.microsoft.com/office/drawing/2014/main" xmlns="" id="{B9EC466F-0827-4485-820A-9F6FA5DAE160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6" name="Shape 8">
              <a:extLst>
                <a:ext uri="{FF2B5EF4-FFF2-40B4-BE49-F238E27FC236}">
                  <a16:creationId xmlns:a16="http://schemas.microsoft.com/office/drawing/2014/main" xmlns="" id="{442B4810-F0B5-44A3-BFFD-AB44575DADFE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7" name="Shape 9">
              <a:extLst>
                <a:ext uri="{FF2B5EF4-FFF2-40B4-BE49-F238E27FC236}">
                  <a16:creationId xmlns:a16="http://schemas.microsoft.com/office/drawing/2014/main" xmlns="" id="{DE22CBE3-2328-425E-8BA9-F8F2638F91DB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8" name="Shape 10">
              <a:extLst>
                <a:ext uri="{FF2B5EF4-FFF2-40B4-BE49-F238E27FC236}">
                  <a16:creationId xmlns:a16="http://schemas.microsoft.com/office/drawing/2014/main" xmlns="" id="{0553E89B-1B88-490A-BCEB-F58B398D39E1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9" name="Shape 11">
              <a:extLst>
                <a:ext uri="{FF2B5EF4-FFF2-40B4-BE49-F238E27FC236}">
                  <a16:creationId xmlns:a16="http://schemas.microsoft.com/office/drawing/2014/main" xmlns="" id="{539CCDBE-8CCF-4A36-A6BB-FCB5EE58DEB2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0" name="Shape 12">
              <a:extLst>
                <a:ext uri="{FF2B5EF4-FFF2-40B4-BE49-F238E27FC236}">
                  <a16:creationId xmlns:a16="http://schemas.microsoft.com/office/drawing/2014/main" xmlns="" id="{4236BAF4-9CA6-40CD-9594-636BF2B92507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1" name="Shape 13">
              <a:extLst>
                <a:ext uri="{FF2B5EF4-FFF2-40B4-BE49-F238E27FC236}">
                  <a16:creationId xmlns:a16="http://schemas.microsoft.com/office/drawing/2014/main" xmlns="" id="{08551A85-C74B-4537-93EA-2E6BEB297769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2" name="Shape 14">
              <a:extLst>
                <a:ext uri="{FF2B5EF4-FFF2-40B4-BE49-F238E27FC236}">
                  <a16:creationId xmlns:a16="http://schemas.microsoft.com/office/drawing/2014/main" xmlns="" id="{7B3418C8-B112-4F76-9573-AC5D3F6AC226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3" name="Shape 15">
              <a:extLst>
                <a:ext uri="{FF2B5EF4-FFF2-40B4-BE49-F238E27FC236}">
                  <a16:creationId xmlns:a16="http://schemas.microsoft.com/office/drawing/2014/main" xmlns="" id="{88F49FC9-06BC-4024-92DA-41BE30FC31C0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4" name="Shape 16">
              <a:extLst>
                <a:ext uri="{FF2B5EF4-FFF2-40B4-BE49-F238E27FC236}">
                  <a16:creationId xmlns:a16="http://schemas.microsoft.com/office/drawing/2014/main" xmlns="" id="{159C5CEA-9C27-4A39-94CA-9E351594A0D3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5" name="Shape 17">
              <a:extLst>
                <a:ext uri="{FF2B5EF4-FFF2-40B4-BE49-F238E27FC236}">
                  <a16:creationId xmlns:a16="http://schemas.microsoft.com/office/drawing/2014/main" xmlns="" id="{487A7970-FA5C-48DB-9340-08E80F552F24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5" name="Shape 18">
              <a:extLst>
                <a:ext uri="{FF2B5EF4-FFF2-40B4-BE49-F238E27FC236}">
                  <a16:creationId xmlns:a16="http://schemas.microsoft.com/office/drawing/2014/main" xmlns="" id="{FC43F95D-5381-4C87-95EC-4CDD015FDCBA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7" name="Shape 19">
              <a:extLst>
                <a:ext uri="{FF2B5EF4-FFF2-40B4-BE49-F238E27FC236}">
                  <a16:creationId xmlns:a16="http://schemas.microsoft.com/office/drawing/2014/main" xmlns="" id="{0F275AC8-DB4D-41D3-B258-B4293E0A0DDB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20">
              <a:extLst>
                <a:ext uri="{FF2B5EF4-FFF2-40B4-BE49-F238E27FC236}">
                  <a16:creationId xmlns:a16="http://schemas.microsoft.com/office/drawing/2014/main" xmlns="" id="{8CCEB4EF-8A5F-4C7D-95E6-4EB2E2C03D1F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21">
              <a:extLst>
                <a:ext uri="{FF2B5EF4-FFF2-40B4-BE49-F238E27FC236}">
                  <a16:creationId xmlns:a16="http://schemas.microsoft.com/office/drawing/2014/main" xmlns="" id="{2BAEB6C2-72EC-4D26-B2A7-DFC429862F6B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22">
              <a:extLst>
                <a:ext uri="{FF2B5EF4-FFF2-40B4-BE49-F238E27FC236}">
                  <a16:creationId xmlns:a16="http://schemas.microsoft.com/office/drawing/2014/main" xmlns="" id="{7CFA518B-0B8B-4124-852A-87FE611381C5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23">
              <a:extLst>
                <a:ext uri="{FF2B5EF4-FFF2-40B4-BE49-F238E27FC236}">
                  <a16:creationId xmlns:a16="http://schemas.microsoft.com/office/drawing/2014/main" xmlns="" id="{D852D325-7F25-4D6E-99C5-5B892C9D89D8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8" name="Shape 24">
              <a:extLst>
                <a:ext uri="{FF2B5EF4-FFF2-40B4-BE49-F238E27FC236}">
                  <a16:creationId xmlns:a16="http://schemas.microsoft.com/office/drawing/2014/main" xmlns="" id="{2D172689-F790-4A5A-9E0F-348681C7AD26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25">
              <a:extLst>
                <a:ext uri="{FF2B5EF4-FFF2-40B4-BE49-F238E27FC236}">
                  <a16:creationId xmlns:a16="http://schemas.microsoft.com/office/drawing/2014/main" xmlns="" id="{612CB5E4-4CAA-4C16-9BFE-9EBE5379DA5B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26">
              <a:extLst>
                <a:ext uri="{FF2B5EF4-FFF2-40B4-BE49-F238E27FC236}">
                  <a16:creationId xmlns:a16="http://schemas.microsoft.com/office/drawing/2014/main" xmlns="" id="{79CFC98A-EA19-4E43-A1B9-84C629F03CFA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27">
              <a:extLst>
                <a:ext uri="{FF2B5EF4-FFF2-40B4-BE49-F238E27FC236}">
                  <a16:creationId xmlns:a16="http://schemas.microsoft.com/office/drawing/2014/main" xmlns="" id="{F8FED18F-6937-4514-9EE1-401676989ADD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8">
              <a:extLst>
                <a:ext uri="{FF2B5EF4-FFF2-40B4-BE49-F238E27FC236}">
                  <a16:creationId xmlns:a16="http://schemas.microsoft.com/office/drawing/2014/main" xmlns="" id="{DC24A344-9CF3-4489-A1F2-B73BDFE4C655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29">
              <a:extLst>
                <a:ext uri="{FF2B5EF4-FFF2-40B4-BE49-F238E27FC236}">
                  <a16:creationId xmlns:a16="http://schemas.microsoft.com/office/drawing/2014/main" xmlns="" id="{3EB7912A-10E2-4E42-85ED-4F48E5D9499F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30">
              <a:extLst>
                <a:ext uri="{FF2B5EF4-FFF2-40B4-BE49-F238E27FC236}">
                  <a16:creationId xmlns:a16="http://schemas.microsoft.com/office/drawing/2014/main" xmlns="" id="{79C00D1B-1788-4067-803C-0DD65D662C5B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559">
              <a:extLst>
                <a:ext uri="{FF2B5EF4-FFF2-40B4-BE49-F238E27FC236}">
                  <a16:creationId xmlns:a16="http://schemas.microsoft.com/office/drawing/2014/main" xmlns="" id="{88DAB829-47B9-48B5-89F3-24E26EA98503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32">
              <a:extLst>
                <a:ext uri="{FF2B5EF4-FFF2-40B4-BE49-F238E27FC236}">
                  <a16:creationId xmlns:a16="http://schemas.microsoft.com/office/drawing/2014/main" xmlns="" id="{3C06FE6E-E815-4BAE-B9EE-12A64515C40A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33">
              <a:extLst>
                <a:ext uri="{FF2B5EF4-FFF2-40B4-BE49-F238E27FC236}">
                  <a16:creationId xmlns:a16="http://schemas.microsoft.com/office/drawing/2014/main" xmlns="" id="{810A1B8C-E026-44C2-BF43-6B47E0A011A8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34">
              <a:extLst>
                <a:ext uri="{FF2B5EF4-FFF2-40B4-BE49-F238E27FC236}">
                  <a16:creationId xmlns:a16="http://schemas.microsoft.com/office/drawing/2014/main" xmlns="" id="{6CF8BDCC-4D59-4F8A-8940-D0CFFBBECBE1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35">
              <a:extLst>
                <a:ext uri="{FF2B5EF4-FFF2-40B4-BE49-F238E27FC236}">
                  <a16:creationId xmlns:a16="http://schemas.microsoft.com/office/drawing/2014/main" xmlns="" id="{3688A8EA-0EE0-4F96-9400-7FCE69EF8B02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36">
              <a:extLst>
                <a:ext uri="{FF2B5EF4-FFF2-40B4-BE49-F238E27FC236}">
                  <a16:creationId xmlns:a16="http://schemas.microsoft.com/office/drawing/2014/main" xmlns="" id="{BCF433C5-69E5-4EB3-B5D3-6755F726975A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37">
              <a:extLst>
                <a:ext uri="{FF2B5EF4-FFF2-40B4-BE49-F238E27FC236}">
                  <a16:creationId xmlns:a16="http://schemas.microsoft.com/office/drawing/2014/main" xmlns="" id="{74DDD773-ABDB-42F7-9482-5EDE7DE6188D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38">
              <a:extLst>
                <a:ext uri="{FF2B5EF4-FFF2-40B4-BE49-F238E27FC236}">
                  <a16:creationId xmlns:a16="http://schemas.microsoft.com/office/drawing/2014/main" xmlns="" id="{EB50696D-0D0D-4D6F-84F2-047E09C8714D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39">
              <a:extLst>
                <a:ext uri="{FF2B5EF4-FFF2-40B4-BE49-F238E27FC236}">
                  <a16:creationId xmlns:a16="http://schemas.microsoft.com/office/drawing/2014/main" xmlns="" id="{D6377769-2CD4-4568-9F19-C12FD7EF6E00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40">
              <a:extLst>
                <a:ext uri="{FF2B5EF4-FFF2-40B4-BE49-F238E27FC236}">
                  <a16:creationId xmlns:a16="http://schemas.microsoft.com/office/drawing/2014/main" xmlns="" id="{22508D60-221A-4F31-ADE0-3974509996DC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560">
              <a:extLst>
                <a:ext uri="{FF2B5EF4-FFF2-40B4-BE49-F238E27FC236}">
                  <a16:creationId xmlns:a16="http://schemas.microsoft.com/office/drawing/2014/main" xmlns="" id="{2D165626-FE62-4605-B7D8-FA2D31551BFA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42">
              <a:extLst>
                <a:ext uri="{FF2B5EF4-FFF2-40B4-BE49-F238E27FC236}">
                  <a16:creationId xmlns:a16="http://schemas.microsoft.com/office/drawing/2014/main" xmlns="" id="{AF28715A-82B8-46E1-BF28-727B9348B534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561">
              <a:extLst>
                <a:ext uri="{FF2B5EF4-FFF2-40B4-BE49-F238E27FC236}">
                  <a16:creationId xmlns:a16="http://schemas.microsoft.com/office/drawing/2014/main" xmlns="" id="{AD113537-88B5-432A-8EAE-90B6CFE53F6D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44">
              <a:extLst>
                <a:ext uri="{FF2B5EF4-FFF2-40B4-BE49-F238E27FC236}">
                  <a16:creationId xmlns:a16="http://schemas.microsoft.com/office/drawing/2014/main" xmlns="" id="{E93AF57F-53E5-4668-A7C5-30A116234E30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45">
              <a:extLst>
                <a:ext uri="{FF2B5EF4-FFF2-40B4-BE49-F238E27FC236}">
                  <a16:creationId xmlns:a16="http://schemas.microsoft.com/office/drawing/2014/main" xmlns="" id="{CB597592-5E5A-4655-9EC0-07405E898A58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46">
              <a:extLst>
                <a:ext uri="{FF2B5EF4-FFF2-40B4-BE49-F238E27FC236}">
                  <a16:creationId xmlns:a16="http://schemas.microsoft.com/office/drawing/2014/main" xmlns="" id="{AF7E8A97-350E-4B93-B4A5-4D6DACD45D0E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47">
              <a:extLst>
                <a:ext uri="{FF2B5EF4-FFF2-40B4-BE49-F238E27FC236}">
                  <a16:creationId xmlns:a16="http://schemas.microsoft.com/office/drawing/2014/main" xmlns="" id="{1C433477-C329-4C50-BB32-E7F298DD3AD0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48">
              <a:extLst>
                <a:ext uri="{FF2B5EF4-FFF2-40B4-BE49-F238E27FC236}">
                  <a16:creationId xmlns:a16="http://schemas.microsoft.com/office/drawing/2014/main" xmlns="" id="{7F932AD0-5712-4F6B-B3B5-210E05D76C06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49">
              <a:extLst>
                <a:ext uri="{FF2B5EF4-FFF2-40B4-BE49-F238E27FC236}">
                  <a16:creationId xmlns:a16="http://schemas.microsoft.com/office/drawing/2014/main" xmlns="" id="{2A70055C-3D9C-4D6F-AF5B-011C8939DCFC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50">
              <a:extLst>
                <a:ext uri="{FF2B5EF4-FFF2-40B4-BE49-F238E27FC236}">
                  <a16:creationId xmlns:a16="http://schemas.microsoft.com/office/drawing/2014/main" xmlns="" id="{18B6F7B3-D905-431E-B4AC-2672A4A7743D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543AB573-0FE4-43D4-B9AD-AF05681827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63" y="2949059"/>
            <a:ext cx="536370" cy="53637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27EFA9CD-9F70-4A37-8C11-AB07A294BE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3" y="3030462"/>
            <a:ext cx="445750" cy="3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2F552BD9-74E7-41BB-85D2-A40E83908CE9}"/>
              </a:ext>
            </a:extLst>
          </p:cNvPr>
          <p:cNvCxnSpPr>
            <a:cxnSpLocks/>
          </p:cNvCxnSpPr>
          <p:nvPr userDrawn="1"/>
        </p:nvCxnSpPr>
        <p:spPr>
          <a:xfrm>
            <a:off x="2755900" y="3233733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D51B52CC-ED00-41B0-B97C-A9F3DF0B0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" y="2975383"/>
            <a:ext cx="375184" cy="357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B9EB1410-74D6-47CD-85AC-CD5555289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2" y="3006508"/>
            <a:ext cx="492232" cy="309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1D6CE175-4A66-402E-B9B8-F806A2D722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3" y="2987887"/>
            <a:ext cx="337227" cy="33638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7D6DCF7A-26CE-4F66-BF8D-F84F64F9CF12}"/>
              </a:ext>
            </a:extLst>
          </p:cNvPr>
          <p:cNvCxnSpPr>
            <a:cxnSpLocks/>
          </p:cNvCxnSpPr>
          <p:nvPr userDrawn="1"/>
        </p:nvCxnSpPr>
        <p:spPr>
          <a:xfrm>
            <a:off x="-4396" y="3413729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04EC2C7F-96D0-49D1-AFED-9FC454C4F472}"/>
              </a:ext>
            </a:extLst>
          </p:cNvPr>
          <p:cNvCxnSpPr>
            <a:cxnSpLocks/>
          </p:cNvCxnSpPr>
          <p:nvPr userDrawn="1"/>
        </p:nvCxnSpPr>
        <p:spPr>
          <a:xfrm>
            <a:off x="2754313" y="3078158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DFDEB44D-7D2C-42E6-8904-25CA085141BC}"/>
              </a:ext>
            </a:extLst>
          </p:cNvPr>
          <p:cNvCxnSpPr>
            <a:cxnSpLocks/>
          </p:cNvCxnSpPr>
          <p:nvPr userDrawn="1"/>
        </p:nvCxnSpPr>
        <p:spPr>
          <a:xfrm>
            <a:off x="-7937" y="2926241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5F0BDEA2-4BE0-4E25-AA72-9743238E320D}"/>
              </a:ext>
            </a:extLst>
          </p:cNvPr>
          <p:cNvSpPr/>
          <p:nvPr userDrawn="1"/>
        </p:nvSpPr>
        <p:spPr>
          <a:xfrm>
            <a:off x="2659063" y="2885474"/>
            <a:ext cx="349999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95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2" name="Group 541">
            <a:extLst>
              <a:ext uri="{FF2B5EF4-FFF2-40B4-BE49-F238E27FC236}">
                <a16:creationId xmlns:a16="http://schemas.microsoft.com/office/drawing/2014/main" xmlns="" id="{1B089A75-370C-48DA-8D00-DD24E006BC55}"/>
              </a:ext>
            </a:extLst>
          </p:cNvPr>
          <p:cNvGrpSpPr/>
          <p:nvPr userDrawn="1"/>
        </p:nvGrpSpPr>
        <p:grpSpPr>
          <a:xfrm>
            <a:off x="1328973" y="3001287"/>
            <a:ext cx="337226" cy="336381"/>
            <a:chOff x="0" y="0"/>
            <a:chExt cx="5967083" cy="6423062"/>
          </a:xfrm>
          <a:solidFill>
            <a:schemeClr val="bg1"/>
          </a:solidFill>
        </p:grpSpPr>
        <p:sp>
          <p:nvSpPr>
            <p:cNvPr id="25" name="Shape 6">
              <a:extLst>
                <a:ext uri="{FF2B5EF4-FFF2-40B4-BE49-F238E27FC236}">
                  <a16:creationId xmlns:a16="http://schemas.microsoft.com/office/drawing/2014/main" xmlns="" id="{DF200611-9F8F-4B79-99D2-B296E0D4ECF4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6" name="Shape 7">
              <a:extLst>
                <a:ext uri="{FF2B5EF4-FFF2-40B4-BE49-F238E27FC236}">
                  <a16:creationId xmlns:a16="http://schemas.microsoft.com/office/drawing/2014/main" xmlns="" id="{64C966AB-0AC1-4607-9F4B-15AC5C76F13F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7" name="Shape 8">
              <a:extLst>
                <a:ext uri="{FF2B5EF4-FFF2-40B4-BE49-F238E27FC236}">
                  <a16:creationId xmlns:a16="http://schemas.microsoft.com/office/drawing/2014/main" xmlns="" id="{D5180030-A805-4AAD-8509-D327E6B4741F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8" name="Shape 9">
              <a:extLst>
                <a:ext uri="{FF2B5EF4-FFF2-40B4-BE49-F238E27FC236}">
                  <a16:creationId xmlns:a16="http://schemas.microsoft.com/office/drawing/2014/main" xmlns="" id="{619A238B-B7AE-483C-AB15-48FF130E624D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9" name="Shape 10">
              <a:extLst>
                <a:ext uri="{FF2B5EF4-FFF2-40B4-BE49-F238E27FC236}">
                  <a16:creationId xmlns:a16="http://schemas.microsoft.com/office/drawing/2014/main" xmlns="" id="{4FF46298-FFEC-4D30-AAEE-A3409AEE057A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3" name="Shape 11">
              <a:extLst>
                <a:ext uri="{FF2B5EF4-FFF2-40B4-BE49-F238E27FC236}">
                  <a16:creationId xmlns:a16="http://schemas.microsoft.com/office/drawing/2014/main" xmlns="" id="{8908217E-8F9C-4C2E-B6BB-E82986450931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6" name="Shape 12">
              <a:extLst>
                <a:ext uri="{FF2B5EF4-FFF2-40B4-BE49-F238E27FC236}">
                  <a16:creationId xmlns:a16="http://schemas.microsoft.com/office/drawing/2014/main" xmlns="" id="{EAC1BBCC-CAA2-4E03-8041-6B05306D8B2B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7" name="Shape 13">
              <a:extLst>
                <a:ext uri="{FF2B5EF4-FFF2-40B4-BE49-F238E27FC236}">
                  <a16:creationId xmlns:a16="http://schemas.microsoft.com/office/drawing/2014/main" xmlns="" id="{7D8D31AC-8DA3-4283-A9D7-037927971F97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14">
              <a:extLst>
                <a:ext uri="{FF2B5EF4-FFF2-40B4-BE49-F238E27FC236}">
                  <a16:creationId xmlns:a16="http://schemas.microsoft.com/office/drawing/2014/main" xmlns="" id="{B3BB55DE-B041-4B51-94DC-F9B8884A23D0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15">
              <a:extLst>
                <a:ext uri="{FF2B5EF4-FFF2-40B4-BE49-F238E27FC236}">
                  <a16:creationId xmlns:a16="http://schemas.microsoft.com/office/drawing/2014/main" xmlns="" id="{3B28C9B6-939A-40CE-86F3-7CA93906E4A9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1" name="Shape 16">
              <a:extLst>
                <a:ext uri="{FF2B5EF4-FFF2-40B4-BE49-F238E27FC236}">
                  <a16:creationId xmlns:a16="http://schemas.microsoft.com/office/drawing/2014/main" xmlns="" id="{08473752-217F-4CF3-BA29-03E8C294B678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17">
              <a:extLst>
                <a:ext uri="{FF2B5EF4-FFF2-40B4-BE49-F238E27FC236}">
                  <a16:creationId xmlns:a16="http://schemas.microsoft.com/office/drawing/2014/main" xmlns="" id="{68E4B771-B3EF-4156-819D-92D0A65BDB29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18">
              <a:extLst>
                <a:ext uri="{FF2B5EF4-FFF2-40B4-BE49-F238E27FC236}">
                  <a16:creationId xmlns:a16="http://schemas.microsoft.com/office/drawing/2014/main" xmlns="" id="{C34AEECE-ACE6-47B8-BAD7-F90E089C7A87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19">
              <a:extLst>
                <a:ext uri="{FF2B5EF4-FFF2-40B4-BE49-F238E27FC236}">
                  <a16:creationId xmlns:a16="http://schemas.microsoft.com/office/drawing/2014/main" xmlns="" id="{C5C70C14-2FFD-48B2-A162-2E9EB66F8B4F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20">
              <a:extLst>
                <a:ext uri="{FF2B5EF4-FFF2-40B4-BE49-F238E27FC236}">
                  <a16:creationId xmlns:a16="http://schemas.microsoft.com/office/drawing/2014/main" xmlns="" id="{70DEA023-5A92-42AF-BB89-C21F60FA587A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21">
              <a:extLst>
                <a:ext uri="{FF2B5EF4-FFF2-40B4-BE49-F238E27FC236}">
                  <a16:creationId xmlns:a16="http://schemas.microsoft.com/office/drawing/2014/main" xmlns="" id="{CD3B38DB-1E8A-441A-A253-1DB655BF7BD4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22">
              <a:extLst>
                <a:ext uri="{FF2B5EF4-FFF2-40B4-BE49-F238E27FC236}">
                  <a16:creationId xmlns:a16="http://schemas.microsoft.com/office/drawing/2014/main" xmlns="" id="{11163A15-08D1-4D29-8175-461843F06785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8" name="Shape 23">
              <a:extLst>
                <a:ext uri="{FF2B5EF4-FFF2-40B4-BE49-F238E27FC236}">
                  <a16:creationId xmlns:a16="http://schemas.microsoft.com/office/drawing/2014/main" xmlns="" id="{D5BAB34A-054F-4F91-9E27-6C6367B4C3CD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24">
              <a:extLst>
                <a:ext uri="{FF2B5EF4-FFF2-40B4-BE49-F238E27FC236}">
                  <a16:creationId xmlns:a16="http://schemas.microsoft.com/office/drawing/2014/main" xmlns="" id="{7160174C-C2DB-4F67-88D1-373FA13F27C8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25">
              <a:extLst>
                <a:ext uri="{FF2B5EF4-FFF2-40B4-BE49-F238E27FC236}">
                  <a16:creationId xmlns:a16="http://schemas.microsoft.com/office/drawing/2014/main" xmlns="" id="{272E4366-72B5-4004-ABD4-C82598DFC51C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26">
              <a:extLst>
                <a:ext uri="{FF2B5EF4-FFF2-40B4-BE49-F238E27FC236}">
                  <a16:creationId xmlns:a16="http://schemas.microsoft.com/office/drawing/2014/main" xmlns="" id="{E362B578-BF5C-466A-84BF-6EAA4537020C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7">
              <a:extLst>
                <a:ext uri="{FF2B5EF4-FFF2-40B4-BE49-F238E27FC236}">
                  <a16:creationId xmlns:a16="http://schemas.microsoft.com/office/drawing/2014/main" xmlns="" id="{2ADD938E-EC3E-4397-BAF3-5AB35BEBEBB1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28">
              <a:extLst>
                <a:ext uri="{FF2B5EF4-FFF2-40B4-BE49-F238E27FC236}">
                  <a16:creationId xmlns:a16="http://schemas.microsoft.com/office/drawing/2014/main" xmlns="" id="{15D3C5D9-6E71-475F-ADD4-008E33FB5A2B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29">
              <a:extLst>
                <a:ext uri="{FF2B5EF4-FFF2-40B4-BE49-F238E27FC236}">
                  <a16:creationId xmlns:a16="http://schemas.microsoft.com/office/drawing/2014/main" xmlns="" id="{64DB36A0-2F8B-4783-9FBE-11615E2830DB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30">
              <a:extLst>
                <a:ext uri="{FF2B5EF4-FFF2-40B4-BE49-F238E27FC236}">
                  <a16:creationId xmlns:a16="http://schemas.microsoft.com/office/drawing/2014/main" xmlns="" id="{37B9F04E-731E-4738-9955-DD4806BF4881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559">
              <a:extLst>
                <a:ext uri="{FF2B5EF4-FFF2-40B4-BE49-F238E27FC236}">
                  <a16:creationId xmlns:a16="http://schemas.microsoft.com/office/drawing/2014/main" xmlns="" id="{A0DAF67B-715B-49AF-A692-36CAD41CC192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32">
              <a:extLst>
                <a:ext uri="{FF2B5EF4-FFF2-40B4-BE49-F238E27FC236}">
                  <a16:creationId xmlns:a16="http://schemas.microsoft.com/office/drawing/2014/main" xmlns="" id="{A0ED93FF-E61A-444A-BDF4-957DA1E00E34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33">
              <a:extLst>
                <a:ext uri="{FF2B5EF4-FFF2-40B4-BE49-F238E27FC236}">
                  <a16:creationId xmlns:a16="http://schemas.microsoft.com/office/drawing/2014/main" xmlns="" id="{F121B723-1BFF-4786-9E1A-3ECF35E35643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34">
              <a:extLst>
                <a:ext uri="{FF2B5EF4-FFF2-40B4-BE49-F238E27FC236}">
                  <a16:creationId xmlns:a16="http://schemas.microsoft.com/office/drawing/2014/main" xmlns="" id="{D77E1BCB-A700-4DC6-BEF2-5C7433CC466F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35">
              <a:extLst>
                <a:ext uri="{FF2B5EF4-FFF2-40B4-BE49-F238E27FC236}">
                  <a16:creationId xmlns:a16="http://schemas.microsoft.com/office/drawing/2014/main" xmlns="" id="{109CBA0D-6FC5-48F9-B88E-57DF478F911D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36">
              <a:extLst>
                <a:ext uri="{FF2B5EF4-FFF2-40B4-BE49-F238E27FC236}">
                  <a16:creationId xmlns:a16="http://schemas.microsoft.com/office/drawing/2014/main" xmlns="" id="{A6A867F6-F44F-4068-9F05-FEE9B5DC0A7B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37">
              <a:extLst>
                <a:ext uri="{FF2B5EF4-FFF2-40B4-BE49-F238E27FC236}">
                  <a16:creationId xmlns:a16="http://schemas.microsoft.com/office/drawing/2014/main" xmlns="" id="{5C3296A6-0F0B-4A11-9816-A527ED3644E8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38">
              <a:extLst>
                <a:ext uri="{FF2B5EF4-FFF2-40B4-BE49-F238E27FC236}">
                  <a16:creationId xmlns:a16="http://schemas.microsoft.com/office/drawing/2014/main" xmlns="" id="{58AA2614-1E88-47C2-9E78-6F0B5E65A0AE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39">
              <a:extLst>
                <a:ext uri="{FF2B5EF4-FFF2-40B4-BE49-F238E27FC236}">
                  <a16:creationId xmlns:a16="http://schemas.microsoft.com/office/drawing/2014/main" xmlns="" id="{F5C13378-986C-43DC-8E0E-8414AECCC62D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40">
              <a:extLst>
                <a:ext uri="{FF2B5EF4-FFF2-40B4-BE49-F238E27FC236}">
                  <a16:creationId xmlns:a16="http://schemas.microsoft.com/office/drawing/2014/main" xmlns="" id="{1022001C-68A9-4089-8876-8346AD07CD56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560">
              <a:extLst>
                <a:ext uri="{FF2B5EF4-FFF2-40B4-BE49-F238E27FC236}">
                  <a16:creationId xmlns:a16="http://schemas.microsoft.com/office/drawing/2014/main" xmlns="" id="{5828180C-D662-4391-B3D0-CF4276519640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42">
              <a:extLst>
                <a:ext uri="{FF2B5EF4-FFF2-40B4-BE49-F238E27FC236}">
                  <a16:creationId xmlns:a16="http://schemas.microsoft.com/office/drawing/2014/main" xmlns="" id="{2BA92187-1009-4775-A62A-B496CCCF0D42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561">
              <a:extLst>
                <a:ext uri="{FF2B5EF4-FFF2-40B4-BE49-F238E27FC236}">
                  <a16:creationId xmlns:a16="http://schemas.microsoft.com/office/drawing/2014/main" xmlns="" id="{F0521332-3F1D-4FF8-873F-FCFD264FB36E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44">
              <a:extLst>
                <a:ext uri="{FF2B5EF4-FFF2-40B4-BE49-F238E27FC236}">
                  <a16:creationId xmlns:a16="http://schemas.microsoft.com/office/drawing/2014/main" xmlns="" id="{2E42B6BF-BB56-421E-97ED-EAAAA1CBBD99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45">
              <a:extLst>
                <a:ext uri="{FF2B5EF4-FFF2-40B4-BE49-F238E27FC236}">
                  <a16:creationId xmlns:a16="http://schemas.microsoft.com/office/drawing/2014/main" xmlns="" id="{DE7F8300-2137-40F6-8D6E-51E9038EAB89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46">
              <a:extLst>
                <a:ext uri="{FF2B5EF4-FFF2-40B4-BE49-F238E27FC236}">
                  <a16:creationId xmlns:a16="http://schemas.microsoft.com/office/drawing/2014/main" xmlns="" id="{8EAE62E0-214B-4F1C-BFD8-E96941665940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47">
              <a:extLst>
                <a:ext uri="{FF2B5EF4-FFF2-40B4-BE49-F238E27FC236}">
                  <a16:creationId xmlns:a16="http://schemas.microsoft.com/office/drawing/2014/main" xmlns="" id="{C30DC1F7-522D-44B7-9295-34A355CAFA0E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48">
              <a:extLst>
                <a:ext uri="{FF2B5EF4-FFF2-40B4-BE49-F238E27FC236}">
                  <a16:creationId xmlns:a16="http://schemas.microsoft.com/office/drawing/2014/main" xmlns="" id="{585448CE-ED10-4744-B0BD-B36410DFE0AC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49">
              <a:extLst>
                <a:ext uri="{FF2B5EF4-FFF2-40B4-BE49-F238E27FC236}">
                  <a16:creationId xmlns:a16="http://schemas.microsoft.com/office/drawing/2014/main" xmlns="" id="{63CB0AF6-00A2-49A2-89F5-367E6E990B06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5" name="Shape 50">
              <a:extLst>
                <a:ext uri="{FF2B5EF4-FFF2-40B4-BE49-F238E27FC236}">
                  <a16:creationId xmlns:a16="http://schemas.microsoft.com/office/drawing/2014/main" xmlns="" id="{FA8D1437-C89F-4CDF-A61A-678E25BBAEB0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22077658-373E-47CC-BE44-F3E06E962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56" y="2921167"/>
            <a:ext cx="492561" cy="4925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811ECFAA-D7BA-4D4D-849F-B8935486A4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10" y="2991975"/>
            <a:ext cx="411676" cy="3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56BEF983-D282-4973-94F7-048F8B71C0DF}"/>
              </a:ext>
            </a:extLst>
          </p:cNvPr>
          <p:cNvSpPr/>
          <p:nvPr userDrawn="1"/>
        </p:nvSpPr>
        <p:spPr>
          <a:xfrm>
            <a:off x="0" y="2997296"/>
            <a:ext cx="6099175" cy="43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xmlns="" id="{EC879729-9E99-4C5C-9ED7-5674A7C39322}"/>
              </a:ext>
            </a:extLst>
          </p:cNvPr>
          <p:cNvSpPr/>
          <p:nvPr userDrawn="1"/>
        </p:nvSpPr>
        <p:spPr>
          <a:xfrm>
            <a:off x="3187352" y="2970144"/>
            <a:ext cx="29038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" b="1" kern="1200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7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CO" sz="200" b="1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2D034A8D-4C2E-4A17-B9B8-BA89A7F29445}"/>
              </a:ext>
            </a:extLst>
          </p:cNvPr>
          <p:cNvCxnSpPr>
            <a:cxnSpLocks/>
          </p:cNvCxnSpPr>
          <p:nvPr userDrawn="1"/>
        </p:nvCxnSpPr>
        <p:spPr>
          <a:xfrm>
            <a:off x="3273119" y="3269725"/>
            <a:ext cx="2823907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9DEC2397-D2F8-409E-8AFC-049EFCD98E76}"/>
              </a:ext>
            </a:extLst>
          </p:cNvPr>
          <p:cNvCxnSpPr>
            <a:cxnSpLocks/>
          </p:cNvCxnSpPr>
          <p:nvPr userDrawn="1"/>
        </p:nvCxnSpPr>
        <p:spPr>
          <a:xfrm>
            <a:off x="-6961" y="2956956"/>
            <a:ext cx="61055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D7174D79-E85B-447D-A9AA-76F490A27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663" y="3014160"/>
            <a:ext cx="607307" cy="377735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32947C77-9F2F-41CB-B307-58EE2CAA2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8" y="3021292"/>
            <a:ext cx="382848" cy="381892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8516294C-228C-48D5-9A27-F77742FAE4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59" y="3009996"/>
            <a:ext cx="408580" cy="393188"/>
          </a:xfrm>
          <a:prstGeom prst="rect">
            <a:avLst/>
          </a:prstGeom>
        </p:spPr>
      </p:pic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xmlns="" id="{EC0ED8BE-6693-4A4F-8CB0-40822FA87451}"/>
              </a:ext>
            </a:extLst>
          </p:cNvPr>
          <p:cNvCxnSpPr>
            <a:cxnSpLocks/>
          </p:cNvCxnSpPr>
          <p:nvPr userDrawn="1"/>
        </p:nvCxnSpPr>
        <p:spPr>
          <a:xfrm>
            <a:off x="3274040" y="3131977"/>
            <a:ext cx="2823907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541">
            <a:extLst>
              <a:ext uri="{FF2B5EF4-FFF2-40B4-BE49-F238E27FC236}">
                <a16:creationId xmlns:a16="http://schemas.microsoft.com/office/drawing/2014/main" xmlns="" id="{F059BF63-F0E3-4767-88BF-F0C81E02CADD}"/>
              </a:ext>
            </a:extLst>
          </p:cNvPr>
          <p:cNvGrpSpPr/>
          <p:nvPr userDrawn="1"/>
        </p:nvGrpSpPr>
        <p:grpSpPr>
          <a:xfrm>
            <a:off x="1708040" y="3019451"/>
            <a:ext cx="300936" cy="377383"/>
            <a:chOff x="0" y="0"/>
            <a:chExt cx="5967083" cy="6423062"/>
          </a:xfrm>
          <a:solidFill>
            <a:srgbClr val="244774"/>
          </a:solidFill>
        </p:grpSpPr>
        <p:sp>
          <p:nvSpPr>
            <p:cNvPr id="97" name="Shape 6">
              <a:extLst>
                <a:ext uri="{FF2B5EF4-FFF2-40B4-BE49-F238E27FC236}">
                  <a16:creationId xmlns:a16="http://schemas.microsoft.com/office/drawing/2014/main" xmlns="" id="{7160C01B-8F61-4343-A5EA-5AAC660DF6E5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8" name="Shape 7">
              <a:extLst>
                <a:ext uri="{FF2B5EF4-FFF2-40B4-BE49-F238E27FC236}">
                  <a16:creationId xmlns:a16="http://schemas.microsoft.com/office/drawing/2014/main" xmlns="" id="{518CB48A-F99E-432C-90D1-2CC9CBD6F243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9" name="Shape 8">
              <a:extLst>
                <a:ext uri="{FF2B5EF4-FFF2-40B4-BE49-F238E27FC236}">
                  <a16:creationId xmlns:a16="http://schemas.microsoft.com/office/drawing/2014/main" xmlns="" id="{0E993984-D166-4868-A1D3-7B52E0A0DD9C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0" name="Shape 9">
              <a:extLst>
                <a:ext uri="{FF2B5EF4-FFF2-40B4-BE49-F238E27FC236}">
                  <a16:creationId xmlns:a16="http://schemas.microsoft.com/office/drawing/2014/main" xmlns="" id="{50CD7A9F-E6CF-4A76-BEDF-DD27D11E48B9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1" name="Shape 10">
              <a:extLst>
                <a:ext uri="{FF2B5EF4-FFF2-40B4-BE49-F238E27FC236}">
                  <a16:creationId xmlns:a16="http://schemas.microsoft.com/office/drawing/2014/main" xmlns="" id="{5CFC6C4B-4D50-47BE-9D33-E7989D7BB7A6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2" name="Shape 11">
              <a:extLst>
                <a:ext uri="{FF2B5EF4-FFF2-40B4-BE49-F238E27FC236}">
                  <a16:creationId xmlns:a16="http://schemas.microsoft.com/office/drawing/2014/main" xmlns="" id="{80C0C477-33F9-4052-9F0E-28DE664F7E63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3" name="Shape 12">
              <a:extLst>
                <a:ext uri="{FF2B5EF4-FFF2-40B4-BE49-F238E27FC236}">
                  <a16:creationId xmlns:a16="http://schemas.microsoft.com/office/drawing/2014/main" xmlns="" id="{CD36FF2E-1211-489B-BF1F-E749643A183C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4" name="Shape 13">
              <a:extLst>
                <a:ext uri="{FF2B5EF4-FFF2-40B4-BE49-F238E27FC236}">
                  <a16:creationId xmlns:a16="http://schemas.microsoft.com/office/drawing/2014/main" xmlns="" id="{6A8BBF2A-B029-4C43-A229-156B966A0C5A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5" name="Shape 14">
              <a:extLst>
                <a:ext uri="{FF2B5EF4-FFF2-40B4-BE49-F238E27FC236}">
                  <a16:creationId xmlns:a16="http://schemas.microsoft.com/office/drawing/2014/main" xmlns="" id="{54CD7DA9-E17F-4326-87C9-602F4D8C3A32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6" name="Shape 15">
              <a:extLst>
                <a:ext uri="{FF2B5EF4-FFF2-40B4-BE49-F238E27FC236}">
                  <a16:creationId xmlns:a16="http://schemas.microsoft.com/office/drawing/2014/main" xmlns="" id="{E0D433A5-DD9D-4D9A-8982-229EDBC33180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7" name="Shape 16">
              <a:extLst>
                <a:ext uri="{FF2B5EF4-FFF2-40B4-BE49-F238E27FC236}">
                  <a16:creationId xmlns:a16="http://schemas.microsoft.com/office/drawing/2014/main" xmlns="" id="{D770F6AB-0A06-4588-8AAB-1F572404187C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8" name="Shape 17">
              <a:extLst>
                <a:ext uri="{FF2B5EF4-FFF2-40B4-BE49-F238E27FC236}">
                  <a16:creationId xmlns:a16="http://schemas.microsoft.com/office/drawing/2014/main" xmlns="" id="{BCECEF7C-DEFB-476E-ACAD-3CC9BEF55A71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9" name="Shape 18">
              <a:extLst>
                <a:ext uri="{FF2B5EF4-FFF2-40B4-BE49-F238E27FC236}">
                  <a16:creationId xmlns:a16="http://schemas.microsoft.com/office/drawing/2014/main" xmlns="" id="{DCBD1C50-DB7F-4EF8-9C1F-DFE3980A232A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0" name="Shape 19">
              <a:extLst>
                <a:ext uri="{FF2B5EF4-FFF2-40B4-BE49-F238E27FC236}">
                  <a16:creationId xmlns:a16="http://schemas.microsoft.com/office/drawing/2014/main" xmlns="" id="{8DC08081-3543-4E1B-9485-DBEB0204D113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1" name="Shape 20">
              <a:extLst>
                <a:ext uri="{FF2B5EF4-FFF2-40B4-BE49-F238E27FC236}">
                  <a16:creationId xmlns:a16="http://schemas.microsoft.com/office/drawing/2014/main" xmlns="" id="{88AC7C80-4C12-4084-B475-B11DFD783193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2" name="Shape 21">
              <a:extLst>
                <a:ext uri="{FF2B5EF4-FFF2-40B4-BE49-F238E27FC236}">
                  <a16:creationId xmlns:a16="http://schemas.microsoft.com/office/drawing/2014/main" xmlns="" id="{3793C2BE-EC90-4E86-972E-1676EDF83FC9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3" name="Shape 22">
              <a:extLst>
                <a:ext uri="{FF2B5EF4-FFF2-40B4-BE49-F238E27FC236}">
                  <a16:creationId xmlns:a16="http://schemas.microsoft.com/office/drawing/2014/main" xmlns="" id="{A67843E3-85F6-49D6-A163-D37114F44DA9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4" name="Shape 23">
              <a:extLst>
                <a:ext uri="{FF2B5EF4-FFF2-40B4-BE49-F238E27FC236}">
                  <a16:creationId xmlns:a16="http://schemas.microsoft.com/office/drawing/2014/main" xmlns="" id="{9D4CA38E-2530-40A7-BA61-66F8FDE9082A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5" name="Shape 24">
              <a:extLst>
                <a:ext uri="{FF2B5EF4-FFF2-40B4-BE49-F238E27FC236}">
                  <a16:creationId xmlns:a16="http://schemas.microsoft.com/office/drawing/2014/main" xmlns="" id="{2466ED9E-B68E-4EAB-B495-BF08E9C22064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6" name="Shape 25">
              <a:extLst>
                <a:ext uri="{FF2B5EF4-FFF2-40B4-BE49-F238E27FC236}">
                  <a16:creationId xmlns:a16="http://schemas.microsoft.com/office/drawing/2014/main" xmlns="" id="{30574BF7-3C20-491A-9A77-63827E3946BF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7" name="Shape 26">
              <a:extLst>
                <a:ext uri="{FF2B5EF4-FFF2-40B4-BE49-F238E27FC236}">
                  <a16:creationId xmlns:a16="http://schemas.microsoft.com/office/drawing/2014/main" xmlns="" id="{EAF23BA2-880D-4038-A329-1A14B66B79E7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8" name="Shape 27">
              <a:extLst>
                <a:ext uri="{FF2B5EF4-FFF2-40B4-BE49-F238E27FC236}">
                  <a16:creationId xmlns:a16="http://schemas.microsoft.com/office/drawing/2014/main" xmlns="" id="{FE32BBD7-1139-4C64-8D2F-CAED179896A9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9" name="Shape 28">
              <a:extLst>
                <a:ext uri="{FF2B5EF4-FFF2-40B4-BE49-F238E27FC236}">
                  <a16:creationId xmlns:a16="http://schemas.microsoft.com/office/drawing/2014/main" xmlns="" id="{B8155283-796F-4888-BCDB-B32E7FAEA216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0" name="Shape 29">
              <a:extLst>
                <a:ext uri="{FF2B5EF4-FFF2-40B4-BE49-F238E27FC236}">
                  <a16:creationId xmlns:a16="http://schemas.microsoft.com/office/drawing/2014/main" xmlns="" id="{546CB220-01FA-48FF-9739-D8180E0ADAF4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1" name="Shape 30">
              <a:extLst>
                <a:ext uri="{FF2B5EF4-FFF2-40B4-BE49-F238E27FC236}">
                  <a16:creationId xmlns:a16="http://schemas.microsoft.com/office/drawing/2014/main" xmlns="" id="{BE988291-0BA6-43F7-A603-20DF3E445348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2" name="Shape 559">
              <a:extLst>
                <a:ext uri="{FF2B5EF4-FFF2-40B4-BE49-F238E27FC236}">
                  <a16:creationId xmlns:a16="http://schemas.microsoft.com/office/drawing/2014/main" xmlns="" id="{17AA4900-016B-4B6C-A4D3-A6775410C032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3" name="Shape 32">
              <a:extLst>
                <a:ext uri="{FF2B5EF4-FFF2-40B4-BE49-F238E27FC236}">
                  <a16:creationId xmlns:a16="http://schemas.microsoft.com/office/drawing/2014/main" xmlns="" id="{59C01A11-CA46-49E2-BE00-FFC62B639D73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4" name="Shape 33">
              <a:extLst>
                <a:ext uri="{FF2B5EF4-FFF2-40B4-BE49-F238E27FC236}">
                  <a16:creationId xmlns:a16="http://schemas.microsoft.com/office/drawing/2014/main" xmlns="" id="{E471C681-6831-428E-B853-BAE917612894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5" name="Shape 34">
              <a:extLst>
                <a:ext uri="{FF2B5EF4-FFF2-40B4-BE49-F238E27FC236}">
                  <a16:creationId xmlns:a16="http://schemas.microsoft.com/office/drawing/2014/main" xmlns="" id="{8382EBCD-D20C-4EE3-9990-21DD9C7F2650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6" name="Shape 35">
              <a:extLst>
                <a:ext uri="{FF2B5EF4-FFF2-40B4-BE49-F238E27FC236}">
                  <a16:creationId xmlns:a16="http://schemas.microsoft.com/office/drawing/2014/main" xmlns="" id="{14939926-AA26-4E31-B1CE-3E820CF0FAE9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7" name="Shape 36">
              <a:extLst>
                <a:ext uri="{FF2B5EF4-FFF2-40B4-BE49-F238E27FC236}">
                  <a16:creationId xmlns:a16="http://schemas.microsoft.com/office/drawing/2014/main" xmlns="" id="{AB2FEF54-CF6C-4ECA-9FC1-DF8033A50277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8" name="Shape 37">
              <a:extLst>
                <a:ext uri="{FF2B5EF4-FFF2-40B4-BE49-F238E27FC236}">
                  <a16:creationId xmlns:a16="http://schemas.microsoft.com/office/drawing/2014/main" xmlns="" id="{AC87E589-345C-486F-85F2-6E305502018A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9" name="Shape 38">
              <a:extLst>
                <a:ext uri="{FF2B5EF4-FFF2-40B4-BE49-F238E27FC236}">
                  <a16:creationId xmlns:a16="http://schemas.microsoft.com/office/drawing/2014/main" xmlns="" id="{046348F1-DF5E-4577-B580-8DF9B4BFEA2C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0" name="Shape 39">
              <a:extLst>
                <a:ext uri="{FF2B5EF4-FFF2-40B4-BE49-F238E27FC236}">
                  <a16:creationId xmlns:a16="http://schemas.microsoft.com/office/drawing/2014/main" xmlns="" id="{F183ADF9-B2E3-46DA-B4C7-ED145C606ED3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1" name="Shape 40">
              <a:extLst>
                <a:ext uri="{FF2B5EF4-FFF2-40B4-BE49-F238E27FC236}">
                  <a16:creationId xmlns:a16="http://schemas.microsoft.com/office/drawing/2014/main" xmlns="" id="{84D37B73-3BB9-4C5B-A592-01D4BD5B0562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2" name="Shape 560">
              <a:extLst>
                <a:ext uri="{FF2B5EF4-FFF2-40B4-BE49-F238E27FC236}">
                  <a16:creationId xmlns:a16="http://schemas.microsoft.com/office/drawing/2014/main" xmlns="" id="{4EF5AEE2-9C91-47B5-BFDD-3CD21385EE62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3" name="Shape 42">
              <a:extLst>
                <a:ext uri="{FF2B5EF4-FFF2-40B4-BE49-F238E27FC236}">
                  <a16:creationId xmlns:a16="http://schemas.microsoft.com/office/drawing/2014/main" xmlns="" id="{DD7DE360-3698-45C4-8CC7-0A283D559686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4" name="Shape 561">
              <a:extLst>
                <a:ext uri="{FF2B5EF4-FFF2-40B4-BE49-F238E27FC236}">
                  <a16:creationId xmlns:a16="http://schemas.microsoft.com/office/drawing/2014/main" xmlns="" id="{763FCF34-D778-4AC3-A916-E053D8A80DBE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5" name="Shape 44">
              <a:extLst>
                <a:ext uri="{FF2B5EF4-FFF2-40B4-BE49-F238E27FC236}">
                  <a16:creationId xmlns:a16="http://schemas.microsoft.com/office/drawing/2014/main" xmlns="" id="{32AE8948-1082-4B05-9B1B-E03850CF0F33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6" name="Shape 45">
              <a:extLst>
                <a:ext uri="{FF2B5EF4-FFF2-40B4-BE49-F238E27FC236}">
                  <a16:creationId xmlns:a16="http://schemas.microsoft.com/office/drawing/2014/main" xmlns="" id="{DFE77AE3-2980-4EA2-A48E-EEEAE24B0784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7" name="Shape 46">
              <a:extLst>
                <a:ext uri="{FF2B5EF4-FFF2-40B4-BE49-F238E27FC236}">
                  <a16:creationId xmlns:a16="http://schemas.microsoft.com/office/drawing/2014/main" xmlns="" id="{C6793D5C-B7C0-4642-92FF-FA2364FD34DD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8" name="Shape 47">
              <a:extLst>
                <a:ext uri="{FF2B5EF4-FFF2-40B4-BE49-F238E27FC236}">
                  <a16:creationId xmlns:a16="http://schemas.microsoft.com/office/drawing/2014/main" xmlns="" id="{65A6FB54-BFE4-4950-8D32-2C155CD4C42E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9" name="Shape 48">
              <a:extLst>
                <a:ext uri="{FF2B5EF4-FFF2-40B4-BE49-F238E27FC236}">
                  <a16:creationId xmlns:a16="http://schemas.microsoft.com/office/drawing/2014/main" xmlns="" id="{67E2A034-6EDD-49A8-8215-86091377CDA8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0" name="Shape 49">
              <a:extLst>
                <a:ext uri="{FF2B5EF4-FFF2-40B4-BE49-F238E27FC236}">
                  <a16:creationId xmlns:a16="http://schemas.microsoft.com/office/drawing/2014/main" xmlns="" id="{282ACF53-C3A5-4729-A3E9-6A2D2A818872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1" name="Shape 50">
              <a:extLst>
                <a:ext uri="{FF2B5EF4-FFF2-40B4-BE49-F238E27FC236}">
                  <a16:creationId xmlns:a16="http://schemas.microsoft.com/office/drawing/2014/main" xmlns="" id="{71667C2E-FA9C-403C-9190-7E3C2BA47EC4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142" name="Imagen 141">
            <a:extLst>
              <a:ext uri="{FF2B5EF4-FFF2-40B4-BE49-F238E27FC236}">
                <a16:creationId xmlns:a16="http://schemas.microsoft.com/office/drawing/2014/main" xmlns="" id="{57A4EE65-C81A-48CF-B317-A3CCFC9025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63" y="2949059"/>
            <a:ext cx="536370" cy="53637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xmlns="" id="{549F882E-1A2F-43EB-BFAE-AA44C5F922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3" y="3030462"/>
            <a:ext cx="445750" cy="3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xmlns="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1" y="0"/>
            <a:ext cx="5909897" cy="518746"/>
          </a:xfrm>
          <a:prstGeom prst="rect">
            <a:avLst/>
          </a:prstGeo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– </a:t>
            </a:r>
            <a:r>
              <a:rPr lang="es-ES" dirty="0" err="1"/>
              <a:t>Title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xmlns="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1" y="558887"/>
            <a:ext cx="5909896" cy="232855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xmlns="" id="{E750402E-2F16-4A84-84CD-8308F7F8D866}"/>
              </a:ext>
            </a:extLst>
          </p:cNvPr>
          <p:cNvCxnSpPr>
            <a:cxnSpLocks/>
          </p:cNvCxnSpPr>
          <p:nvPr userDrawn="1"/>
        </p:nvCxnSpPr>
        <p:spPr>
          <a:xfrm>
            <a:off x="2755900" y="3233733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Imagen 94">
            <a:extLst>
              <a:ext uri="{FF2B5EF4-FFF2-40B4-BE49-F238E27FC236}">
                <a16:creationId xmlns:a16="http://schemas.microsoft.com/office/drawing/2014/main" xmlns="" id="{58A57B0D-AACF-4008-AC3D-875AF80B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" y="2975383"/>
            <a:ext cx="375184" cy="357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xmlns="" id="{3CF29598-4B50-46C7-88AF-0DF98A2FB6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2" y="3006508"/>
            <a:ext cx="492232" cy="309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xmlns="" id="{9B2A9A37-4108-4135-95C1-377392960D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3" y="2987887"/>
            <a:ext cx="337227" cy="33638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A05EC158-6ADF-4CE5-AC8A-53669E765C94}"/>
              </a:ext>
            </a:extLst>
          </p:cNvPr>
          <p:cNvCxnSpPr>
            <a:cxnSpLocks/>
          </p:cNvCxnSpPr>
          <p:nvPr userDrawn="1"/>
        </p:nvCxnSpPr>
        <p:spPr>
          <a:xfrm>
            <a:off x="-4396" y="3413729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xmlns="" id="{40C814CB-C2E5-4D99-8AD2-4D7183E4D245}"/>
              </a:ext>
            </a:extLst>
          </p:cNvPr>
          <p:cNvCxnSpPr>
            <a:cxnSpLocks/>
          </p:cNvCxnSpPr>
          <p:nvPr userDrawn="1"/>
        </p:nvCxnSpPr>
        <p:spPr>
          <a:xfrm>
            <a:off x="2754313" y="3078158"/>
            <a:ext cx="3336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xmlns="" id="{4292A37A-17CE-436F-AF34-3AE670F75D81}"/>
              </a:ext>
            </a:extLst>
          </p:cNvPr>
          <p:cNvCxnSpPr>
            <a:cxnSpLocks/>
          </p:cNvCxnSpPr>
          <p:nvPr userDrawn="1"/>
        </p:nvCxnSpPr>
        <p:spPr>
          <a:xfrm>
            <a:off x="-7937" y="2926241"/>
            <a:ext cx="609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ángulo 100">
            <a:extLst>
              <a:ext uri="{FF2B5EF4-FFF2-40B4-BE49-F238E27FC236}">
                <a16:creationId xmlns:a16="http://schemas.microsoft.com/office/drawing/2014/main" xmlns="" id="{9BE7DBC4-0031-4055-858B-38119717224C}"/>
              </a:ext>
            </a:extLst>
          </p:cNvPr>
          <p:cNvSpPr/>
          <p:nvPr userDrawn="1"/>
        </p:nvSpPr>
        <p:spPr>
          <a:xfrm>
            <a:off x="2659063" y="2885474"/>
            <a:ext cx="349999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95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MX" sz="1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95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02" name="Group 541">
            <a:extLst>
              <a:ext uri="{FF2B5EF4-FFF2-40B4-BE49-F238E27FC236}">
                <a16:creationId xmlns:a16="http://schemas.microsoft.com/office/drawing/2014/main" xmlns="" id="{461A8ADB-83A3-4CE2-88B2-FC1C6D2A7B90}"/>
              </a:ext>
            </a:extLst>
          </p:cNvPr>
          <p:cNvGrpSpPr/>
          <p:nvPr userDrawn="1"/>
        </p:nvGrpSpPr>
        <p:grpSpPr>
          <a:xfrm>
            <a:off x="1328973" y="3001287"/>
            <a:ext cx="337226" cy="336381"/>
            <a:chOff x="0" y="0"/>
            <a:chExt cx="5967083" cy="6423062"/>
          </a:xfrm>
          <a:solidFill>
            <a:schemeClr val="bg1"/>
          </a:solidFill>
        </p:grpSpPr>
        <p:sp>
          <p:nvSpPr>
            <p:cNvPr id="103" name="Shape 6">
              <a:extLst>
                <a:ext uri="{FF2B5EF4-FFF2-40B4-BE49-F238E27FC236}">
                  <a16:creationId xmlns:a16="http://schemas.microsoft.com/office/drawing/2014/main" xmlns="" id="{C47FAA3C-7359-456D-A9FE-C9A76DA2CD38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4" name="Shape 7">
              <a:extLst>
                <a:ext uri="{FF2B5EF4-FFF2-40B4-BE49-F238E27FC236}">
                  <a16:creationId xmlns:a16="http://schemas.microsoft.com/office/drawing/2014/main" xmlns="" id="{B0118E03-1EAA-47CD-A80D-F8CFD6A02C19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5" name="Shape 8">
              <a:extLst>
                <a:ext uri="{FF2B5EF4-FFF2-40B4-BE49-F238E27FC236}">
                  <a16:creationId xmlns:a16="http://schemas.microsoft.com/office/drawing/2014/main" xmlns="" id="{ED5C1892-E39D-4C47-B1DB-0E1096E61E5A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6" name="Shape 9">
              <a:extLst>
                <a:ext uri="{FF2B5EF4-FFF2-40B4-BE49-F238E27FC236}">
                  <a16:creationId xmlns:a16="http://schemas.microsoft.com/office/drawing/2014/main" xmlns="" id="{1D82AB0C-D598-45D4-B619-A9C9BEED14FE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7" name="Shape 10">
              <a:extLst>
                <a:ext uri="{FF2B5EF4-FFF2-40B4-BE49-F238E27FC236}">
                  <a16:creationId xmlns:a16="http://schemas.microsoft.com/office/drawing/2014/main" xmlns="" id="{7DDE588A-1E6F-431C-85AF-64B6FEF4AC75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8" name="Shape 11">
              <a:extLst>
                <a:ext uri="{FF2B5EF4-FFF2-40B4-BE49-F238E27FC236}">
                  <a16:creationId xmlns:a16="http://schemas.microsoft.com/office/drawing/2014/main" xmlns="" id="{93DDA18F-12A6-48F6-ADAF-A63E858AD836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09" name="Shape 12">
              <a:extLst>
                <a:ext uri="{FF2B5EF4-FFF2-40B4-BE49-F238E27FC236}">
                  <a16:creationId xmlns:a16="http://schemas.microsoft.com/office/drawing/2014/main" xmlns="" id="{5351049F-3ED8-41ED-B266-81DCDD2FFDF4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0" name="Shape 13">
              <a:extLst>
                <a:ext uri="{FF2B5EF4-FFF2-40B4-BE49-F238E27FC236}">
                  <a16:creationId xmlns:a16="http://schemas.microsoft.com/office/drawing/2014/main" xmlns="" id="{425DB936-AE1F-497C-A562-7823A5365B81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1" name="Shape 14">
              <a:extLst>
                <a:ext uri="{FF2B5EF4-FFF2-40B4-BE49-F238E27FC236}">
                  <a16:creationId xmlns:a16="http://schemas.microsoft.com/office/drawing/2014/main" xmlns="" id="{179E7C86-50FF-4D19-BB8A-6DD02C531105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2" name="Shape 15">
              <a:extLst>
                <a:ext uri="{FF2B5EF4-FFF2-40B4-BE49-F238E27FC236}">
                  <a16:creationId xmlns:a16="http://schemas.microsoft.com/office/drawing/2014/main" xmlns="" id="{73384B79-0DC5-4763-87C3-C6157EE66843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3" name="Shape 16">
              <a:extLst>
                <a:ext uri="{FF2B5EF4-FFF2-40B4-BE49-F238E27FC236}">
                  <a16:creationId xmlns:a16="http://schemas.microsoft.com/office/drawing/2014/main" xmlns="" id="{1C8B1ECD-CAC8-4B6E-B473-FD3040AC7012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4" name="Shape 17">
              <a:extLst>
                <a:ext uri="{FF2B5EF4-FFF2-40B4-BE49-F238E27FC236}">
                  <a16:creationId xmlns:a16="http://schemas.microsoft.com/office/drawing/2014/main" xmlns="" id="{50BDF51C-49DB-48A6-A361-B67CDC51A803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5" name="Shape 18">
              <a:extLst>
                <a:ext uri="{FF2B5EF4-FFF2-40B4-BE49-F238E27FC236}">
                  <a16:creationId xmlns:a16="http://schemas.microsoft.com/office/drawing/2014/main" xmlns="" id="{6CB686B6-F5BF-4D8B-9E1F-02A5ABC1BF37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6" name="Shape 19">
              <a:extLst>
                <a:ext uri="{FF2B5EF4-FFF2-40B4-BE49-F238E27FC236}">
                  <a16:creationId xmlns:a16="http://schemas.microsoft.com/office/drawing/2014/main" xmlns="" id="{614E0B6A-9344-4322-8296-7CD5048C79C3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7" name="Shape 20">
              <a:extLst>
                <a:ext uri="{FF2B5EF4-FFF2-40B4-BE49-F238E27FC236}">
                  <a16:creationId xmlns:a16="http://schemas.microsoft.com/office/drawing/2014/main" xmlns="" id="{15BE4688-8F70-48B4-8E2E-119076C4C10C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8" name="Shape 21">
              <a:extLst>
                <a:ext uri="{FF2B5EF4-FFF2-40B4-BE49-F238E27FC236}">
                  <a16:creationId xmlns:a16="http://schemas.microsoft.com/office/drawing/2014/main" xmlns="" id="{A6B2D4D1-C280-421E-BC65-2404ADF1EAD8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19" name="Shape 22">
              <a:extLst>
                <a:ext uri="{FF2B5EF4-FFF2-40B4-BE49-F238E27FC236}">
                  <a16:creationId xmlns:a16="http://schemas.microsoft.com/office/drawing/2014/main" xmlns="" id="{FF82972C-B266-4B68-932C-C1F5C5A8FD4E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0" name="Shape 23">
              <a:extLst>
                <a:ext uri="{FF2B5EF4-FFF2-40B4-BE49-F238E27FC236}">
                  <a16:creationId xmlns:a16="http://schemas.microsoft.com/office/drawing/2014/main" xmlns="" id="{B281ADA3-4A7B-4149-ABE1-C07C39E960E4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1" name="Shape 24">
              <a:extLst>
                <a:ext uri="{FF2B5EF4-FFF2-40B4-BE49-F238E27FC236}">
                  <a16:creationId xmlns:a16="http://schemas.microsoft.com/office/drawing/2014/main" xmlns="" id="{4F282ECF-6A27-42F3-B3B8-EE5AB5D6D983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2" name="Shape 25">
              <a:extLst>
                <a:ext uri="{FF2B5EF4-FFF2-40B4-BE49-F238E27FC236}">
                  <a16:creationId xmlns:a16="http://schemas.microsoft.com/office/drawing/2014/main" xmlns="" id="{B1592DE0-E410-4177-82BD-560584987B3E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3" name="Shape 26">
              <a:extLst>
                <a:ext uri="{FF2B5EF4-FFF2-40B4-BE49-F238E27FC236}">
                  <a16:creationId xmlns:a16="http://schemas.microsoft.com/office/drawing/2014/main" xmlns="" id="{2EC360AA-F91D-450F-90D3-13D948D6849E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4" name="Shape 27">
              <a:extLst>
                <a:ext uri="{FF2B5EF4-FFF2-40B4-BE49-F238E27FC236}">
                  <a16:creationId xmlns:a16="http://schemas.microsoft.com/office/drawing/2014/main" xmlns="" id="{B64B08E0-EEBE-4694-831C-79390B77A115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5" name="Shape 28">
              <a:extLst>
                <a:ext uri="{FF2B5EF4-FFF2-40B4-BE49-F238E27FC236}">
                  <a16:creationId xmlns:a16="http://schemas.microsoft.com/office/drawing/2014/main" xmlns="" id="{ABDFA783-AFBE-4259-A296-942279D40194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6" name="Shape 29">
              <a:extLst>
                <a:ext uri="{FF2B5EF4-FFF2-40B4-BE49-F238E27FC236}">
                  <a16:creationId xmlns:a16="http://schemas.microsoft.com/office/drawing/2014/main" xmlns="" id="{6FE5B9F0-1AC5-46B5-A0D6-62C293B1F114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7" name="Shape 30">
              <a:extLst>
                <a:ext uri="{FF2B5EF4-FFF2-40B4-BE49-F238E27FC236}">
                  <a16:creationId xmlns:a16="http://schemas.microsoft.com/office/drawing/2014/main" xmlns="" id="{DA19FFAC-CBEC-47BE-A4F9-395F47AA2188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8" name="Shape 559">
              <a:extLst>
                <a:ext uri="{FF2B5EF4-FFF2-40B4-BE49-F238E27FC236}">
                  <a16:creationId xmlns:a16="http://schemas.microsoft.com/office/drawing/2014/main" xmlns="" id="{30EF4682-A66A-413B-89A9-EF4A7B16F288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29" name="Shape 32">
              <a:extLst>
                <a:ext uri="{FF2B5EF4-FFF2-40B4-BE49-F238E27FC236}">
                  <a16:creationId xmlns:a16="http://schemas.microsoft.com/office/drawing/2014/main" xmlns="" id="{BA9E51F3-BD53-41E8-BFB4-4E8D5C39A7B2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0" name="Shape 33">
              <a:extLst>
                <a:ext uri="{FF2B5EF4-FFF2-40B4-BE49-F238E27FC236}">
                  <a16:creationId xmlns:a16="http://schemas.microsoft.com/office/drawing/2014/main" xmlns="" id="{CD40FF4D-1CE1-4C36-8288-0D24FDE3A8DC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1" name="Shape 34">
              <a:extLst>
                <a:ext uri="{FF2B5EF4-FFF2-40B4-BE49-F238E27FC236}">
                  <a16:creationId xmlns:a16="http://schemas.microsoft.com/office/drawing/2014/main" xmlns="" id="{4181EA3F-526F-4E39-8771-9A7F4FC8132E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2" name="Shape 35">
              <a:extLst>
                <a:ext uri="{FF2B5EF4-FFF2-40B4-BE49-F238E27FC236}">
                  <a16:creationId xmlns:a16="http://schemas.microsoft.com/office/drawing/2014/main" xmlns="" id="{727331E2-2BA2-4B47-ADB2-C2F78A9968D5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3" name="Shape 36">
              <a:extLst>
                <a:ext uri="{FF2B5EF4-FFF2-40B4-BE49-F238E27FC236}">
                  <a16:creationId xmlns:a16="http://schemas.microsoft.com/office/drawing/2014/main" xmlns="" id="{F277C731-E430-4E3F-9788-BE8BA657D99D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4" name="Shape 37">
              <a:extLst>
                <a:ext uri="{FF2B5EF4-FFF2-40B4-BE49-F238E27FC236}">
                  <a16:creationId xmlns:a16="http://schemas.microsoft.com/office/drawing/2014/main" xmlns="" id="{C2DCF0BC-8E38-4045-820B-B7C01075B40F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5" name="Shape 38">
              <a:extLst>
                <a:ext uri="{FF2B5EF4-FFF2-40B4-BE49-F238E27FC236}">
                  <a16:creationId xmlns:a16="http://schemas.microsoft.com/office/drawing/2014/main" xmlns="" id="{2AC9293E-78FF-47B4-99EF-08B1343C779F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6" name="Shape 39">
              <a:extLst>
                <a:ext uri="{FF2B5EF4-FFF2-40B4-BE49-F238E27FC236}">
                  <a16:creationId xmlns:a16="http://schemas.microsoft.com/office/drawing/2014/main" xmlns="" id="{87D89D0B-4BF4-4EDC-8796-B28005EACDC8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7" name="Shape 40">
              <a:extLst>
                <a:ext uri="{FF2B5EF4-FFF2-40B4-BE49-F238E27FC236}">
                  <a16:creationId xmlns:a16="http://schemas.microsoft.com/office/drawing/2014/main" xmlns="" id="{E08D7589-0C26-456A-847A-7F8E4E391183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8" name="Shape 560">
              <a:extLst>
                <a:ext uri="{FF2B5EF4-FFF2-40B4-BE49-F238E27FC236}">
                  <a16:creationId xmlns:a16="http://schemas.microsoft.com/office/drawing/2014/main" xmlns="" id="{150094B2-B58D-4C1C-88E5-665C9FDAB0DF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39" name="Shape 42">
              <a:extLst>
                <a:ext uri="{FF2B5EF4-FFF2-40B4-BE49-F238E27FC236}">
                  <a16:creationId xmlns:a16="http://schemas.microsoft.com/office/drawing/2014/main" xmlns="" id="{5D22E979-2958-4D5D-996B-15CB9BE358C5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0" name="Shape 561">
              <a:extLst>
                <a:ext uri="{FF2B5EF4-FFF2-40B4-BE49-F238E27FC236}">
                  <a16:creationId xmlns:a16="http://schemas.microsoft.com/office/drawing/2014/main" xmlns="" id="{53718618-62D8-4A73-B868-36AD606807F5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1" name="Shape 44">
              <a:extLst>
                <a:ext uri="{FF2B5EF4-FFF2-40B4-BE49-F238E27FC236}">
                  <a16:creationId xmlns:a16="http://schemas.microsoft.com/office/drawing/2014/main" xmlns="" id="{087E42B8-D0DA-46B9-B7A4-03BD526B64D2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2" name="Shape 45">
              <a:extLst>
                <a:ext uri="{FF2B5EF4-FFF2-40B4-BE49-F238E27FC236}">
                  <a16:creationId xmlns:a16="http://schemas.microsoft.com/office/drawing/2014/main" xmlns="" id="{F46CC4B4-D4F7-47D8-8BC7-B517C2D50D00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3" name="Shape 46">
              <a:extLst>
                <a:ext uri="{FF2B5EF4-FFF2-40B4-BE49-F238E27FC236}">
                  <a16:creationId xmlns:a16="http://schemas.microsoft.com/office/drawing/2014/main" xmlns="" id="{28D7DB38-3C98-48B2-A0EC-2FF82BA73E02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4" name="Shape 47">
              <a:extLst>
                <a:ext uri="{FF2B5EF4-FFF2-40B4-BE49-F238E27FC236}">
                  <a16:creationId xmlns:a16="http://schemas.microsoft.com/office/drawing/2014/main" xmlns="" id="{7F4BA612-48C3-44E7-B656-A138BC0A89AB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5" name="Shape 48">
              <a:extLst>
                <a:ext uri="{FF2B5EF4-FFF2-40B4-BE49-F238E27FC236}">
                  <a16:creationId xmlns:a16="http://schemas.microsoft.com/office/drawing/2014/main" xmlns="" id="{F26492A8-0F60-4C64-9D21-205278AF3A20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6" name="Shape 49">
              <a:extLst>
                <a:ext uri="{FF2B5EF4-FFF2-40B4-BE49-F238E27FC236}">
                  <a16:creationId xmlns:a16="http://schemas.microsoft.com/office/drawing/2014/main" xmlns="" id="{621D8A13-0EA7-4AC4-B210-745434715826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147" name="Shape 50">
              <a:extLst>
                <a:ext uri="{FF2B5EF4-FFF2-40B4-BE49-F238E27FC236}">
                  <a16:creationId xmlns:a16="http://schemas.microsoft.com/office/drawing/2014/main" xmlns="" id="{EB551327-A4A9-4E11-9254-B7EC7E999C8A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148" name="Imagen 147">
            <a:extLst>
              <a:ext uri="{FF2B5EF4-FFF2-40B4-BE49-F238E27FC236}">
                <a16:creationId xmlns:a16="http://schemas.microsoft.com/office/drawing/2014/main" xmlns="" id="{18C8BB82-798F-4B69-98A3-5F775109BB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56" y="2921167"/>
            <a:ext cx="492561" cy="4925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xmlns="" id="{67B00196-F77E-4A6B-A066-A5753D5235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10" y="2991975"/>
            <a:ext cx="411676" cy="3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xmlns="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909897" cy="518746"/>
          </a:xfrm>
          <a:prstGeom prst="rect">
            <a:avLst/>
          </a:prstGeo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– </a:t>
            </a:r>
            <a:r>
              <a:rPr lang="es-ES" dirty="0" err="1"/>
              <a:t>Title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xmlns="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1" y="558887"/>
            <a:ext cx="5909896" cy="232855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D3DC37EC-2CC5-4F35-A5EE-47AC5B918062}"/>
              </a:ext>
            </a:extLst>
          </p:cNvPr>
          <p:cNvSpPr/>
          <p:nvPr userDrawn="1"/>
        </p:nvSpPr>
        <p:spPr>
          <a:xfrm>
            <a:off x="0" y="2997296"/>
            <a:ext cx="6099175" cy="43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859B40A0-8F6E-43BF-B5A7-8C15E971C55E}"/>
              </a:ext>
            </a:extLst>
          </p:cNvPr>
          <p:cNvSpPr/>
          <p:nvPr userDrawn="1"/>
        </p:nvSpPr>
        <p:spPr>
          <a:xfrm>
            <a:off x="3187352" y="2970144"/>
            <a:ext cx="29038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" b="1" kern="1200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700" b="1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CO" sz="200" b="1" dirty="0">
              <a:solidFill>
                <a:srgbClr val="025F9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1" kern="1200" dirty="0">
                <a:solidFill>
                  <a:srgbClr val="025F9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360E3770-F6AC-482E-8398-6C8070EE0A6C}"/>
              </a:ext>
            </a:extLst>
          </p:cNvPr>
          <p:cNvCxnSpPr>
            <a:cxnSpLocks/>
          </p:cNvCxnSpPr>
          <p:nvPr userDrawn="1"/>
        </p:nvCxnSpPr>
        <p:spPr>
          <a:xfrm>
            <a:off x="3273119" y="3269725"/>
            <a:ext cx="2823907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B56B1D39-F067-42F4-835D-37198433FDA2}"/>
              </a:ext>
            </a:extLst>
          </p:cNvPr>
          <p:cNvCxnSpPr>
            <a:cxnSpLocks/>
          </p:cNvCxnSpPr>
          <p:nvPr userDrawn="1"/>
        </p:nvCxnSpPr>
        <p:spPr>
          <a:xfrm>
            <a:off x="-6961" y="2956956"/>
            <a:ext cx="61055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32DADD4C-0F7D-45BE-8482-D6AA06FD5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663" y="3001460"/>
            <a:ext cx="607307" cy="377735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71F3919C-2FB5-44AA-B6D5-23C65487D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8" y="3008592"/>
            <a:ext cx="382848" cy="38189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7D6E7B27-3523-4C61-A25A-F002983D7A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59" y="2997296"/>
            <a:ext cx="408580" cy="393188"/>
          </a:xfrm>
          <a:prstGeom prst="rect">
            <a:avLst/>
          </a:prstGeom>
        </p:spPr>
      </p:pic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4409906B-CF23-4208-9E5F-4F28BD0CAB67}"/>
              </a:ext>
            </a:extLst>
          </p:cNvPr>
          <p:cNvCxnSpPr>
            <a:cxnSpLocks/>
          </p:cNvCxnSpPr>
          <p:nvPr userDrawn="1"/>
        </p:nvCxnSpPr>
        <p:spPr>
          <a:xfrm>
            <a:off x="3274040" y="3131977"/>
            <a:ext cx="2823907" cy="0"/>
          </a:xfrm>
          <a:prstGeom prst="line">
            <a:avLst/>
          </a:prstGeom>
          <a:ln w="28575">
            <a:solidFill>
              <a:srgbClr val="025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541">
            <a:extLst>
              <a:ext uri="{FF2B5EF4-FFF2-40B4-BE49-F238E27FC236}">
                <a16:creationId xmlns:a16="http://schemas.microsoft.com/office/drawing/2014/main" xmlns="" id="{6EEA42EB-1AFE-48DD-AEBD-FB7075D64E97}"/>
              </a:ext>
            </a:extLst>
          </p:cNvPr>
          <p:cNvGrpSpPr/>
          <p:nvPr userDrawn="1"/>
        </p:nvGrpSpPr>
        <p:grpSpPr>
          <a:xfrm>
            <a:off x="1708040" y="3013101"/>
            <a:ext cx="300936" cy="377383"/>
            <a:chOff x="0" y="0"/>
            <a:chExt cx="5967083" cy="6423062"/>
          </a:xfrm>
          <a:solidFill>
            <a:srgbClr val="244774"/>
          </a:solidFill>
        </p:grpSpPr>
        <p:sp>
          <p:nvSpPr>
            <p:cNvPr id="47" name="Shape 6">
              <a:extLst>
                <a:ext uri="{FF2B5EF4-FFF2-40B4-BE49-F238E27FC236}">
                  <a16:creationId xmlns:a16="http://schemas.microsoft.com/office/drawing/2014/main" xmlns="" id="{80A260EB-520A-4F1C-8754-69463876A028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7">
              <a:extLst>
                <a:ext uri="{FF2B5EF4-FFF2-40B4-BE49-F238E27FC236}">
                  <a16:creationId xmlns:a16="http://schemas.microsoft.com/office/drawing/2014/main" xmlns="" id="{C79CBE43-43F8-49D8-A371-C8121622D92A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8">
              <a:extLst>
                <a:ext uri="{FF2B5EF4-FFF2-40B4-BE49-F238E27FC236}">
                  <a16:creationId xmlns:a16="http://schemas.microsoft.com/office/drawing/2014/main" xmlns="" id="{F0070AF8-C9B1-4AD2-AC21-740ABC078699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1" name="Shape 9">
              <a:extLst>
                <a:ext uri="{FF2B5EF4-FFF2-40B4-BE49-F238E27FC236}">
                  <a16:creationId xmlns:a16="http://schemas.microsoft.com/office/drawing/2014/main" xmlns="" id="{B04B1479-BFF4-4D32-B0A7-3B6B97554E10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10">
              <a:extLst>
                <a:ext uri="{FF2B5EF4-FFF2-40B4-BE49-F238E27FC236}">
                  <a16:creationId xmlns:a16="http://schemas.microsoft.com/office/drawing/2014/main" xmlns="" id="{598383CE-4156-409E-A67C-A7E760086ABC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11">
              <a:extLst>
                <a:ext uri="{FF2B5EF4-FFF2-40B4-BE49-F238E27FC236}">
                  <a16:creationId xmlns:a16="http://schemas.microsoft.com/office/drawing/2014/main" xmlns="" id="{0AA5F351-3328-4A83-B1ED-CE6856A4B7EE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12">
              <a:extLst>
                <a:ext uri="{FF2B5EF4-FFF2-40B4-BE49-F238E27FC236}">
                  <a16:creationId xmlns:a16="http://schemas.microsoft.com/office/drawing/2014/main" xmlns="" id="{D28D8007-4BDC-429E-A5A5-7CA3CD475243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xmlns="" id="{70A4A85B-EE4C-4A8C-9C42-1A35F2830DF8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xmlns="" id="{569C9040-970F-4928-915C-5CF8D69A69B6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15">
              <a:extLst>
                <a:ext uri="{FF2B5EF4-FFF2-40B4-BE49-F238E27FC236}">
                  <a16:creationId xmlns:a16="http://schemas.microsoft.com/office/drawing/2014/main" xmlns="" id="{B72C635E-3661-4BA1-AC7A-230B4EE27FBD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8" name="Shape 16">
              <a:extLst>
                <a:ext uri="{FF2B5EF4-FFF2-40B4-BE49-F238E27FC236}">
                  <a16:creationId xmlns:a16="http://schemas.microsoft.com/office/drawing/2014/main" xmlns="" id="{A6E8FD2B-F40C-49ED-956E-832DE4390EEC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17">
              <a:extLst>
                <a:ext uri="{FF2B5EF4-FFF2-40B4-BE49-F238E27FC236}">
                  <a16:creationId xmlns:a16="http://schemas.microsoft.com/office/drawing/2014/main" xmlns="" id="{266953C3-32A3-4015-BCDC-030A43B7B786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18">
              <a:extLst>
                <a:ext uri="{FF2B5EF4-FFF2-40B4-BE49-F238E27FC236}">
                  <a16:creationId xmlns:a16="http://schemas.microsoft.com/office/drawing/2014/main" xmlns="" id="{1F0ADC7D-45AC-4A2F-8B5F-804CD900CC84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19">
              <a:extLst>
                <a:ext uri="{FF2B5EF4-FFF2-40B4-BE49-F238E27FC236}">
                  <a16:creationId xmlns:a16="http://schemas.microsoft.com/office/drawing/2014/main" xmlns="" id="{CCE500F2-7060-46F6-A162-A52051D47106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20">
              <a:extLst>
                <a:ext uri="{FF2B5EF4-FFF2-40B4-BE49-F238E27FC236}">
                  <a16:creationId xmlns:a16="http://schemas.microsoft.com/office/drawing/2014/main" xmlns="" id="{66EFFFF8-6EA8-4A38-B584-F7B15E938699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21">
              <a:extLst>
                <a:ext uri="{FF2B5EF4-FFF2-40B4-BE49-F238E27FC236}">
                  <a16:creationId xmlns:a16="http://schemas.microsoft.com/office/drawing/2014/main" xmlns="" id="{F384B29A-C053-499A-B06F-5A50CEE6DFEC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22">
              <a:extLst>
                <a:ext uri="{FF2B5EF4-FFF2-40B4-BE49-F238E27FC236}">
                  <a16:creationId xmlns:a16="http://schemas.microsoft.com/office/drawing/2014/main" xmlns="" id="{314BF595-152C-481A-856C-4CA173FE61ED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23">
              <a:extLst>
                <a:ext uri="{FF2B5EF4-FFF2-40B4-BE49-F238E27FC236}">
                  <a16:creationId xmlns:a16="http://schemas.microsoft.com/office/drawing/2014/main" xmlns="" id="{78B46385-95CE-4686-8B9F-226D181ABB9E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24">
              <a:extLst>
                <a:ext uri="{FF2B5EF4-FFF2-40B4-BE49-F238E27FC236}">
                  <a16:creationId xmlns:a16="http://schemas.microsoft.com/office/drawing/2014/main" xmlns="" id="{E6732F00-0B22-4E86-A168-6C84542103E4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25">
              <a:extLst>
                <a:ext uri="{FF2B5EF4-FFF2-40B4-BE49-F238E27FC236}">
                  <a16:creationId xmlns:a16="http://schemas.microsoft.com/office/drawing/2014/main" xmlns="" id="{25F6FFD9-4E3F-4C4B-9E75-F3B216E6CBB7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26">
              <a:extLst>
                <a:ext uri="{FF2B5EF4-FFF2-40B4-BE49-F238E27FC236}">
                  <a16:creationId xmlns:a16="http://schemas.microsoft.com/office/drawing/2014/main" xmlns="" id="{DBB70D24-1C14-46FA-8A5E-9B84DB87074D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9" name="Shape 27">
              <a:extLst>
                <a:ext uri="{FF2B5EF4-FFF2-40B4-BE49-F238E27FC236}">
                  <a16:creationId xmlns:a16="http://schemas.microsoft.com/office/drawing/2014/main" xmlns="" id="{EB1B618E-E597-452F-BDAF-39A6232BC4EF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0" name="Shape 28">
              <a:extLst>
                <a:ext uri="{FF2B5EF4-FFF2-40B4-BE49-F238E27FC236}">
                  <a16:creationId xmlns:a16="http://schemas.microsoft.com/office/drawing/2014/main" xmlns="" id="{02B1BCC9-B205-4A04-93DB-089777C5EA9C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1" name="Shape 29">
              <a:extLst>
                <a:ext uri="{FF2B5EF4-FFF2-40B4-BE49-F238E27FC236}">
                  <a16:creationId xmlns:a16="http://schemas.microsoft.com/office/drawing/2014/main" xmlns="" id="{6ADC4393-9048-4AB4-B808-EF352ADFD9D4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2" name="Shape 30">
              <a:extLst>
                <a:ext uri="{FF2B5EF4-FFF2-40B4-BE49-F238E27FC236}">
                  <a16:creationId xmlns:a16="http://schemas.microsoft.com/office/drawing/2014/main" xmlns="" id="{917B0384-008D-4AAF-A3BA-FBA105BB6A92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3" name="Shape 559">
              <a:extLst>
                <a:ext uri="{FF2B5EF4-FFF2-40B4-BE49-F238E27FC236}">
                  <a16:creationId xmlns:a16="http://schemas.microsoft.com/office/drawing/2014/main" xmlns="" id="{77305DAC-A767-4FA6-9EEC-74E159AF1842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4" name="Shape 32">
              <a:extLst>
                <a:ext uri="{FF2B5EF4-FFF2-40B4-BE49-F238E27FC236}">
                  <a16:creationId xmlns:a16="http://schemas.microsoft.com/office/drawing/2014/main" xmlns="" id="{3A76AC92-8558-47A7-A276-6F7A4594BB05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5" name="Shape 33">
              <a:extLst>
                <a:ext uri="{FF2B5EF4-FFF2-40B4-BE49-F238E27FC236}">
                  <a16:creationId xmlns:a16="http://schemas.microsoft.com/office/drawing/2014/main" xmlns="" id="{18F8896A-B710-4E66-9EB0-802F0D031FE3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6" name="Shape 34">
              <a:extLst>
                <a:ext uri="{FF2B5EF4-FFF2-40B4-BE49-F238E27FC236}">
                  <a16:creationId xmlns:a16="http://schemas.microsoft.com/office/drawing/2014/main" xmlns="" id="{62D6EB70-154F-4857-B764-B09CCBF73346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7" name="Shape 35">
              <a:extLst>
                <a:ext uri="{FF2B5EF4-FFF2-40B4-BE49-F238E27FC236}">
                  <a16:creationId xmlns:a16="http://schemas.microsoft.com/office/drawing/2014/main" xmlns="" id="{50F08112-37EF-4D27-8CB3-11474CB7D377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8" name="Shape 36">
              <a:extLst>
                <a:ext uri="{FF2B5EF4-FFF2-40B4-BE49-F238E27FC236}">
                  <a16:creationId xmlns:a16="http://schemas.microsoft.com/office/drawing/2014/main" xmlns="" id="{30F73798-4227-459F-A76A-ED874E2FED8D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79" name="Shape 37">
              <a:extLst>
                <a:ext uri="{FF2B5EF4-FFF2-40B4-BE49-F238E27FC236}">
                  <a16:creationId xmlns:a16="http://schemas.microsoft.com/office/drawing/2014/main" xmlns="" id="{91E31F26-4385-4507-8A89-FC94BA244284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0" name="Shape 38">
              <a:extLst>
                <a:ext uri="{FF2B5EF4-FFF2-40B4-BE49-F238E27FC236}">
                  <a16:creationId xmlns:a16="http://schemas.microsoft.com/office/drawing/2014/main" xmlns="" id="{689B7F83-9BA0-4F59-8C95-7022B3D5A82B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1" name="Shape 39">
              <a:extLst>
                <a:ext uri="{FF2B5EF4-FFF2-40B4-BE49-F238E27FC236}">
                  <a16:creationId xmlns:a16="http://schemas.microsoft.com/office/drawing/2014/main" xmlns="" id="{D86E0F73-265F-4553-8612-4B9AE00DA790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2" name="Shape 40">
              <a:extLst>
                <a:ext uri="{FF2B5EF4-FFF2-40B4-BE49-F238E27FC236}">
                  <a16:creationId xmlns:a16="http://schemas.microsoft.com/office/drawing/2014/main" xmlns="" id="{438B8DD9-FC0F-43C2-907E-2F3A9E6E2C76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3" name="Shape 560">
              <a:extLst>
                <a:ext uri="{FF2B5EF4-FFF2-40B4-BE49-F238E27FC236}">
                  <a16:creationId xmlns:a16="http://schemas.microsoft.com/office/drawing/2014/main" xmlns="" id="{90306D6C-AE31-489D-A17C-7AA48A66F853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4" name="Shape 42">
              <a:extLst>
                <a:ext uri="{FF2B5EF4-FFF2-40B4-BE49-F238E27FC236}">
                  <a16:creationId xmlns:a16="http://schemas.microsoft.com/office/drawing/2014/main" xmlns="" id="{01273255-5AAA-423F-8D2D-3BF0B666AD60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5" name="Shape 561">
              <a:extLst>
                <a:ext uri="{FF2B5EF4-FFF2-40B4-BE49-F238E27FC236}">
                  <a16:creationId xmlns:a16="http://schemas.microsoft.com/office/drawing/2014/main" xmlns="" id="{ED7E4D4B-54B2-442A-8BC4-8B44CA29EC83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6" name="Shape 44">
              <a:extLst>
                <a:ext uri="{FF2B5EF4-FFF2-40B4-BE49-F238E27FC236}">
                  <a16:creationId xmlns:a16="http://schemas.microsoft.com/office/drawing/2014/main" xmlns="" id="{ADB664F7-99A5-4EB9-B2E3-373E833618F5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7" name="Shape 45">
              <a:extLst>
                <a:ext uri="{FF2B5EF4-FFF2-40B4-BE49-F238E27FC236}">
                  <a16:creationId xmlns:a16="http://schemas.microsoft.com/office/drawing/2014/main" xmlns="" id="{1EBE1445-3626-40B0-B998-E1D0585EA4B7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8" name="Shape 46">
              <a:extLst>
                <a:ext uri="{FF2B5EF4-FFF2-40B4-BE49-F238E27FC236}">
                  <a16:creationId xmlns:a16="http://schemas.microsoft.com/office/drawing/2014/main" xmlns="" id="{FB471B58-89F3-45E9-876D-D46B452BFAEB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89" name="Shape 47">
              <a:extLst>
                <a:ext uri="{FF2B5EF4-FFF2-40B4-BE49-F238E27FC236}">
                  <a16:creationId xmlns:a16="http://schemas.microsoft.com/office/drawing/2014/main" xmlns="" id="{A96DB14B-028D-4AEA-ADBA-D4812FD85C61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0" name="Shape 48">
              <a:extLst>
                <a:ext uri="{FF2B5EF4-FFF2-40B4-BE49-F238E27FC236}">
                  <a16:creationId xmlns:a16="http://schemas.microsoft.com/office/drawing/2014/main" xmlns="" id="{02FA6AAB-C0A9-40EF-81FF-A5043C872989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1" name="Shape 49">
              <a:extLst>
                <a:ext uri="{FF2B5EF4-FFF2-40B4-BE49-F238E27FC236}">
                  <a16:creationId xmlns:a16="http://schemas.microsoft.com/office/drawing/2014/main" xmlns="" id="{9FB3D647-CD0E-45DF-8367-696C02FAA40F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92" name="Shape 50">
              <a:extLst>
                <a:ext uri="{FF2B5EF4-FFF2-40B4-BE49-F238E27FC236}">
                  <a16:creationId xmlns:a16="http://schemas.microsoft.com/office/drawing/2014/main" xmlns="" id="{A41CD989-3C6D-4718-BED0-E12D6FFEF34C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5AA37CDA-DB23-458F-A754-9F554269A7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63" y="2930009"/>
            <a:ext cx="536370" cy="536370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3BF4A1E5-BC65-4B63-BED5-EA734474E6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47" y="3024994"/>
            <a:ext cx="445750" cy="3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6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33D4D50-EF2C-41D3-B276-13CA0E20E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22629"/>
          <a:stretch/>
        </p:blipFill>
        <p:spPr>
          <a:xfrm>
            <a:off x="-1" y="0"/>
            <a:ext cx="6092825" cy="342741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DC55FCE-A8F5-4051-8F1B-3F5E8CEE1090}"/>
              </a:ext>
            </a:extLst>
          </p:cNvPr>
          <p:cNvSpPr/>
          <p:nvPr userDrawn="1"/>
        </p:nvSpPr>
        <p:spPr>
          <a:xfrm>
            <a:off x="-1" y="0"/>
            <a:ext cx="6092826" cy="3427413"/>
          </a:xfrm>
          <a:prstGeom prst="rect">
            <a:avLst/>
          </a:prstGeom>
          <a:gradFill flip="none" rotWithShape="1">
            <a:gsLst>
              <a:gs pos="97345">
                <a:srgbClr val="026692">
                  <a:alpha val="85000"/>
                </a:srgbClr>
              </a:gs>
              <a:gs pos="0">
                <a:srgbClr val="026692">
                  <a:alpha val="85000"/>
                </a:srgbClr>
              </a:gs>
              <a:gs pos="50000">
                <a:srgbClr val="026692">
                  <a:alpha val="9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2" r:id="rId2"/>
    <p:sldLayoutId id="2147483823" r:id="rId3"/>
    <p:sldLayoutId id="2147483824" r:id="rId4"/>
    <p:sldLayoutId id="2147483836" r:id="rId5"/>
    <p:sldLayoutId id="2147483835" r:id="rId6"/>
    <p:sldLayoutId id="2147483837" r:id="rId7"/>
    <p:sldLayoutId id="2147483825" r:id="rId8"/>
    <p:sldLayoutId id="2147483821" r:id="rId9"/>
    <p:sldLayoutId id="2147483833" r:id="rId10"/>
    <p:sldLayoutId id="2147483834" r:id="rId11"/>
    <p:sldLayoutId id="2147483819" r:id="rId12"/>
    <p:sldLayoutId id="2147483831" r:id="rId13"/>
    <p:sldLayoutId id="2147483832" r:id="rId14"/>
  </p:sldLayoutIdLst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ceandecade.org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ioc.unesco.org" TargetMode="External"/><Relationship Id="rId10" Type="http://schemas.openxmlformats.org/officeDocument/2006/relationships/image" Target="../media/image24.png"/><Relationship Id="rId4" Type="http://schemas.openxmlformats.org/officeDocument/2006/relationships/hyperlink" Target="iocaribe.ioc-unesco.org" TargetMode="External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688042A-B964-466E-915E-15B991840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" y="0"/>
            <a:ext cx="6102635" cy="3427413"/>
          </a:xfrm>
          <a:prstGeom prst="rect">
            <a:avLst/>
          </a:prstGeom>
        </p:spPr>
      </p:pic>
      <p:sp>
        <p:nvSpPr>
          <p:cNvPr id="142" name="Rectángulo 141">
            <a:extLst>
              <a:ext uri="{FF2B5EF4-FFF2-40B4-BE49-F238E27FC236}">
                <a16:creationId xmlns:a16="http://schemas.microsoft.com/office/drawing/2014/main" xmlns="" id="{CA8E601E-6EC2-4FB2-A7B8-E097AE538DA1}"/>
              </a:ext>
            </a:extLst>
          </p:cNvPr>
          <p:cNvSpPr/>
          <p:nvPr/>
        </p:nvSpPr>
        <p:spPr>
          <a:xfrm>
            <a:off x="489" y="0"/>
            <a:ext cx="6092826" cy="1068107"/>
          </a:xfrm>
          <a:prstGeom prst="rect">
            <a:avLst/>
          </a:prstGeom>
          <a:gradFill flip="none" rotWithShape="1">
            <a:gsLst>
              <a:gs pos="76000">
                <a:srgbClr val="026692">
                  <a:alpha val="52000"/>
                </a:srgbClr>
              </a:gs>
              <a:gs pos="100000">
                <a:srgbClr val="026692">
                  <a:alpha val="9000"/>
                </a:srgbClr>
              </a:gs>
              <a:gs pos="0">
                <a:srgbClr val="026692">
                  <a:alpha val="9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TextBox 4">
            <a:extLst>
              <a:ext uri="{FF2B5EF4-FFF2-40B4-BE49-F238E27FC236}">
                <a16:creationId xmlns:a16="http://schemas.microsoft.com/office/drawing/2014/main" xmlns="" id="{C6751658-E36A-4232-B5A2-4536D9F90B4B}"/>
              </a:ext>
            </a:extLst>
          </p:cNvPr>
          <p:cNvSpPr txBox="1"/>
          <p:nvPr/>
        </p:nvSpPr>
        <p:spPr>
          <a:xfrm>
            <a:off x="2421568" y="2985895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One Planet, One Ocean / Un Planeta, Un Océano / Une planète, un océan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xmlns="" id="{DFC569A0-3BD9-4CEC-96DE-27D61AC4F5F0}"/>
              </a:ext>
            </a:extLst>
          </p:cNvPr>
          <p:cNvSpPr/>
          <p:nvPr/>
        </p:nvSpPr>
        <p:spPr>
          <a:xfrm>
            <a:off x="2528435" y="0"/>
            <a:ext cx="34999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TROPICAL AMERICAS AND THE CARIBBEAN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b="1" kern="1200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MX" sz="100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REGIÓN TROPICAL DE LAS AMÉRICAS Y EL CARIBE</a:t>
            </a:r>
          </a:p>
          <a:p>
            <a:pPr algn="l"/>
            <a:endParaRPr lang="es-CO" sz="4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RÉGION DE L’AMÉRIQUE TROPICALE ET DES CARAÏBES</a:t>
            </a:r>
            <a:endParaRPr lang="es-CO" sz="1000" b="1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xmlns="" id="{304FC800-CE43-4615-A15E-8FFDA9906F65}"/>
              </a:ext>
            </a:extLst>
          </p:cNvPr>
          <p:cNvCxnSpPr>
            <a:cxnSpLocks/>
          </p:cNvCxnSpPr>
          <p:nvPr/>
        </p:nvCxnSpPr>
        <p:spPr>
          <a:xfrm>
            <a:off x="-4416" y="3194248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6" name="Google Shape;9000;p92">
            <a:extLst>
              <a:ext uri="{FF2B5EF4-FFF2-40B4-BE49-F238E27FC236}">
                <a16:creationId xmlns:a16="http://schemas.microsoft.com/office/drawing/2014/main" xmlns="" id="{D35664B6-05B6-4E2C-A2F1-722A56071578}"/>
              </a:ext>
            </a:extLst>
          </p:cNvPr>
          <p:cNvGrpSpPr/>
          <p:nvPr/>
        </p:nvGrpSpPr>
        <p:grpSpPr>
          <a:xfrm>
            <a:off x="4547615" y="3235356"/>
            <a:ext cx="139004" cy="141412"/>
            <a:chOff x="266768" y="1721375"/>
            <a:chExt cx="397907" cy="397887"/>
          </a:xfrm>
          <a:solidFill>
            <a:schemeClr val="bg1"/>
          </a:solidFill>
        </p:grpSpPr>
        <p:sp>
          <p:nvSpPr>
            <p:cNvPr id="127" name="Google Shape;9001;p92">
              <a:extLst>
                <a:ext uri="{FF2B5EF4-FFF2-40B4-BE49-F238E27FC236}">
                  <a16:creationId xmlns:a16="http://schemas.microsoft.com/office/drawing/2014/main" xmlns="" id="{E770D6E7-ADE5-45D7-906D-32276E0F0765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8" name="Google Shape;9002;p92">
              <a:extLst>
                <a:ext uri="{FF2B5EF4-FFF2-40B4-BE49-F238E27FC236}">
                  <a16:creationId xmlns:a16="http://schemas.microsoft.com/office/drawing/2014/main" xmlns="" id="{84407818-2F7B-476D-BA91-7298B36430C0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29" name="Google Shape;9003;p92">
            <a:extLst>
              <a:ext uri="{FF2B5EF4-FFF2-40B4-BE49-F238E27FC236}">
                <a16:creationId xmlns:a16="http://schemas.microsoft.com/office/drawing/2014/main" xmlns="" id="{B04B5199-35D5-4880-834C-55825B8FFF1C}"/>
              </a:ext>
            </a:extLst>
          </p:cNvPr>
          <p:cNvGrpSpPr/>
          <p:nvPr/>
        </p:nvGrpSpPr>
        <p:grpSpPr>
          <a:xfrm>
            <a:off x="4911153" y="3238104"/>
            <a:ext cx="134613" cy="138499"/>
            <a:chOff x="864491" y="1723250"/>
            <a:chExt cx="397866" cy="397887"/>
          </a:xfrm>
          <a:solidFill>
            <a:schemeClr val="bg1"/>
          </a:solidFill>
        </p:grpSpPr>
        <p:sp>
          <p:nvSpPr>
            <p:cNvPr id="130" name="Google Shape;9004;p92">
              <a:extLst>
                <a:ext uri="{FF2B5EF4-FFF2-40B4-BE49-F238E27FC236}">
                  <a16:creationId xmlns:a16="http://schemas.microsoft.com/office/drawing/2014/main" xmlns="" id="{2964C408-7A38-4464-A063-AD1B52A3C3DF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1" name="Google Shape;9005;p92">
              <a:extLst>
                <a:ext uri="{FF2B5EF4-FFF2-40B4-BE49-F238E27FC236}">
                  <a16:creationId xmlns:a16="http://schemas.microsoft.com/office/drawing/2014/main" xmlns="" id="{65B34830-D6FC-4B00-87E1-553EE46476BF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2" name="Google Shape;9006;p92">
              <a:extLst>
                <a:ext uri="{FF2B5EF4-FFF2-40B4-BE49-F238E27FC236}">
                  <a16:creationId xmlns:a16="http://schemas.microsoft.com/office/drawing/2014/main" xmlns="" id="{58B87FE0-03C2-4662-82CD-87D67FABE590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33" name="Google Shape;9007;p92">
            <a:extLst>
              <a:ext uri="{FF2B5EF4-FFF2-40B4-BE49-F238E27FC236}">
                <a16:creationId xmlns:a16="http://schemas.microsoft.com/office/drawing/2014/main" xmlns="" id="{EFF70E47-E3C6-4D0B-8E01-BD2EDEBC1986}"/>
              </a:ext>
            </a:extLst>
          </p:cNvPr>
          <p:cNvSpPr/>
          <p:nvPr/>
        </p:nvSpPr>
        <p:spPr>
          <a:xfrm>
            <a:off x="4732820" y="3239321"/>
            <a:ext cx="139004" cy="13243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4" name="Rectangle 1">
            <a:extLst>
              <a:ext uri="{FF2B5EF4-FFF2-40B4-BE49-F238E27FC236}">
                <a16:creationId xmlns:a16="http://schemas.microsoft.com/office/drawing/2014/main" xmlns="" id="{0D09C1ED-366A-4CE6-99F5-A8CA2CE409AB}"/>
              </a:ext>
            </a:extLst>
          </p:cNvPr>
          <p:cNvSpPr/>
          <p:nvPr/>
        </p:nvSpPr>
        <p:spPr>
          <a:xfrm>
            <a:off x="53078" y="3218869"/>
            <a:ext cx="43486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iocaribe.ioc-unesco.org</a:t>
            </a:r>
            <a:r>
              <a:rPr lang="en-US" sz="900" b="1" i="0" u="none" kern="1200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 /  </a:t>
            </a:r>
            <a:r>
              <a:rPr lang="en-US" altLang="es-ES" sz="900" b="1" u="none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Ioc.unesco.org</a:t>
            </a:r>
            <a:r>
              <a:rPr lang="en-US" altLang="es-ES" sz="900" b="1" u="none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 /   </a:t>
            </a:r>
            <a:r>
              <a:rPr lang="en-US" sz="900" b="1" i="0" u="none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www.oceandecade.org</a:t>
            </a:r>
            <a:endParaRPr lang="en-US" altLang="es-ES" sz="900" b="1" u="none" dirty="0">
              <a:solidFill>
                <a:schemeClr val="bg1"/>
              </a:solidFill>
              <a:latin typeface="Candara" panose="020E05020303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xmlns="" id="{0DFF2DFC-F70B-4506-8BCC-3DFDF0A8270F}"/>
              </a:ext>
            </a:extLst>
          </p:cNvPr>
          <p:cNvSpPr txBox="1"/>
          <p:nvPr/>
        </p:nvSpPr>
        <p:spPr>
          <a:xfrm>
            <a:off x="4978458" y="3231014"/>
            <a:ext cx="11051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@Iocaribeocean</a:t>
            </a:r>
          </a:p>
        </p:txBody>
      </p: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xmlns="" id="{79AE04D9-74F3-47EC-824B-33F7A5F4925C}"/>
              </a:ext>
            </a:extLst>
          </p:cNvPr>
          <p:cNvCxnSpPr>
            <a:cxnSpLocks/>
          </p:cNvCxnSpPr>
          <p:nvPr/>
        </p:nvCxnSpPr>
        <p:spPr>
          <a:xfrm>
            <a:off x="2623069" y="216050"/>
            <a:ext cx="34727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Imagen 136">
            <a:extLst>
              <a:ext uri="{FF2B5EF4-FFF2-40B4-BE49-F238E27FC236}">
                <a16:creationId xmlns:a16="http://schemas.microsoft.com/office/drawing/2014/main" xmlns="" id="{16C66AF8-5313-49B1-AC8F-FB7A09C191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0" y="5298"/>
            <a:ext cx="669679" cy="6388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8" name="Imagen 137">
            <a:extLst>
              <a:ext uri="{FF2B5EF4-FFF2-40B4-BE49-F238E27FC236}">
                <a16:creationId xmlns:a16="http://schemas.microsoft.com/office/drawing/2014/main" xmlns="" id="{3327A78C-8777-41C2-A3EB-9826F2FDE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4" y="16378"/>
            <a:ext cx="866931" cy="5446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xmlns="" id="{CA9086E1-F84D-4C3D-BAF6-54B977619B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26" y="21727"/>
            <a:ext cx="570227" cy="5688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xmlns="" id="{6E59EBB0-5EE8-4C41-B13E-BEAE1922318D}"/>
              </a:ext>
            </a:extLst>
          </p:cNvPr>
          <p:cNvCxnSpPr>
            <a:cxnSpLocks/>
          </p:cNvCxnSpPr>
          <p:nvPr/>
        </p:nvCxnSpPr>
        <p:spPr>
          <a:xfrm>
            <a:off x="2626616" y="439330"/>
            <a:ext cx="34727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xmlns="" id="{B483DE52-2D80-409F-897D-F316671ADB60}"/>
              </a:ext>
            </a:extLst>
          </p:cNvPr>
          <p:cNvCxnSpPr>
            <a:cxnSpLocks/>
          </p:cNvCxnSpPr>
          <p:nvPr/>
        </p:nvCxnSpPr>
        <p:spPr>
          <a:xfrm flipV="1">
            <a:off x="-1241" y="676171"/>
            <a:ext cx="6115766" cy="9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ángulo 150">
            <a:extLst>
              <a:ext uri="{FF2B5EF4-FFF2-40B4-BE49-F238E27FC236}">
                <a16:creationId xmlns:a16="http://schemas.microsoft.com/office/drawing/2014/main" xmlns="" id="{0341A573-F32E-4F84-91E2-FB2E07D06BDA}"/>
              </a:ext>
            </a:extLst>
          </p:cNvPr>
          <p:cNvSpPr/>
          <p:nvPr/>
        </p:nvSpPr>
        <p:spPr>
          <a:xfrm>
            <a:off x="-4416" y="685745"/>
            <a:ext cx="6109367" cy="2457692"/>
          </a:xfrm>
          <a:prstGeom prst="rect">
            <a:avLst/>
          </a:prstGeom>
          <a:gradFill flip="none" rotWithShape="1">
            <a:gsLst>
              <a:gs pos="77000">
                <a:srgbClr val="1182A9">
                  <a:alpha val="66000"/>
                </a:srgbClr>
              </a:gs>
              <a:gs pos="41000">
                <a:srgbClr val="0573A4">
                  <a:alpha val="86000"/>
                </a:srgbClr>
              </a:gs>
              <a:gs pos="100000">
                <a:srgbClr val="1182A9">
                  <a:alpha val="5000"/>
                </a:srgbClr>
              </a:gs>
              <a:gs pos="0">
                <a:srgbClr val="0573A4">
                  <a:alpha val="8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xmlns="" id="{06BEAED0-75BA-4EE8-BFE0-BF719AF00F0D}"/>
              </a:ext>
            </a:extLst>
          </p:cNvPr>
          <p:cNvSpPr/>
          <p:nvPr/>
        </p:nvSpPr>
        <p:spPr>
          <a:xfrm rot="16200000">
            <a:off x="-774405" y="1446727"/>
            <a:ext cx="2517139" cy="977902"/>
          </a:xfrm>
          <a:prstGeom prst="rect">
            <a:avLst/>
          </a:prstGeom>
          <a:gradFill flip="none" rotWithShape="1">
            <a:gsLst>
              <a:gs pos="64000">
                <a:srgbClr val="FFFFFF">
                  <a:alpha val="72000"/>
                </a:srgbClr>
              </a:gs>
              <a:gs pos="77000">
                <a:srgbClr val="FFFFFF">
                  <a:alpha val="50000"/>
                </a:srgbClr>
              </a:gs>
              <a:gs pos="41000">
                <a:schemeClr val="bg1">
                  <a:alpha val="90000"/>
                </a:schemeClr>
              </a:gs>
              <a:gs pos="100000">
                <a:schemeClr val="bg1">
                  <a:alpha val="2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3" name="Group 541">
            <a:extLst>
              <a:ext uri="{FF2B5EF4-FFF2-40B4-BE49-F238E27FC236}">
                <a16:creationId xmlns:a16="http://schemas.microsoft.com/office/drawing/2014/main" xmlns="" id="{D915B22E-EE38-4F81-A73B-2CFEC0C10889}"/>
              </a:ext>
            </a:extLst>
          </p:cNvPr>
          <p:cNvGrpSpPr/>
          <p:nvPr/>
        </p:nvGrpSpPr>
        <p:grpSpPr>
          <a:xfrm>
            <a:off x="108825" y="842056"/>
            <a:ext cx="512072" cy="515644"/>
            <a:chOff x="0" y="0"/>
            <a:chExt cx="5967083" cy="6423062"/>
          </a:xfrm>
          <a:solidFill>
            <a:srgbClr val="244774"/>
          </a:solidFill>
        </p:grpSpPr>
        <p:sp>
          <p:nvSpPr>
            <p:cNvPr id="24" name="Shape 6">
              <a:extLst>
                <a:ext uri="{FF2B5EF4-FFF2-40B4-BE49-F238E27FC236}">
                  <a16:creationId xmlns:a16="http://schemas.microsoft.com/office/drawing/2014/main" xmlns="" id="{9BC4FC76-2A8E-49DB-B8DC-25F66247AF69}"/>
                </a:ext>
              </a:extLst>
            </p:cNvPr>
            <p:cNvSpPr/>
            <p:nvPr userDrawn="1"/>
          </p:nvSpPr>
          <p:spPr>
            <a:xfrm>
              <a:off x="0" y="0"/>
              <a:ext cx="5967083" cy="3575673"/>
            </a:xfrm>
            <a:custGeom>
              <a:avLst/>
              <a:gdLst/>
              <a:ahLst/>
              <a:cxnLst/>
              <a:rect l="0" t="0" r="0" b="0"/>
              <a:pathLst>
                <a:path w="5967083" h="3575673">
                  <a:moveTo>
                    <a:pt x="2998077" y="0"/>
                  </a:moveTo>
                  <a:cubicBezTo>
                    <a:pt x="4520502" y="0"/>
                    <a:pt x="5779339" y="722427"/>
                    <a:pt x="5967083" y="1606449"/>
                  </a:cubicBezTo>
                  <a:lnTo>
                    <a:pt x="4737723" y="1606449"/>
                  </a:lnTo>
                  <a:cubicBezTo>
                    <a:pt x="4541419" y="1047064"/>
                    <a:pt x="3651428" y="553847"/>
                    <a:pt x="2618372" y="553847"/>
                  </a:cubicBezTo>
                  <a:cubicBezTo>
                    <a:pt x="1440447" y="553847"/>
                    <a:pt x="491401" y="1134428"/>
                    <a:pt x="491401" y="1810080"/>
                  </a:cubicBezTo>
                  <a:cubicBezTo>
                    <a:pt x="491401" y="2485746"/>
                    <a:pt x="1440447" y="3033472"/>
                    <a:pt x="2618372" y="3033472"/>
                  </a:cubicBezTo>
                  <a:cubicBezTo>
                    <a:pt x="3673894" y="3033472"/>
                    <a:pt x="4566971" y="2553233"/>
                    <a:pt x="4737723" y="1975676"/>
                  </a:cubicBezTo>
                  <a:lnTo>
                    <a:pt x="5967083" y="1975676"/>
                  </a:lnTo>
                  <a:cubicBezTo>
                    <a:pt x="5787251" y="2864879"/>
                    <a:pt x="4526814" y="3575673"/>
                    <a:pt x="2998254" y="3575673"/>
                  </a:cubicBezTo>
                  <a:cubicBezTo>
                    <a:pt x="1346276" y="3575673"/>
                    <a:pt x="0" y="2782672"/>
                    <a:pt x="0" y="1790167"/>
                  </a:cubicBezTo>
                  <a:cubicBezTo>
                    <a:pt x="0" y="797649"/>
                    <a:pt x="1346111" y="0"/>
                    <a:pt x="2998077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5" name="Shape 7">
              <a:extLst>
                <a:ext uri="{FF2B5EF4-FFF2-40B4-BE49-F238E27FC236}">
                  <a16:creationId xmlns:a16="http://schemas.microsoft.com/office/drawing/2014/main" xmlns="" id="{01B0A87B-9811-4624-9EB0-CEB8BBC2A959}"/>
                </a:ext>
              </a:extLst>
            </p:cNvPr>
            <p:cNvSpPr/>
            <p:nvPr userDrawn="1"/>
          </p:nvSpPr>
          <p:spPr>
            <a:xfrm>
              <a:off x="737322" y="738458"/>
              <a:ext cx="3815601" cy="2098281"/>
            </a:xfrm>
            <a:custGeom>
              <a:avLst/>
              <a:gdLst/>
              <a:ahLst/>
              <a:cxnLst/>
              <a:rect l="0" t="0" r="0" b="0"/>
              <a:pathLst>
                <a:path w="3815601" h="2098281">
                  <a:moveTo>
                    <a:pt x="1897659" y="0"/>
                  </a:moveTo>
                  <a:cubicBezTo>
                    <a:pt x="2948470" y="0"/>
                    <a:pt x="3815601" y="507022"/>
                    <a:pt x="3815601" y="1071652"/>
                  </a:cubicBezTo>
                  <a:cubicBezTo>
                    <a:pt x="3815601" y="1636281"/>
                    <a:pt x="2948470" y="2098281"/>
                    <a:pt x="1897659" y="2098281"/>
                  </a:cubicBezTo>
                  <a:cubicBezTo>
                    <a:pt x="958393" y="2098281"/>
                    <a:pt x="155092" y="1718081"/>
                    <a:pt x="0" y="1237221"/>
                  </a:cubicBezTo>
                  <a:lnTo>
                    <a:pt x="800456" y="1237221"/>
                  </a:lnTo>
                  <a:cubicBezTo>
                    <a:pt x="944537" y="1501775"/>
                    <a:pt x="1423137" y="1729524"/>
                    <a:pt x="2012645" y="1729524"/>
                  </a:cubicBezTo>
                  <a:cubicBezTo>
                    <a:pt x="2743086" y="1729524"/>
                    <a:pt x="3261767" y="1427620"/>
                    <a:pt x="3261767" y="1079157"/>
                  </a:cubicBezTo>
                  <a:cubicBezTo>
                    <a:pt x="3261767" y="730695"/>
                    <a:pt x="2681326" y="437223"/>
                    <a:pt x="2012645" y="437223"/>
                  </a:cubicBezTo>
                  <a:cubicBezTo>
                    <a:pt x="1569453" y="437223"/>
                    <a:pt x="949465" y="607504"/>
                    <a:pt x="800456" y="867982"/>
                  </a:cubicBezTo>
                  <a:lnTo>
                    <a:pt x="457" y="867982"/>
                  </a:lnTo>
                  <a:cubicBezTo>
                    <a:pt x="156667" y="387845"/>
                    <a:pt x="959358" y="0"/>
                    <a:pt x="189765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6" name="Shape 8">
              <a:extLst>
                <a:ext uri="{FF2B5EF4-FFF2-40B4-BE49-F238E27FC236}">
                  <a16:creationId xmlns:a16="http://schemas.microsoft.com/office/drawing/2014/main" xmlns="" id="{C4079A21-FDC6-47F6-823A-A24F69B21DEF}"/>
                </a:ext>
              </a:extLst>
            </p:cNvPr>
            <p:cNvSpPr/>
            <p:nvPr userDrawn="1"/>
          </p:nvSpPr>
          <p:spPr>
            <a:xfrm>
              <a:off x="268" y="5822952"/>
              <a:ext cx="292208" cy="592481"/>
            </a:xfrm>
            <a:custGeom>
              <a:avLst/>
              <a:gdLst/>
              <a:ahLst/>
              <a:cxnLst/>
              <a:rect l="0" t="0" r="0" b="0"/>
              <a:pathLst>
                <a:path w="292208" h="592481">
                  <a:moveTo>
                    <a:pt x="0" y="0"/>
                  </a:moveTo>
                  <a:lnTo>
                    <a:pt x="261252" y="0"/>
                  </a:lnTo>
                  <a:lnTo>
                    <a:pt x="292208" y="2236"/>
                  </a:lnTo>
                  <a:lnTo>
                    <a:pt x="292208" y="113099"/>
                  </a:lnTo>
                  <a:lnTo>
                    <a:pt x="286493" y="111713"/>
                  </a:lnTo>
                  <a:cubicBezTo>
                    <a:pt x="272631" y="109620"/>
                    <a:pt x="257855" y="108572"/>
                    <a:pt x="242164" y="108572"/>
                  </a:cubicBezTo>
                  <a:lnTo>
                    <a:pt x="147587" y="108572"/>
                  </a:lnTo>
                  <a:lnTo>
                    <a:pt x="147587" y="483908"/>
                  </a:lnTo>
                  <a:lnTo>
                    <a:pt x="243853" y="483908"/>
                  </a:lnTo>
                  <a:cubicBezTo>
                    <a:pt x="259477" y="483908"/>
                    <a:pt x="274181" y="482835"/>
                    <a:pt x="287966" y="480687"/>
                  </a:cubicBezTo>
                  <a:lnTo>
                    <a:pt x="292208" y="479625"/>
                  </a:lnTo>
                  <a:lnTo>
                    <a:pt x="292208" y="589484"/>
                  </a:lnTo>
                  <a:lnTo>
                    <a:pt x="244704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7" name="Shape 9">
              <a:extLst>
                <a:ext uri="{FF2B5EF4-FFF2-40B4-BE49-F238E27FC236}">
                  <a16:creationId xmlns:a16="http://schemas.microsoft.com/office/drawing/2014/main" xmlns="" id="{821527FA-3CF2-44BE-84FA-11785ACEFAD9}"/>
                </a:ext>
              </a:extLst>
            </p:cNvPr>
            <p:cNvSpPr/>
            <p:nvPr userDrawn="1"/>
          </p:nvSpPr>
          <p:spPr>
            <a:xfrm>
              <a:off x="292476" y="5825187"/>
              <a:ext cx="296450" cy="587249"/>
            </a:xfrm>
            <a:custGeom>
              <a:avLst/>
              <a:gdLst/>
              <a:ahLst/>
              <a:cxnLst/>
              <a:rect l="0" t="0" r="0" b="0"/>
              <a:pathLst>
                <a:path w="296450" h="587249">
                  <a:moveTo>
                    <a:pt x="0" y="0"/>
                  </a:moveTo>
                  <a:lnTo>
                    <a:pt x="40784" y="2946"/>
                  </a:lnTo>
                  <a:cubicBezTo>
                    <a:pt x="108560" y="13309"/>
                    <a:pt x="164446" y="39218"/>
                    <a:pt x="208451" y="80670"/>
                  </a:cubicBezTo>
                  <a:cubicBezTo>
                    <a:pt x="267113" y="135953"/>
                    <a:pt x="296450" y="207416"/>
                    <a:pt x="296450" y="295072"/>
                  </a:cubicBezTo>
                  <a:cubicBezTo>
                    <a:pt x="296450" y="386956"/>
                    <a:pt x="266694" y="459143"/>
                    <a:pt x="207181" y="511569"/>
                  </a:cubicBezTo>
                  <a:cubicBezTo>
                    <a:pt x="162538" y="550907"/>
                    <a:pt x="103628" y="575494"/>
                    <a:pt x="30441" y="585328"/>
                  </a:cubicBezTo>
                  <a:lnTo>
                    <a:pt x="0" y="587249"/>
                  </a:lnTo>
                  <a:lnTo>
                    <a:pt x="0" y="477389"/>
                  </a:lnTo>
                  <a:lnTo>
                    <a:pt x="34353" y="468788"/>
                  </a:lnTo>
                  <a:cubicBezTo>
                    <a:pt x="58245" y="460201"/>
                    <a:pt x="78461" y="447319"/>
                    <a:pt x="95002" y="430149"/>
                  </a:cubicBezTo>
                  <a:cubicBezTo>
                    <a:pt x="128086" y="395795"/>
                    <a:pt x="144621" y="350482"/>
                    <a:pt x="144621" y="294208"/>
                  </a:cubicBezTo>
                  <a:cubicBezTo>
                    <a:pt x="144621" y="235979"/>
                    <a:pt x="127870" y="190106"/>
                    <a:pt x="94367" y="156590"/>
                  </a:cubicBezTo>
                  <a:cubicBezTo>
                    <a:pt x="77610" y="139839"/>
                    <a:pt x="57198" y="127276"/>
                    <a:pt x="33129" y="118900"/>
                  </a:cubicBezTo>
                  <a:lnTo>
                    <a:pt x="0" y="110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8" name="Shape 10">
              <a:extLst>
                <a:ext uri="{FF2B5EF4-FFF2-40B4-BE49-F238E27FC236}">
                  <a16:creationId xmlns:a16="http://schemas.microsoft.com/office/drawing/2014/main" xmlns="" id="{1315FC1D-95CC-4BBC-9890-798FA155E5A3}"/>
                </a:ext>
              </a:extLst>
            </p:cNvPr>
            <p:cNvSpPr/>
            <p:nvPr userDrawn="1"/>
          </p:nvSpPr>
          <p:spPr>
            <a:xfrm>
              <a:off x="681830" y="5822954"/>
              <a:ext cx="436829" cy="592481"/>
            </a:xfrm>
            <a:custGeom>
              <a:avLst/>
              <a:gdLst/>
              <a:ahLst/>
              <a:cxnLst/>
              <a:rect l="0" t="0" r="0" b="0"/>
              <a:pathLst>
                <a:path w="436829" h="592481">
                  <a:moveTo>
                    <a:pt x="0" y="0"/>
                  </a:moveTo>
                  <a:lnTo>
                    <a:pt x="430886" y="0"/>
                  </a:lnTo>
                  <a:lnTo>
                    <a:pt x="430886" y="108572"/>
                  </a:lnTo>
                  <a:lnTo>
                    <a:pt x="147587" y="108572"/>
                  </a:lnTo>
                  <a:lnTo>
                    <a:pt x="147587" y="232842"/>
                  </a:lnTo>
                  <a:lnTo>
                    <a:pt x="417741" y="232842"/>
                  </a:lnTo>
                  <a:lnTo>
                    <a:pt x="417741" y="341402"/>
                  </a:lnTo>
                  <a:lnTo>
                    <a:pt x="147587" y="341402"/>
                  </a:lnTo>
                  <a:lnTo>
                    <a:pt x="147587" y="483908"/>
                  </a:lnTo>
                  <a:lnTo>
                    <a:pt x="436829" y="483908"/>
                  </a:lnTo>
                  <a:lnTo>
                    <a:pt x="436829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29" name="Shape 11">
              <a:extLst>
                <a:ext uri="{FF2B5EF4-FFF2-40B4-BE49-F238E27FC236}">
                  <a16:creationId xmlns:a16="http://schemas.microsoft.com/office/drawing/2014/main" xmlns="" id="{3D709A9B-B344-47BC-80F5-D4EFEAE6ADBD}"/>
                </a:ext>
              </a:extLst>
            </p:cNvPr>
            <p:cNvSpPr/>
            <p:nvPr userDrawn="1"/>
          </p:nvSpPr>
          <p:spPr>
            <a:xfrm>
              <a:off x="1231474" y="5822954"/>
              <a:ext cx="451676" cy="592481"/>
            </a:xfrm>
            <a:custGeom>
              <a:avLst/>
              <a:gdLst/>
              <a:ahLst/>
              <a:cxnLst/>
              <a:rect l="0" t="0" r="0" b="0"/>
              <a:pathLst>
                <a:path w="451676" h="592481">
                  <a:moveTo>
                    <a:pt x="0" y="0"/>
                  </a:moveTo>
                  <a:lnTo>
                    <a:pt x="147587" y="0"/>
                  </a:lnTo>
                  <a:lnTo>
                    <a:pt x="147587" y="483908"/>
                  </a:lnTo>
                  <a:lnTo>
                    <a:pt x="451676" y="483908"/>
                  </a:lnTo>
                  <a:lnTo>
                    <a:pt x="451676" y="592481"/>
                  </a:lnTo>
                  <a:lnTo>
                    <a:pt x="0" y="5924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0" name="Shape 12">
              <a:extLst>
                <a:ext uri="{FF2B5EF4-FFF2-40B4-BE49-F238E27FC236}">
                  <a16:creationId xmlns:a16="http://schemas.microsoft.com/office/drawing/2014/main" xmlns="" id="{CBD367CD-8CA4-4700-BB45-D2E57D64B28B}"/>
                </a:ext>
              </a:extLst>
            </p:cNvPr>
            <p:cNvSpPr/>
            <p:nvPr userDrawn="1"/>
          </p:nvSpPr>
          <p:spPr>
            <a:xfrm>
              <a:off x="192961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1" name="Shape 13">
              <a:extLst>
                <a:ext uri="{FF2B5EF4-FFF2-40B4-BE49-F238E27FC236}">
                  <a16:creationId xmlns:a16="http://schemas.microsoft.com/office/drawing/2014/main" xmlns="" id="{DACBD961-6E61-458F-9568-251DCAAE24F0}"/>
                </a:ext>
              </a:extLst>
            </p:cNvPr>
            <p:cNvSpPr/>
            <p:nvPr userDrawn="1"/>
          </p:nvSpPr>
          <p:spPr>
            <a:xfrm>
              <a:off x="226890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3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2" name="Shape 14">
              <a:extLst>
                <a:ext uri="{FF2B5EF4-FFF2-40B4-BE49-F238E27FC236}">
                  <a16:creationId xmlns:a16="http://schemas.microsoft.com/office/drawing/2014/main" xmlns="" id="{D5D6BE85-C307-4E5B-A769-91AAC381620C}"/>
                </a:ext>
              </a:extLst>
            </p:cNvPr>
            <p:cNvSpPr/>
            <p:nvPr userDrawn="1"/>
          </p:nvSpPr>
          <p:spPr>
            <a:xfrm>
              <a:off x="2689614" y="5815329"/>
              <a:ext cx="577647" cy="607733"/>
            </a:xfrm>
            <a:custGeom>
              <a:avLst/>
              <a:gdLst/>
              <a:ahLst/>
              <a:cxnLst/>
              <a:rect l="0" t="0" r="0" b="0"/>
              <a:pathLst>
                <a:path w="577647" h="607733">
                  <a:moveTo>
                    <a:pt x="356260" y="0"/>
                  </a:moveTo>
                  <a:cubicBezTo>
                    <a:pt x="440792" y="0"/>
                    <a:pt x="512331" y="17373"/>
                    <a:pt x="570865" y="52146"/>
                  </a:cubicBezTo>
                  <a:lnTo>
                    <a:pt x="570865" y="184048"/>
                  </a:lnTo>
                  <a:cubicBezTo>
                    <a:pt x="499034" y="143625"/>
                    <a:pt x="431051" y="123406"/>
                    <a:pt x="366852" y="123406"/>
                  </a:cubicBezTo>
                  <a:cubicBezTo>
                    <a:pt x="303809" y="123406"/>
                    <a:pt x="252286" y="140309"/>
                    <a:pt x="212280" y="174079"/>
                  </a:cubicBezTo>
                  <a:cubicBezTo>
                    <a:pt x="172263" y="207887"/>
                    <a:pt x="152260" y="250927"/>
                    <a:pt x="152260" y="303225"/>
                  </a:cubicBezTo>
                  <a:cubicBezTo>
                    <a:pt x="152260" y="355816"/>
                    <a:pt x="171984" y="399212"/>
                    <a:pt x="211430" y="433439"/>
                  </a:cubicBezTo>
                  <a:cubicBezTo>
                    <a:pt x="250863" y="467652"/>
                    <a:pt x="301396" y="484746"/>
                    <a:pt x="363042" y="484746"/>
                  </a:cubicBezTo>
                  <a:cubicBezTo>
                    <a:pt x="393573" y="484746"/>
                    <a:pt x="422986" y="480720"/>
                    <a:pt x="451257" y="472656"/>
                  </a:cubicBezTo>
                  <a:cubicBezTo>
                    <a:pt x="479539" y="464604"/>
                    <a:pt x="521665" y="446862"/>
                    <a:pt x="577647" y="419430"/>
                  </a:cubicBezTo>
                  <a:lnTo>
                    <a:pt x="577647" y="548792"/>
                  </a:lnTo>
                  <a:cubicBezTo>
                    <a:pt x="503568" y="588099"/>
                    <a:pt x="425958" y="607733"/>
                    <a:pt x="344805" y="607733"/>
                  </a:cubicBezTo>
                  <a:cubicBezTo>
                    <a:pt x="239624" y="607733"/>
                    <a:pt x="155867" y="578688"/>
                    <a:pt x="93523" y="520586"/>
                  </a:cubicBezTo>
                  <a:cubicBezTo>
                    <a:pt x="31179" y="462470"/>
                    <a:pt x="0" y="390881"/>
                    <a:pt x="0" y="305765"/>
                  </a:cubicBezTo>
                  <a:cubicBezTo>
                    <a:pt x="0" y="220663"/>
                    <a:pt x="32881" y="148437"/>
                    <a:pt x="98616" y="89053"/>
                  </a:cubicBezTo>
                  <a:cubicBezTo>
                    <a:pt x="164351" y="29680"/>
                    <a:pt x="250228" y="0"/>
                    <a:pt x="3562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3" name="Shape 15">
              <a:extLst>
                <a:ext uri="{FF2B5EF4-FFF2-40B4-BE49-F238E27FC236}">
                  <a16:creationId xmlns:a16="http://schemas.microsoft.com/office/drawing/2014/main" xmlns="" id="{E5F3B6F6-1362-42D6-8AD7-3EABEE8C87FC}"/>
                </a:ext>
              </a:extLst>
            </p:cNvPr>
            <p:cNvSpPr/>
            <p:nvPr userDrawn="1"/>
          </p:nvSpPr>
          <p:spPr>
            <a:xfrm>
              <a:off x="3369060" y="5822956"/>
              <a:ext cx="436842" cy="592480"/>
            </a:xfrm>
            <a:custGeom>
              <a:avLst/>
              <a:gdLst/>
              <a:ahLst/>
              <a:cxnLst/>
              <a:rect l="0" t="0" r="0" b="0"/>
              <a:pathLst>
                <a:path w="436842" h="592480">
                  <a:moveTo>
                    <a:pt x="0" y="0"/>
                  </a:moveTo>
                  <a:lnTo>
                    <a:pt x="430898" y="0"/>
                  </a:lnTo>
                  <a:lnTo>
                    <a:pt x="430898" y="108572"/>
                  </a:lnTo>
                  <a:lnTo>
                    <a:pt x="147599" y="108572"/>
                  </a:lnTo>
                  <a:lnTo>
                    <a:pt x="147599" y="232842"/>
                  </a:lnTo>
                  <a:lnTo>
                    <a:pt x="417754" y="232842"/>
                  </a:lnTo>
                  <a:lnTo>
                    <a:pt x="417754" y="341401"/>
                  </a:lnTo>
                  <a:lnTo>
                    <a:pt x="147599" y="341401"/>
                  </a:lnTo>
                  <a:lnTo>
                    <a:pt x="147599" y="483908"/>
                  </a:lnTo>
                  <a:lnTo>
                    <a:pt x="436842" y="483908"/>
                  </a:lnTo>
                  <a:lnTo>
                    <a:pt x="436842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4" name="Shape 16">
              <a:extLst>
                <a:ext uri="{FF2B5EF4-FFF2-40B4-BE49-F238E27FC236}">
                  <a16:creationId xmlns:a16="http://schemas.microsoft.com/office/drawing/2014/main" xmlns="" id="{525FF870-25B6-41C9-91BD-4CC9185D3C32}"/>
                </a:ext>
              </a:extLst>
            </p:cNvPr>
            <p:cNvSpPr/>
            <p:nvPr userDrawn="1"/>
          </p:nvSpPr>
          <p:spPr>
            <a:xfrm>
              <a:off x="3508176" y="5638882"/>
              <a:ext cx="207810" cy="126809"/>
            </a:xfrm>
            <a:custGeom>
              <a:avLst/>
              <a:gdLst/>
              <a:ahLst/>
              <a:cxnLst/>
              <a:rect l="0" t="0" r="0" b="0"/>
              <a:pathLst>
                <a:path w="207810" h="126809">
                  <a:moveTo>
                    <a:pt x="64465" y="0"/>
                  </a:moveTo>
                  <a:lnTo>
                    <a:pt x="207810" y="0"/>
                  </a:lnTo>
                  <a:lnTo>
                    <a:pt x="64465" y="126809"/>
                  </a:lnTo>
                  <a:lnTo>
                    <a:pt x="0" y="126809"/>
                  </a:lnTo>
                  <a:lnTo>
                    <a:pt x="644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5" name="Shape 17">
              <a:extLst>
                <a:ext uri="{FF2B5EF4-FFF2-40B4-BE49-F238E27FC236}">
                  <a16:creationId xmlns:a16="http://schemas.microsoft.com/office/drawing/2014/main" xmlns="" id="{0EBFCD96-A2C3-4ECA-AC18-C56469603FC0}"/>
                </a:ext>
              </a:extLst>
            </p:cNvPr>
            <p:cNvSpPr/>
            <p:nvPr userDrawn="1"/>
          </p:nvSpPr>
          <p:spPr>
            <a:xfrm>
              <a:off x="3855097" y="5822950"/>
              <a:ext cx="331273" cy="592480"/>
            </a:xfrm>
            <a:custGeom>
              <a:avLst/>
              <a:gdLst/>
              <a:ahLst/>
              <a:cxnLst/>
              <a:rect l="0" t="0" r="0" b="0"/>
              <a:pathLst>
                <a:path w="331273" h="592480">
                  <a:moveTo>
                    <a:pt x="239319" y="0"/>
                  </a:moveTo>
                  <a:lnTo>
                    <a:pt x="331273" y="0"/>
                  </a:lnTo>
                  <a:lnTo>
                    <a:pt x="331273" y="152452"/>
                  </a:lnTo>
                  <a:lnTo>
                    <a:pt x="326771" y="141656"/>
                  </a:lnTo>
                  <a:lnTo>
                    <a:pt x="239738" y="371945"/>
                  </a:lnTo>
                  <a:lnTo>
                    <a:pt x="331273" y="371945"/>
                  </a:lnTo>
                  <a:lnTo>
                    <a:pt x="331273" y="475424"/>
                  </a:lnTo>
                  <a:lnTo>
                    <a:pt x="200635" y="475424"/>
                  </a:lnTo>
                  <a:lnTo>
                    <a:pt x="156388" y="592480"/>
                  </a:lnTo>
                  <a:lnTo>
                    <a:pt x="0" y="592480"/>
                  </a:lnTo>
                  <a:lnTo>
                    <a:pt x="23931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6" name="Shape 18">
              <a:extLst>
                <a:ext uri="{FF2B5EF4-FFF2-40B4-BE49-F238E27FC236}">
                  <a16:creationId xmlns:a16="http://schemas.microsoft.com/office/drawing/2014/main" xmlns="" id="{F86B0D56-F808-4B55-967C-743AF30AF927}"/>
                </a:ext>
              </a:extLst>
            </p:cNvPr>
            <p:cNvSpPr/>
            <p:nvPr userDrawn="1"/>
          </p:nvSpPr>
          <p:spPr>
            <a:xfrm>
              <a:off x="4186370" y="5822950"/>
              <a:ext cx="342208" cy="592480"/>
            </a:xfrm>
            <a:custGeom>
              <a:avLst/>
              <a:gdLst/>
              <a:ahLst/>
              <a:cxnLst/>
              <a:rect l="0" t="0" r="0" b="0"/>
              <a:pathLst>
                <a:path w="342208" h="592480">
                  <a:moveTo>
                    <a:pt x="0" y="0"/>
                  </a:moveTo>
                  <a:lnTo>
                    <a:pt x="79051" y="0"/>
                  </a:lnTo>
                  <a:lnTo>
                    <a:pt x="342208" y="592480"/>
                  </a:lnTo>
                  <a:lnTo>
                    <a:pt x="183509" y="592480"/>
                  </a:lnTo>
                  <a:lnTo>
                    <a:pt x="134690" y="475424"/>
                  </a:lnTo>
                  <a:lnTo>
                    <a:pt x="0" y="475424"/>
                  </a:lnTo>
                  <a:lnTo>
                    <a:pt x="0" y="371945"/>
                  </a:lnTo>
                  <a:lnTo>
                    <a:pt x="91535" y="371945"/>
                  </a:lnTo>
                  <a:lnTo>
                    <a:pt x="0" y="152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7" name="Shape 19">
              <a:extLst>
                <a:ext uri="{FF2B5EF4-FFF2-40B4-BE49-F238E27FC236}">
                  <a16:creationId xmlns:a16="http://schemas.microsoft.com/office/drawing/2014/main" xmlns="" id="{A20EF3D6-6A80-4B63-8A04-EB6862A9D61C}"/>
                </a:ext>
              </a:extLst>
            </p:cNvPr>
            <p:cNvSpPr/>
            <p:nvPr userDrawn="1"/>
          </p:nvSpPr>
          <p:spPr>
            <a:xfrm>
              <a:off x="4597714" y="5822950"/>
              <a:ext cx="599262" cy="592480"/>
            </a:xfrm>
            <a:custGeom>
              <a:avLst/>
              <a:gdLst/>
              <a:ahLst/>
              <a:cxnLst/>
              <a:rect l="0" t="0" r="0" b="0"/>
              <a:pathLst>
                <a:path w="599262" h="592480">
                  <a:moveTo>
                    <a:pt x="0" y="0"/>
                  </a:moveTo>
                  <a:lnTo>
                    <a:pt x="135331" y="0"/>
                  </a:lnTo>
                  <a:lnTo>
                    <a:pt x="451676" y="362191"/>
                  </a:lnTo>
                  <a:lnTo>
                    <a:pt x="451676" y="0"/>
                  </a:lnTo>
                  <a:lnTo>
                    <a:pt x="599262" y="0"/>
                  </a:lnTo>
                  <a:lnTo>
                    <a:pt x="599262" y="592480"/>
                  </a:lnTo>
                  <a:lnTo>
                    <a:pt x="474625" y="592480"/>
                  </a:lnTo>
                  <a:lnTo>
                    <a:pt x="147587" y="212916"/>
                  </a:lnTo>
                  <a:lnTo>
                    <a:pt x="147587" y="592480"/>
                  </a:lnTo>
                  <a:lnTo>
                    <a:pt x="0" y="592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8" name="Shape 20">
              <a:extLst>
                <a:ext uri="{FF2B5EF4-FFF2-40B4-BE49-F238E27FC236}">
                  <a16:creationId xmlns:a16="http://schemas.microsoft.com/office/drawing/2014/main" xmlns="" id="{DD338980-6093-40A1-A58F-02CA20654DE8}"/>
                </a:ext>
              </a:extLst>
            </p:cNvPr>
            <p:cNvSpPr/>
            <p:nvPr userDrawn="1"/>
          </p:nvSpPr>
          <p:spPr>
            <a:xfrm>
              <a:off x="5287333" y="5815362"/>
              <a:ext cx="339287" cy="607667"/>
            </a:xfrm>
            <a:custGeom>
              <a:avLst/>
              <a:gdLst/>
              <a:ahLst/>
              <a:cxnLst/>
              <a:rect l="0" t="0" r="0" b="0"/>
              <a:pathLst>
                <a:path w="339287" h="607667">
                  <a:moveTo>
                    <a:pt x="339287" y="0"/>
                  </a:moveTo>
                  <a:lnTo>
                    <a:pt x="339287" y="123405"/>
                  </a:lnTo>
                  <a:lnTo>
                    <a:pt x="299564" y="126474"/>
                  </a:lnTo>
                  <a:cubicBezTo>
                    <a:pt x="261472" y="132680"/>
                    <a:pt x="229549" y="148189"/>
                    <a:pt x="203784" y="172992"/>
                  </a:cubicBezTo>
                  <a:cubicBezTo>
                    <a:pt x="169431" y="206075"/>
                    <a:pt x="152260" y="249763"/>
                    <a:pt x="152260" y="304043"/>
                  </a:cubicBezTo>
                  <a:cubicBezTo>
                    <a:pt x="152260" y="358056"/>
                    <a:pt x="169431" y="401655"/>
                    <a:pt x="203784" y="434878"/>
                  </a:cubicBezTo>
                  <a:cubicBezTo>
                    <a:pt x="229549" y="459805"/>
                    <a:pt x="261472" y="475374"/>
                    <a:pt x="299564" y="481600"/>
                  </a:cubicBezTo>
                  <a:lnTo>
                    <a:pt x="339287" y="484680"/>
                  </a:lnTo>
                  <a:lnTo>
                    <a:pt x="339287" y="607667"/>
                  </a:lnTo>
                  <a:lnTo>
                    <a:pt x="267927" y="602083"/>
                  </a:lnTo>
                  <a:cubicBezTo>
                    <a:pt x="199642" y="590846"/>
                    <a:pt x="141859" y="562755"/>
                    <a:pt x="94577" y="517796"/>
                  </a:cubicBezTo>
                  <a:cubicBezTo>
                    <a:pt x="31521" y="457865"/>
                    <a:pt x="0" y="386606"/>
                    <a:pt x="0" y="304043"/>
                  </a:cubicBezTo>
                  <a:cubicBezTo>
                    <a:pt x="0" y="222903"/>
                    <a:pt x="31318" y="151947"/>
                    <a:pt x="93942" y="91140"/>
                  </a:cubicBezTo>
                  <a:cubicBezTo>
                    <a:pt x="140910" y="45554"/>
                    <a:pt x="198729" y="17062"/>
                    <a:pt x="267410" y="5665"/>
                  </a:cubicBezTo>
                  <a:lnTo>
                    <a:pt x="33928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39" name="Shape 21">
              <a:extLst>
                <a:ext uri="{FF2B5EF4-FFF2-40B4-BE49-F238E27FC236}">
                  <a16:creationId xmlns:a16="http://schemas.microsoft.com/office/drawing/2014/main" xmlns="" id="{31DCEF9E-39BD-423E-9234-CA02B4EB2DEE}"/>
                </a:ext>
              </a:extLst>
            </p:cNvPr>
            <p:cNvSpPr/>
            <p:nvPr userDrawn="1"/>
          </p:nvSpPr>
          <p:spPr>
            <a:xfrm>
              <a:off x="5626620" y="5815329"/>
              <a:ext cx="339287" cy="607733"/>
            </a:xfrm>
            <a:custGeom>
              <a:avLst/>
              <a:gdLst/>
              <a:ahLst/>
              <a:cxnLst/>
              <a:rect l="0" t="0" r="0" b="0"/>
              <a:pathLst>
                <a:path w="339287" h="607733">
                  <a:moveTo>
                    <a:pt x="426" y="0"/>
                  </a:moveTo>
                  <a:cubicBezTo>
                    <a:pt x="101365" y="0"/>
                    <a:pt x="183064" y="30455"/>
                    <a:pt x="245561" y="91389"/>
                  </a:cubicBezTo>
                  <a:cubicBezTo>
                    <a:pt x="308045" y="152324"/>
                    <a:pt x="339287" y="223215"/>
                    <a:pt x="339287" y="304076"/>
                  </a:cubicBezTo>
                  <a:cubicBezTo>
                    <a:pt x="339287" y="386067"/>
                    <a:pt x="307626" y="457188"/>
                    <a:pt x="244291" y="517411"/>
                  </a:cubicBezTo>
                  <a:cubicBezTo>
                    <a:pt x="180956" y="577621"/>
                    <a:pt x="99664" y="607733"/>
                    <a:pt x="426" y="607733"/>
                  </a:cubicBezTo>
                  <a:lnTo>
                    <a:pt x="0" y="607700"/>
                  </a:lnTo>
                  <a:lnTo>
                    <a:pt x="0" y="484713"/>
                  </a:lnTo>
                  <a:lnTo>
                    <a:pt x="426" y="484746"/>
                  </a:lnTo>
                  <a:cubicBezTo>
                    <a:pt x="56407" y="484746"/>
                    <a:pt x="101505" y="468147"/>
                    <a:pt x="135719" y="434911"/>
                  </a:cubicBezTo>
                  <a:cubicBezTo>
                    <a:pt x="169920" y="401689"/>
                    <a:pt x="187027" y="358089"/>
                    <a:pt x="187027" y="304076"/>
                  </a:cubicBezTo>
                  <a:cubicBezTo>
                    <a:pt x="187027" y="249796"/>
                    <a:pt x="169920" y="206108"/>
                    <a:pt x="135719" y="173025"/>
                  </a:cubicBezTo>
                  <a:cubicBezTo>
                    <a:pt x="101505" y="139954"/>
                    <a:pt x="56407" y="123406"/>
                    <a:pt x="426" y="123406"/>
                  </a:cubicBezTo>
                  <a:lnTo>
                    <a:pt x="0" y="123438"/>
                  </a:lnTo>
                  <a:lnTo>
                    <a:pt x="0" y="33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0" name="Shape 22">
              <a:extLst>
                <a:ext uri="{FF2B5EF4-FFF2-40B4-BE49-F238E27FC236}">
                  <a16:creationId xmlns:a16="http://schemas.microsoft.com/office/drawing/2014/main" xmlns="" id="{B0A40B84-37A0-45FC-8B50-723FB8E2DE00}"/>
                </a:ext>
              </a:extLst>
            </p:cNvPr>
            <p:cNvSpPr/>
            <p:nvPr userDrawn="1"/>
          </p:nvSpPr>
          <p:spPr>
            <a:xfrm>
              <a:off x="3052" y="4899347"/>
              <a:ext cx="537909" cy="565950"/>
            </a:xfrm>
            <a:custGeom>
              <a:avLst/>
              <a:gdLst/>
              <a:ahLst/>
              <a:cxnLst/>
              <a:rect l="0" t="0" r="0" b="0"/>
              <a:pathLst>
                <a:path w="537909" h="565950">
                  <a:moveTo>
                    <a:pt x="331749" y="0"/>
                  </a:moveTo>
                  <a:cubicBezTo>
                    <a:pt x="410477" y="0"/>
                    <a:pt x="477088" y="16180"/>
                    <a:pt x="531584" y="48577"/>
                  </a:cubicBezTo>
                  <a:lnTo>
                    <a:pt x="531584" y="171399"/>
                  </a:lnTo>
                  <a:cubicBezTo>
                    <a:pt x="464706" y="133756"/>
                    <a:pt x="401384" y="114935"/>
                    <a:pt x="341617" y="114935"/>
                  </a:cubicBezTo>
                  <a:cubicBezTo>
                    <a:pt x="282905" y="114935"/>
                    <a:pt x="234912" y="130670"/>
                    <a:pt x="197663" y="162128"/>
                  </a:cubicBezTo>
                  <a:cubicBezTo>
                    <a:pt x="160414" y="193586"/>
                    <a:pt x="141783" y="233680"/>
                    <a:pt x="141783" y="282384"/>
                  </a:cubicBezTo>
                  <a:cubicBezTo>
                    <a:pt x="141783" y="331356"/>
                    <a:pt x="160147" y="371767"/>
                    <a:pt x="196875" y="403619"/>
                  </a:cubicBezTo>
                  <a:cubicBezTo>
                    <a:pt x="233604" y="435495"/>
                    <a:pt x="280670" y="451409"/>
                    <a:pt x="338074" y="451409"/>
                  </a:cubicBezTo>
                  <a:cubicBezTo>
                    <a:pt x="366509" y="451409"/>
                    <a:pt x="393878" y="447662"/>
                    <a:pt x="420218" y="440169"/>
                  </a:cubicBezTo>
                  <a:cubicBezTo>
                    <a:pt x="446545" y="432664"/>
                    <a:pt x="485775" y="416141"/>
                    <a:pt x="537909" y="390601"/>
                  </a:cubicBezTo>
                  <a:lnTo>
                    <a:pt x="537909" y="511060"/>
                  </a:lnTo>
                  <a:cubicBezTo>
                    <a:pt x="468922" y="547662"/>
                    <a:pt x="396646" y="565950"/>
                    <a:pt x="321081" y="565950"/>
                  </a:cubicBezTo>
                  <a:cubicBezTo>
                    <a:pt x="223139" y="565950"/>
                    <a:pt x="145136" y="538899"/>
                    <a:pt x="87084" y="484797"/>
                  </a:cubicBezTo>
                  <a:cubicBezTo>
                    <a:pt x="29032" y="430670"/>
                    <a:pt x="0" y="364007"/>
                    <a:pt x="0" y="284746"/>
                  </a:cubicBezTo>
                  <a:cubicBezTo>
                    <a:pt x="0" y="205511"/>
                    <a:pt x="30607" y="138240"/>
                    <a:pt x="91821" y="82931"/>
                  </a:cubicBezTo>
                  <a:cubicBezTo>
                    <a:pt x="153048" y="27648"/>
                    <a:pt x="233007" y="0"/>
                    <a:pt x="33174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1" name="Shape 23">
              <a:extLst>
                <a:ext uri="{FF2B5EF4-FFF2-40B4-BE49-F238E27FC236}">
                  <a16:creationId xmlns:a16="http://schemas.microsoft.com/office/drawing/2014/main" xmlns="" id="{26B57545-AF42-4307-ADC3-9738F08B791F}"/>
                </a:ext>
              </a:extLst>
            </p:cNvPr>
            <p:cNvSpPr/>
            <p:nvPr userDrawn="1"/>
          </p:nvSpPr>
          <p:spPr>
            <a:xfrm>
              <a:off x="626654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5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2" name="Shape 24">
              <a:extLst>
                <a:ext uri="{FF2B5EF4-FFF2-40B4-BE49-F238E27FC236}">
                  <a16:creationId xmlns:a16="http://schemas.microsoft.com/office/drawing/2014/main" xmlns="" id="{7CC8F247-8CFA-4643-A712-B5081A4607A8}"/>
                </a:ext>
              </a:extLst>
            </p:cNvPr>
            <p:cNvSpPr/>
            <p:nvPr userDrawn="1"/>
          </p:nvSpPr>
          <p:spPr>
            <a:xfrm>
              <a:off x="942617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13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13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3" name="Shape 25">
              <a:extLst>
                <a:ext uri="{FF2B5EF4-FFF2-40B4-BE49-F238E27FC236}">
                  <a16:creationId xmlns:a16="http://schemas.microsoft.com/office/drawing/2014/main" xmlns="" id="{B3783BF8-E102-421A-904C-851D0EC40957}"/>
                </a:ext>
              </a:extLst>
            </p:cNvPr>
            <p:cNvSpPr/>
            <p:nvPr userDrawn="1"/>
          </p:nvSpPr>
          <p:spPr>
            <a:xfrm>
              <a:off x="1358090" y="4906457"/>
              <a:ext cx="420611" cy="551738"/>
            </a:xfrm>
            <a:custGeom>
              <a:avLst/>
              <a:gdLst/>
              <a:ahLst/>
              <a:cxnLst/>
              <a:rect l="0" t="0" r="0" b="0"/>
              <a:pathLst>
                <a:path w="420611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450634"/>
                  </a:lnTo>
                  <a:lnTo>
                    <a:pt x="420611" y="450634"/>
                  </a:lnTo>
                  <a:lnTo>
                    <a:pt x="420611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4" name="Shape 26">
              <a:extLst>
                <a:ext uri="{FF2B5EF4-FFF2-40B4-BE49-F238E27FC236}">
                  <a16:creationId xmlns:a16="http://schemas.microsoft.com/office/drawing/2014/main" xmlns="" id="{69ABE3F7-0DED-484F-9621-26C4AFCB9F78}"/>
                </a:ext>
              </a:extLst>
            </p:cNvPr>
            <p:cNvSpPr/>
            <p:nvPr userDrawn="1"/>
          </p:nvSpPr>
          <p:spPr>
            <a:xfrm>
              <a:off x="1799661" y="4899380"/>
              <a:ext cx="315963" cy="565876"/>
            </a:xfrm>
            <a:custGeom>
              <a:avLst/>
              <a:gdLst/>
              <a:ahLst/>
              <a:cxnLst/>
              <a:rect l="0" t="0" r="0" b="0"/>
              <a:pathLst>
                <a:path w="315963" h="565876">
                  <a:moveTo>
                    <a:pt x="315963" y="0"/>
                  </a:moveTo>
                  <a:lnTo>
                    <a:pt x="315963" y="114934"/>
                  </a:lnTo>
                  <a:lnTo>
                    <a:pt x="278971" y="117788"/>
                  </a:lnTo>
                  <a:cubicBezTo>
                    <a:pt x="243499" y="123559"/>
                    <a:pt x="213770" y="137989"/>
                    <a:pt x="189776" y="161106"/>
                  </a:cubicBezTo>
                  <a:cubicBezTo>
                    <a:pt x="157785" y="191904"/>
                    <a:pt x="141796" y="232595"/>
                    <a:pt x="141796" y="283141"/>
                  </a:cubicBezTo>
                  <a:cubicBezTo>
                    <a:pt x="141796" y="333420"/>
                    <a:pt x="157785" y="374035"/>
                    <a:pt x="189776" y="404972"/>
                  </a:cubicBezTo>
                  <a:cubicBezTo>
                    <a:pt x="213770" y="428185"/>
                    <a:pt x="243499" y="442682"/>
                    <a:pt x="278971" y="448480"/>
                  </a:cubicBezTo>
                  <a:lnTo>
                    <a:pt x="315963" y="451348"/>
                  </a:lnTo>
                  <a:lnTo>
                    <a:pt x="315963" y="565876"/>
                  </a:lnTo>
                  <a:lnTo>
                    <a:pt x="249512" y="560675"/>
                  </a:lnTo>
                  <a:cubicBezTo>
                    <a:pt x="185927" y="550211"/>
                    <a:pt x="132118" y="524050"/>
                    <a:pt x="88074" y="482188"/>
                  </a:cubicBezTo>
                  <a:cubicBezTo>
                    <a:pt x="29362" y="426372"/>
                    <a:pt x="0" y="360027"/>
                    <a:pt x="0" y="283141"/>
                  </a:cubicBezTo>
                  <a:cubicBezTo>
                    <a:pt x="0" y="207576"/>
                    <a:pt x="29172" y="141485"/>
                    <a:pt x="87490" y="84868"/>
                  </a:cubicBezTo>
                  <a:cubicBezTo>
                    <a:pt x="131220" y="42416"/>
                    <a:pt x="185064" y="15886"/>
                    <a:pt x="249025" y="5275"/>
                  </a:cubicBezTo>
                  <a:lnTo>
                    <a:pt x="31596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5" name="Shape 27">
              <a:extLst>
                <a:ext uri="{FF2B5EF4-FFF2-40B4-BE49-F238E27FC236}">
                  <a16:creationId xmlns:a16="http://schemas.microsoft.com/office/drawing/2014/main" xmlns="" id="{21A5EC9E-E428-470D-A47D-5B7512FAB0A1}"/>
                </a:ext>
              </a:extLst>
            </p:cNvPr>
            <p:cNvSpPr/>
            <p:nvPr userDrawn="1"/>
          </p:nvSpPr>
          <p:spPr>
            <a:xfrm>
              <a:off x="2115625" y="4899349"/>
              <a:ext cx="315950" cy="565938"/>
            </a:xfrm>
            <a:custGeom>
              <a:avLst/>
              <a:gdLst/>
              <a:ahLst/>
              <a:cxnLst/>
              <a:rect l="0" t="0" r="0" b="0"/>
              <a:pathLst>
                <a:path w="315950" h="565938">
                  <a:moveTo>
                    <a:pt x="394" y="0"/>
                  </a:moveTo>
                  <a:cubicBezTo>
                    <a:pt x="94386" y="0"/>
                    <a:pt x="170472" y="28372"/>
                    <a:pt x="228676" y="85103"/>
                  </a:cubicBezTo>
                  <a:cubicBezTo>
                    <a:pt x="286855" y="141846"/>
                    <a:pt x="315950" y="207873"/>
                    <a:pt x="315950" y="283172"/>
                  </a:cubicBezTo>
                  <a:cubicBezTo>
                    <a:pt x="315950" y="359537"/>
                    <a:pt x="286461" y="425742"/>
                    <a:pt x="227482" y="481826"/>
                  </a:cubicBezTo>
                  <a:cubicBezTo>
                    <a:pt x="168503" y="537908"/>
                    <a:pt x="92811" y="565938"/>
                    <a:pt x="394" y="565938"/>
                  </a:cubicBezTo>
                  <a:lnTo>
                    <a:pt x="0" y="565907"/>
                  </a:lnTo>
                  <a:lnTo>
                    <a:pt x="0" y="451379"/>
                  </a:lnTo>
                  <a:lnTo>
                    <a:pt x="394" y="451409"/>
                  </a:lnTo>
                  <a:cubicBezTo>
                    <a:pt x="52527" y="451409"/>
                    <a:pt x="94526" y="435953"/>
                    <a:pt x="126378" y="405003"/>
                  </a:cubicBezTo>
                  <a:cubicBezTo>
                    <a:pt x="158229" y="374066"/>
                    <a:pt x="174168" y="333451"/>
                    <a:pt x="174168" y="283172"/>
                  </a:cubicBezTo>
                  <a:cubicBezTo>
                    <a:pt x="174168" y="232626"/>
                    <a:pt x="158229" y="191935"/>
                    <a:pt x="126378" y="161137"/>
                  </a:cubicBezTo>
                  <a:cubicBezTo>
                    <a:pt x="94526" y="130315"/>
                    <a:pt x="52527" y="114935"/>
                    <a:pt x="394" y="114935"/>
                  </a:cubicBezTo>
                  <a:lnTo>
                    <a:pt x="0" y="114965"/>
                  </a:lnTo>
                  <a:lnTo>
                    <a:pt x="0" y="3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6" name="Shape 28">
              <a:extLst>
                <a:ext uri="{FF2B5EF4-FFF2-40B4-BE49-F238E27FC236}">
                  <a16:creationId xmlns:a16="http://schemas.microsoft.com/office/drawing/2014/main" xmlns="" id="{FC3DDE48-38F3-45DF-9896-DF4A6805D567}"/>
                </a:ext>
              </a:extLst>
            </p:cNvPr>
            <p:cNvSpPr/>
            <p:nvPr userDrawn="1"/>
          </p:nvSpPr>
          <p:spPr>
            <a:xfrm>
              <a:off x="2531094" y="4906452"/>
              <a:ext cx="593598" cy="551739"/>
            </a:xfrm>
            <a:custGeom>
              <a:avLst/>
              <a:gdLst/>
              <a:ahLst/>
              <a:cxnLst/>
              <a:rect l="0" t="0" r="0" b="0"/>
              <a:pathLst>
                <a:path w="593598" h="551739">
                  <a:moveTo>
                    <a:pt x="0" y="0"/>
                  </a:moveTo>
                  <a:lnTo>
                    <a:pt x="119329" y="0"/>
                  </a:lnTo>
                  <a:lnTo>
                    <a:pt x="296799" y="204584"/>
                  </a:lnTo>
                  <a:lnTo>
                    <a:pt x="474129" y="0"/>
                  </a:lnTo>
                  <a:lnTo>
                    <a:pt x="593598" y="0"/>
                  </a:lnTo>
                  <a:lnTo>
                    <a:pt x="593598" y="551739"/>
                  </a:lnTo>
                  <a:lnTo>
                    <a:pt x="456159" y="551739"/>
                  </a:lnTo>
                  <a:lnTo>
                    <a:pt x="456159" y="207353"/>
                  </a:lnTo>
                  <a:lnTo>
                    <a:pt x="307099" y="380340"/>
                  </a:lnTo>
                  <a:lnTo>
                    <a:pt x="286461" y="380340"/>
                  </a:lnTo>
                  <a:lnTo>
                    <a:pt x="137439" y="207353"/>
                  </a:lnTo>
                  <a:lnTo>
                    <a:pt x="137439" y="551739"/>
                  </a:lnTo>
                  <a:lnTo>
                    <a:pt x="0" y="5517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7" name="Shape 29">
              <a:extLst>
                <a:ext uri="{FF2B5EF4-FFF2-40B4-BE49-F238E27FC236}">
                  <a16:creationId xmlns:a16="http://schemas.microsoft.com/office/drawing/2014/main" xmlns="" id="{7F593557-C992-4460-A018-03EA061EF9AE}"/>
                </a:ext>
              </a:extLst>
            </p:cNvPr>
            <p:cNvSpPr/>
            <p:nvPr userDrawn="1"/>
          </p:nvSpPr>
          <p:spPr>
            <a:xfrm>
              <a:off x="3246726" y="4906460"/>
              <a:ext cx="227686" cy="551726"/>
            </a:xfrm>
            <a:custGeom>
              <a:avLst/>
              <a:gdLst/>
              <a:ahLst/>
              <a:cxnLst/>
              <a:rect l="0" t="0" r="0" b="0"/>
              <a:pathLst>
                <a:path w="227686" h="551726">
                  <a:moveTo>
                    <a:pt x="0" y="0"/>
                  </a:moveTo>
                  <a:lnTo>
                    <a:pt x="227686" y="0"/>
                  </a:lnTo>
                  <a:lnTo>
                    <a:pt x="227686" y="103674"/>
                  </a:lnTo>
                  <a:lnTo>
                    <a:pt x="209321" y="101092"/>
                  </a:lnTo>
                  <a:lnTo>
                    <a:pt x="137439" y="101092"/>
                  </a:lnTo>
                  <a:lnTo>
                    <a:pt x="137439" y="219189"/>
                  </a:lnTo>
                  <a:lnTo>
                    <a:pt x="209321" y="219189"/>
                  </a:lnTo>
                  <a:lnTo>
                    <a:pt x="227686" y="216547"/>
                  </a:lnTo>
                  <a:lnTo>
                    <a:pt x="227686" y="320294"/>
                  </a:lnTo>
                  <a:lnTo>
                    <a:pt x="137439" y="320294"/>
                  </a:lnTo>
                  <a:lnTo>
                    <a:pt x="137439" y="450634"/>
                  </a:lnTo>
                  <a:lnTo>
                    <a:pt x="214846" y="450634"/>
                  </a:lnTo>
                  <a:lnTo>
                    <a:pt x="227686" y="449600"/>
                  </a:lnTo>
                  <a:lnTo>
                    <a:pt x="227686" y="551726"/>
                  </a:lnTo>
                  <a:lnTo>
                    <a:pt x="0" y="551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8" name="Shape 30">
              <a:extLst>
                <a:ext uri="{FF2B5EF4-FFF2-40B4-BE49-F238E27FC236}">
                  <a16:creationId xmlns:a16="http://schemas.microsoft.com/office/drawing/2014/main" xmlns="" id="{CEB3FE6E-5C99-44FD-ADB0-CC9ED9AA7DB5}"/>
                </a:ext>
              </a:extLst>
            </p:cNvPr>
            <p:cNvSpPr/>
            <p:nvPr userDrawn="1"/>
          </p:nvSpPr>
          <p:spPr>
            <a:xfrm>
              <a:off x="3474412" y="4906460"/>
              <a:ext cx="235585" cy="551726"/>
            </a:xfrm>
            <a:custGeom>
              <a:avLst/>
              <a:gdLst/>
              <a:ahLst/>
              <a:cxnLst/>
              <a:rect l="0" t="0" r="0" b="0"/>
              <a:pathLst>
                <a:path w="235585" h="551726">
                  <a:moveTo>
                    <a:pt x="0" y="0"/>
                  </a:moveTo>
                  <a:lnTo>
                    <a:pt x="10858" y="0"/>
                  </a:lnTo>
                  <a:cubicBezTo>
                    <a:pt x="67729" y="0"/>
                    <a:pt x="112420" y="13677"/>
                    <a:pt x="144945" y="41046"/>
                  </a:cubicBezTo>
                  <a:cubicBezTo>
                    <a:pt x="177457" y="68402"/>
                    <a:pt x="193713" y="100749"/>
                    <a:pt x="193713" y="138113"/>
                  </a:cubicBezTo>
                  <a:cubicBezTo>
                    <a:pt x="193713" y="185991"/>
                    <a:pt x="168567" y="222694"/>
                    <a:pt x="118275" y="248221"/>
                  </a:cubicBezTo>
                  <a:cubicBezTo>
                    <a:pt x="156197" y="258228"/>
                    <a:pt x="185229" y="275895"/>
                    <a:pt x="205372" y="301168"/>
                  </a:cubicBezTo>
                  <a:cubicBezTo>
                    <a:pt x="225514" y="326479"/>
                    <a:pt x="235585" y="355981"/>
                    <a:pt x="235585" y="389699"/>
                  </a:cubicBezTo>
                  <a:cubicBezTo>
                    <a:pt x="235585" y="437642"/>
                    <a:pt x="219125" y="476643"/>
                    <a:pt x="186207" y="506666"/>
                  </a:cubicBezTo>
                  <a:cubicBezTo>
                    <a:pt x="153302" y="536715"/>
                    <a:pt x="104851" y="551726"/>
                    <a:pt x="40881" y="551726"/>
                  </a:cubicBezTo>
                  <a:lnTo>
                    <a:pt x="0" y="551726"/>
                  </a:lnTo>
                  <a:lnTo>
                    <a:pt x="0" y="449600"/>
                  </a:lnTo>
                  <a:lnTo>
                    <a:pt x="34358" y="446832"/>
                  </a:lnTo>
                  <a:cubicBezTo>
                    <a:pt x="47523" y="444296"/>
                    <a:pt x="58121" y="440493"/>
                    <a:pt x="66154" y="435419"/>
                  </a:cubicBezTo>
                  <a:cubicBezTo>
                    <a:pt x="82207" y="425285"/>
                    <a:pt x="90246" y="407708"/>
                    <a:pt x="90246" y="382701"/>
                  </a:cubicBezTo>
                  <a:cubicBezTo>
                    <a:pt x="90246" y="363474"/>
                    <a:pt x="82600" y="348259"/>
                    <a:pt x="67335" y="337083"/>
                  </a:cubicBezTo>
                  <a:cubicBezTo>
                    <a:pt x="52057" y="325882"/>
                    <a:pt x="31648" y="320294"/>
                    <a:pt x="6121" y="320294"/>
                  </a:cubicBezTo>
                  <a:lnTo>
                    <a:pt x="0" y="320294"/>
                  </a:lnTo>
                  <a:lnTo>
                    <a:pt x="0" y="216547"/>
                  </a:lnTo>
                  <a:lnTo>
                    <a:pt x="11154" y="214943"/>
                  </a:lnTo>
                  <a:cubicBezTo>
                    <a:pt x="19777" y="212112"/>
                    <a:pt x="27184" y="207867"/>
                    <a:pt x="33375" y="202209"/>
                  </a:cubicBezTo>
                  <a:cubicBezTo>
                    <a:pt x="45745" y="190893"/>
                    <a:pt x="51943" y="176669"/>
                    <a:pt x="51943" y="159550"/>
                  </a:cubicBezTo>
                  <a:cubicBezTo>
                    <a:pt x="51943" y="142710"/>
                    <a:pt x="45745" y="128753"/>
                    <a:pt x="33375" y="117690"/>
                  </a:cubicBezTo>
                  <a:cubicBezTo>
                    <a:pt x="27184" y="112160"/>
                    <a:pt x="19777" y="108010"/>
                    <a:pt x="11154" y="105243"/>
                  </a:cubicBezTo>
                  <a:lnTo>
                    <a:pt x="0" y="1036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49" name="Shape 559">
              <a:extLst>
                <a:ext uri="{FF2B5EF4-FFF2-40B4-BE49-F238E27FC236}">
                  <a16:creationId xmlns:a16="http://schemas.microsoft.com/office/drawing/2014/main" xmlns="" id="{1418A031-27D3-49D1-ACE1-FD3D46488123}"/>
                </a:ext>
              </a:extLst>
            </p:cNvPr>
            <p:cNvSpPr/>
            <p:nvPr userDrawn="1"/>
          </p:nvSpPr>
          <p:spPr>
            <a:xfrm>
              <a:off x="3816240" y="4906447"/>
              <a:ext cx="137439" cy="551738"/>
            </a:xfrm>
            <a:custGeom>
              <a:avLst/>
              <a:gdLst/>
              <a:ahLst/>
              <a:cxnLst/>
              <a:rect l="0" t="0" r="0" b="0"/>
              <a:pathLst>
                <a:path w="137439" h="551738">
                  <a:moveTo>
                    <a:pt x="0" y="0"/>
                  </a:moveTo>
                  <a:lnTo>
                    <a:pt x="137439" y="0"/>
                  </a:lnTo>
                  <a:lnTo>
                    <a:pt x="137439" y="551738"/>
                  </a:lnTo>
                  <a:lnTo>
                    <a:pt x="0" y="551738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0" name="Shape 32">
              <a:extLst>
                <a:ext uri="{FF2B5EF4-FFF2-40B4-BE49-F238E27FC236}">
                  <a16:creationId xmlns:a16="http://schemas.microsoft.com/office/drawing/2014/main" xmlns="" id="{EF770D72-E9C4-4D29-A91C-DE8200CEE750}"/>
                </a:ext>
              </a:extLst>
            </p:cNvPr>
            <p:cNvSpPr/>
            <p:nvPr userDrawn="1"/>
          </p:nvSpPr>
          <p:spPr>
            <a:xfrm>
              <a:off x="4021601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1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1" name="Shape 33">
              <a:extLst>
                <a:ext uri="{FF2B5EF4-FFF2-40B4-BE49-F238E27FC236}">
                  <a16:creationId xmlns:a16="http://schemas.microsoft.com/office/drawing/2014/main" xmlns="" id="{2F52B492-48C5-4761-984B-3774424F4F82}"/>
                </a:ext>
              </a:extLst>
            </p:cNvPr>
            <p:cNvSpPr/>
            <p:nvPr userDrawn="1"/>
          </p:nvSpPr>
          <p:spPr>
            <a:xfrm>
              <a:off x="4330091" y="4906450"/>
              <a:ext cx="318675" cy="551739"/>
            </a:xfrm>
            <a:custGeom>
              <a:avLst/>
              <a:gdLst/>
              <a:ahLst/>
              <a:cxnLst/>
              <a:rect l="0" t="0" r="0" b="0"/>
              <a:pathLst>
                <a:path w="318675" h="551739">
                  <a:moveTo>
                    <a:pt x="0" y="0"/>
                  </a:moveTo>
                  <a:lnTo>
                    <a:pt x="73615" y="0"/>
                  </a:lnTo>
                  <a:lnTo>
                    <a:pt x="318675" y="551739"/>
                  </a:lnTo>
                  <a:lnTo>
                    <a:pt x="170885" y="551739"/>
                  </a:lnTo>
                  <a:lnTo>
                    <a:pt x="125431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2" name="Shape 34">
              <a:extLst>
                <a:ext uri="{FF2B5EF4-FFF2-40B4-BE49-F238E27FC236}">
                  <a16:creationId xmlns:a16="http://schemas.microsoft.com/office/drawing/2014/main" xmlns="" id="{821C951F-9FE1-4C23-9463-A28D20C72892}"/>
                </a:ext>
              </a:extLst>
            </p:cNvPr>
            <p:cNvSpPr/>
            <p:nvPr userDrawn="1"/>
          </p:nvSpPr>
          <p:spPr>
            <a:xfrm>
              <a:off x="4713143" y="4906455"/>
              <a:ext cx="558051" cy="551738"/>
            </a:xfrm>
            <a:custGeom>
              <a:avLst/>
              <a:gdLst/>
              <a:ahLst/>
              <a:cxnLst/>
              <a:rect l="0" t="0" r="0" b="0"/>
              <a:pathLst>
                <a:path w="558051" h="551738">
                  <a:moveTo>
                    <a:pt x="0" y="0"/>
                  </a:moveTo>
                  <a:lnTo>
                    <a:pt x="126035" y="0"/>
                  </a:lnTo>
                  <a:lnTo>
                    <a:pt x="420612" y="337286"/>
                  </a:lnTo>
                  <a:lnTo>
                    <a:pt x="420612" y="0"/>
                  </a:lnTo>
                  <a:lnTo>
                    <a:pt x="558051" y="0"/>
                  </a:lnTo>
                  <a:lnTo>
                    <a:pt x="558051" y="551738"/>
                  </a:lnTo>
                  <a:lnTo>
                    <a:pt x="441973" y="551738"/>
                  </a:lnTo>
                  <a:lnTo>
                    <a:pt x="137440" y="198272"/>
                  </a:lnTo>
                  <a:lnTo>
                    <a:pt x="137440" y="551738"/>
                  </a:lnTo>
                  <a:lnTo>
                    <a:pt x="0" y="5517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3" name="Shape 35">
              <a:extLst>
                <a:ext uri="{FF2B5EF4-FFF2-40B4-BE49-F238E27FC236}">
                  <a16:creationId xmlns:a16="http://schemas.microsoft.com/office/drawing/2014/main" xmlns="" id="{DAC30CE8-ADC1-4038-A0F6-D3B1E7CD3785}"/>
                </a:ext>
              </a:extLst>
            </p:cNvPr>
            <p:cNvSpPr/>
            <p:nvPr userDrawn="1"/>
          </p:nvSpPr>
          <p:spPr>
            <a:xfrm>
              <a:off x="5335964" y="4906450"/>
              <a:ext cx="308490" cy="551739"/>
            </a:xfrm>
            <a:custGeom>
              <a:avLst/>
              <a:gdLst/>
              <a:ahLst/>
              <a:cxnLst/>
              <a:rect l="0" t="0" r="0" b="0"/>
              <a:pathLst>
                <a:path w="308490" h="551739">
                  <a:moveTo>
                    <a:pt x="222860" y="0"/>
                  </a:moveTo>
                  <a:lnTo>
                    <a:pt x="308490" y="0"/>
                  </a:lnTo>
                  <a:lnTo>
                    <a:pt x="308490" y="141952"/>
                  </a:lnTo>
                  <a:lnTo>
                    <a:pt x="304305" y="131915"/>
                  </a:lnTo>
                  <a:lnTo>
                    <a:pt x="223253" y="346367"/>
                  </a:lnTo>
                  <a:lnTo>
                    <a:pt x="308490" y="346367"/>
                  </a:lnTo>
                  <a:lnTo>
                    <a:pt x="308490" y="442735"/>
                  </a:lnTo>
                  <a:lnTo>
                    <a:pt x="186830" y="442735"/>
                  </a:lnTo>
                  <a:lnTo>
                    <a:pt x="145644" y="551739"/>
                  </a:lnTo>
                  <a:lnTo>
                    <a:pt x="0" y="551739"/>
                  </a:lnTo>
                  <a:lnTo>
                    <a:pt x="22286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4" name="Shape 36">
              <a:extLst>
                <a:ext uri="{FF2B5EF4-FFF2-40B4-BE49-F238E27FC236}">
                  <a16:creationId xmlns:a16="http://schemas.microsoft.com/office/drawing/2014/main" xmlns="" id="{130A7DB3-3EFC-416A-A5FC-662370CE9E3C}"/>
                </a:ext>
              </a:extLst>
            </p:cNvPr>
            <p:cNvSpPr/>
            <p:nvPr userDrawn="1"/>
          </p:nvSpPr>
          <p:spPr>
            <a:xfrm>
              <a:off x="5644453" y="4906450"/>
              <a:ext cx="318674" cy="551739"/>
            </a:xfrm>
            <a:custGeom>
              <a:avLst/>
              <a:gdLst/>
              <a:ahLst/>
              <a:cxnLst/>
              <a:rect l="0" t="0" r="0" b="0"/>
              <a:pathLst>
                <a:path w="318674" h="551739">
                  <a:moveTo>
                    <a:pt x="0" y="0"/>
                  </a:moveTo>
                  <a:lnTo>
                    <a:pt x="73616" y="0"/>
                  </a:lnTo>
                  <a:lnTo>
                    <a:pt x="318674" y="551739"/>
                  </a:lnTo>
                  <a:lnTo>
                    <a:pt x="170885" y="551739"/>
                  </a:lnTo>
                  <a:lnTo>
                    <a:pt x="125419" y="442735"/>
                  </a:lnTo>
                  <a:lnTo>
                    <a:pt x="0" y="442735"/>
                  </a:lnTo>
                  <a:lnTo>
                    <a:pt x="0" y="346367"/>
                  </a:lnTo>
                  <a:lnTo>
                    <a:pt x="85236" y="346367"/>
                  </a:lnTo>
                  <a:lnTo>
                    <a:pt x="0" y="141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5" name="Shape 37">
              <a:extLst>
                <a:ext uri="{FF2B5EF4-FFF2-40B4-BE49-F238E27FC236}">
                  <a16:creationId xmlns:a16="http://schemas.microsoft.com/office/drawing/2014/main" xmlns="" id="{1023DD66-2C04-45BC-84A2-182E8FF0E836}"/>
                </a:ext>
              </a:extLst>
            </p:cNvPr>
            <p:cNvSpPr/>
            <p:nvPr userDrawn="1"/>
          </p:nvSpPr>
          <p:spPr>
            <a:xfrm>
              <a:off x="668423" y="3937018"/>
              <a:ext cx="570548" cy="600291"/>
            </a:xfrm>
            <a:custGeom>
              <a:avLst/>
              <a:gdLst/>
              <a:ahLst/>
              <a:cxnLst/>
              <a:rect l="0" t="0" r="0" b="0"/>
              <a:pathLst>
                <a:path w="570548" h="600291">
                  <a:moveTo>
                    <a:pt x="351879" y="0"/>
                  </a:moveTo>
                  <a:cubicBezTo>
                    <a:pt x="435381" y="0"/>
                    <a:pt x="506032" y="17171"/>
                    <a:pt x="563842" y="51537"/>
                  </a:cubicBezTo>
                  <a:lnTo>
                    <a:pt x="563842" y="181801"/>
                  </a:lnTo>
                  <a:cubicBezTo>
                    <a:pt x="492900" y="141872"/>
                    <a:pt x="425742" y="121907"/>
                    <a:pt x="362344" y="121907"/>
                  </a:cubicBezTo>
                  <a:cubicBezTo>
                    <a:pt x="300063" y="121907"/>
                    <a:pt x="249161" y="138595"/>
                    <a:pt x="209652" y="171971"/>
                  </a:cubicBezTo>
                  <a:cubicBezTo>
                    <a:pt x="170142" y="205334"/>
                    <a:pt x="150381" y="247853"/>
                    <a:pt x="150381" y="299517"/>
                  </a:cubicBezTo>
                  <a:cubicBezTo>
                    <a:pt x="150381" y="351460"/>
                    <a:pt x="169863" y="394335"/>
                    <a:pt x="208813" y="428117"/>
                  </a:cubicBezTo>
                  <a:cubicBezTo>
                    <a:pt x="247777" y="461925"/>
                    <a:pt x="297688" y="478803"/>
                    <a:pt x="358585" y="478803"/>
                  </a:cubicBezTo>
                  <a:cubicBezTo>
                    <a:pt x="388734" y="478803"/>
                    <a:pt x="417779" y="474828"/>
                    <a:pt x="445707" y="466865"/>
                  </a:cubicBezTo>
                  <a:cubicBezTo>
                    <a:pt x="473634" y="458915"/>
                    <a:pt x="515252" y="441376"/>
                    <a:pt x="570548" y="414300"/>
                  </a:cubicBezTo>
                  <a:lnTo>
                    <a:pt x="570548" y="542062"/>
                  </a:lnTo>
                  <a:cubicBezTo>
                    <a:pt x="497370" y="580886"/>
                    <a:pt x="420713" y="600291"/>
                    <a:pt x="340563" y="600291"/>
                  </a:cubicBezTo>
                  <a:cubicBezTo>
                    <a:pt x="236677" y="600291"/>
                    <a:pt x="153950" y="571602"/>
                    <a:pt x="92354" y="514210"/>
                  </a:cubicBezTo>
                  <a:cubicBezTo>
                    <a:pt x="30785" y="456819"/>
                    <a:pt x="0" y="386093"/>
                    <a:pt x="0" y="302032"/>
                  </a:cubicBezTo>
                  <a:cubicBezTo>
                    <a:pt x="0" y="217970"/>
                    <a:pt x="32461" y="146609"/>
                    <a:pt x="97384" y="87973"/>
                  </a:cubicBezTo>
                  <a:cubicBezTo>
                    <a:pt x="162319" y="29325"/>
                    <a:pt x="247155" y="0"/>
                    <a:pt x="35187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6" name="Shape 38">
              <a:extLst>
                <a:ext uri="{FF2B5EF4-FFF2-40B4-BE49-F238E27FC236}">
                  <a16:creationId xmlns:a16="http://schemas.microsoft.com/office/drawing/2014/main" xmlns="" id="{A9F59246-6B5E-4982-974F-8D9FDA384518}"/>
                </a:ext>
              </a:extLst>
            </p:cNvPr>
            <p:cNvSpPr/>
            <p:nvPr userDrawn="1"/>
          </p:nvSpPr>
          <p:spPr>
            <a:xfrm>
              <a:off x="1329882" y="3937056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4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28"/>
                    <a:pt x="201282" y="429545"/>
                  </a:cubicBezTo>
                  <a:cubicBezTo>
                    <a:pt x="226724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0" y="594708"/>
                  </a:lnTo>
                  <a:cubicBezTo>
                    <a:pt x="197183" y="583606"/>
                    <a:pt x="140109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9"/>
                    <a:pt x="92773" y="90023"/>
                  </a:cubicBezTo>
                  <a:cubicBezTo>
                    <a:pt x="139170" y="44989"/>
                    <a:pt x="196282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7" name="Shape 39">
              <a:extLst>
                <a:ext uri="{FF2B5EF4-FFF2-40B4-BE49-F238E27FC236}">
                  <a16:creationId xmlns:a16="http://schemas.microsoft.com/office/drawing/2014/main" xmlns="" id="{928EBB03-0344-4F2D-B3CC-E84753CC85B8}"/>
                </a:ext>
              </a:extLst>
            </p:cNvPr>
            <p:cNvSpPr/>
            <p:nvPr userDrawn="1"/>
          </p:nvSpPr>
          <p:spPr>
            <a:xfrm>
              <a:off x="1665003" y="3937023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0" y="0"/>
                    <a:pt x="180816" y="30099"/>
                    <a:pt x="242538" y="90272"/>
                  </a:cubicBezTo>
                  <a:cubicBezTo>
                    <a:pt x="304260" y="150444"/>
                    <a:pt x="335121" y="220485"/>
                    <a:pt x="335121" y="300355"/>
                  </a:cubicBezTo>
                  <a:cubicBezTo>
                    <a:pt x="335121" y="381343"/>
                    <a:pt x="303841" y="451574"/>
                    <a:pt x="241294" y="511061"/>
                  </a:cubicBezTo>
                  <a:cubicBezTo>
                    <a:pt x="178721" y="570535"/>
                    <a:pt x="98431" y="600291"/>
                    <a:pt x="413" y="600291"/>
                  </a:cubicBezTo>
                  <a:lnTo>
                    <a:pt x="0" y="600259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61"/>
                    <a:pt x="184740" y="353695"/>
                    <a:pt x="184740" y="300355"/>
                  </a:cubicBezTo>
                  <a:cubicBezTo>
                    <a:pt x="184740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8" name="Shape 40">
              <a:extLst>
                <a:ext uri="{FF2B5EF4-FFF2-40B4-BE49-F238E27FC236}">
                  <a16:creationId xmlns:a16="http://schemas.microsoft.com/office/drawing/2014/main" xmlns="" id="{8B1977D2-4CAA-47F3-B360-455DCE1EAFB5}"/>
                </a:ext>
              </a:extLst>
            </p:cNvPr>
            <p:cNvSpPr/>
            <p:nvPr userDrawn="1"/>
          </p:nvSpPr>
          <p:spPr>
            <a:xfrm>
              <a:off x="2105682" y="3944543"/>
              <a:ext cx="629615" cy="585229"/>
            </a:xfrm>
            <a:custGeom>
              <a:avLst/>
              <a:gdLst/>
              <a:ahLst/>
              <a:cxnLst/>
              <a:rect l="0" t="0" r="0" b="0"/>
              <a:pathLst>
                <a:path w="629615" h="585229">
                  <a:moveTo>
                    <a:pt x="0" y="0"/>
                  </a:moveTo>
                  <a:lnTo>
                    <a:pt x="126581" y="0"/>
                  </a:lnTo>
                  <a:lnTo>
                    <a:pt x="314808" y="217005"/>
                  </a:lnTo>
                  <a:lnTo>
                    <a:pt x="502895" y="0"/>
                  </a:lnTo>
                  <a:lnTo>
                    <a:pt x="629615" y="0"/>
                  </a:lnTo>
                  <a:lnTo>
                    <a:pt x="629615" y="585229"/>
                  </a:lnTo>
                  <a:lnTo>
                    <a:pt x="483832" y="585229"/>
                  </a:lnTo>
                  <a:lnTo>
                    <a:pt x="483832" y="219939"/>
                  </a:lnTo>
                  <a:lnTo>
                    <a:pt x="325742" y="403416"/>
                  </a:lnTo>
                  <a:lnTo>
                    <a:pt x="303847" y="403416"/>
                  </a:lnTo>
                  <a:lnTo>
                    <a:pt x="145783" y="219939"/>
                  </a:lnTo>
                  <a:lnTo>
                    <a:pt x="145783" y="585229"/>
                  </a:lnTo>
                  <a:lnTo>
                    <a:pt x="0" y="585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59" name="Shape 560">
              <a:extLst>
                <a:ext uri="{FF2B5EF4-FFF2-40B4-BE49-F238E27FC236}">
                  <a16:creationId xmlns:a16="http://schemas.microsoft.com/office/drawing/2014/main" xmlns="" id="{56FF190F-B3A4-44A2-8FB9-4ECA791BD435}"/>
                </a:ext>
              </a:extLst>
            </p:cNvPr>
            <p:cNvSpPr/>
            <p:nvPr userDrawn="1"/>
          </p:nvSpPr>
          <p:spPr>
            <a:xfrm>
              <a:off x="2869772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0" name="Shape 42">
              <a:extLst>
                <a:ext uri="{FF2B5EF4-FFF2-40B4-BE49-F238E27FC236}">
                  <a16:creationId xmlns:a16="http://schemas.microsoft.com/office/drawing/2014/main" xmlns="" id="{D8BB7C26-E212-4A59-AC63-5ED29230E70F}"/>
                </a:ext>
              </a:extLst>
            </p:cNvPr>
            <p:cNvSpPr/>
            <p:nvPr userDrawn="1"/>
          </p:nvSpPr>
          <p:spPr>
            <a:xfrm>
              <a:off x="3126142" y="3937018"/>
              <a:ext cx="447815" cy="600291"/>
            </a:xfrm>
            <a:custGeom>
              <a:avLst/>
              <a:gdLst/>
              <a:ahLst/>
              <a:cxnLst/>
              <a:rect l="0" t="0" r="0" b="0"/>
              <a:pathLst>
                <a:path w="447815" h="600291">
                  <a:moveTo>
                    <a:pt x="223291" y="0"/>
                  </a:moveTo>
                  <a:cubicBezTo>
                    <a:pt x="285839" y="0"/>
                    <a:pt x="351879" y="15075"/>
                    <a:pt x="421424" y="45238"/>
                  </a:cubicBezTo>
                  <a:lnTo>
                    <a:pt x="421424" y="159588"/>
                  </a:lnTo>
                  <a:cubicBezTo>
                    <a:pt x="343789" y="124689"/>
                    <a:pt x="281927" y="107239"/>
                    <a:pt x="235852" y="107239"/>
                  </a:cubicBezTo>
                  <a:cubicBezTo>
                    <a:pt x="209601" y="107239"/>
                    <a:pt x="188722" y="111646"/>
                    <a:pt x="173228" y="120434"/>
                  </a:cubicBezTo>
                  <a:cubicBezTo>
                    <a:pt x="157721" y="129236"/>
                    <a:pt x="149975" y="140894"/>
                    <a:pt x="149975" y="155410"/>
                  </a:cubicBezTo>
                  <a:cubicBezTo>
                    <a:pt x="149975" y="166573"/>
                    <a:pt x="155563" y="177203"/>
                    <a:pt x="166726" y="187249"/>
                  </a:cubicBezTo>
                  <a:cubicBezTo>
                    <a:pt x="177889" y="197295"/>
                    <a:pt x="205131" y="210300"/>
                    <a:pt x="248412" y="226213"/>
                  </a:cubicBezTo>
                  <a:cubicBezTo>
                    <a:pt x="291694" y="242126"/>
                    <a:pt x="326339" y="256934"/>
                    <a:pt x="352298" y="270599"/>
                  </a:cubicBezTo>
                  <a:cubicBezTo>
                    <a:pt x="378282" y="284290"/>
                    <a:pt x="400698" y="303568"/>
                    <a:pt x="419532" y="328422"/>
                  </a:cubicBezTo>
                  <a:cubicBezTo>
                    <a:pt x="438391" y="353289"/>
                    <a:pt x="447815" y="384696"/>
                    <a:pt x="447815" y="422669"/>
                  </a:cubicBezTo>
                  <a:cubicBezTo>
                    <a:pt x="447815" y="476860"/>
                    <a:pt x="427215" y="520002"/>
                    <a:pt x="386030" y="552107"/>
                  </a:cubicBezTo>
                  <a:cubicBezTo>
                    <a:pt x="344831" y="584238"/>
                    <a:pt x="290576" y="600291"/>
                    <a:pt x="223291" y="600291"/>
                  </a:cubicBezTo>
                  <a:cubicBezTo>
                    <a:pt x="150660" y="600291"/>
                    <a:pt x="80290" y="581432"/>
                    <a:pt x="12154" y="543738"/>
                  </a:cubicBezTo>
                  <a:lnTo>
                    <a:pt x="12154" y="417640"/>
                  </a:lnTo>
                  <a:cubicBezTo>
                    <a:pt x="51245" y="443903"/>
                    <a:pt x="85890" y="463030"/>
                    <a:pt x="116040" y="475031"/>
                  </a:cubicBezTo>
                  <a:cubicBezTo>
                    <a:pt x="146203" y="487045"/>
                    <a:pt x="178181" y="493052"/>
                    <a:pt x="211976" y="493052"/>
                  </a:cubicBezTo>
                  <a:cubicBezTo>
                    <a:pt x="269227" y="493052"/>
                    <a:pt x="297853" y="475056"/>
                    <a:pt x="297853" y="439039"/>
                  </a:cubicBezTo>
                  <a:cubicBezTo>
                    <a:pt x="297853" y="426771"/>
                    <a:pt x="292113" y="415189"/>
                    <a:pt x="280657" y="404305"/>
                  </a:cubicBezTo>
                  <a:cubicBezTo>
                    <a:pt x="269202" y="393408"/>
                    <a:pt x="241618" y="380149"/>
                    <a:pt x="197904" y="364516"/>
                  </a:cubicBezTo>
                  <a:cubicBezTo>
                    <a:pt x="154204" y="348907"/>
                    <a:pt x="119571" y="334366"/>
                    <a:pt x="94018" y="320967"/>
                  </a:cubicBezTo>
                  <a:cubicBezTo>
                    <a:pt x="68479" y="307556"/>
                    <a:pt x="46419" y="288430"/>
                    <a:pt x="27864" y="263551"/>
                  </a:cubicBezTo>
                  <a:cubicBezTo>
                    <a:pt x="9284" y="238697"/>
                    <a:pt x="0" y="206858"/>
                    <a:pt x="0" y="168021"/>
                  </a:cubicBezTo>
                  <a:cubicBezTo>
                    <a:pt x="0" y="117729"/>
                    <a:pt x="20244" y="77165"/>
                    <a:pt x="60744" y="46305"/>
                  </a:cubicBezTo>
                  <a:cubicBezTo>
                    <a:pt x="101232" y="15443"/>
                    <a:pt x="155423" y="0"/>
                    <a:pt x="22329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1" name="Shape 561">
              <a:extLst>
                <a:ext uri="{FF2B5EF4-FFF2-40B4-BE49-F238E27FC236}">
                  <a16:creationId xmlns:a16="http://schemas.microsoft.com/office/drawing/2014/main" xmlns="" id="{F3908C44-61CF-469D-B9DA-8135FD510E10}"/>
                </a:ext>
              </a:extLst>
            </p:cNvPr>
            <p:cNvSpPr/>
            <p:nvPr userDrawn="1"/>
          </p:nvSpPr>
          <p:spPr>
            <a:xfrm>
              <a:off x="3673657" y="3944549"/>
              <a:ext cx="145783" cy="585216"/>
            </a:xfrm>
            <a:custGeom>
              <a:avLst/>
              <a:gdLst/>
              <a:ahLst/>
              <a:cxnLst/>
              <a:rect l="0" t="0" r="0" b="0"/>
              <a:pathLst>
                <a:path w="145783" h="585216">
                  <a:moveTo>
                    <a:pt x="0" y="0"/>
                  </a:moveTo>
                  <a:lnTo>
                    <a:pt x="145783" y="0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2" name="Shape 44">
              <a:extLst>
                <a:ext uri="{FF2B5EF4-FFF2-40B4-BE49-F238E27FC236}">
                  <a16:creationId xmlns:a16="http://schemas.microsoft.com/office/drawing/2014/main" xmlns="" id="{2F1CAE7B-1FD2-4D43-9787-081D4420B6E8}"/>
                </a:ext>
              </a:extLst>
            </p:cNvPr>
            <p:cNvSpPr/>
            <p:nvPr userDrawn="1"/>
          </p:nvSpPr>
          <p:spPr>
            <a:xfrm>
              <a:off x="3929200" y="3937054"/>
              <a:ext cx="335121" cy="600226"/>
            </a:xfrm>
            <a:custGeom>
              <a:avLst/>
              <a:gdLst/>
              <a:ahLst/>
              <a:cxnLst/>
              <a:rect l="0" t="0" r="0" b="0"/>
              <a:pathLst>
                <a:path w="335121" h="600226">
                  <a:moveTo>
                    <a:pt x="335121" y="0"/>
                  </a:moveTo>
                  <a:lnTo>
                    <a:pt x="335121" y="121894"/>
                  </a:lnTo>
                  <a:lnTo>
                    <a:pt x="295882" y="124926"/>
                  </a:lnTo>
                  <a:cubicBezTo>
                    <a:pt x="258258" y="131054"/>
                    <a:pt x="226723" y="146373"/>
                    <a:pt x="201282" y="170871"/>
                  </a:cubicBezTo>
                  <a:cubicBezTo>
                    <a:pt x="167348" y="203561"/>
                    <a:pt x="150381" y="246703"/>
                    <a:pt x="150381" y="300322"/>
                  </a:cubicBezTo>
                  <a:cubicBezTo>
                    <a:pt x="150381" y="353662"/>
                    <a:pt x="167348" y="396741"/>
                    <a:pt x="201282" y="429545"/>
                  </a:cubicBezTo>
                  <a:cubicBezTo>
                    <a:pt x="226723" y="454158"/>
                    <a:pt x="258258" y="469540"/>
                    <a:pt x="295882" y="475693"/>
                  </a:cubicBezTo>
                  <a:lnTo>
                    <a:pt x="335121" y="478738"/>
                  </a:lnTo>
                  <a:lnTo>
                    <a:pt x="335121" y="600226"/>
                  </a:lnTo>
                  <a:lnTo>
                    <a:pt x="264635" y="594707"/>
                  </a:lnTo>
                  <a:cubicBezTo>
                    <a:pt x="197190" y="583606"/>
                    <a:pt x="140110" y="555853"/>
                    <a:pt x="93408" y="511447"/>
                  </a:cubicBezTo>
                  <a:cubicBezTo>
                    <a:pt x="31128" y="452252"/>
                    <a:pt x="0" y="381856"/>
                    <a:pt x="0" y="300322"/>
                  </a:cubicBezTo>
                  <a:cubicBezTo>
                    <a:pt x="0" y="220160"/>
                    <a:pt x="30912" y="150068"/>
                    <a:pt x="92786" y="90023"/>
                  </a:cubicBezTo>
                  <a:cubicBezTo>
                    <a:pt x="139173" y="44989"/>
                    <a:pt x="196283" y="16850"/>
                    <a:pt x="264120" y="5595"/>
                  </a:cubicBezTo>
                  <a:lnTo>
                    <a:pt x="33512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3" name="Shape 45">
              <a:extLst>
                <a:ext uri="{FF2B5EF4-FFF2-40B4-BE49-F238E27FC236}">
                  <a16:creationId xmlns:a16="http://schemas.microsoft.com/office/drawing/2014/main" xmlns="" id="{2BFE2D42-0A41-4DA8-A492-6C20B0F5C8B4}"/>
                </a:ext>
              </a:extLst>
            </p:cNvPr>
            <p:cNvSpPr/>
            <p:nvPr userDrawn="1"/>
          </p:nvSpPr>
          <p:spPr>
            <a:xfrm>
              <a:off x="4196459" y="3762752"/>
              <a:ext cx="67862" cy="125247"/>
            </a:xfrm>
            <a:custGeom>
              <a:avLst/>
              <a:gdLst/>
              <a:ahLst/>
              <a:cxnLst/>
              <a:rect l="0" t="0" r="0" b="0"/>
              <a:pathLst>
                <a:path w="67862" h="125247">
                  <a:moveTo>
                    <a:pt x="63678" y="0"/>
                  </a:moveTo>
                  <a:lnTo>
                    <a:pt x="67862" y="0"/>
                  </a:lnTo>
                  <a:lnTo>
                    <a:pt x="67862" y="121546"/>
                  </a:lnTo>
                  <a:lnTo>
                    <a:pt x="63678" y="125247"/>
                  </a:lnTo>
                  <a:lnTo>
                    <a:pt x="0" y="125247"/>
                  </a:lnTo>
                  <a:lnTo>
                    <a:pt x="636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4" name="Shape 46">
              <a:extLst>
                <a:ext uri="{FF2B5EF4-FFF2-40B4-BE49-F238E27FC236}">
                  <a16:creationId xmlns:a16="http://schemas.microsoft.com/office/drawing/2014/main" xmlns="" id="{9E4350EF-5357-4270-BE7D-3BE32930FE7D}"/>
                </a:ext>
              </a:extLst>
            </p:cNvPr>
            <p:cNvSpPr/>
            <p:nvPr userDrawn="1"/>
          </p:nvSpPr>
          <p:spPr>
            <a:xfrm>
              <a:off x="4264321" y="3937022"/>
              <a:ext cx="335121" cy="600291"/>
            </a:xfrm>
            <a:custGeom>
              <a:avLst/>
              <a:gdLst/>
              <a:ahLst/>
              <a:cxnLst/>
              <a:rect l="0" t="0" r="0" b="0"/>
              <a:pathLst>
                <a:path w="335121" h="600291">
                  <a:moveTo>
                    <a:pt x="413" y="0"/>
                  </a:moveTo>
                  <a:cubicBezTo>
                    <a:pt x="100121" y="0"/>
                    <a:pt x="180816" y="30099"/>
                    <a:pt x="242538" y="90271"/>
                  </a:cubicBezTo>
                  <a:cubicBezTo>
                    <a:pt x="304261" y="150444"/>
                    <a:pt x="335121" y="220485"/>
                    <a:pt x="335121" y="300355"/>
                  </a:cubicBezTo>
                  <a:cubicBezTo>
                    <a:pt x="335121" y="381355"/>
                    <a:pt x="303841" y="451574"/>
                    <a:pt x="241294" y="511061"/>
                  </a:cubicBezTo>
                  <a:cubicBezTo>
                    <a:pt x="178721" y="570547"/>
                    <a:pt x="98432" y="600291"/>
                    <a:pt x="413" y="600291"/>
                  </a:cubicBezTo>
                  <a:lnTo>
                    <a:pt x="0" y="600258"/>
                  </a:lnTo>
                  <a:lnTo>
                    <a:pt x="0" y="478770"/>
                  </a:lnTo>
                  <a:lnTo>
                    <a:pt x="413" y="478803"/>
                  </a:lnTo>
                  <a:cubicBezTo>
                    <a:pt x="55709" y="478803"/>
                    <a:pt x="100260" y="462394"/>
                    <a:pt x="134055" y="429577"/>
                  </a:cubicBezTo>
                  <a:cubicBezTo>
                    <a:pt x="167837" y="396773"/>
                    <a:pt x="184741" y="353695"/>
                    <a:pt x="184741" y="300355"/>
                  </a:cubicBezTo>
                  <a:cubicBezTo>
                    <a:pt x="184741" y="246735"/>
                    <a:pt x="167837" y="203593"/>
                    <a:pt x="134055" y="170904"/>
                  </a:cubicBezTo>
                  <a:cubicBezTo>
                    <a:pt x="100260" y="138239"/>
                    <a:pt x="55709" y="121895"/>
                    <a:pt x="413" y="121895"/>
                  </a:cubicBezTo>
                  <a:lnTo>
                    <a:pt x="0" y="121926"/>
                  </a:lnTo>
                  <a:lnTo>
                    <a:pt x="0" y="3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5" name="Shape 47">
              <a:extLst>
                <a:ext uri="{FF2B5EF4-FFF2-40B4-BE49-F238E27FC236}">
                  <a16:creationId xmlns:a16="http://schemas.microsoft.com/office/drawing/2014/main" xmlns="" id="{5F19C874-6299-439E-AAD8-39500B131AB9}"/>
                </a:ext>
              </a:extLst>
            </p:cNvPr>
            <p:cNvSpPr/>
            <p:nvPr userDrawn="1"/>
          </p:nvSpPr>
          <p:spPr>
            <a:xfrm>
              <a:off x="4264321" y="3762752"/>
              <a:ext cx="137395" cy="121546"/>
            </a:xfrm>
            <a:custGeom>
              <a:avLst/>
              <a:gdLst/>
              <a:ahLst/>
              <a:cxnLst/>
              <a:rect l="0" t="0" r="0" b="0"/>
              <a:pathLst>
                <a:path w="137395" h="121546">
                  <a:moveTo>
                    <a:pt x="0" y="0"/>
                  </a:moveTo>
                  <a:lnTo>
                    <a:pt x="137395" y="0"/>
                  </a:lnTo>
                  <a:lnTo>
                    <a:pt x="0" y="1215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6" name="Shape 48">
              <a:extLst>
                <a:ext uri="{FF2B5EF4-FFF2-40B4-BE49-F238E27FC236}">
                  <a16:creationId xmlns:a16="http://schemas.microsoft.com/office/drawing/2014/main" xmlns="" id="{4AD6912C-820D-4FB9-8979-E474E2240B80}"/>
                </a:ext>
              </a:extLst>
            </p:cNvPr>
            <p:cNvSpPr/>
            <p:nvPr userDrawn="1"/>
          </p:nvSpPr>
          <p:spPr>
            <a:xfrm>
              <a:off x="4705837" y="3944549"/>
              <a:ext cx="591922" cy="585216"/>
            </a:xfrm>
            <a:custGeom>
              <a:avLst/>
              <a:gdLst/>
              <a:ahLst/>
              <a:cxnLst/>
              <a:rect l="0" t="0" r="0" b="0"/>
              <a:pathLst>
                <a:path w="591922" h="585216">
                  <a:moveTo>
                    <a:pt x="0" y="0"/>
                  </a:moveTo>
                  <a:lnTo>
                    <a:pt x="133680" y="0"/>
                  </a:lnTo>
                  <a:lnTo>
                    <a:pt x="446138" y="357759"/>
                  </a:lnTo>
                  <a:lnTo>
                    <a:pt x="446138" y="0"/>
                  </a:lnTo>
                  <a:lnTo>
                    <a:pt x="591922" y="0"/>
                  </a:lnTo>
                  <a:lnTo>
                    <a:pt x="591922" y="585216"/>
                  </a:lnTo>
                  <a:lnTo>
                    <a:pt x="468808" y="585216"/>
                  </a:lnTo>
                  <a:lnTo>
                    <a:pt x="145783" y="210299"/>
                  </a:lnTo>
                  <a:lnTo>
                    <a:pt x="145783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7" name="Shape 49">
              <a:extLst>
                <a:ext uri="{FF2B5EF4-FFF2-40B4-BE49-F238E27FC236}">
                  <a16:creationId xmlns:a16="http://schemas.microsoft.com/office/drawing/2014/main" xmlns="" id="{01FF78BA-61CB-4DFA-A48E-E0027D70B293}"/>
                </a:ext>
              </a:extLst>
            </p:cNvPr>
            <p:cNvSpPr/>
            <p:nvPr userDrawn="1"/>
          </p:nvSpPr>
          <p:spPr>
            <a:xfrm>
              <a:off x="172217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1046150" y="0"/>
                  </a:moveTo>
                  <a:lnTo>
                    <a:pt x="1046150" y="246151"/>
                  </a:lnTo>
                  <a:cubicBezTo>
                    <a:pt x="842226" y="246151"/>
                    <a:pt x="676923" y="342583"/>
                    <a:pt x="676923" y="461543"/>
                  </a:cubicBezTo>
                  <a:cubicBezTo>
                    <a:pt x="676923" y="580492"/>
                    <a:pt x="842226" y="676923"/>
                    <a:pt x="1046150" y="676923"/>
                  </a:cubicBezTo>
                  <a:lnTo>
                    <a:pt x="1046150" y="949706"/>
                  </a:lnTo>
                  <a:cubicBezTo>
                    <a:pt x="468376" y="949706"/>
                    <a:pt x="0" y="737108"/>
                    <a:pt x="0" y="474853"/>
                  </a:cubicBezTo>
                  <a:cubicBezTo>
                    <a:pt x="0" y="212598"/>
                    <a:pt x="468376" y="0"/>
                    <a:pt x="1046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sp>
          <p:nvSpPr>
            <p:cNvPr id="68" name="Shape 50">
              <a:extLst>
                <a:ext uri="{FF2B5EF4-FFF2-40B4-BE49-F238E27FC236}">
                  <a16:creationId xmlns:a16="http://schemas.microsoft.com/office/drawing/2014/main" xmlns="" id="{2BDF3D79-7EDB-4287-A230-783AD07AA044}"/>
                </a:ext>
              </a:extLst>
            </p:cNvPr>
            <p:cNvSpPr/>
            <p:nvPr userDrawn="1"/>
          </p:nvSpPr>
          <p:spPr>
            <a:xfrm>
              <a:off x="2768320" y="1360292"/>
              <a:ext cx="1046150" cy="949706"/>
            </a:xfrm>
            <a:custGeom>
              <a:avLst/>
              <a:gdLst/>
              <a:ahLst/>
              <a:cxnLst/>
              <a:rect l="0" t="0" r="0" b="0"/>
              <a:pathLst>
                <a:path w="1046150" h="949706">
                  <a:moveTo>
                    <a:pt x="0" y="0"/>
                  </a:moveTo>
                  <a:cubicBezTo>
                    <a:pt x="577774" y="0"/>
                    <a:pt x="1046150" y="212598"/>
                    <a:pt x="1046150" y="474853"/>
                  </a:cubicBezTo>
                  <a:cubicBezTo>
                    <a:pt x="1046150" y="737108"/>
                    <a:pt x="577774" y="949706"/>
                    <a:pt x="0" y="949706"/>
                  </a:cubicBezTo>
                  <a:lnTo>
                    <a:pt x="0" y="676923"/>
                  </a:lnTo>
                  <a:cubicBezTo>
                    <a:pt x="203924" y="676923"/>
                    <a:pt x="369227" y="580492"/>
                    <a:pt x="369227" y="461543"/>
                  </a:cubicBezTo>
                  <a:cubicBezTo>
                    <a:pt x="369227" y="342583"/>
                    <a:pt x="203924" y="246151"/>
                    <a:pt x="0" y="2461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D3D5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</p:grpSp>
      <p:pic>
        <p:nvPicPr>
          <p:cNvPr id="120" name="Imagen 119">
            <a:extLst>
              <a:ext uri="{FF2B5EF4-FFF2-40B4-BE49-F238E27FC236}">
                <a16:creationId xmlns:a16="http://schemas.microsoft.com/office/drawing/2014/main" xmlns="" id="{C1A85784-3209-4060-8E82-10A8D6C456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97" y="2261954"/>
            <a:ext cx="865227" cy="865227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xmlns="" id="{42C3FA4A-03A7-44A6-A527-273BBC6229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" y="1560738"/>
            <a:ext cx="707725" cy="615271"/>
          </a:xfrm>
          <a:prstGeom prst="rect">
            <a:avLst/>
          </a:prstGeom>
        </p:spPr>
      </p:pic>
      <p:sp>
        <p:nvSpPr>
          <p:cNvPr id="150" name="TextBox 3">
            <a:extLst>
              <a:ext uri="{FF2B5EF4-FFF2-40B4-BE49-F238E27FC236}">
                <a16:creationId xmlns:a16="http://schemas.microsoft.com/office/drawing/2014/main" xmlns="" id="{85A287C7-E2C3-4108-9897-14585C0F5E33}"/>
              </a:ext>
            </a:extLst>
          </p:cNvPr>
          <p:cNvSpPr txBox="1"/>
          <p:nvPr/>
        </p:nvSpPr>
        <p:spPr>
          <a:xfrm>
            <a:off x="929810" y="1022440"/>
            <a:ext cx="50826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egoe UI Black" panose="020B0A02040204020203" pitchFamily="34" charset="0"/>
              </a:rPr>
              <a:t>REGIONAL KICK-OFF CONFERENCE FOR THE UN DECADE OF OCEAN SCIENCE FOR SUSTAINABLE DEVELOPMENT 2021–2030 FOR THE TROPICAL AMERICAS AND THE CARIBBEAN REGION </a:t>
            </a:r>
          </a:p>
        </p:txBody>
      </p:sp>
    </p:spTree>
    <p:extLst>
      <p:ext uri="{BB962C8B-B14F-4D97-AF65-F5344CB8AC3E}">
        <p14:creationId xmlns:p14="http://schemas.microsoft.com/office/powerpoint/2010/main" val="2591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98">
            <a:extLst>
              <a:ext uri="{FF2B5EF4-FFF2-40B4-BE49-F238E27FC236}">
                <a16:creationId xmlns:a16="http://schemas.microsoft.com/office/drawing/2014/main" xmlns="" id="{A322B71D-0B8E-4C12-B95B-0A607AC5C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" t="1903" r="1600"/>
          <a:stretch/>
        </p:blipFill>
        <p:spPr>
          <a:xfrm>
            <a:off x="107580" y="48899"/>
            <a:ext cx="5891916" cy="28704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flipH="1">
            <a:off x="142616" y="2651216"/>
            <a:ext cx="860613" cy="261610"/>
          </a:xfrm>
          <a:prstGeom prst="rect">
            <a:avLst/>
          </a:prstGeom>
          <a:solidFill>
            <a:srgbClr val="0E6BA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11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5031303" y="2596421"/>
            <a:ext cx="860613" cy="261610"/>
          </a:xfrm>
          <a:prstGeom prst="rect">
            <a:avLst/>
          </a:prstGeom>
          <a:solidFill>
            <a:srgbClr val="0E6BA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11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1472654" y="187398"/>
            <a:ext cx="860613" cy="6001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900" dirty="0" smtClean="0"/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BREAKOUT </a:t>
            </a:r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SESSION 1</a:t>
            </a:r>
            <a:endParaRPr lang="es-ES" sz="1100" dirty="0" smtClean="0"/>
          </a:p>
          <a:p>
            <a:endParaRPr lang="es-ES" sz="3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CuadroTexto 10"/>
          <p:cNvSpPr txBox="1"/>
          <p:nvPr/>
        </p:nvSpPr>
        <p:spPr>
          <a:xfrm flipH="1">
            <a:off x="1472654" y="818340"/>
            <a:ext cx="860613" cy="6001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900" dirty="0" smtClean="0"/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BREAKOUT </a:t>
            </a:r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SESSION 2</a:t>
            </a:r>
            <a:endParaRPr lang="es-ES" sz="1100" dirty="0" smtClean="0"/>
          </a:p>
          <a:p>
            <a:endParaRPr lang="es-ES" sz="3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CuadroTexto 11"/>
          <p:cNvSpPr txBox="1"/>
          <p:nvPr/>
        </p:nvSpPr>
        <p:spPr>
          <a:xfrm flipH="1">
            <a:off x="1462390" y="1445699"/>
            <a:ext cx="860613" cy="6001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900" dirty="0" smtClean="0"/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BREAKOUT </a:t>
            </a:r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SESSION 3</a:t>
            </a:r>
            <a:endParaRPr lang="es-ES" sz="1100" dirty="0" smtClean="0"/>
          </a:p>
          <a:p>
            <a:endParaRPr lang="es-ES" sz="3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CuadroTexto 12"/>
          <p:cNvSpPr txBox="1"/>
          <p:nvPr/>
        </p:nvSpPr>
        <p:spPr>
          <a:xfrm flipH="1">
            <a:off x="3840151" y="48899"/>
            <a:ext cx="860613" cy="6001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900" dirty="0" smtClean="0"/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BREAKOUT </a:t>
            </a:r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SESSION 1</a:t>
            </a:r>
            <a:endParaRPr lang="es-ES" sz="1100" dirty="0" smtClean="0"/>
          </a:p>
          <a:p>
            <a:endParaRPr lang="es-ES" sz="3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CuadroTexto 13"/>
          <p:cNvSpPr txBox="1"/>
          <p:nvPr/>
        </p:nvSpPr>
        <p:spPr>
          <a:xfrm flipH="1">
            <a:off x="3840151" y="751925"/>
            <a:ext cx="860613" cy="6001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900" dirty="0" smtClean="0"/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BREAKOUT </a:t>
            </a:r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SESSION 2</a:t>
            </a:r>
            <a:endParaRPr lang="es-ES" sz="1100" dirty="0" smtClean="0"/>
          </a:p>
          <a:p>
            <a:endParaRPr lang="es-ES" sz="3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CuadroTexto 14"/>
          <p:cNvSpPr txBox="1"/>
          <p:nvPr/>
        </p:nvSpPr>
        <p:spPr>
          <a:xfrm flipH="1">
            <a:off x="3840964" y="1454951"/>
            <a:ext cx="860613" cy="6001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900" dirty="0" smtClean="0"/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BREAKOUT </a:t>
            </a:r>
          </a:p>
          <a:p>
            <a:r>
              <a:rPr lang="es-ES" sz="1050" b="1" dirty="0" smtClean="0">
                <a:ea typeface="Amiri" panose="00000500000000000000" pitchFamily="2" charset="-78"/>
                <a:cs typeface="Amiri" panose="00000500000000000000" pitchFamily="2" charset="-78"/>
              </a:rPr>
              <a:t>SESSION 3</a:t>
            </a:r>
            <a:endParaRPr lang="es-ES" sz="1100" dirty="0" smtClean="0"/>
          </a:p>
          <a:p>
            <a:endParaRPr lang="es-ES" sz="300" b="1" dirty="0" smtClean="0"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2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88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7B2C3084-523D-47B1-A77A-7748EF5DB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CO" dirty="0"/>
              <a:t>Edgard Cabrera </a:t>
            </a:r>
          </a:p>
          <a:p>
            <a:pPr algn="ctr"/>
            <a:r>
              <a:rPr lang="es-CO" dirty="0" err="1"/>
              <a:t>Member</a:t>
            </a:r>
            <a:r>
              <a:rPr lang="es-CO" dirty="0"/>
              <a:t> Regional </a:t>
            </a:r>
            <a:r>
              <a:rPr lang="es-CO" dirty="0" err="1"/>
              <a:t>Planning</a:t>
            </a:r>
            <a:r>
              <a:rPr lang="es-CO" dirty="0"/>
              <a:t> </a:t>
            </a:r>
            <a:r>
              <a:rPr lang="es-CO" dirty="0" err="1"/>
              <a:t>Group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0BA1B8-3631-41D6-A17C-C3F80DDC94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CO" dirty="0" err="1"/>
              <a:t>Breakout</a:t>
            </a:r>
            <a:r>
              <a:rPr lang="es-CO" dirty="0"/>
              <a:t> </a:t>
            </a:r>
            <a:r>
              <a:rPr lang="es-CO" dirty="0" err="1" smtClean="0"/>
              <a:t>Session</a:t>
            </a:r>
            <a:r>
              <a:rPr lang="es-CO" dirty="0" smtClean="0"/>
              <a:t> </a:t>
            </a:r>
            <a:r>
              <a:rPr lang="es-CO" dirty="0" err="1" smtClean="0"/>
              <a:t>Introduction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89" y="1945279"/>
            <a:ext cx="873508" cy="9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86EA1CD-C6CE-4679-B67C-40BBF828D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Introduction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Breakout</a:t>
            </a:r>
            <a:r>
              <a:rPr lang="es-CO" dirty="0"/>
              <a:t> </a:t>
            </a:r>
            <a:r>
              <a:rPr lang="es-CO" dirty="0" err="1"/>
              <a:t>Sessions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555453-B54F-48ED-B991-2B34988424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CO" dirty="0"/>
          </a:p>
          <a:p>
            <a:r>
              <a:rPr lang="es-CO" dirty="0" err="1"/>
              <a:t>Three</a:t>
            </a:r>
            <a:r>
              <a:rPr lang="es-CO" dirty="0"/>
              <a:t> </a:t>
            </a:r>
            <a:r>
              <a:rPr lang="es-CO" dirty="0" err="1"/>
              <a:t>themed</a:t>
            </a:r>
            <a:r>
              <a:rPr lang="es-CO" dirty="0"/>
              <a:t> </a:t>
            </a:r>
            <a:r>
              <a:rPr lang="es-CO" dirty="0" err="1"/>
              <a:t>sessions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address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ten </a:t>
            </a:r>
            <a:r>
              <a:rPr lang="es-CO" dirty="0" err="1"/>
              <a:t>Ocean</a:t>
            </a:r>
            <a:r>
              <a:rPr lang="es-CO" dirty="0"/>
              <a:t> </a:t>
            </a:r>
            <a:r>
              <a:rPr lang="es-CO" dirty="0" err="1"/>
              <a:t>Decade</a:t>
            </a:r>
            <a:r>
              <a:rPr lang="es-CO" dirty="0"/>
              <a:t> </a:t>
            </a:r>
            <a:r>
              <a:rPr lang="es-CO" dirty="0" err="1"/>
              <a:t>Challenges</a:t>
            </a:r>
            <a:endParaRPr lang="es-CO" dirty="0"/>
          </a:p>
          <a:p>
            <a:endParaRPr lang="es-CO" dirty="0"/>
          </a:p>
          <a:p>
            <a:pPr marL="228600" indent="-228600">
              <a:buFont typeface="+mj-lt"/>
              <a:buAutoNum type="arabicPeriod"/>
            </a:pPr>
            <a:r>
              <a:rPr lang="es-CO" dirty="0" err="1"/>
              <a:t>Knowledge</a:t>
            </a:r>
            <a:r>
              <a:rPr lang="es-CO" dirty="0"/>
              <a:t> and </a:t>
            </a:r>
            <a:r>
              <a:rPr lang="es-CO" dirty="0" err="1"/>
              <a:t>Solutions</a:t>
            </a:r>
            <a:endParaRPr lang="es-CO" dirty="0"/>
          </a:p>
          <a:p>
            <a:pPr marL="228600" indent="-228600">
              <a:buFont typeface="+mj-lt"/>
              <a:buAutoNum type="arabicPeriod"/>
            </a:pPr>
            <a:r>
              <a:rPr lang="es-CO" dirty="0" err="1"/>
              <a:t>Essential</a:t>
            </a:r>
            <a:r>
              <a:rPr lang="es-CO" dirty="0"/>
              <a:t> </a:t>
            </a:r>
            <a:r>
              <a:rPr lang="es-CO" dirty="0" err="1"/>
              <a:t>Infrastructure</a:t>
            </a:r>
            <a:endParaRPr lang="es-CO" dirty="0"/>
          </a:p>
          <a:p>
            <a:pPr marL="228600" indent="-228600">
              <a:buFont typeface="+mj-lt"/>
              <a:buAutoNum type="arabicPeriod"/>
            </a:pPr>
            <a:r>
              <a:rPr lang="es-CO" dirty="0" err="1"/>
              <a:t>Foundational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77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86EA1CD-C6CE-4679-B67C-40BBF828D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Introduction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Breakout</a:t>
            </a:r>
            <a:r>
              <a:rPr lang="es-CO" dirty="0"/>
              <a:t> </a:t>
            </a:r>
            <a:r>
              <a:rPr lang="es-CO" dirty="0" err="1"/>
              <a:t>Sessions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555453-B54F-48ED-B991-2B34988424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endParaRPr lang="es-CO" dirty="0"/>
          </a:p>
          <a:p>
            <a:r>
              <a:rPr lang="es-CO" b="1" dirty="0" smtClean="0"/>
              <a:t>BoS-1 </a:t>
            </a:r>
            <a:r>
              <a:rPr lang="es-CO" b="1" dirty="0" err="1" smtClean="0"/>
              <a:t>Knowledge</a:t>
            </a:r>
            <a:r>
              <a:rPr lang="es-CO" b="1" dirty="0" smtClean="0"/>
              <a:t> and </a:t>
            </a:r>
            <a:r>
              <a:rPr lang="es-CO" b="1" dirty="0" err="1" smtClean="0"/>
              <a:t>Solutions</a:t>
            </a:r>
            <a:endParaRPr lang="es-CO" b="1" dirty="0" smtClean="0"/>
          </a:p>
          <a:p>
            <a:endParaRPr lang="es-CO" b="1" dirty="0" smtClean="0"/>
          </a:p>
          <a:p>
            <a:r>
              <a:rPr lang="en-US" dirty="0"/>
              <a:t>Challenge 1 Understand and beat marine pollution</a:t>
            </a:r>
          </a:p>
          <a:p>
            <a:r>
              <a:rPr lang="en-US" dirty="0"/>
              <a:t>Challenge 2 Multiple stressors on ecosystems</a:t>
            </a:r>
          </a:p>
          <a:p>
            <a:r>
              <a:rPr lang="en-US" dirty="0"/>
              <a:t>Challenge 3 Sustainably feed the global population</a:t>
            </a:r>
          </a:p>
          <a:p>
            <a:r>
              <a:rPr lang="en-US" dirty="0"/>
              <a:t>Challenge 4 Develop a sustainable and equitable ocean economy</a:t>
            </a:r>
          </a:p>
          <a:p>
            <a:r>
              <a:rPr lang="en-US" dirty="0"/>
              <a:t>Challenge 5 Ocean-climate nexus</a:t>
            </a:r>
          </a:p>
          <a:p>
            <a:r>
              <a:rPr lang="en-US" dirty="0"/>
              <a:t>Regional Working Groups: Clean Ocean – Healthy Ocean – Productive Ocean </a:t>
            </a:r>
          </a:p>
          <a:p>
            <a:endParaRPr lang="en-U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00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86EA1CD-C6CE-4679-B67C-40BBF828D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Introduction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Breakout</a:t>
            </a:r>
            <a:r>
              <a:rPr lang="es-CO" dirty="0"/>
              <a:t> </a:t>
            </a:r>
            <a:r>
              <a:rPr lang="es-CO" dirty="0" err="1"/>
              <a:t>Sessions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555453-B54F-48ED-B991-2B34988424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endParaRPr lang="en-US" dirty="0"/>
          </a:p>
          <a:p>
            <a:r>
              <a:rPr lang="en-US" b="1" dirty="0" smtClean="0"/>
              <a:t>BoS-2</a:t>
            </a:r>
            <a:r>
              <a:rPr lang="en-US" b="1" dirty="0"/>
              <a:t>.	Essential Infrastructure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/>
              <a:t>Challenge 6 Increase community resilience to ocean hazards</a:t>
            </a:r>
          </a:p>
          <a:p>
            <a:r>
              <a:rPr lang="en-US" dirty="0"/>
              <a:t>Challenge 7 Expand the Global Ocean Observing System</a:t>
            </a:r>
          </a:p>
          <a:p>
            <a:r>
              <a:rPr lang="en-US" dirty="0"/>
              <a:t>Challenge 8 Create a digital representation of the Ocean</a:t>
            </a:r>
          </a:p>
          <a:p>
            <a:r>
              <a:rPr lang="en-US" dirty="0"/>
              <a:t>Regional Working Groups: Safe Ocean – Transparent and Accessible Ocean – Predicted   Ocean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85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86EA1CD-C6CE-4679-B67C-40BBF828D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Introduction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Breakout</a:t>
            </a:r>
            <a:r>
              <a:rPr lang="es-CO" dirty="0"/>
              <a:t> </a:t>
            </a:r>
            <a:r>
              <a:rPr lang="es-CO" dirty="0" err="1"/>
              <a:t>Sessions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555453-B54F-48ED-B991-2B34988424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endParaRPr lang="en-US" dirty="0"/>
          </a:p>
          <a:p>
            <a:r>
              <a:rPr lang="en-US" b="1" dirty="0" smtClean="0"/>
              <a:t>BoS-3</a:t>
            </a:r>
            <a:r>
              <a:rPr lang="en-US" b="1" dirty="0"/>
              <a:t>.	</a:t>
            </a:r>
            <a:r>
              <a:rPr lang="en-US" b="1"/>
              <a:t>Foundational </a:t>
            </a:r>
            <a:endParaRPr lang="en-US" b="1" smtClean="0"/>
          </a:p>
          <a:p>
            <a:endParaRPr lang="en-US" b="1" dirty="0"/>
          </a:p>
          <a:p>
            <a:r>
              <a:rPr lang="en-US" dirty="0"/>
              <a:t>Challenge 9 Skills, knowledge and technology for all</a:t>
            </a:r>
          </a:p>
          <a:p>
            <a:r>
              <a:rPr lang="en-US" dirty="0"/>
              <a:t>Challenge 10 Change humanity’s relationship with the ocean</a:t>
            </a:r>
          </a:p>
          <a:p>
            <a:r>
              <a:rPr lang="en-US" dirty="0"/>
              <a:t>Regional Working Groups: Cross cutting – Capacity Development Inspiring Ocean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86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432097E4-ADDE-4058-ABC3-4F96408F5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Breakout</a:t>
            </a:r>
            <a:r>
              <a:rPr lang="es-CO" dirty="0"/>
              <a:t> </a:t>
            </a:r>
            <a:r>
              <a:rPr lang="es-CO" dirty="0" err="1"/>
              <a:t>Session</a:t>
            </a:r>
            <a:r>
              <a:rPr lang="es-CO" dirty="0"/>
              <a:t> 1 – </a:t>
            </a:r>
            <a:r>
              <a:rPr lang="es-CO" dirty="0" err="1"/>
              <a:t>Knowledge</a:t>
            </a:r>
            <a:r>
              <a:rPr lang="es-CO" dirty="0"/>
              <a:t> and </a:t>
            </a:r>
            <a:r>
              <a:rPr lang="es-CO" dirty="0" err="1"/>
              <a:t>Solutions</a:t>
            </a:r>
            <a:endParaRPr lang="es-CO" dirty="0"/>
          </a:p>
        </p:txBody>
      </p:sp>
      <p:pic>
        <p:nvPicPr>
          <p:cNvPr id="9" name="Gráfico 8" descr="Onda estrutura de tópicos">
            <a:extLst>
              <a:ext uri="{FF2B5EF4-FFF2-40B4-BE49-F238E27FC236}">
                <a16:creationId xmlns:a16="http://schemas.microsoft.com/office/drawing/2014/main" xmlns="" id="{C8C09D41-A42D-4736-9615-AB2FEE7C7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6" y="2173502"/>
            <a:ext cx="138065" cy="138065"/>
          </a:xfrm>
          <a:prstGeom prst="rect">
            <a:avLst/>
          </a:prstGeom>
        </p:spPr>
      </p:pic>
      <p:pic>
        <p:nvPicPr>
          <p:cNvPr id="11" name="Gráfico 10" descr="Onda estrutura de tópicos">
            <a:extLst>
              <a:ext uri="{FF2B5EF4-FFF2-40B4-BE49-F238E27FC236}">
                <a16:creationId xmlns:a16="http://schemas.microsoft.com/office/drawing/2014/main" xmlns="" id="{468D0D8A-8AE3-4883-B4AD-9562E7D5B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7" y="543114"/>
            <a:ext cx="138065" cy="138065"/>
          </a:xfrm>
          <a:prstGeom prst="rect">
            <a:avLst/>
          </a:prstGeom>
        </p:spPr>
      </p:pic>
      <p:graphicFrame>
        <p:nvGraphicFramePr>
          <p:cNvPr id="14" name="Tabela 14">
            <a:extLst>
              <a:ext uri="{FF2B5EF4-FFF2-40B4-BE49-F238E27FC236}">
                <a16:creationId xmlns:a16="http://schemas.microsoft.com/office/drawing/2014/main" xmlns="" id="{60FF1484-4C3B-4D83-950E-278DBE218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38918"/>
              </p:ext>
            </p:extLst>
          </p:nvPr>
        </p:nvGraphicFramePr>
        <p:xfrm>
          <a:off x="104653" y="455174"/>
          <a:ext cx="5883518" cy="242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24">
                  <a:extLst>
                    <a:ext uri="{9D8B030D-6E8A-4147-A177-3AD203B41FA5}">
                      <a16:colId xmlns:a16="http://schemas.microsoft.com/office/drawing/2014/main" xmlns="" val="215318253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xmlns="" val="2590346780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xmlns="" val="1391875454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xmlns="" val="4006418969"/>
                    </a:ext>
                  </a:extLst>
                </a:gridCol>
              </a:tblGrid>
              <a:tr h="339956">
                <a:tc>
                  <a:txBody>
                    <a:bodyPr/>
                    <a:lstStyle/>
                    <a:p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Objectives</a:t>
                      </a: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  <a:endParaRPr lang="pt-BR" sz="1200" b="0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Clean</a:t>
                      </a: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</a:t>
                      </a:r>
                      <a:endParaRPr lang="es-CO" sz="12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Healthy</a:t>
                      </a: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</a:t>
                      </a:r>
                      <a:endParaRPr lang="es-CO" sz="12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Productive </a:t>
                      </a:r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</a:t>
                      </a:r>
                      <a:endParaRPr lang="es-CO" sz="12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408717"/>
                  </a:ext>
                </a:extLst>
              </a:tr>
              <a:tr h="675860">
                <a:tc>
                  <a:txBody>
                    <a:bodyPr/>
                    <a:lstStyle/>
                    <a:p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Leaders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Francisco Arias</a:t>
                      </a:r>
                    </a:p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Alejandro Acosta </a:t>
                      </a:r>
                    </a:p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Christopher </a:t>
                      </a:r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Corbin</a:t>
                      </a:r>
                      <a:endParaRPr lang="es-CO" sz="12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539943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 marL="0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Rapporteur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82563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Fadilah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Ali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036726"/>
                  </a:ext>
                </a:extLst>
              </a:tr>
              <a:tr h="1007388">
                <a:tc>
                  <a:txBody>
                    <a:bodyPr/>
                    <a:lstStyle/>
                    <a:p>
                      <a:pPr marL="0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Tables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pt-BR" sz="1200" b="0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TAC </a:t>
                      </a: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Pollutants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Observatory</a:t>
                      </a:r>
                      <a:endParaRPr lang="pt-BR" sz="12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TAC Understanding multiple stressor effects</a:t>
                      </a:r>
                    </a:p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TAC Fisheries/Tourism/ Sustainable Development</a:t>
                      </a:r>
                      <a:endParaRPr lang="pt-BR" sz="12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pt-BR" sz="12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976305"/>
                  </a:ext>
                </a:extLst>
              </a:tr>
            </a:tbl>
          </a:graphicData>
        </a:graphic>
      </p:graphicFrame>
      <p:pic>
        <p:nvPicPr>
          <p:cNvPr id="17" name="Gráfico 16" descr="Onda estrutura de tópicos">
            <a:extLst>
              <a:ext uri="{FF2B5EF4-FFF2-40B4-BE49-F238E27FC236}">
                <a16:creationId xmlns:a16="http://schemas.microsoft.com/office/drawing/2014/main" xmlns="" id="{7DE55996-81F3-4EB2-B4F9-1BFF457C1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73079" y="543114"/>
            <a:ext cx="138065" cy="138065"/>
          </a:xfrm>
          <a:prstGeom prst="rect">
            <a:avLst/>
          </a:prstGeom>
        </p:spPr>
      </p:pic>
      <p:pic>
        <p:nvPicPr>
          <p:cNvPr id="18" name="Gráfico 17" descr="Onda estrutura de tópicos">
            <a:extLst>
              <a:ext uri="{FF2B5EF4-FFF2-40B4-BE49-F238E27FC236}">
                <a16:creationId xmlns:a16="http://schemas.microsoft.com/office/drawing/2014/main" xmlns="" id="{1A38A7D9-2F6A-4413-A1C5-CA6E882FA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84119" y="543114"/>
            <a:ext cx="138065" cy="138065"/>
          </a:xfrm>
          <a:prstGeom prst="rect">
            <a:avLst/>
          </a:prstGeom>
        </p:spPr>
      </p:pic>
      <p:pic>
        <p:nvPicPr>
          <p:cNvPr id="19" name="Gráfico 18" descr="Onda estrutura de tópicos">
            <a:extLst>
              <a:ext uri="{FF2B5EF4-FFF2-40B4-BE49-F238E27FC236}">
                <a16:creationId xmlns:a16="http://schemas.microsoft.com/office/drawing/2014/main" xmlns="" id="{E8CE4D07-8216-4927-9C2D-13C494FF0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6" y="1235706"/>
            <a:ext cx="138065" cy="138065"/>
          </a:xfrm>
          <a:prstGeom prst="rect">
            <a:avLst/>
          </a:prstGeom>
        </p:spPr>
      </p:pic>
      <p:pic>
        <p:nvPicPr>
          <p:cNvPr id="20" name="Gráfico 19" descr="Onda estrutura de tópicos">
            <a:extLst>
              <a:ext uri="{FF2B5EF4-FFF2-40B4-BE49-F238E27FC236}">
                <a16:creationId xmlns:a16="http://schemas.microsoft.com/office/drawing/2014/main" xmlns="" id="{B57A7C76-1C48-44F2-94F7-9E04DEF30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6" y="863917"/>
            <a:ext cx="138065" cy="138065"/>
          </a:xfrm>
          <a:prstGeom prst="rect">
            <a:avLst/>
          </a:prstGeom>
        </p:spPr>
      </p:pic>
      <p:pic>
        <p:nvPicPr>
          <p:cNvPr id="21" name="Gráfico 20" descr="Onda estrutura de tópicos">
            <a:extLst>
              <a:ext uri="{FF2B5EF4-FFF2-40B4-BE49-F238E27FC236}">
                <a16:creationId xmlns:a16="http://schemas.microsoft.com/office/drawing/2014/main" xmlns="" id="{40BF9C1F-2DD3-413C-AC10-6503BD209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6" y="1040246"/>
            <a:ext cx="138065" cy="138065"/>
          </a:xfrm>
          <a:prstGeom prst="rect">
            <a:avLst/>
          </a:prstGeom>
        </p:spPr>
      </p:pic>
      <p:pic>
        <p:nvPicPr>
          <p:cNvPr id="22" name="Gráfico 21" descr="Onda estrutura de tópicos">
            <a:extLst>
              <a:ext uri="{FF2B5EF4-FFF2-40B4-BE49-F238E27FC236}">
                <a16:creationId xmlns:a16="http://schemas.microsoft.com/office/drawing/2014/main" xmlns="" id="{20015899-6B53-494A-8F07-8FE2B2D7D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7" y="1911711"/>
            <a:ext cx="138065" cy="138065"/>
          </a:xfrm>
          <a:prstGeom prst="rect">
            <a:avLst/>
          </a:prstGeom>
        </p:spPr>
      </p:pic>
      <p:pic>
        <p:nvPicPr>
          <p:cNvPr id="23" name="Gráfico 22" descr="Onda estrutura de tópicos">
            <a:extLst>
              <a:ext uri="{FF2B5EF4-FFF2-40B4-BE49-F238E27FC236}">
                <a16:creationId xmlns:a16="http://schemas.microsoft.com/office/drawing/2014/main" xmlns="" id="{D45B1824-18A8-4AFA-92B0-9858A572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6" y="1572433"/>
            <a:ext cx="138065" cy="138065"/>
          </a:xfrm>
          <a:prstGeom prst="rect">
            <a:avLst/>
          </a:prstGeom>
        </p:spPr>
      </p:pic>
      <p:pic>
        <p:nvPicPr>
          <p:cNvPr id="15" name="Gráfico 14" descr="Onda estrutura de tópicos">
            <a:extLst>
              <a:ext uri="{FF2B5EF4-FFF2-40B4-BE49-F238E27FC236}">
                <a16:creationId xmlns:a16="http://schemas.microsoft.com/office/drawing/2014/main" xmlns="" id="{9D1B5445-58F2-4F25-B5C8-9592D6170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6" y="2435294"/>
            <a:ext cx="138065" cy="1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432097E4-ADDE-4058-ABC3-4F96408F5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Breakout</a:t>
            </a:r>
            <a:r>
              <a:rPr lang="fr-FR" dirty="0"/>
              <a:t> Session- 2 - Essential Infrastructure</a:t>
            </a:r>
            <a:endParaRPr lang="es-CO" dirty="0"/>
          </a:p>
        </p:txBody>
      </p:sp>
      <p:pic>
        <p:nvPicPr>
          <p:cNvPr id="9" name="Gráfico 8" descr="Onda estrutura de tópicos">
            <a:extLst>
              <a:ext uri="{FF2B5EF4-FFF2-40B4-BE49-F238E27FC236}">
                <a16:creationId xmlns:a16="http://schemas.microsoft.com/office/drawing/2014/main" xmlns="" id="{C8C09D41-A42D-4736-9615-AB2FEE7C7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2692" y="1858069"/>
            <a:ext cx="138065" cy="138065"/>
          </a:xfrm>
          <a:prstGeom prst="rect">
            <a:avLst/>
          </a:prstGeom>
        </p:spPr>
      </p:pic>
      <p:pic>
        <p:nvPicPr>
          <p:cNvPr id="11" name="Gráfico 10" descr="Onda estrutura de tópicos">
            <a:extLst>
              <a:ext uri="{FF2B5EF4-FFF2-40B4-BE49-F238E27FC236}">
                <a16:creationId xmlns:a16="http://schemas.microsoft.com/office/drawing/2014/main" xmlns="" id="{468D0D8A-8AE3-4883-B4AD-9562E7D5B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2" y="531273"/>
            <a:ext cx="138065" cy="138065"/>
          </a:xfrm>
          <a:prstGeom prst="rect">
            <a:avLst/>
          </a:prstGeom>
        </p:spPr>
      </p:pic>
      <p:graphicFrame>
        <p:nvGraphicFramePr>
          <p:cNvPr id="14" name="Tabela 14">
            <a:extLst>
              <a:ext uri="{FF2B5EF4-FFF2-40B4-BE49-F238E27FC236}">
                <a16:creationId xmlns:a16="http://schemas.microsoft.com/office/drawing/2014/main" xmlns="" id="{60FF1484-4C3B-4D83-950E-278DBE218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69248"/>
              </p:ext>
            </p:extLst>
          </p:nvPr>
        </p:nvGraphicFramePr>
        <p:xfrm>
          <a:off x="104653" y="455174"/>
          <a:ext cx="5883518" cy="240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24">
                  <a:extLst>
                    <a:ext uri="{9D8B030D-6E8A-4147-A177-3AD203B41FA5}">
                      <a16:colId xmlns:a16="http://schemas.microsoft.com/office/drawing/2014/main" xmlns="" val="215318253"/>
                    </a:ext>
                  </a:extLst>
                </a:gridCol>
                <a:gridCol w="2472856">
                  <a:extLst>
                    <a:ext uri="{9D8B030D-6E8A-4147-A177-3AD203B41FA5}">
                      <a16:colId xmlns:a16="http://schemas.microsoft.com/office/drawing/2014/main" xmlns="" val="2590346780"/>
                    </a:ext>
                  </a:extLst>
                </a:gridCol>
                <a:gridCol w="1256306">
                  <a:extLst>
                    <a:ext uri="{9D8B030D-6E8A-4147-A177-3AD203B41FA5}">
                      <a16:colId xmlns:a16="http://schemas.microsoft.com/office/drawing/2014/main" xmlns="" val="1163729430"/>
                    </a:ext>
                  </a:extLst>
                </a:gridCol>
                <a:gridCol w="1177632">
                  <a:extLst>
                    <a:ext uri="{9D8B030D-6E8A-4147-A177-3AD203B41FA5}">
                      <a16:colId xmlns:a16="http://schemas.microsoft.com/office/drawing/2014/main" xmlns="" val="2417317721"/>
                    </a:ext>
                  </a:extLst>
                </a:gridCol>
              </a:tblGrid>
              <a:tr h="322104">
                <a:tc>
                  <a:txBody>
                    <a:bodyPr/>
                    <a:lstStyle/>
                    <a:p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Objectives</a:t>
                      </a: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  <a:endParaRPr lang="pt-BR" sz="1200" b="0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  <a:tabLst>
                          <a:tab pos="2417763" algn="l"/>
                        </a:tabLst>
                      </a:pPr>
                      <a:r>
                        <a:rPr lang="es-CO" sz="105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Transparent</a:t>
                      </a:r>
                      <a:r>
                        <a:rPr lang="es-CO" sz="105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s-CO" sz="105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Accessible</a:t>
                      </a:r>
                      <a:r>
                        <a:rPr lang="es-CO" sz="105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</a:t>
                      </a:r>
                      <a:endParaRPr lang="es-CO" sz="105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05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Predicted</a:t>
                      </a:r>
                      <a:r>
                        <a:rPr lang="es-CO" sz="105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</a:t>
                      </a:r>
                      <a:endParaRPr lang="pt-BR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05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Safe</a:t>
                      </a:r>
                      <a:r>
                        <a:rPr lang="es-CO" sz="105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</a:t>
                      </a:r>
                      <a:endParaRPr lang="es-CO" sz="105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408717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Leaders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 baseline="0" dirty="0" smtClean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Christa von </a:t>
                      </a:r>
                      <a:r>
                        <a:rPr lang="en-US" sz="1100" b="0" kern="1200" baseline="0" dirty="0" err="1" smtClean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Hillebrandt</a:t>
                      </a:r>
                      <a:r>
                        <a:rPr lang="en-US" sz="1100" b="0" kern="1200" baseline="0" dirty="0" smtClean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-Andrade</a:t>
                      </a:r>
                    </a:p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100" b="0" kern="1200" baseline="0" dirty="0" smtClean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Albert </a:t>
                      </a:r>
                      <a:r>
                        <a:rPr lang="es-CO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Martis</a:t>
                      </a:r>
                      <a:endParaRPr lang="es-CO" sz="11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Julio Morell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Douglas Wilson</a:t>
                      </a:r>
                    </a:p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pt-BR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Tom </a:t>
                      </a:r>
                      <a:r>
                        <a:rPr lang="pt-BR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Cuff</a:t>
                      </a:r>
                      <a:endParaRPr lang="pt-BR" sz="11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539943"/>
                  </a:ext>
                </a:extLst>
              </a:tr>
              <a:tr h="332005">
                <a:tc>
                  <a:txBody>
                    <a:bodyPr/>
                    <a:lstStyle/>
                    <a:p>
                      <a:pPr marL="0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Rapporteur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Azra</a:t>
                      </a:r>
                      <a:r>
                        <a:rPr lang="pt-BR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Blythe-Mallett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2563" indent="0"/>
                      <a:r>
                        <a:rPr lang="pt-BR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Carlos Torres </a:t>
                      </a:r>
                      <a:r>
                        <a:rPr lang="pt-BR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Navarrete</a:t>
                      </a:r>
                      <a:endParaRPr lang="pt-BR" sz="11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036726"/>
                  </a:ext>
                </a:extLst>
              </a:tr>
              <a:tr h="1007388">
                <a:tc>
                  <a:txBody>
                    <a:bodyPr/>
                    <a:lstStyle/>
                    <a:p>
                      <a:pPr marL="0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Tables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pt-BR" sz="1200" b="0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An Ocean Observing System for the TAC Region</a:t>
                      </a: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Implementation of TAC Regional Modelling and Forecasting Systems</a:t>
                      </a: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Impact based Early </a:t>
                      </a:r>
                      <a:r>
                        <a:rPr lang="en-US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Warning Systems and Services for the TAC Region</a:t>
                      </a: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Supporting Data and Information Management, Access and Delivery Systems for TAC / climate Digital Twins for the coastal ocean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976305"/>
                  </a:ext>
                </a:extLst>
              </a:tr>
            </a:tbl>
          </a:graphicData>
        </a:graphic>
      </p:graphicFrame>
      <p:pic>
        <p:nvPicPr>
          <p:cNvPr id="17" name="Gráfico 16" descr="Onda estrutura de tópicos">
            <a:extLst>
              <a:ext uri="{FF2B5EF4-FFF2-40B4-BE49-F238E27FC236}">
                <a16:creationId xmlns:a16="http://schemas.microsoft.com/office/drawing/2014/main" xmlns="" id="{7DE55996-81F3-4EB2-B4F9-1BFF457C1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61950" y="512211"/>
            <a:ext cx="138065" cy="138065"/>
          </a:xfrm>
          <a:prstGeom prst="rect">
            <a:avLst/>
          </a:prstGeom>
        </p:spPr>
      </p:pic>
      <p:pic>
        <p:nvPicPr>
          <p:cNvPr id="18" name="Gráfico 17" descr="Onda estrutura de tópicos">
            <a:extLst>
              <a:ext uri="{FF2B5EF4-FFF2-40B4-BE49-F238E27FC236}">
                <a16:creationId xmlns:a16="http://schemas.microsoft.com/office/drawing/2014/main" xmlns="" id="{1A38A7D9-2F6A-4413-A1C5-CA6E882FA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59411" y="523322"/>
            <a:ext cx="138065" cy="138065"/>
          </a:xfrm>
          <a:prstGeom prst="rect">
            <a:avLst/>
          </a:prstGeom>
        </p:spPr>
      </p:pic>
      <p:pic>
        <p:nvPicPr>
          <p:cNvPr id="20" name="Gráfico 19" descr="Onda estrutura de tópicos">
            <a:extLst>
              <a:ext uri="{FF2B5EF4-FFF2-40B4-BE49-F238E27FC236}">
                <a16:creationId xmlns:a16="http://schemas.microsoft.com/office/drawing/2014/main" xmlns="" id="{B57A7C76-1C48-44F2-94F7-9E04DEF30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7" y="1005239"/>
            <a:ext cx="138065" cy="138065"/>
          </a:xfrm>
          <a:prstGeom prst="rect">
            <a:avLst/>
          </a:prstGeom>
        </p:spPr>
      </p:pic>
      <p:pic>
        <p:nvPicPr>
          <p:cNvPr id="21" name="Gráfico 20" descr="Onda estrutura de tópicos">
            <a:extLst>
              <a:ext uri="{FF2B5EF4-FFF2-40B4-BE49-F238E27FC236}">
                <a16:creationId xmlns:a16="http://schemas.microsoft.com/office/drawing/2014/main" xmlns="" id="{40BF9C1F-2DD3-413C-AC10-6503BD209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0015" y="857775"/>
            <a:ext cx="138065" cy="138065"/>
          </a:xfrm>
          <a:prstGeom prst="rect">
            <a:avLst/>
          </a:prstGeom>
        </p:spPr>
      </p:pic>
      <p:pic>
        <p:nvPicPr>
          <p:cNvPr id="22" name="Gráfico 21" descr="Onda estrutura de tópicos">
            <a:extLst>
              <a:ext uri="{FF2B5EF4-FFF2-40B4-BE49-F238E27FC236}">
                <a16:creationId xmlns:a16="http://schemas.microsoft.com/office/drawing/2014/main" xmlns="" id="{20015899-6B53-494A-8F07-8FE2B2D7D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0" y="1183128"/>
            <a:ext cx="138065" cy="138065"/>
          </a:xfrm>
          <a:prstGeom prst="rect">
            <a:avLst/>
          </a:prstGeom>
        </p:spPr>
      </p:pic>
      <p:pic>
        <p:nvPicPr>
          <p:cNvPr id="23" name="Gráfico 22" descr="Onda estrutura de tópicos">
            <a:extLst>
              <a:ext uri="{FF2B5EF4-FFF2-40B4-BE49-F238E27FC236}">
                <a16:creationId xmlns:a16="http://schemas.microsoft.com/office/drawing/2014/main" xmlns="" id="{D45B1824-18A8-4AFA-92B0-9858A572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5" y="836615"/>
            <a:ext cx="138065" cy="138065"/>
          </a:xfrm>
          <a:prstGeom prst="rect">
            <a:avLst/>
          </a:prstGeom>
        </p:spPr>
      </p:pic>
      <p:pic>
        <p:nvPicPr>
          <p:cNvPr id="15" name="Gráfico 14" descr="Onda estrutura de tópicos">
            <a:extLst>
              <a:ext uri="{FF2B5EF4-FFF2-40B4-BE49-F238E27FC236}">
                <a16:creationId xmlns:a16="http://schemas.microsoft.com/office/drawing/2014/main" xmlns="" id="{9D1B5445-58F2-4F25-B5C8-9592D6170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0" y="1468667"/>
            <a:ext cx="138065" cy="138065"/>
          </a:xfrm>
          <a:prstGeom prst="rect">
            <a:avLst/>
          </a:prstGeom>
        </p:spPr>
      </p:pic>
      <p:pic>
        <p:nvPicPr>
          <p:cNvPr id="24" name="Gráfico 23" descr="Onda estrutura de tópicos">
            <a:extLst>
              <a:ext uri="{FF2B5EF4-FFF2-40B4-BE49-F238E27FC236}">
                <a16:creationId xmlns:a16="http://schemas.microsoft.com/office/drawing/2014/main" xmlns="" id="{85D52778-E2C6-4DD0-BA6E-C2F97DC2F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0015" y="997442"/>
            <a:ext cx="138065" cy="138065"/>
          </a:xfrm>
          <a:prstGeom prst="rect">
            <a:avLst/>
          </a:prstGeom>
        </p:spPr>
      </p:pic>
      <p:pic>
        <p:nvPicPr>
          <p:cNvPr id="26" name="Gráfico 25" descr="Onda estrutura de tópicos">
            <a:extLst>
              <a:ext uri="{FF2B5EF4-FFF2-40B4-BE49-F238E27FC236}">
                <a16:creationId xmlns:a16="http://schemas.microsoft.com/office/drawing/2014/main" xmlns="" id="{B2C414CA-664E-41B6-8953-08F265410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0014" y="1431838"/>
            <a:ext cx="138065" cy="138065"/>
          </a:xfrm>
          <a:prstGeom prst="rect">
            <a:avLst/>
          </a:prstGeom>
        </p:spPr>
      </p:pic>
      <p:pic>
        <p:nvPicPr>
          <p:cNvPr id="27" name="Gráfico 26" descr="Onda estrutura de tópicos">
            <a:extLst>
              <a:ext uri="{FF2B5EF4-FFF2-40B4-BE49-F238E27FC236}">
                <a16:creationId xmlns:a16="http://schemas.microsoft.com/office/drawing/2014/main" xmlns="" id="{E7546AF9-7C45-452F-907B-58F9EC120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0" y="2500148"/>
            <a:ext cx="138065" cy="138065"/>
          </a:xfrm>
          <a:prstGeom prst="rect">
            <a:avLst/>
          </a:prstGeom>
        </p:spPr>
      </p:pic>
      <p:pic>
        <p:nvPicPr>
          <p:cNvPr id="19" name="Gráfico 26" descr="Onda estrutura de tópicos">
            <a:extLst>
              <a:ext uri="{FF2B5EF4-FFF2-40B4-BE49-F238E27FC236}">
                <a16:creationId xmlns:a16="http://schemas.microsoft.com/office/drawing/2014/main" xmlns="" id="{E7546AF9-7C45-452F-907B-58F9EC120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0" y="2280131"/>
            <a:ext cx="138065" cy="138065"/>
          </a:xfrm>
          <a:prstGeom prst="rect">
            <a:avLst/>
          </a:prstGeom>
        </p:spPr>
      </p:pic>
      <p:pic>
        <p:nvPicPr>
          <p:cNvPr id="28" name="Gráfico 26" descr="Onda estrutura de tópicos">
            <a:extLst>
              <a:ext uri="{FF2B5EF4-FFF2-40B4-BE49-F238E27FC236}">
                <a16:creationId xmlns:a16="http://schemas.microsoft.com/office/drawing/2014/main" xmlns="" id="{E7546AF9-7C45-452F-907B-58F9EC120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0" y="2025346"/>
            <a:ext cx="138065" cy="1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432097E4-ADDE-4058-ABC3-4F96408F5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Breakout</a:t>
            </a:r>
            <a:r>
              <a:rPr lang="es-CO" dirty="0"/>
              <a:t> </a:t>
            </a:r>
            <a:r>
              <a:rPr lang="es-CO" dirty="0" err="1"/>
              <a:t>Session</a:t>
            </a:r>
            <a:r>
              <a:rPr lang="es-CO" dirty="0"/>
              <a:t>– 3 - </a:t>
            </a:r>
            <a:r>
              <a:rPr lang="es-CO" dirty="0" err="1"/>
              <a:t>Foundational</a:t>
            </a:r>
            <a:r>
              <a:rPr lang="es-CO" dirty="0"/>
              <a:t> </a:t>
            </a:r>
          </a:p>
        </p:txBody>
      </p:sp>
      <p:pic>
        <p:nvPicPr>
          <p:cNvPr id="9" name="Gráfico 8" descr="Onda estrutura de tópicos">
            <a:extLst>
              <a:ext uri="{FF2B5EF4-FFF2-40B4-BE49-F238E27FC236}">
                <a16:creationId xmlns:a16="http://schemas.microsoft.com/office/drawing/2014/main" xmlns="" id="{C8C09D41-A42D-4736-9615-AB2FEE7C7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2694" y="2219649"/>
            <a:ext cx="138065" cy="138065"/>
          </a:xfrm>
          <a:prstGeom prst="rect">
            <a:avLst/>
          </a:prstGeom>
        </p:spPr>
      </p:pic>
      <p:pic>
        <p:nvPicPr>
          <p:cNvPr id="11" name="Gráfico 10" descr="Onda estrutura de tópicos">
            <a:extLst>
              <a:ext uri="{FF2B5EF4-FFF2-40B4-BE49-F238E27FC236}">
                <a16:creationId xmlns:a16="http://schemas.microsoft.com/office/drawing/2014/main" xmlns="" id="{468D0D8A-8AE3-4883-B4AD-9562E7D5B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7" y="527212"/>
            <a:ext cx="138065" cy="138065"/>
          </a:xfrm>
          <a:prstGeom prst="rect">
            <a:avLst/>
          </a:prstGeom>
        </p:spPr>
      </p:pic>
      <p:graphicFrame>
        <p:nvGraphicFramePr>
          <p:cNvPr id="14" name="Tabela 14">
            <a:extLst>
              <a:ext uri="{FF2B5EF4-FFF2-40B4-BE49-F238E27FC236}">
                <a16:creationId xmlns:a16="http://schemas.microsoft.com/office/drawing/2014/main" xmlns="" id="{60FF1484-4C3B-4D83-950E-278DBE218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3451"/>
              </p:ext>
            </p:extLst>
          </p:nvPr>
        </p:nvGraphicFramePr>
        <p:xfrm>
          <a:off x="104653" y="455174"/>
          <a:ext cx="5883518" cy="251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24">
                  <a:extLst>
                    <a:ext uri="{9D8B030D-6E8A-4147-A177-3AD203B41FA5}">
                      <a16:colId xmlns:a16="http://schemas.microsoft.com/office/drawing/2014/main" xmlns="" val="215318253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xmlns="" val="2590346780"/>
                    </a:ext>
                  </a:extLst>
                </a:gridCol>
                <a:gridCol w="445273">
                  <a:extLst>
                    <a:ext uri="{9D8B030D-6E8A-4147-A177-3AD203B41FA5}">
                      <a16:colId xmlns:a16="http://schemas.microsoft.com/office/drawing/2014/main" xmlns="" val="3242535727"/>
                    </a:ext>
                  </a:extLst>
                </a:gridCol>
                <a:gridCol w="1474201">
                  <a:extLst>
                    <a:ext uri="{9D8B030D-6E8A-4147-A177-3AD203B41FA5}">
                      <a16:colId xmlns:a16="http://schemas.microsoft.com/office/drawing/2014/main" xmlns="" val="645346561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xmlns="" val="2417317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Objectives</a:t>
                      </a:r>
                      <a:r>
                        <a:rPr lang="es-CO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  <a:endParaRPr lang="pt-BR" sz="1200" b="0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Cross </a:t>
                      </a:r>
                      <a:r>
                        <a:rPr lang="es-CO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Cutting</a:t>
                      </a:r>
                      <a:endParaRPr lang="es-CO" sz="11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2563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Capacity</a:t>
                      </a:r>
                      <a:r>
                        <a:rPr lang="es-CO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Development</a:t>
                      </a:r>
                      <a:endParaRPr lang="es-CO" sz="11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Inspiring</a:t>
                      </a:r>
                      <a:r>
                        <a:rPr lang="es-CO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</a:t>
                      </a:r>
                      <a:endParaRPr lang="es-CO" sz="11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408717"/>
                  </a:ext>
                </a:extLst>
              </a:tr>
              <a:tr h="310098">
                <a:tc>
                  <a:txBody>
                    <a:bodyPr/>
                    <a:lstStyle/>
                    <a:p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Leaders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es-CO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Elva Escobar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2563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Arthur Paterson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539943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 marL="0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Rapporteur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2563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Milena Maltese Zuffo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2563" indent="0"/>
                      <a:r>
                        <a:rPr lang="pt-BR" sz="1100" b="0" kern="1200" baseline="0" dirty="0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Joseph </a:t>
                      </a:r>
                      <a:r>
                        <a:rPr lang="pt-BR" sz="1100" b="0" kern="1200" baseline="0" dirty="0" err="1">
                          <a:solidFill>
                            <a:schemeClr val="bg1"/>
                          </a:solidFill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Naughton</a:t>
                      </a:r>
                      <a:endParaRPr lang="pt-BR" sz="1100" b="0" kern="1200" baseline="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036726"/>
                  </a:ext>
                </a:extLst>
              </a:tr>
              <a:tr h="1007388">
                <a:tc>
                  <a:txBody>
                    <a:bodyPr/>
                    <a:lstStyle/>
                    <a:p>
                      <a:pPr marL="0" marR="0" lvl="0" indent="0" algn="l" defTabSz="456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Tables</a:t>
                      </a:r>
                      <a:r>
                        <a:rPr lang="pt-BR" sz="1200" b="0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pt-BR" sz="1200" b="0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5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Best practices: </a:t>
                      </a:r>
                      <a:r>
                        <a:rPr lang="en-US" sz="100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achieving equal access to data by standardizing local, national, and international data</a:t>
                      </a:r>
                    </a:p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5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Ocean literacy: </a:t>
                      </a:r>
                      <a:r>
                        <a:rPr lang="en-US" sz="100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changing local communities’ relationship with the ocean by promoting the democratization of access to knowledge in the TAC Region</a:t>
                      </a:r>
                    </a:p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5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The blue economy: </a:t>
                      </a:r>
                      <a:r>
                        <a:rPr lang="en-US" sz="100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enhancing comprehensive capacity development across all aspects of ocean science and for all stakeholders in the region in the TAC Region</a:t>
                      </a:r>
                    </a:p>
                    <a:p>
                      <a:pPr marL="182563" indent="0" rt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5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Partnership and cooperation: </a:t>
                      </a:r>
                      <a:r>
                        <a:rPr lang="en-US" sz="1000" b="0" kern="1200" baseline="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+mn-cs"/>
                        </a:rPr>
                        <a:t>overcoming barriers to reach optimal efficiencies, effectiveness, and impact of capacity development initiatives in the TAC Region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976305"/>
                  </a:ext>
                </a:extLst>
              </a:tr>
            </a:tbl>
          </a:graphicData>
        </a:graphic>
      </p:graphicFrame>
      <p:pic>
        <p:nvPicPr>
          <p:cNvPr id="17" name="Gráfico 16" descr="Onda estrutura de tópicos">
            <a:extLst>
              <a:ext uri="{FF2B5EF4-FFF2-40B4-BE49-F238E27FC236}">
                <a16:creationId xmlns:a16="http://schemas.microsoft.com/office/drawing/2014/main" xmlns="" id="{7DE55996-81F3-4EB2-B4F9-1BFF457C1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94782" y="527211"/>
            <a:ext cx="138065" cy="138065"/>
          </a:xfrm>
          <a:prstGeom prst="rect">
            <a:avLst/>
          </a:prstGeom>
        </p:spPr>
      </p:pic>
      <p:pic>
        <p:nvPicPr>
          <p:cNvPr id="18" name="Gráfico 17" descr="Onda estrutura de tópicos">
            <a:extLst>
              <a:ext uri="{FF2B5EF4-FFF2-40B4-BE49-F238E27FC236}">
                <a16:creationId xmlns:a16="http://schemas.microsoft.com/office/drawing/2014/main" xmlns="" id="{1A38A7D9-2F6A-4413-A1C5-CA6E882FA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03096" y="527211"/>
            <a:ext cx="138065" cy="138065"/>
          </a:xfrm>
          <a:prstGeom prst="rect">
            <a:avLst/>
          </a:prstGeom>
        </p:spPr>
      </p:pic>
      <p:pic>
        <p:nvPicPr>
          <p:cNvPr id="20" name="Gráfico 19" descr="Onda estrutura de tópicos">
            <a:extLst>
              <a:ext uri="{FF2B5EF4-FFF2-40B4-BE49-F238E27FC236}">
                <a16:creationId xmlns:a16="http://schemas.microsoft.com/office/drawing/2014/main" xmlns="" id="{B57A7C76-1C48-44F2-94F7-9E04DEF30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7" y="1101465"/>
            <a:ext cx="138065" cy="138065"/>
          </a:xfrm>
          <a:prstGeom prst="rect">
            <a:avLst/>
          </a:prstGeom>
        </p:spPr>
      </p:pic>
      <p:pic>
        <p:nvPicPr>
          <p:cNvPr id="21" name="Gráfico 20" descr="Onda estrutura de tópicos">
            <a:extLst>
              <a:ext uri="{FF2B5EF4-FFF2-40B4-BE49-F238E27FC236}">
                <a16:creationId xmlns:a16="http://schemas.microsoft.com/office/drawing/2014/main" xmlns="" id="{40BF9C1F-2DD3-413C-AC10-6503BD209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55959" y="1101464"/>
            <a:ext cx="138065" cy="138065"/>
          </a:xfrm>
          <a:prstGeom prst="rect">
            <a:avLst/>
          </a:prstGeom>
        </p:spPr>
      </p:pic>
      <p:pic>
        <p:nvPicPr>
          <p:cNvPr id="22" name="Gráfico 21" descr="Onda estrutura de tópicos">
            <a:extLst>
              <a:ext uri="{FF2B5EF4-FFF2-40B4-BE49-F238E27FC236}">
                <a16:creationId xmlns:a16="http://schemas.microsoft.com/office/drawing/2014/main" xmlns="" id="{20015899-6B53-494A-8F07-8FE2B2D7D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3" y="1450414"/>
            <a:ext cx="138065" cy="138065"/>
          </a:xfrm>
          <a:prstGeom prst="rect">
            <a:avLst/>
          </a:prstGeom>
        </p:spPr>
      </p:pic>
      <p:pic>
        <p:nvPicPr>
          <p:cNvPr id="23" name="Gráfico 22" descr="Onda estrutura de tópicos">
            <a:extLst>
              <a:ext uri="{FF2B5EF4-FFF2-40B4-BE49-F238E27FC236}">
                <a16:creationId xmlns:a16="http://schemas.microsoft.com/office/drawing/2014/main" xmlns="" id="{D45B1824-18A8-4AFA-92B0-9858A572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5" y="788909"/>
            <a:ext cx="138065" cy="138065"/>
          </a:xfrm>
          <a:prstGeom prst="rect">
            <a:avLst/>
          </a:prstGeom>
        </p:spPr>
      </p:pic>
      <p:pic>
        <p:nvPicPr>
          <p:cNvPr id="15" name="Gráfico 14" descr="Onda estrutura de tópicos">
            <a:extLst>
              <a:ext uri="{FF2B5EF4-FFF2-40B4-BE49-F238E27FC236}">
                <a16:creationId xmlns:a16="http://schemas.microsoft.com/office/drawing/2014/main" xmlns="" id="{9D1B5445-58F2-4F25-B5C8-9592D6170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2694" y="1838934"/>
            <a:ext cx="138065" cy="138065"/>
          </a:xfrm>
          <a:prstGeom prst="rect">
            <a:avLst/>
          </a:prstGeom>
        </p:spPr>
      </p:pic>
      <p:pic>
        <p:nvPicPr>
          <p:cNvPr id="24" name="Gráfico 23" descr="Onda estrutura de tópicos">
            <a:extLst>
              <a:ext uri="{FF2B5EF4-FFF2-40B4-BE49-F238E27FC236}">
                <a16:creationId xmlns:a16="http://schemas.microsoft.com/office/drawing/2014/main" xmlns="" id="{85D52778-E2C6-4DD0-BA6E-C2F97DC2F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55959" y="788909"/>
            <a:ext cx="138065" cy="138065"/>
          </a:xfrm>
          <a:prstGeom prst="rect">
            <a:avLst/>
          </a:prstGeom>
        </p:spPr>
      </p:pic>
      <p:pic>
        <p:nvPicPr>
          <p:cNvPr id="25" name="Gráfico 24" descr="Onda estrutura de tópicos">
            <a:extLst>
              <a:ext uri="{FF2B5EF4-FFF2-40B4-BE49-F238E27FC236}">
                <a16:creationId xmlns:a16="http://schemas.microsoft.com/office/drawing/2014/main" xmlns="" id="{8B26C86B-FBB7-45B0-9F34-2DC84FA28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9203" y="2616411"/>
            <a:ext cx="138065" cy="1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copia2" id="{F61791E7-90A3-441E-9EE1-81634B69A4E6}" vid="{8EF8B9B0-7D1C-4160-8E4B-437B6E81D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8461</TotalTime>
  <Words>428</Words>
  <Application>Microsoft Office PowerPoint</Application>
  <PresentationFormat>Personalizado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Amiri</vt:lpstr>
      <vt:lpstr>Arial</vt:lpstr>
      <vt:lpstr>Calibri</vt:lpstr>
      <vt:lpstr>Candara</vt:lpstr>
      <vt:lpstr>Ebrima</vt:lpstr>
      <vt:lpstr>Segoe UI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Marine Sciences Conference</dc:title>
  <dc:creator>Alex E Palomino Cadena</dc:creator>
  <cp:lastModifiedBy>EGM</cp:lastModifiedBy>
  <cp:revision>542</cp:revision>
  <dcterms:created xsi:type="dcterms:W3CDTF">2019-04-25T17:17:09Z</dcterms:created>
  <dcterms:modified xsi:type="dcterms:W3CDTF">2021-12-16T12:42:52Z</dcterms:modified>
</cp:coreProperties>
</file>