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ssi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A8CE-07B9-49A6-8D58-F0A4C8502D8C}" type="datetimeFigureOut">
              <a:rPr lang="pt-PT" smtClean="0"/>
              <a:t>18/01/2022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4547-20E0-43B1-839C-A2C5B7D4FE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1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A8CE-07B9-49A6-8D58-F0A4C8502D8C}" type="datetimeFigureOut">
              <a:rPr lang="pt-PT" smtClean="0"/>
              <a:t>18/01/2022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4547-20E0-43B1-839C-A2C5B7D4FE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42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A8CE-07B9-49A6-8D58-F0A4C8502D8C}" type="datetimeFigureOut">
              <a:rPr lang="pt-PT" smtClean="0"/>
              <a:t>18/01/2022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4547-20E0-43B1-839C-A2C5B7D4FE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087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A8CE-07B9-49A6-8D58-F0A4C8502D8C}" type="datetimeFigureOut">
              <a:rPr lang="pt-PT" smtClean="0"/>
              <a:t>18/01/2022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4547-20E0-43B1-839C-A2C5B7D4FE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645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A8CE-07B9-49A6-8D58-F0A4C8502D8C}" type="datetimeFigureOut">
              <a:rPr lang="pt-PT" smtClean="0"/>
              <a:t>18/01/2022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4547-20E0-43B1-839C-A2C5B7D4FE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22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A8CE-07B9-49A6-8D58-F0A4C8502D8C}" type="datetimeFigureOut">
              <a:rPr lang="pt-PT" smtClean="0"/>
              <a:t>18/01/2022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4547-20E0-43B1-839C-A2C5B7D4FE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62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A8CE-07B9-49A6-8D58-F0A4C8502D8C}" type="datetimeFigureOut">
              <a:rPr lang="pt-PT" smtClean="0"/>
              <a:t>18/01/2022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4547-20E0-43B1-839C-A2C5B7D4FE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443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A8CE-07B9-49A6-8D58-F0A4C8502D8C}" type="datetimeFigureOut">
              <a:rPr lang="pt-PT" smtClean="0"/>
              <a:t>18/01/2022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4547-20E0-43B1-839C-A2C5B7D4FE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403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A8CE-07B9-49A6-8D58-F0A4C8502D8C}" type="datetimeFigureOut">
              <a:rPr lang="pt-PT" smtClean="0"/>
              <a:t>18/01/2022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4547-20E0-43B1-839C-A2C5B7D4FE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80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A8CE-07B9-49A6-8D58-F0A4C8502D8C}" type="datetimeFigureOut">
              <a:rPr lang="pt-PT" smtClean="0"/>
              <a:t>18/01/2022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4547-20E0-43B1-839C-A2C5B7D4FE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314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A8CE-07B9-49A6-8D58-F0A4C8502D8C}" type="datetimeFigureOut">
              <a:rPr lang="pt-PT" smtClean="0"/>
              <a:t>18/01/2022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4547-20E0-43B1-839C-A2C5B7D4FE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156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DA8CE-07B9-49A6-8D58-F0A4C8502D8C}" type="datetimeFigureOut">
              <a:rPr lang="pt-PT" smtClean="0"/>
              <a:t>18/01/2022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C4547-20E0-43B1-839C-A2C5B7D4FE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317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7030" y="186448"/>
            <a:ext cx="9144000" cy="2387600"/>
          </a:xfrm>
        </p:spPr>
        <p:txBody>
          <a:bodyPr>
            <a:normAutofit/>
          </a:bodyPr>
          <a:lstStyle/>
          <a:p>
            <a:r>
              <a:rPr lang="pt-PT" sz="3200" dirty="0" err="1"/>
              <a:t>Task</a:t>
            </a:r>
            <a:r>
              <a:rPr lang="pt-PT" sz="3200" dirty="0"/>
              <a:t> Team </a:t>
            </a:r>
            <a:r>
              <a:rPr lang="pt-PT" sz="3200" dirty="0" err="1"/>
              <a:t>on</a:t>
            </a:r>
            <a:r>
              <a:rPr lang="pt-PT" sz="3200" dirty="0"/>
              <a:t> </a:t>
            </a:r>
            <a:r>
              <a:rPr lang="pt-PT" sz="3200" dirty="0" err="1"/>
              <a:t>Operations</a:t>
            </a:r>
            <a:r>
              <a:rPr lang="pt-PT" sz="3200" dirty="0"/>
              <a:t> </a:t>
            </a:r>
            <a:br>
              <a:rPr lang="pt-PT" sz="3200" dirty="0"/>
            </a:br>
            <a:r>
              <a:rPr lang="pt-PT" sz="3200" dirty="0"/>
              <a:t> - </a:t>
            </a:r>
            <a:r>
              <a:rPr lang="pt-PT" sz="3200" dirty="0" err="1"/>
              <a:t>Report</a:t>
            </a:r>
            <a:r>
              <a:rPr lang="pt-PT" sz="3200" dirty="0"/>
              <a:t> -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7198" y="4095420"/>
            <a:ext cx="60524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Alessio</a:t>
            </a:r>
            <a:r>
              <a:rPr lang="pt-PT" dirty="0"/>
              <a:t> </a:t>
            </a:r>
            <a:r>
              <a:rPr lang="pt-PT" dirty="0" err="1"/>
              <a:t>Piatanesi</a:t>
            </a:r>
            <a:r>
              <a:rPr lang="pt-PT" dirty="0"/>
              <a:t> &amp; Fernando Carrilho </a:t>
            </a:r>
          </a:p>
          <a:p>
            <a:pPr algn="ctr"/>
            <a:r>
              <a:rPr lang="pt-PT" dirty="0"/>
              <a:t>(</a:t>
            </a:r>
            <a:r>
              <a:rPr lang="pt-PT" dirty="0" err="1"/>
              <a:t>co-chairs</a:t>
            </a:r>
            <a:r>
              <a:rPr lang="pt-PT" dirty="0"/>
              <a:t>)</a:t>
            </a:r>
          </a:p>
          <a:p>
            <a:pPr algn="ctr"/>
            <a:endParaRPr lang="pt-PT" sz="1600" dirty="0"/>
          </a:p>
          <a:p>
            <a:pPr algn="ctr"/>
            <a:r>
              <a:rPr lang="pt-PT" sz="1600" dirty="0"/>
              <a:t>Online meeting, 24-26 </a:t>
            </a:r>
            <a:r>
              <a:rPr lang="pt-PT" sz="1600" dirty="0" err="1"/>
              <a:t>November</a:t>
            </a:r>
            <a:r>
              <a:rPr lang="pt-PT" sz="16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33560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7364" y="503296"/>
            <a:ext cx="999744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Plan of Actions</a:t>
            </a:r>
          </a:p>
          <a:p>
            <a:pPr algn="just">
              <a:spcAft>
                <a:spcPts val="1200"/>
              </a:spcAft>
            </a:pPr>
            <a:endParaRPr lang="en-US" dirty="0">
              <a:latin typeface="Calibri" panose="020F050202020403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1) Explore and discuss how to include near real-time tsunami information on NEAMTIC-Dedicated Webpages (Password protected). </a:t>
            </a:r>
          </a:p>
          <a:p>
            <a:pPr algn="just"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2) Organize meeting/consultation on the adoption of the threat level. Explore contributions and views of social scientist on tsunami threat levels. </a:t>
            </a:r>
          </a:p>
          <a:p>
            <a:pPr algn="just"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3) Harmonization of Tsunami Warning Forecast Points, Evaluation of local EWS, how to address non-instrumental observations, and social media in TEWS.</a:t>
            </a:r>
          </a:p>
          <a:p>
            <a:pPr algn="just"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4) Harmonization and standardization of enhanced tsunami products in NEAM region. </a:t>
            </a:r>
          </a:p>
          <a:p>
            <a:pPr algn="just"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5) Request NEAM TSPs and NTWCs to make public tsunami warnings available in the Common Alerting Protocol (CAP) format as an addition to their current messages, as applicable. </a:t>
            </a:r>
          </a:p>
          <a:p>
            <a:pPr algn="just"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6) Consultation with TSPs on Tsunami Alert to Maritime Community   </a:t>
            </a:r>
          </a:p>
          <a:p>
            <a:pPr algn="just"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7) Cooperation with other Working Groups and Task Teams (inter -ICG-TOWS TTTWO included) as needed and requested</a:t>
            </a:r>
          </a:p>
          <a:p>
            <a:pPr algn="just"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8) Conduct a TT meeting in mid 2021</a:t>
            </a:r>
          </a:p>
        </p:txBody>
      </p:sp>
    </p:spTree>
    <p:extLst>
      <p:ext uri="{BB962C8B-B14F-4D97-AF65-F5344CB8AC3E}">
        <p14:creationId xmlns:p14="http://schemas.microsoft.com/office/powerpoint/2010/main" val="92139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87986" y="546579"/>
            <a:ext cx="95300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/>
              <a:t>Actions</a:t>
            </a:r>
            <a:r>
              <a:rPr lang="pt-PT" sz="2400" dirty="0"/>
              <a:t> </a:t>
            </a:r>
            <a:r>
              <a:rPr lang="pt-PT" sz="2400" dirty="0" err="1"/>
              <a:t>performed</a:t>
            </a:r>
            <a:endParaRPr lang="pt-PT" sz="2400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dirty="0" err="1"/>
              <a:t>Participation</a:t>
            </a:r>
            <a:r>
              <a:rPr lang="pt-PT" dirty="0"/>
              <a:t> to TOWS–WG </a:t>
            </a:r>
            <a:r>
              <a:rPr lang="pt-PT" dirty="0" err="1"/>
              <a:t>Inter</a:t>
            </a:r>
            <a:r>
              <a:rPr lang="pt-PT" dirty="0"/>
              <a:t> ICG </a:t>
            </a:r>
            <a:r>
              <a:rPr lang="pt-PT" dirty="0" err="1"/>
              <a:t>Task</a:t>
            </a:r>
            <a:r>
              <a:rPr lang="pt-PT" dirty="0"/>
              <a:t> Team Tsunami </a:t>
            </a:r>
            <a:r>
              <a:rPr lang="pt-PT" dirty="0" err="1"/>
              <a:t>Watch</a:t>
            </a:r>
            <a:r>
              <a:rPr lang="pt-PT" dirty="0"/>
              <a:t> </a:t>
            </a:r>
            <a:r>
              <a:rPr lang="pt-PT" dirty="0" err="1"/>
              <a:t>Operations</a:t>
            </a:r>
            <a:r>
              <a:rPr lang="pt-PT" dirty="0"/>
              <a:t> (</a:t>
            </a:r>
            <a:r>
              <a:rPr lang="pt-PT" dirty="0" err="1"/>
              <a:t>Feb</a:t>
            </a:r>
            <a:r>
              <a:rPr lang="pt-PT" dirty="0"/>
              <a:t> 2021)</a:t>
            </a:r>
          </a:p>
          <a:p>
            <a:pPr>
              <a:spcBef>
                <a:spcPts val="600"/>
              </a:spcBef>
            </a:pPr>
            <a:endParaRPr lang="pt-PT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dirty="0" err="1"/>
              <a:t>Organization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a </a:t>
            </a:r>
            <a:r>
              <a:rPr lang="pt-PT" dirty="0" err="1"/>
              <a:t>Task</a:t>
            </a:r>
            <a:r>
              <a:rPr lang="pt-PT" dirty="0"/>
              <a:t>-Team meeting (</a:t>
            </a:r>
            <a:r>
              <a:rPr lang="pt-PT" dirty="0" err="1"/>
              <a:t>April</a:t>
            </a:r>
            <a:r>
              <a:rPr lang="pt-PT" dirty="0"/>
              <a:t> 2021)</a:t>
            </a:r>
          </a:p>
          <a:p>
            <a:pPr>
              <a:spcBef>
                <a:spcPts val="600"/>
              </a:spcBef>
            </a:pPr>
            <a:endParaRPr lang="pt-PT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dirty="0" err="1"/>
              <a:t>Participation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SC </a:t>
            </a:r>
            <a:r>
              <a:rPr lang="pt-PT" dirty="0" err="1"/>
              <a:t>of</a:t>
            </a:r>
            <a:r>
              <a:rPr lang="pt-PT" dirty="0"/>
              <a:t> ICG/NEAMTWS (</a:t>
            </a:r>
            <a:r>
              <a:rPr lang="pt-PT" dirty="0" err="1"/>
              <a:t>April</a:t>
            </a:r>
            <a:r>
              <a:rPr lang="pt-PT" dirty="0"/>
              <a:t> 2021)</a:t>
            </a:r>
          </a:p>
          <a:p>
            <a:pPr>
              <a:spcBef>
                <a:spcPts val="600"/>
              </a:spcBef>
            </a:pPr>
            <a:r>
              <a:rPr lang="pt-PT" dirty="0"/>
              <a:t>	- SC </a:t>
            </a:r>
            <a:r>
              <a:rPr lang="pt-PT" dirty="0" err="1"/>
              <a:t>prepared</a:t>
            </a:r>
            <a:r>
              <a:rPr lang="pt-PT" dirty="0"/>
              <a:t> a </a:t>
            </a:r>
            <a:r>
              <a:rPr lang="pt-PT" dirty="0" err="1"/>
              <a:t>list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ACTIONS for </a:t>
            </a:r>
            <a:r>
              <a:rPr lang="pt-PT" dirty="0" err="1"/>
              <a:t>WGs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TTs</a:t>
            </a:r>
            <a:endParaRPr lang="pt-PT" dirty="0"/>
          </a:p>
          <a:p>
            <a:pPr>
              <a:spcBef>
                <a:spcPts val="600"/>
              </a:spcBef>
            </a:pPr>
            <a:r>
              <a:rPr lang="pt-PT" dirty="0"/>
              <a:t>	- TT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Operations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involved</a:t>
            </a:r>
            <a:r>
              <a:rPr lang="pt-PT" dirty="0"/>
              <a:t> in 7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those</a:t>
            </a:r>
            <a:r>
              <a:rPr lang="pt-PT" dirty="0"/>
              <a:t> ACTIONS (more </a:t>
            </a:r>
            <a:r>
              <a:rPr lang="pt-PT" dirty="0" err="1"/>
              <a:t>details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following</a:t>
            </a:r>
            <a:r>
              <a:rPr lang="pt-PT" dirty="0"/>
              <a:t> slides)</a:t>
            </a:r>
          </a:p>
          <a:p>
            <a:pPr>
              <a:spcBef>
                <a:spcPts val="600"/>
              </a:spcBef>
            </a:pPr>
            <a:r>
              <a:rPr lang="pt-PT" dirty="0"/>
              <a:t>	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dirty="0" err="1"/>
              <a:t>Organization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2 </a:t>
            </a:r>
            <a:r>
              <a:rPr lang="pt-PT" dirty="0" err="1"/>
              <a:t>Task</a:t>
            </a:r>
            <a:r>
              <a:rPr lang="pt-PT" dirty="0"/>
              <a:t>-Team meetings (</a:t>
            </a:r>
            <a:r>
              <a:rPr lang="pt-PT" dirty="0" err="1"/>
              <a:t>July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November</a:t>
            </a:r>
            <a:r>
              <a:rPr lang="pt-PT" dirty="0"/>
              <a:t> 2021)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122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0E0F29-91D7-E949-9C37-F168CF4501B0}"/>
              </a:ext>
            </a:extLst>
          </p:cNvPr>
          <p:cNvSpPr txBox="1"/>
          <p:nvPr/>
        </p:nvSpPr>
        <p:spPr>
          <a:xfrm>
            <a:off x="948487" y="542782"/>
            <a:ext cx="1050933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ACTIONS </a:t>
            </a:r>
            <a:r>
              <a:rPr lang="en-US" sz="2400" b="1" dirty="0"/>
              <a:t>where the TT on Operations is involved </a:t>
            </a:r>
            <a:endParaRPr lang="pt-PT" sz="2400" b="1" dirty="0"/>
          </a:p>
          <a:p>
            <a:pPr algn="ctr"/>
            <a:r>
              <a:rPr lang="en-US" i="1" dirty="0"/>
              <a:t>from the “Summary Report of the ICGNEAMTWS Steering Committee, 8-9 April 2021”)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ACTION 4:</a:t>
            </a:r>
            <a:r>
              <a:rPr lang="en-US" dirty="0"/>
              <a:t> TT on Operations to develop a mechanism that will provide a clear status of the seismic network</a:t>
            </a:r>
          </a:p>
          <a:p>
            <a:r>
              <a:rPr lang="en-US" dirty="0"/>
              <a:t>	</a:t>
            </a:r>
            <a:r>
              <a:rPr lang="en-US" i="1" dirty="0"/>
              <a:t>Leading role (NO PROGRESS)</a:t>
            </a:r>
            <a:endParaRPr lang="it-IT" i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ACTION 8</a:t>
            </a:r>
            <a:r>
              <a:rPr lang="en-US" dirty="0"/>
              <a:t>: TT on Documentation to prepare/update the ICG/NEAMTWS Operational User Guide</a:t>
            </a:r>
          </a:p>
          <a:p>
            <a:r>
              <a:rPr lang="en-US" dirty="0"/>
              <a:t>	</a:t>
            </a:r>
            <a:r>
              <a:rPr lang="en-US" i="1" dirty="0"/>
              <a:t>Contributing role (NO REQUEST OF CONTRIBUTION UP TO NOW)</a:t>
            </a:r>
            <a:endParaRPr lang="it-IT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ACTION 9: </a:t>
            </a:r>
            <a:r>
              <a:rPr lang="en-US" dirty="0"/>
              <a:t>WG 4 and TT on Operations to organize a meeting on adopting a Tsunami Threat Level in NEAM region</a:t>
            </a:r>
          </a:p>
          <a:p>
            <a:r>
              <a:rPr lang="en-US" dirty="0"/>
              <a:t>	</a:t>
            </a:r>
            <a:r>
              <a:rPr lang="en-US" i="1" dirty="0"/>
              <a:t>Leading role (STALLING ISSUE, difficulties in implementing current Threat Levels)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1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899F86-3131-AC43-A76F-06B1DACA3B56}"/>
              </a:ext>
            </a:extLst>
          </p:cNvPr>
          <p:cNvSpPr txBox="1"/>
          <p:nvPr/>
        </p:nvSpPr>
        <p:spPr>
          <a:xfrm>
            <a:off x="981942" y="457510"/>
            <a:ext cx="1050933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continues: </a:t>
            </a:r>
          </a:p>
          <a:p>
            <a:endParaRPr lang="en-US" dirty="0"/>
          </a:p>
          <a:p>
            <a:r>
              <a:rPr lang="en-US" sz="2000" b="1" i="1" dirty="0"/>
              <a:t>These 4 ACTIONS are strictly interconnected and mainly driven by the need for NEAM TSPs to be more inter-operable</a:t>
            </a:r>
            <a:endParaRPr lang="it-IT" sz="2000" b="1" i="1" dirty="0"/>
          </a:p>
          <a:p>
            <a:endParaRPr lang="en-GB" b="1" dirty="0"/>
          </a:p>
          <a:p>
            <a:r>
              <a:rPr lang="en-US" b="1" dirty="0"/>
              <a:t>ACTION 10</a:t>
            </a:r>
            <a:r>
              <a:rPr lang="en-US" dirty="0"/>
              <a:t>: TT on Operations and TSPs to prepare a list of Tsunami Forecast Point for all </a:t>
            </a:r>
            <a:r>
              <a:rPr lang="en-US" dirty="0" err="1"/>
              <a:t>TSPs.</a:t>
            </a:r>
            <a:endParaRPr lang="en-US" dirty="0"/>
          </a:p>
          <a:p>
            <a:r>
              <a:rPr lang="en-US" dirty="0"/>
              <a:t>	</a:t>
            </a:r>
            <a:r>
              <a:rPr lang="en-US" i="1" dirty="0"/>
              <a:t>Leading role (MADE SOME PROGRESS)</a:t>
            </a:r>
            <a:endParaRPr lang="it-IT" dirty="0"/>
          </a:p>
          <a:p>
            <a:endParaRPr lang="en-GB" b="1" dirty="0"/>
          </a:p>
          <a:p>
            <a:r>
              <a:rPr lang="en-GB" b="1" dirty="0"/>
              <a:t>ACTION 11</a:t>
            </a:r>
            <a:r>
              <a:rPr lang="en-GB" dirty="0"/>
              <a:t>: </a:t>
            </a:r>
            <a:r>
              <a:rPr lang="en-US" dirty="0"/>
              <a:t>Encourage TSPs to use Unique Identifiers (basin specific); show most critical information at the beginning of the tsunami message</a:t>
            </a:r>
          </a:p>
          <a:p>
            <a:r>
              <a:rPr lang="en-US" dirty="0"/>
              <a:t>	</a:t>
            </a:r>
            <a:r>
              <a:rPr lang="en-US" i="1" dirty="0"/>
              <a:t>Leading role (DISCUSSION STARTED)</a:t>
            </a:r>
            <a:endParaRPr lang="it-IT" dirty="0"/>
          </a:p>
          <a:p>
            <a:endParaRPr lang="en-GB" b="1" dirty="0"/>
          </a:p>
          <a:p>
            <a:r>
              <a:rPr lang="en-GB" b="1" dirty="0"/>
              <a:t>ACTION 12</a:t>
            </a:r>
            <a:r>
              <a:rPr lang="en-GB" dirty="0"/>
              <a:t>: TT on Operations to promote collaboration among all NEAM TSPs to start developing the Tsunami Service Provider Inter-Operability Tool (TSP-IOT)</a:t>
            </a:r>
          </a:p>
          <a:p>
            <a:r>
              <a:rPr lang="en-GB" dirty="0"/>
              <a:t>	</a:t>
            </a:r>
            <a:r>
              <a:rPr lang="en-GB" i="1" dirty="0"/>
              <a:t>Leading role (DISCUSSION STARTED, concept presented)</a:t>
            </a:r>
            <a:endParaRPr lang="en-GB" dirty="0"/>
          </a:p>
          <a:p>
            <a:endParaRPr lang="en-US" b="1" dirty="0"/>
          </a:p>
          <a:p>
            <a:r>
              <a:rPr lang="en-US" b="1" dirty="0"/>
              <a:t>ACTION 14: </a:t>
            </a:r>
            <a:r>
              <a:rPr lang="en-US" dirty="0"/>
              <a:t>To consider implementing</a:t>
            </a:r>
            <a:r>
              <a:rPr lang="en-US" b="1" dirty="0"/>
              <a:t> </a:t>
            </a:r>
            <a:r>
              <a:rPr lang="en-US" dirty="0"/>
              <a:t>an</a:t>
            </a:r>
            <a:r>
              <a:rPr lang="en-US" b="1" dirty="0"/>
              <a:t> </a:t>
            </a:r>
            <a:r>
              <a:rPr lang="en-US" dirty="0"/>
              <a:t>inter-operable map for the whole NEAMTWS gathering all earthquake-tsunami events on a single platform</a:t>
            </a:r>
          </a:p>
          <a:p>
            <a:r>
              <a:rPr lang="en-US" dirty="0"/>
              <a:t>	</a:t>
            </a:r>
            <a:r>
              <a:rPr lang="en-US" i="1" dirty="0"/>
              <a:t>Leading role (DISCUSSION STARTED)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9276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35972D-15C1-F243-A9C8-E8D3259D07CA}"/>
              </a:ext>
            </a:extLst>
          </p:cNvPr>
          <p:cNvSpPr txBox="1"/>
          <p:nvPr/>
        </p:nvSpPr>
        <p:spPr>
          <a:xfrm>
            <a:off x="357998" y="0"/>
            <a:ext cx="9797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r>
              <a:rPr lang="en-GB" sz="2400" b="1" dirty="0"/>
              <a:t>Collaboration among all NEAM TSPs to start developing the Tsunami Service Provider Inter-Operability Tool (TSP-IOT)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383499A-34D8-EC44-AC09-5DA734838827}"/>
              </a:ext>
            </a:extLst>
          </p:cNvPr>
          <p:cNvSpPr/>
          <p:nvPr/>
        </p:nvSpPr>
        <p:spPr>
          <a:xfrm>
            <a:off x="357998" y="1860689"/>
            <a:ext cx="62579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All TSPs communicated their own list providing the following information:</a:t>
            </a:r>
          </a:p>
          <a:p>
            <a:r>
              <a:rPr lang="en-US" dirty="0"/>
              <a:t>	- FP coordinates on grid</a:t>
            </a:r>
          </a:p>
          <a:p>
            <a:r>
              <a:rPr lang="en-US" dirty="0"/>
              <a:t>	- spatial resolution of the grid used for travel time 	   calculation</a:t>
            </a:r>
          </a:p>
          <a:p>
            <a:r>
              <a:rPr lang="en-US" dirty="0"/>
              <a:t>	- depth at the FP grid point</a:t>
            </a:r>
          </a:p>
          <a:p>
            <a:r>
              <a:rPr lang="en-US" dirty="0"/>
              <a:t>	- Sensor Location at FP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Repository and interactive web page are in progress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Standard format for tsunami messages: agree on CAPTSU, but specific discussion is needed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80CF94-1A04-5B4C-BE33-CA624BAFA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69" y="3908721"/>
            <a:ext cx="4862652" cy="2736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41CFCB-9C3E-F04C-BA83-23848ED81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06" y="2014041"/>
            <a:ext cx="4862652" cy="27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9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1233C3-715E-994B-B582-D56454D57C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74" y="1154381"/>
            <a:ext cx="5643881" cy="4463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A81D9E-1EB8-9E42-B7B6-201A3DA26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3" y="1154381"/>
            <a:ext cx="4661625" cy="55207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7389ECD-693C-5141-95B6-8A1890C9954C}"/>
              </a:ext>
            </a:extLst>
          </p:cNvPr>
          <p:cNvSpPr/>
          <p:nvPr/>
        </p:nvSpPr>
        <p:spPr>
          <a:xfrm>
            <a:off x="433890" y="232193"/>
            <a:ext cx="3970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TSP-IOT: interactive web page</a:t>
            </a:r>
          </a:p>
          <a:p>
            <a:r>
              <a:rPr lang="en-US" sz="2400" b="1" i="1" dirty="0"/>
              <a:t>Forecast Points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81640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81570E-792B-CA40-AB4E-D0A980D38BD2}"/>
              </a:ext>
            </a:extLst>
          </p:cNvPr>
          <p:cNvSpPr txBox="1"/>
          <p:nvPr/>
        </p:nvSpPr>
        <p:spPr>
          <a:xfrm>
            <a:off x="916214" y="1145210"/>
            <a:ext cx="105093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Next</a:t>
            </a:r>
            <a:r>
              <a:rPr lang="it-IT" sz="2400" b="1" dirty="0"/>
              <a:t> </a:t>
            </a:r>
            <a:r>
              <a:rPr lang="it-IT" sz="2400" b="1" dirty="0" err="1"/>
              <a:t>steps</a:t>
            </a:r>
            <a:r>
              <a:rPr lang="it-IT" sz="2400" b="1" dirty="0"/>
              <a:t> for TT on Operations</a:t>
            </a:r>
            <a:endParaRPr lang="pt-PT" sz="2400" b="1" dirty="0"/>
          </a:p>
          <a:p>
            <a:endParaRPr lang="en-US" dirty="0"/>
          </a:p>
          <a:p>
            <a:endParaRPr lang="en-US" dirty="0"/>
          </a:p>
          <a:p>
            <a:r>
              <a:rPr lang="it-IT" dirty="0"/>
              <a:t>- </a:t>
            </a:r>
            <a:r>
              <a:rPr lang="it-IT" dirty="0" err="1"/>
              <a:t>Contribute</a:t>
            </a:r>
            <a:r>
              <a:rPr lang="it-IT" dirty="0"/>
              <a:t> to </a:t>
            </a:r>
            <a:r>
              <a:rPr lang="it-IT" dirty="0" err="1"/>
              <a:t>draft</a:t>
            </a:r>
            <a:r>
              <a:rPr lang="it-IT" dirty="0"/>
              <a:t> a list of </a:t>
            </a:r>
            <a:r>
              <a:rPr lang="it-IT" dirty="0" err="1"/>
              <a:t>Decisions</a:t>
            </a:r>
            <a:r>
              <a:rPr lang="it-IT" dirty="0"/>
              <a:t> &amp; </a:t>
            </a:r>
            <a:r>
              <a:rPr lang="it-IT" dirty="0" err="1"/>
              <a:t>Recommendations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ICG/NEAMTWS Meeting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- Prepare the Plan of Actions for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2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7809DF-CE75-FE42-A6A9-76EFDD9D9A01}"/>
              </a:ext>
            </a:extLst>
          </p:cNvPr>
          <p:cNvSpPr txBox="1"/>
          <p:nvPr/>
        </p:nvSpPr>
        <p:spPr>
          <a:xfrm>
            <a:off x="733334" y="3049314"/>
            <a:ext cx="1050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72931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363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MS Mincho</vt:lpstr>
      <vt:lpstr>Tema do Office</vt:lpstr>
      <vt:lpstr>Task Team on Operations   - Report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Team on Operations  Report</dc:title>
  <dc:creator>F C</dc:creator>
  <cp:lastModifiedBy>Alejandro Rojas</cp:lastModifiedBy>
  <cp:revision>38</cp:revision>
  <dcterms:created xsi:type="dcterms:W3CDTF">2019-12-01T00:32:51Z</dcterms:created>
  <dcterms:modified xsi:type="dcterms:W3CDTF">2022-01-18T15:29:51Z</dcterms:modified>
</cp:coreProperties>
</file>