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444" r:id="rId3"/>
    <p:sldId id="445" r:id="rId4"/>
    <p:sldId id="446" r:id="rId5"/>
  </p:sldIdLst>
  <p:sldSz cx="9906000" cy="6858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os" initials="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7"/>
    <p:restoredTop sz="95000" autoAdjust="0"/>
  </p:normalViewPr>
  <p:slideViewPr>
    <p:cSldViewPr snapToGrid="0" snapToObjects="1">
      <p:cViewPr varScale="1">
        <p:scale>
          <a:sx n="88" d="100"/>
          <a:sy n="88" d="100"/>
        </p:scale>
        <p:origin x="1398" y="78"/>
      </p:cViewPr>
      <p:guideLst>
        <p:guide orient="horz" pos="2160"/>
        <p:guide pos="384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F5B79-2660-9B49-8A5C-56E6A18E40F4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BF49-2B01-0A4A-8F1B-9659BAE9EF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40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5E76D7-BB7A-D04C-BC9A-0C157D078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720C397-3BA1-A745-90D7-4113A09A7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3D34E2-6451-8D48-9EE4-04552B15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F600CB-661E-4646-B61E-A5BD68909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E3B287-E623-804E-8451-D379A155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30E5B-F31C-2947-90E9-E8DBD752B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0D58627-34C8-EC42-A868-864346624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61B3E4-D812-514B-9D80-F79B38E9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3B89AD-1C8D-004D-8958-EC4C485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106AA2-0B7C-1747-A690-25B233CF5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1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63FCCCD-CBFD-534C-8450-D26AF84FA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5BCBC2-B0D7-D744-AF77-26D1F190A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83482A-7E8E-3F4F-AFEF-B4B799FB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EDE7BA-E3FD-954A-977D-72E7F1F4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E32722-C027-CD42-9B65-0126F8F9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9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56ED51-62F8-044E-B1E9-A6EAF7C5A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AB0A2F-8143-F34E-BE2E-AD2ECCA46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5DBA72F-408A-A642-9AD4-06AD0825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80BF00-28B9-934D-B01D-AE4E843D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8DC9E2-CE0F-6947-87EA-29223AB3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6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A1450E-62B5-2C40-9A29-281888EEE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45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BDF53C-9EC8-9541-ACED-DDB47BA4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70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A5858F-E557-9842-8431-C5683AA7B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F53C27-A357-064A-9E71-DECB6AE6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8AF94C-E5A0-7F4C-91F4-15C34199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3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606231-EF98-A44D-9803-F0BD8031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3F9051-033F-1E4D-8A87-9CCD49861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0F2E17C-EEEA-BF47-BCC3-B3AFFD70E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F9927BF-E322-5443-82D8-F165120BF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AA075B6-FA42-CA43-94C0-77CE6E982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FBD036-FA51-8247-9FEB-5C902F35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4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08C6BF-9843-284C-A6B7-92F1A6EDB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C9548C-8806-5448-9F3D-4F3299CA8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447923-8D97-C342-B7C7-8D80AFD30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701E6B4-111F-BA40-8123-B2B18DE63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ACA828B-FA82-EE42-BD4E-86C2C977A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9A3FA91-1DDA-2940-9224-320879FF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DB581C6-3C3B-AA42-ABE1-AF83BADF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777C0DB-08CF-C945-B078-1B5F0E511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AC37F1-F2D5-D243-BAAF-BE23002D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D609B0F-4929-5749-943F-A310A971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DBBB594-9474-404B-B04B-46A3C998D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8A05EE1-58B4-F943-9DBE-E39FB853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5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67A3950-FAA3-544E-A1F1-6DD8280BE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74BA6EE-6BDD-C949-AB7A-64035A51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B0D13AF-51BD-D04D-AB50-29361FAE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3535CB-5D67-4E4D-B7EC-3108BE4AD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7A21D3-B6C5-A945-8E84-1740890E0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2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3DC3380-B47A-9243-9A26-4AA6AB372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2EC04B8-4631-4140-8B4F-DD868A18B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13DE07-2E26-3A48-9908-05BF777E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EF0F972-BC51-6742-A830-1D08A9D1E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0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51ADC-837E-F241-9BA5-2559DDF0A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F140B0D-2F6E-DA42-984E-F88032D52E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2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9348DD-19AB-D44C-A583-A633B005F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FED024-94B1-CC48-A0D2-496FDAA8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DD133B1-C791-234D-9661-B8382C56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43E164B-0A6C-084C-A3F2-CA044A88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7CC1745-4665-9A49-880F-CC32A6FEB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4A5A37-5023-5D43-8BE5-92D84595B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3C8141-DA49-6A42-A3AF-2594B58E7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C283C-385D-B447-9959-D52334906EF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2368E0-A0B2-6E4E-853D-FE44F196C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7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462C6E-7C2E-F244-A70A-06BDFCE5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6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F303CD-C22A-AB41-B42F-657C14964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6090543"/>
            <a:ext cx="7429500" cy="644561"/>
          </a:xfrm>
        </p:spPr>
        <p:txBody>
          <a:bodyPr>
            <a:normAutofit/>
          </a:bodyPr>
          <a:lstStyle/>
          <a:p>
            <a:r>
              <a:rPr lang="en-GB" sz="2000" i="1" dirty="0"/>
              <a:t>ICG/NEAMTWS - XVII</a:t>
            </a:r>
            <a:br>
              <a:rPr lang="en-GB" sz="2000" i="1" dirty="0"/>
            </a:br>
            <a:r>
              <a:rPr lang="en-US" sz="2000" i="1" dirty="0"/>
              <a:t>Paris, France, 24–26 November 2021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B474A55-EB20-4D4A-BE74-6C63D86CA542}"/>
              </a:ext>
            </a:extLst>
          </p:cNvPr>
          <p:cNvSpPr txBox="1"/>
          <p:nvPr/>
        </p:nvSpPr>
        <p:spPr>
          <a:xfrm>
            <a:off x="0" y="4416307"/>
            <a:ext cx="9906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500" i="1" dirty="0" smtClean="0"/>
              <a:t>co-chairs</a:t>
            </a:r>
            <a:r>
              <a:rPr lang="tr-TR" sz="2500" dirty="0" smtClean="0"/>
              <a:t>:</a:t>
            </a:r>
            <a:endParaRPr lang="en-US" sz="2500" dirty="0" smtClean="0"/>
          </a:p>
          <a:p>
            <a:pPr algn="ctr"/>
            <a:r>
              <a:rPr lang="tr-TR" sz="2500" b="1" dirty="0" smtClean="0"/>
              <a:t>Ceren </a:t>
            </a:r>
            <a:r>
              <a:rPr lang="tr-TR" sz="2500" b="1" dirty="0"/>
              <a:t>Ozer Sozdinler (Turkey)</a:t>
            </a:r>
            <a:r>
              <a:rPr lang="en-US" sz="2500" b="1" dirty="0"/>
              <a:t> - </a:t>
            </a:r>
            <a:r>
              <a:rPr lang="tr-TR" sz="2500" b="1" dirty="0"/>
              <a:t>Marinos Charalampakis (Greece</a:t>
            </a:r>
            <a:r>
              <a:rPr lang="tr-TR" sz="2500" b="1" dirty="0" smtClean="0"/>
              <a:t>)</a:t>
            </a:r>
            <a:endParaRPr lang="tr-TR" sz="25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7B8EC98-909C-514C-AE35-9084067FD784}"/>
              </a:ext>
            </a:extLst>
          </p:cNvPr>
          <p:cNvSpPr/>
          <p:nvPr/>
        </p:nvSpPr>
        <p:spPr>
          <a:xfrm>
            <a:off x="607137" y="2295288"/>
            <a:ext cx="8683727" cy="132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3.4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Report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by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the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Task Teams on Tsunami Exercise</a:t>
            </a:r>
            <a:endParaRPr lang="tr-TR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xmlns="" id="{BEC2D557-561C-FC4D-840C-58A1619F98E0}"/>
              </a:ext>
            </a:extLst>
          </p:cNvPr>
          <p:cNvSpPr/>
          <p:nvPr/>
        </p:nvSpPr>
        <p:spPr>
          <a:xfrm>
            <a:off x="0" y="25748"/>
            <a:ext cx="2542366" cy="1077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063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1037" y="734568"/>
            <a:ext cx="8543925" cy="1325563"/>
          </a:xfrm>
          <a:prstGeom prst="rect">
            <a:avLst/>
          </a:prstGeom>
        </p:spPr>
        <p:txBody>
          <a:bodyPr vert="horz" wrap="square" lIns="0" tIns="477520" rIns="0" bIns="0" rtlCol="0">
            <a:noAutofit/>
          </a:bodyPr>
          <a:lstStyle/>
          <a:p>
            <a:pPr marL="153035" algn="ctr">
              <a:lnSpc>
                <a:spcPct val="100000"/>
              </a:lnSpc>
              <a:tabLst>
                <a:tab pos="7607934" algn="l"/>
              </a:tabLst>
            </a:pPr>
            <a:r>
              <a:rPr lang="en-US" sz="4800" u="sng" spc="-55" dirty="0" smtClean="0">
                <a:solidFill>
                  <a:srgbClr val="404040"/>
                </a:solidFill>
                <a:latin typeface="Calibri Light"/>
                <a:cs typeface="Calibri Light"/>
              </a:rPr>
              <a:t>Timeline</a:t>
            </a:r>
            <a:r>
              <a:rPr sz="4800" u="sng" spc="-65" dirty="0" smtClean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u="sng" spc="-50" dirty="0">
                <a:solidFill>
                  <a:srgbClr val="404040"/>
                </a:solidFill>
                <a:latin typeface="Calibri Light"/>
                <a:cs typeface="Calibri Light"/>
              </a:rPr>
              <a:t>o</a:t>
            </a:r>
            <a:r>
              <a:rPr sz="4800" u="sng" spc="-15" dirty="0">
                <a:solidFill>
                  <a:srgbClr val="404040"/>
                </a:solidFill>
                <a:latin typeface="Calibri Light"/>
                <a:cs typeface="Calibri Light"/>
              </a:rPr>
              <a:t>f</a:t>
            </a:r>
            <a:r>
              <a:rPr sz="4800" u="sng" spc="-11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u="sng" spc="-55" dirty="0">
                <a:solidFill>
                  <a:srgbClr val="404040"/>
                </a:solidFill>
                <a:latin typeface="Calibri Light"/>
                <a:cs typeface="Calibri Light"/>
              </a:rPr>
              <a:t>N</a:t>
            </a:r>
            <a:r>
              <a:rPr sz="4800" u="sng" spc="-95" dirty="0">
                <a:solidFill>
                  <a:srgbClr val="404040"/>
                </a:solidFill>
                <a:latin typeface="Calibri Light"/>
                <a:cs typeface="Calibri Light"/>
              </a:rPr>
              <a:t>E</a:t>
            </a:r>
            <a:r>
              <a:rPr sz="4800" u="sng" spc="-60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4800" u="sng" spc="-50" dirty="0">
                <a:solidFill>
                  <a:srgbClr val="404040"/>
                </a:solidFill>
                <a:latin typeface="Calibri Light"/>
                <a:cs typeface="Calibri Light"/>
              </a:rPr>
              <a:t>M</a:t>
            </a:r>
            <a:r>
              <a:rPr sz="4800" u="sng" spc="-225" dirty="0">
                <a:solidFill>
                  <a:srgbClr val="404040"/>
                </a:solidFill>
                <a:latin typeface="Calibri Light"/>
                <a:cs typeface="Calibri Light"/>
              </a:rPr>
              <a:t>W</a:t>
            </a:r>
            <a:r>
              <a:rPr sz="4800" u="sng" spc="-165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4800" u="sng" spc="-100" dirty="0">
                <a:solidFill>
                  <a:srgbClr val="404040"/>
                </a:solidFill>
                <a:latin typeface="Calibri Light"/>
                <a:cs typeface="Calibri Light"/>
              </a:rPr>
              <a:t>v</a:t>
            </a:r>
            <a:r>
              <a:rPr sz="4800" u="sng" spc="-45" dirty="0">
                <a:solidFill>
                  <a:srgbClr val="404040"/>
                </a:solidFill>
                <a:latin typeface="Calibri Light"/>
                <a:cs typeface="Calibri Light"/>
              </a:rPr>
              <a:t>e</a:t>
            </a:r>
            <a:r>
              <a:rPr lang="en-US" sz="4800" u="sng" spc="-45" dirty="0">
                <a:solidFill>
                  <a:srgbClr val="404040"/>
                </a:solidFill>
                <a:latin typeface="Calibri Light"/>
                <a:cs typeface="Calibri Light"/>
              </a:rPr>
              <a:t>2</a:t>
            </a:r>
            <a:r>
              <a:rPr sz="4800" u="sng" spc="-50" dirty="0">
                <a:solidFill>
                  <a:srgbClr val="404040"/>
                </a:solidFill>
                <a:latin typeface="Calibri Light"/>
                <a:cs typeface="Calibri Light"/>
              </a:rPr>
              <a:t>1</a:t>
            </a:r>
            <a:endParaRPr sz="4800" dirty="0">
              <a:latin typeface="Calibri Light"/>
              <a:cs typeface="Calibri Ligh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556" y="13716"/>
            <a:ext cx="1688973" cy="720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2B967E-E653-774C-BEAA-32113A3137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5380" y="13716"/>
            <a:ext cx="2320620" cy="7315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EF6745F-7E17-1145-A83A-E32251F71BCB}"/>
              </a:ext>
            </a:extLst>
          </p:cNvPr>
          <p:cNvSpPr txBox="1">
            <a:spLocks/>
          </p:cNvSpPr>
          <p:nvPr/>
        </p:nvSpPr>
        <p:spPr>
          <a:xfrm>
            <a:off x="1238250" y="6415399"/>
            <a:ext cx="7429500" cy="4185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ICG/NEAMTWS - XVII</a:t>
            </a:r>
            <a:br>
              <a:rPr lang="en-GB" sz="1200" i="1" dirty="0"/>
            </a:br>
            <a:r>
              <a:rPr lang="en-US" sz="1200" i="1" dirty="0"/>
              <a:t>Paris, France, 24–26 November 2021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8" y="2147675"/>
            <a:ext cx="9804098" cy="3560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562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1037" y="468228"/>
            <a:ext cx="8543925" cy="534939"/>
          </a:xfrm>
          <a:prstGeom prst="rect">
            <a:avLst/>
          </a:prstGeom>
        </p:spPr>
        <p:txBody>
          <a:bodyPr vert="horz" wrap="square" lIns="0" tIns="477520" rIns="0" bIns="0" rtlCol="0">
            <a:noAutofit/>
          </a:bodyPr>
          <a:lstStyle/>
          <a:p>
            <a:pPr marL="153035" algn="ctr">
              <a:lnSpc>
                <a:spcPct val="100000"/>
              </a:lnSpc>
              <a:tabLst>
                <a:tab pos="7607934" algn="l"/>
              </a:tabLst>
            </a:pPr>
            <a:r>
              <a:rPr lang="en-US" sz="4800" u="sng" spc="-55" dirty="0" smtClean="0">
                <a:solidFill>
                  <a:srgbClr val="404040"/>
                </a:solidFill>
                <a:latin typeface="Calibri Light"/>
                <a:cs typeface="Calibri Light"/>
              </a:rPr>
              <a:t>WAVE exercise</a:t>
            </a:r>
            <a:endParaRPr sz="4800" dirty="0">
              <a:latin typeface="Calibri Light"/>
              <a:cs typeface="Calibri Ligh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556" y="13716"/>
            <a:ext cx="1688973" cy="720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EF6745F-7E17-1145-A83A-E32251F71BCB}"/>
              </a:ext>
            </a:extLst>
          </p:cNvPr>
          <p:cNvSpPr txBox="1">
            <a:spLocks/>
          </p:cNvSpPr>
          <p:nvPr/>
        </p:nvSpPr>
        <p:spPr>
          <a:xfrm>
            <a:off x="146256" y="6415399"/>
            <a:ext cx="4257028" cy="4185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ICG/NEAMTWS - XVII</a:t>
            </a:r>
            <a:br>
              <a:rPr lang="en-GB" sz="1200" i="1" dirty="0"/>
            </a:br>
            <a:r>
              <a:rPr lang="en-US" sz="1200" i="1" dirty="0"/>
              <a:t>Paris, France, 24–26 November 2021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7" y="1665585"/>
            <a:ext cx="4941443" cy="3428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406" y="3287504"/>
            <a:ext cx="4925604" cy="3546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07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1037" y="468228"/>
            <a:ext cx="8543925" cy="534939"/>
          </a:xfrm>
          <a:prstGeom prst="rect">
            <a:avLst/>
          </a:prstGeom>
        </p:spPr>
        <p:txBody>
          <a:bodyPr vert="horz" wrap="square" lIns="0" tIns="477520" rIns="0" bIns="0" rtlCol="0">
            <a:noAutofit/>
          </a:bodyPr>
          <a:lstStyle/>
          <a:p>
            <a:pPr marL="153035" algn="ctr">
              <a:lnSpc>
                <a:spcPct val="100000"/>
              </a:lnSpc>
              <a:tabLst>
                <a:tab pos="7607934" algn="l"/>
              </a:tabLst>
            </a:pPr>
            <a:r>
              <a:rPr lang="en-US" sz="4800" u="sng" spc="-55" dirty="0" smtClean="0">
                <a:solidFill>
                  <a:srgbClr val="404040"/>
                </a:solidFill>
                <a:latin typeface="Calibri Light"/>
                <a:cs typeface="Calibri Light"/>
              </a:rPr>
              <a:t>Plan of Actions 2022</a:t>
            </a:r>
            <a:endParaRPr sz="4800" dirty="0">
              <a:latin typeface="Calibri Light"/>
              <a:cs typeface="Calibri Ligh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556" y="13716"/>
            <a:ext cx="1688973" cy="720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EF6745F-7E17-1145-A83A-E32251F71BCB}"/>
              </a:ext>
            </a:extLst>
          </p:cNvPr>
          <p:cNvSpPr txBox="1">
            <a:spLocks/>
          </p:cNvSpPr>
          <p:nvPr/>
        </p:nvSpPr>
        <p:spPr>
          <a:xfrm>
            <a:off x="2800778" y="6415399"/>
            <a:ext cx="4257028" cy="4185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ICG/NEAMTWS - XVII</a:t>
            </a:r>
            <a:br>
              <a:rPr lang="en-GB" sz="1200" i="1" dirty="0"/>
            </a:br>
            <a:r>
              <a:rPr lang="en-US" sz="1200" i="1" dirty="0"/>
              <a:t>Paris, France, 24–26 November 2021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0" y="1731144"/>
            <a:ext cx="9685859" cy="4296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3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5979</TotalTime>
  <Words>46</Words>
  <Application>Microsoft Office PowerPoint</Application>
  <PresentationFormat>A4 Paper (210x297 mm)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SimSun</vt:lpstr>
      <vt:lpstr>Arial</vt:lpstr>
      <vt:lpstr>Calibri</vt:lpstr>
      <vt:lpstr>Calibri Light</vt:lpstr>
      <vt:lpstr>Times New Roman</vt:lpstr>
      <vt:lpstr>Office Theme</vt:lpstr>
      <vt:lpstr>PowerPoint Presentation</vt:lpstr>
      <vt:lpstr>Timeline of NEAMWave21</vt:lpstr>
      <vt:lpstr>WAVE exercise</vt:lpstr>
      <vt:lpstr>Plan of Actions 2022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PREPARATIONS FOR NEAMWave20</dc:title>
  <dc:creator>Ceren Ozer Sozdinler</dc:creator>
  <cp:lastModifiedBy>Alejandro Rojas</cp:lastModifiedBy>
  <cp:revision>109</cp:revision>
  <dcterms:created xsi:type="dcterms:W3CDTF">2020-04-20T02:04:48Z</dcterms:created>
  <dcterms:modified xsi:type="dcterms:W3CDTF">2022-01-18T20:01:51Z</dcterms:modified>
</cp:coreProperties>
</file>