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1" r:id="rId2"/>
    <p:sldId id="262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57" autoAdjust="0"/>
  </p:normalViewPr>
  <p:slideViewPr>
    <p:cSldViewPr snapToGrid="0">
      <p:cViewPr varScale="1">
        <p:scale>
          <a:sx n="95" d="100"/>
          <a:sy n="95" d="100"/>
        </p:scale>
        <p:origin x="102" y="3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151D1-9AB2-4CE8-8DDA-72D226EC6CAE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3D6B5-EF7D-4BC8-9D4A-2F557EBE3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77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ひまわり</a:t>
            </a:r>
            <a:endParaRPr kumimoji="1" lang="en-US" altLang="ja-JP" dirty="0" smtClean="0"/>
          </a:p>
          <a:p>
            <a:r>
              <a:rPr kumimoji="1" lang="ja-JP" altLang="en-US" dirty="0" smtClean="0"/>
              <a:t>ウェリントン</a:t>
            </a:r>
            <a:r>
              <a:rPr kumimoji="1" lang="en-US" altLang="ja-JP" dirty="0" smtClean="0"/>
              <a:t>VAAC</a:t>
            </a:r>
            <a:r>
              <a:rPr kumimoji="1" lang="ja-JP" altLang="en-US" dirty="0" smtClean="0"/>
              <a:t>による情報で噴火を覚知</a:t>
            </a:r>
            <a:endParaRPr kumimoji="1" lang="en-US" altLang="ja-JP" dirty="0" smtClean="0"/>
          </a:p>
          <a:p>
            <a:r>
              <a:rPr kumimoji="1" lang="ja-JP" altLang="en-US" dirty="0" smtClean="0"/>
              <a:t>海外検潮所（ヌクアロファ）で津波の発生も覚知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3D6B5-EF7D-4BC8-9D4A-2F557EBE37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46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23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18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0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91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00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81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86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42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6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55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10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E506E-12A2-474E-8023-3E4ADCD5F93F}" type="datetimeFigureOut">
              <a:rPr kumimoji="1" lang="ja-JP" altLang="en-US" smtClean="0"/>
              <a:t>2022/1/20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E9B9-D223-4D30-AAE1-A9AC59A99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01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6116" y="351846"/>
            <a:ext cx="3034604" cy="803564"/>
          </a:xfrm>
          <a:noFill/>
        </p:spPr>
        <p:txBody>
          <a:bodyPr>
            <a:normAutofit/>
          </a:bodyPr>
          <a:lstStyle/>
          <a:p>
            <a:r>
              <a:rPr lang="en-US" altLang="ja-JP" sz="1200" dirty="0">
                <a:latin typeface="+mn-lt"/>
              </a:rPr>
              <a:t>S</a:t>
            </a:r>
            <a:r>
              <a:rPr lang="en-US" altLang="ja-JP" sz="1200" dirty="0" smtClean="0">
                <a:latin typeface="+mn-lt"/>
              </a:rPr>
              <a:t>atellite image of  eruption by JMA’S Meteorological Satellite  (</a:t>
            </a:r>
            <a:r>
              <a:rPr lang="en-US" altLang="ja-JP" sz="1200" dirty="0" err="1" smtClean="0">
                <a:latin typeface="+mn-lt"/>
              </a:rPr>
              <a:t>Himawari</a:t>
            </a:r>
            <a:r>
              <a:rPr lang="en-US" altLang="ja-JP" sz="1200" dirty="0" smtClean="0">
                <a:latin typeface="+mn-lt"/>
              </a:rPr>
              <a:t>)</a:t>
            </a:r>
            <a:r>
              <a:rPr lang="en-US" altLang="ja-JP" sz="1200" dirty="0">
                <a:latin typeface="+mn-lt"/>
              </a:rPr>
              <a:t> </a:t>
            </a:r>
            <a:r>
              <a:rPr lang="en-US" altLang="ja-JP" sz="1200" dirty="0" smtClean="0">
                <a:latin typeface="+mn-lt"/>
              </a:rPr>
              <a:t>, as </a:t>
            </a:r>
            <a:r>
              <a:rPr lang="en-US" altLang="ja-JP" sz="1200" dirty="0">
                <a:latin typeface="+mn-lt"/>
              </a:rPr>
              <a:t>of January 15</a:t>
            </a:r>
            <a:r>
              <a:rPr lang="en-US" altLang="ja-JP" sz="1200" baseline="30000" dirty="0">
                <a:latin typeface="+mn-lt"/>
              </a:rPr>
              <a:t>th</a:t>
            </a:r>
            <a:r>
              <a:rPr lang="en-US" altLang="ja-JP" sz="1200" dirty="0">
                <a:latin typeface="+mn-lt"/>
              </a:rPr>
              <a:t> 14:00 </a:t>
            </a:r>
            <a:r>
              <a:rPr lang="en-US" altLang="ja-JP" sz="1200" dirty="0" smtClean="0">
                <a:latin typeface="+mn-lt"/>
              </a:rPr>
              <a:t>JST = UTC+9hours</a:t>
            </a:r>
            <a:endParaRPr kumimoji="1" lang="ja-JP" altLang="en-US" sz="1200" dirty="0">
              <a:latin typeface="+mn-lt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21603" y="1004984"/>
            <a:ext cx="3147816" cy="2743246"/>
            <a:chOff x="381891" y="1004984"/>
            <a:chExt cx="3147816" cy="274324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91" y="1004984"/>
              <a:ext cx="3147816" cy="2743246"/>
            </a:xfrm>
            <a:prstGeom prst="rect">
              <a:avLst/>
            </a:prstGeom>
          </p:spPr>
        </p:pic>
        <p:sp>
          <p:nvSpPr>
            <p:cNvPr id="7" name="円/楕円 6"/>
            <p:cNvSpPr>
              <a:spLocks/>
            </p:cNvSpPr>
            <p:nvPr/>
          </p:nvSpPr>
          <p:spPr>
            <a:xfrm>
              <a:off x="2647373" y="1903635"/>
              <a:ext cx="269702" cy="26970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-17486"/>
            <a:ext cx="91440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JMA’s operations against </a:t>
            </a:r>
            <a:r>
              <a:rPr lang="en-US" altLang="ja-JP" dirty="0" smtClean="0"/>
              <a:t>sea level changes </a:t>
            </a:r>
            <a:r>
              <a:rPr lang="en-US" altLang="ja-JP" dirty="0"/>
              <a:t>caused by </a:t>
            </a:r>
            <a:r>
              <a:rPr lang="en-US" altLang="ja-JP" dirty="0" err="1"/>
              <a:t>Hunga</a:t>
            </a:r>
            <a:r>
              <a:rPr lang="en-US" altLang="ja-JP" dirty="0"/>
              <a:t>-Tonga </a:t>
            </a:r>
            <a:r>
              <a:rPr lang="en-US" altLang="ja-JP" dirty="0" err="1"/>
              <a:t>Hunga-Ha'apai</a:t>
            </a:r>
            <a:r>
              <a:rPr lang="en-US" altLang="ja-JP" dirty="0"/>
              <a:t> Eruption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4" y="4528691"/>
            <a:ext cx="1763049" cy="1731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87" y="4484503"/>
            <a:ext cx="1682749" cy="1775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右矢印 9"/>
          <p:cNvSpPr/>
          <p:nvPr/>
        </p:nvSpPr>
        <p:spPr>
          <a:xfrm>
            <a:off x="2098156" y="4748313"/>
            <a:ext cx="245849" cy="7853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27" y="1211031"/>
            <a:ext cx="3981861" cy="256335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83" y="6309636"/>
            <a:ext cx="2320274" cy="524975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921491" y="809365"/>
            <a:ext cx="3300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Sea level changes of overseas gauges 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3082" y="4309301"/>
            <a:ext cx="182214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Issued at 00:15 JST Jan. 16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96988" y="4265888"/>
            <a:ext cx="18744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Issued at 02:54 JST Jan. 16</a:t>
            </a:r>
            <a:endParaRPr kumimoji="1" lang="ja-JP" altLang="en-US" sz="1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177519" y="4042289"/>
            <a:ext cx="25783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Warning/Advisory issued by JMA</a:t>
            </a:r>
            <a:endParaRPr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51" y="4431815"/>
            <a:ext cx="1689814" cy="1680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4654075" y="4038788"/>
            <a:ext cx="4223525" cy="3255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200" dirty="0" smtClean="0">
                <a:latin typeface="+mn-lt"/>
              </a:rPr>
              <a:t>Maximum observed height, as of</a:t>
            </a:r>
            <a:r>
              <a:rPr lang="ja-JP" altLang="en-US" sz="1200" dirty="0" smtClean="0">
                <a:latin typeface="+mn-lt"/>
              </a:rPr>
              <a:t> </a:t>
            </a:r>
            <a:r>
              <a:rPr lang="en-US" altLang="ja-JP" sz="1200" dirty="0" smtClean="0">
                <a:latin typeface="+mn-lt"/>
              </a:rPr>
              <a:t>14:00 JST Jan. 16</a:t>
            </a:r>
            <a:endParaRPr lang="ja-JP" altLang="en-US" sz="1200" dirty="0">
              <a:latin typeface="+mn-lt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1921" y="6200491"/>
            <a:ext cx="1050275" cy="50978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直線矢印コネクタ 21"/>
          <p:cNvCxnSpPr>
            <a:stCxn id="13" idx="1"/>
          </p:cNvCxnSpPr>
          <p:nvPr/>
        </p:nvCxnSpPr>
        <p:spPr>
          <a:xfrm flipH="1" flipV="1">
            <a:off x="5829300" y="4748313"/>
            <a:ext cx="821103" cy="785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89" y="1266092"/>
            <a:ext cx="1511584" cy="1618307"/>
          </a:xfrm>
          <a:prstGeom prst="rect">
            <a:avLst/>
          </a:prstGeom>
        </p:spPr>
      </p:pic>
      <p:cxnSp>
        <p:nvCxnSpPr>
          <p:cNvPr id="29" name="直線矢印コネクタ 28"/>
          <p:cNvCxnSpPr>
            <a:stCxn id="12" idx="1"/>
          </p:cNvCxnSpPr>
          <p:nvPr/>
        </p:nvCxnSpPr>
        <p:spPr>
          <a:xfrm flipH="1" flipV="1">
            <a:off x="5242560" y="5470645"/>
            <a:ext cx="1436495" cy="5260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3" name="グループ化 62"/>
          <p:cNvGrpSpPr/>
          <p:nvPr/>
        </p:nvGrpSpPr>
        <p:grpSpPr>
          <a:xfrm>
            <a:off x="6671441" y="5479199"/>
            <a:ext cx="2472559" cy="1265727"/>
            <a:chOff x="6671441" y="5479199"/>
            <a:chExt cx="2472559" cy="1265727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79055" y="5479199"/>
              <a:ext cx="2403008" cy="1035020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6671441" y="6407597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18</a:t>
              </a:r>
              <a:endParaRPr kumimoji="1" lang="ja-JP" altLang="en-US" sz="6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971476" y="6417112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21</a:t>
              </a:r>
              <a:endParaRPr kumimoji="1" lang="ja-JP" altLang="en-US" sz="6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254066" y="6417112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00</a:t>
              </a:r>
              <a:endParaRPr kumimoji="1" lang="ja-JP" altLang="en-US" sz="6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519161" y="6412341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03</a:t>
              </a:r>
              <a:endParaRPr kumimoji="1" lang="ja-JP" altLang="en-US" sz="6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788385" y="6417112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/>
                <a:t>06</a:t>
              </a:r>
              <a:endParaRPr kumimoji="1" lang="ja-JP" altLang="en-US" sz="6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062725" y="6404730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/>
                <a:t>09</a:t>
              </a:r>
              <a:endParaRPr kumimoji="1" lang="ja-JP" altLang="en-US" sz="6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8349872" y="6411272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/>
                <a:t>12</a:t>
              </a:r>
              <a:endParaRPr kumimoji="1" lang="ja-JP" altLang="en-US" sz="6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616756" y="6404730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/>
                <a:t>15</a:t>
              </a:r>
              <a:endParaRPr kumimoji="1" lang="ja-JP" altLang="en-US" sz="600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901157" y="6560260"/>
              <a:ext cx="3994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15 Jan.</a:t>
              </a:r>
              <a:endParaRPr kumimoji="1" lang="ja-JP" altLang="en-US" sz="600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8256403" y="6541486"/>
              <a:ext cx="3994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16 Jan.</a:t>
              </a:r>
              <a:endParaRPr kumimoji="1" lang="ja-JP" altLang="en-US" sz="600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8817587" y="6497063"/>
              <a:ext cx="32641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600" dirty="0" smtClean="0"/>
                <a:t>(JST)</a:t>
              </a:r>
              <a:endParaRPr kumimoji="1" lang="ja-JP" altLang="en-US" sz="600" dirty="0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6648581" y="4315530"/>
            <a:ext cx="2398172" cy="1207297"/>
            <a:chOff x="6648581" y="4315530"/>
            <a:chExt cx="2398172" cy="1207297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50403" y="4315530"/>
              <a:ext cx="2396350" cy="1022631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6648581" y="5234117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18</a:t>
              </a:r>
              <a:endParaRPr kumimoji="1" lang="ja-JP" altLang="en-US" sz="6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937186" y="5228392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21</a:t>
              </a:r>
              <a:endParaRPr kumimoji="1" lang="ja-JP" altLang="en-US" sz="6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7212156" y="5236012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00</a:t>
              </a:r>
              <a:endParaRPr kumimoji="1" lang="ja-JP" altLang="en-US" sz="600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484871" y="5242671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03</a:t>
              </a:r>
              <a:endParaRPr kumimoji="1" lang="ja-JP" altLang="en-US" sz="6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7757905" y="5239822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/>
                <a:t>06</a:t>
              </a:r>
              <a:endParaRPr kumimoji="1" lang="ja-JP" altLang="en-US" sz="6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8036055" y="5227440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/>
                <a:t>09</a:t>
              </a:r>
              <a:endParaRPr kumimoji="1" lang="ja-JP" altLang="en-US" sz="600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8307962" y="5233982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/>
                <a:t>12</a:t>
              </a:r>
              <a:endParaRPr kumimoji="1" lang="ja-JP" altLang="en-US" sz="600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8582466" y="5235060"/>
              <a:ext cx="26161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/>
                <a:t>15</a:t>
              </a:r>
              <a:endParaRPr kumimoji="1" lang="ja-JP" altLang="en-US" sz="600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765838" y="5338161"/>
              <a:ext cx="3994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15 Jan.</a:t>
              </a:r>
              <a:endParaRPr kumimoji="1" lang="ja-JP" altLang="en-US" sz="600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8191791" y="5314868"/>
              <a:ext cx="3994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/>
                <a:t>16 Jan.</a:t>
              </a:r>
              <a:endParaRPr kumimoji="1" lang="ja-JP" altLang="en-US" sz="600" dirty="0"/>
            </a:p>
          </p:txBody>
        </p:sp>
      </p:grpSp>
      <p:sp>
        <p:nvSpPr>
          <p:cNvPr id="57" name="テキスト ボックス 56"/>
          <p:cNvSpPr txBox="1"/>
          <p:nvPr/>
        </p:nvSpPr>
        <p:spPr>
          <a:xfrm>
            <a:off x="8802535" y="5259462"/>
            <a:ext cx="32641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600" dirty="0" smtClean="0"/>
              <a:t>(JST)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31465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8061"/>
            <a:ext cx="9144001" cy="4292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kumimoji="1" lang="en-US" altLang="ja-JP" sz="2400" dirty="0" smtClean="0">
                <a:latin typeface="+mn-lt"/>
              </a:rPr>
              <a:t>Estimated tsunami </a:t>
            </a:r>
            <a:r>
              <a:rPr kumimoji="1" lang="en-US" altLang="ja-JP" sz="2400" dirty="0" smtClean="0">
                <a:latin typeface="+mn-lt"/>
              </a:rPr>
              <a:t>arrival </a:t>
            </a:r>
            <a:r>
              <a:rPr lang="en-US" altLang="ja-JP" sz="2400" dirty="0" smtClean="0">
                <a:latin typeface="+mn-lt"/>
              </a:rPr>
              <a:t>to</a:t>
            </a:r>
            <a:r>
              <a:rPr kumimoji="1" lang="en-US" altLang="ja-JP" sz="2400" dirty="0" smtClean="0">
                <a:latin typeface="+mn-lt"/>
              </a:rPr>
              <a:t> Japan</a:t>
            </a:r>
            <a:r>
              <a:rPr lang="ja-JP" altLang="en-US" sz="2400" dirty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and </a:t>
            </a:r>
            <a:r>
              <a:rPr lang="en-US" altLang="ja-JP" sz="2400" dirty="0" smtClean="0">
                <a:latin typeface="+mn-lt"/>
              </a:rPr>
              <a:t>atmospheric </a:t>
            </a:r>
            <a:r>
              <a:rPr lang="en-US" altLang="ja-JP" sz="2400" dirty="0">
                <a:latin typeface="+mn-lt"/>
              </a:rPr>
              <a:t>pressure changes </a:t>
            </a:r>
            <a:endParaRPr kumimoji="1" lang="ja-JP" altLang="en-US" sz="2400" dirty="0"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955" y="1117170"/>
            <a:ext cx="2411068" cy="2491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7" y="4086381"/>
            <a:ext cx="4797968" cy="2011854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3541023" y="798176"/>
            <a:ext cx="5532581" cy="3209667"/>
            <a:chOff x="3537527" y="558030"/>
            <a:chExt cx="5532581" cy="320966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358" y="558030"/>
              <a:ext cx="4857750" cy="3209667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5126180" y="1124452"/>
              <a:ext cx="581892" cy="6951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H="1" flipV="1">
              <a:off x="3537527" y="905164"/>
              <a:ext cx="1588653" cy="2192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 flipH="1">
              <a:off x="3537527" y="1819564"/>
              <a:ext cx="1588653" cy="15890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正方形/長方形 11"/>
          <p:cNvSpPr/>
          <p:nvPr/>
        </p:nvSpPr>
        <p:spPr>
          <a:xfrm>
            <a:off x="2955635" y="3223866"/>
            <a:ext cx="360220" cy="123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800" dirty="0" smtClean="0">
                <a:latin typeface="+mn-ea"/>
                <a:ea typeface="+mn-ea"/>
              </a:rPr>
              <a:t>21 JST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510220" y="3047059"/>
            <a:ext cx="334580" cy="123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800" dirty="0" smtClean="0">
                <a:latin typeface="+mn-ea"/>
                <a:ea typeface="+mn-ea"/>
              </a:rPr>
              <a:t>22 JST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5447374" y="4227131"/>
            <a:ext cx="2453735" cy="2643961"/>
            <a:chOff x="5459055" y="4103932"/>
            <a:chExt cx="2453735" cy="2643961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59055" y="4103932"/>
              <a:ext cx="2448272" cy="2643961"/>
            </a:xfrm>
            <a:prstGeom prst="rect">
              <a:avLst/>
            </a:prstGeom>
          </p:spPr>
        </p:pic>
        <p:cxnSp>
          <p:nvCxnSpPr>
            <p:cNvPr id="19" name="直線コネクタ 18"/>
            <p:cNvCxnSpPr/>
            <p:nvPr/>
          </p:nvCxnSpPr>
          <p:spPr>
            <a:xfrm>
              <a:off x="7912790" y="4249322"/>
              <a:ext cx="0" cy="212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楕円 19"/>
          <p:cNvSpPr/>
          <p:nvPr/>
        </p:nvSpPr>
        <p:spPr>
          <a:xfrm>
            <a:off x="6374856" y="5110163"/>
            <a:ext cx="359320" cy="604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2011489" y="2854218"/>
            <a:ext cx="343784" cy="1231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800" dirty="0" smtClean="0">
                <a:latin typeface="+mn-ea"/>
                <a:ea typeface="+mn-ea"/>
              </a:rPr>
              <a:t>23 JST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4325" y="3927125"/>
            <a:ext cx="2443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Sea level changes at </a:t>
            </a:r>
            <a:r>
              <a:rPr kumimoji="1" lang="en-US" altLang="ja-JP" sz="1400" dirty="0" err="1" smtClean="0"/>
              <a:t>Chichijima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14831" y="5905873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18</a:t>
            </a:r>
            <a:endParaRPr kumimoji="1" lang="ja-JP" altLang="en-US" sz="1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35059" y="5926608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21</a:t>
            </a:r>
            <a:endParaRPr kumimoji="1" lang="ja-JP" altLang="en-US" sz="1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02933" y="5892597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00</a:t>
            </a:r>
            <a:endParaRPr kumimoji="1" lang="ja-JP" altLang="en-US" sz="1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333946" y="5887504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03</a:t>
            </a:r>
            <a:endParaRPr kumimoji="1" lang="ja-JP" altLang="en-US" sz="1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01997" y="5869759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06</a:t>
            </a:r>
            <a:endParaRPr kumimoji="1" lang="ja-JP" altLang="en-US" sz="1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60208" y="5887504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09</a:t>
            </a:r>
            <a:endParaRPr kumimoji="1" lang="ja-JP" altLang="en-US" sz="1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94527" y="5889191"/>
            <a:ext cx="44405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12</a:t>
            </a:r>
            <a:endParaRPr kumimoji="1" lang="ja-JP" altLang="en-US" sz="1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21112" y="5889191"/>
            <a:ext cx="3161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15</a:t>
            </a:r>
            <a:endParaRPr kumimoji="1" lang="ja-JP" altLang="en-US" sz="1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78773" y="4036293"/>
            <a:ext cx="3400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Atmospheric pressure</a:t>
            </a:r>
            <a:r>
              <a:rPr kumimoji="1" lang="en-US" altLang="ja-JP" sz="1400" dirty="0" smtClean="0"/>
              <a:t> changes at </a:t>
            </a:r>
            <a:r>
              <a:rPr kumimoji="1" lang="en-US" altLang="ja-JP" sz="1400" dirty="0" err="1" smtClean="0"/>
              <a:t>Chichijima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3919" y="6234399"/>
            <a:ext cx="232421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Estimated arrival at </a:t>
            </a:r>
            <a:r>
              <a:rPr kumimoji="1" lang="en-US" altLang="ja-JP" sz="1000" dirty="0" err="1" smtClean="0"/>
              <a:t>Chichijima</a:t>
            </a:r>
            <a:r>
              <a:rPr lang="ja-JP" altLang="en-US" sz="1000" dirty="0"/>
              <a:t> </a:t>
            </a:r>
            <a:r>
              <a:rPr lang="en-US" altLang="ja-JP" sz="1000" dirty="0" smtClean="0"/>
              <a:t>based on tsunami travel time map</a:t>
            </a:r>
            <a:endParaRPr kumimoji="1" lang="ja-JP" altLang="en-US" sz="1000" dirty="0"/>
          </a:p>
        </p:txBody>
      </p:sp>
      <p:cxnSp>
        <p:nvCxnSpPr>
          <p:cNvPr id="36" name="直線矢印コネクタ 35"/>
          <p:cNvCxnSpPr>
            <a:stCxn id="34" idx="0"/>
          </p:cNvCxnSpPr>
          <p:nvPr/>
        </p:nvCxnSpPr>
        <p:spPr>
          <a:xfrm flipH="1" flipV="1">
            <a:off x="1644460" y="5666501"/>
            <a:ext cx="1567" cy="56789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4931004" y="5905873"/>
            <a:ext cx="520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(JST)</a:t>
            </a:r>
            <a:endParaRPr kumimoji="1" lang="ja-JP" altLang="en-US" sz="1400" dirty="0"/>
          </a:p>
        </p:txBody>
      </p:sp>
      <p:sp>
        <p:nvSpPr>
          <p:cNvPr id="39" name="二等辺三角形 38"/>
          <p:cNvSpPr>
            <a:spLocks noChangeAspect="1"/>
          </p:cNvSpPr>
          <p:nvPr/>
        </p:nvSpPr>
        <p:spPr>
          <a:xfrm>
            <a:off x="6268786" y="2730067"/>
            <a:ext cx="106070" cy="914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2401913" y="2678870"/>
            <a:ext cx="197644" cy="102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99557" y="2092229"/>
            <a:ext cx="72327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err="1" smtClean="0"/>
              <a:t>Chichijima</a:t>
            </a:r>
            <a:endParaRPr kumimoji="1" lang="ja-JP" altLang="en-US" sz="1000" dirty="0"/>
          </a:p>
        </p:txBody>
      </p:sp>
      <p:cxnSp>
        <p:nvCxnSpPr>
          <p:cNvPr id="44" name="直線矢印コネクタ 43"/>
          <p:cNvCxnSpPr>
            <a:stCxn id="42" idx="2"/>
            <a:endCxn id="41" idx="7"/>
          </p:cNvCxnSpPr>
          <p:nvPr/>
        </p:nvCxnSpPr>
        <p:spPr>
          <a:xfrm flipH="1">
            <a:off x="2570613" y="2338450"/>
            <a:ext cx="390582" cy="355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832805" y="408171"/>
            <a:ext cx="1983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Tsunami </a:t>
            </a:r>
            <a:r>
              <a:rPr lang="en-US" altLang="ja-JP" sz="1400" dirty="0"/>
              <a:t>t</a:t>
            </a:r>
            <a:r>
              <a:rPr kumimoji="1" lang="en-US" altLang="ja-JP" sz="1400" dirty="0" smtClean="0"/>
              <a:t>ravel time map</a:t>
            </a:r>
            <a:endParaRPr kumimoji="1" lang="ja-JP" altLang="en-US" sz="1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657428" y="6434454"/>
            <a:ext cx="520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(JST)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06620" y="4458480"/>
            <a:ext cx="162025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Peak time at 19:40 JST </a:t>
            </a:r>
            <a:endParaRPr kumimoji="1" lang="ja-JP" altLang="en-US" sz="1200" dirty="0"/>
          </a:p>
        </p:txBody>
      </p:sp>
      <p:cxnSp>
        <p:nvCxnSpPr>
          <p:cNvPr id="11" name="直線矢印コネクタ 10"/>
          <p:cNvCxnSpPr>
            <a:stCxn id="7" idx="2"/>
            <a:endCxn id="20" idx="0"/>
          </p:cNvCxnSpPr>
          <p:nvPr/>
        </p:nvCxnSpPr>
        <p:spPr>
          <a:xfrm flipH="1">
            <a:off x="6554516" y="4735479"/>
            <a:ext cx="262230" cy="374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0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183</Words>
  <Application>Microsoft Office PowerPoint</Application>
  <PresentationFormat>画面に合わせる (4:3)</PresentationFormat>
  <Paragraphs>53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テーマ</vt:lpstr>
      <vt:lpstr>Satellite image of  eruption by JMA’S Meteorological Satellite  (Himawari) , as of January 15th 14:00 JST = UTC+9hours</vt:lpstr>
      <vt:lpstr>Estimated tsunami arrival to Japan and atmospheric pressure changes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JMA</dc:creator>
  <cp:lastModifiedBy>国際津波情報係長</cp:lastModifiedBy>
  <cp:revision>54</cp:revision>
  <dcterms:created xsi:type="dcterms:W3CDTF">2022-01-19T02:36:01Z</dcterms:created>
  <dcterms:modified xsi:type="dcterms:W3CDTF">2022-01-20T08:44:45Z</dcterms:modified>
</cp:coreProperties>
</file>