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4"/>
  </p:notesMasterIdLst>
  <p:handoutMasterIdLst>
    <p:handoutMasterId r:id="rId25"/>
  </p:handoutMasterIdLst>
  <p:sldIdLst>
    <p:sldId id="256" r:id="rId6"/>
    <p:sldId id="265" r:id="rId7"/>
    <p:sldId id="349" r:id="rId8"/>
    <p:sldId id="338" r:id="rId9"/>
    <p:sldId id="264" r:id="rId10"/>
    <p:sldId id="258" r:id="rId11"/>
    <p:sldId id="283" r:id="rId12"/>
    <p:sldId id="345" r:id="rId13"/>
    <p:sldId id="343" r:id="rId14"/>
    <p:sldId id="323" r:id="rId15"/>
    <p:sldId id="275" r:id="rId16"/>
    <p:sldId id="279" r:id="rId17"/>
    <p:sldId id="327" r:id="rId18"/>
    <p:sldId id="272" r:id="rId19"/>
    <p:sldId id="277" r:id="rId20"/>
    <p:sldId id="347" r:id="rId21"/>
    <p:sldId id="348" r:id="rId22"/>
    <p:sldId id="341" r:id="rId23"/>
  </p:sldIdLst>
  <p:sldSz cx="12188825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E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524" autoAdjust="0"/>
  </p:normalViewPr>
  <p:slideViewPr>
    <p:cSldViewPr showGuides="1">
      <p:cViewPr varScale="1">
        <p:scale>
          <a:sx n="128" d="100"/>
          <a:sy n="128" d="100"/>
        </p:scale>
        <p:origin x="328" y="17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CHACON  BARRANTES" userId="72785c1f-0367-4517-915d-14464298d631" providerId="ADAL" clId="{0FADC21D-3B50-3548-8700-EFE9D4637446}"/>
    <pc:docChg chg="undo custSel addSld delSld modSld">
      <pc:chgData name="SILVIA CHACON  BARRANTES" userId="72785c1f-0367-4517-915d-14464298d631" providerId="ADAL" clId="{0FADC21D-3B50-3548-8700-EFE9D4637446}" dt="2021-02-23T17:17:02.036" v="2335" actId="478"/>
      <pc:docMkLst>
        <pc:docMk/>
      </pc:docMkLst>
      <pc:sldChg chg="modSp mod">
        <pc:chgData name="SILVIA CHACON  BARRANTES" userId="72785c1f-0367-4517-915d-14464298d631" providerId="ADAL" clId="{0FADC21D-3B50-3548-8700-EFE9D4637446}" dt="2021-02-23T14:00:07.405" v="1" actId="20577"/>
        <pc:sldMkLst>
          <pc:docMk/>
          <pc:sldMk cId="355474071" sldId="256"/>
        </pc:sldMkLst>
        <pc:spChg chg="mod">
          <ac:chgData name="SILVIA CHACON  BARRANTES" userId="72785c1f-0367-4517-915d-14464298d631" providerId="ADAL" clId="{0FADC21D-3B50-3548-8700-EFE9D4637446}" dt="2021-02-23T14:00:07.405" v="1" actId="20577"/>
          <ac:spMkLst>
            <pc:docMk/>
            <pc:sldMk cId="355474071" sldId="256"/>
            <ac:spMk id="3" creationId="{3EB711B6-B795-484B-9EFE-C2B33B793333}"/>
          </ac:spMkLst>
        </pc:spChg>
      </pc:sldChg>
      <pc:sldChg chg="modSp mod">
        <pc:chgData name="SILVIA CHACON  BARRANTES" userId="72785c1f-0367-4517-915d-14464298d631" providerId="ADAL" clId="{0FADC21D-3B50-3548-8700-EFE9D4637446}" dt="2021-02-23T14:00:20.166" v="8" actId="20577"/>
        <pc:sldMkLst>
          <pc:docMk/>
          <pc:sldMk cId="349568201" sldId="265"/>
        </pc:sldMkLst>
        <pc:spChg chg="mod">
          <ac:chgData name="SILVIA CHACON  BARRANTES" userId="72785c1f-0367-4517-915d-14464298d631" providerId="ADAL" clId="{0FADC21D-3B50-3548-8700-EFE9D4637446}" dt="2021-02-23T14:00:20.166" v="8" actId="20577"/>
          <ac:spMkLst>
            <pc:docMk/>
            <pc:sldMk cId="349568201" sldId="265"/>
            <ac:spMk id="4" creationId="{7E1EAB6D-0185-D244-8934-4ED1ADAC268E}"/>
          </ac:spMkLst>
        </pc:spChg>
      </pc:sldChg>
      <pc:sldChg chg="modSp mod">
        <pc:chgData name="SILVIA CHACON  BARRANTES" userId="72785c1f-0367-4517-915d-14464298d631" providerId="ADAL" clId="{0FADC21D-3B50-3548-8700-EFE9D4637446}" dt="2021-02-23T17:16:31.451" v="2333" actId="20577"/>
        <pc:sldMkLst>
          <pc:docMk/>
          <pc:sldMk cId="4048491366" sldId="272"/>
        </pc:sldMkLst>
        <pc:spChg chg="mod">
          <ac:chgData name="SILVIA CHACON  BARRANTES" userId="72785c1f-0367-4517-915d-14464298d631" providerId="ADAL" clId="{0FADC21D-3B50-3548-8700-EFE9D4637446}" dt="2021-02-23T17:16:31.451" v="2333" actId="20577"/>
          <ac:spMkLst>
            <pc:docMk/>
            <pc:sldMk cId="4048491366" sldId="272"/>
            <ac:spMk id="3" creationId="{C23E4953-95DC-4B40-8F56-AD076FFB86FB}"/>
          </ac:spMkLst>
        </pc:spChg>
      </pc:sldChg>
      <pc:sldChg chg="del">
        <pc:chgData name="SILVIA CHACON  BARRANTES" userId="72785c1f-0367-4517-915d-14464298d631" providerId="ADAL" clId="{0FADC21D-3B50-3548-8700-EFE9D4637446}" dt="2021-02-23T17:15:18.754" v="2198" actId="2696"/>
        <pc:sldMkLst>
          <pc:docMk/>
          <pc:sldMk cId="2718082174" sldId="273"/>
        </pc:sldMkLst>
      </pc:sldChg>
      <pc:sldChg chg="delSp modSp mod">
        <pc:chgData name="SILVIA CHACON  BARRANTES" userId="72785c1f-0367-4517-915d-14464298d631" providerId="ADAL" clId="{0FADC21D-3B50-3548-8700-EFE9D4637446}" dt="2021-02-23T17:14:59.200" v="2197" actId="1076"/>
        <pc:sldMkLst>
          <pc:docMk/>
          <pc:sldMk cId="2358292938" sldId="275"/>
        </pc:sldMkLst>
        <pc:spChg chg="mod">
          <ac:chgData name="SILVIA CHACON  BARRANTES" userId="72785c1f-0367-4517-915d-14464298d631" providerId="ADAL" clId="{0FADC21D-3B50-3548-8700-EFE9D4637446}" dt="2021-02-23T16:31:30.635" v="1313" actId="14100"/>
          <ac:spMkLst>
            <pc:docMk/>
            <pc:sldMk cId="2358292938" sldId="275"/>
            <ac:spMk id="2" creationId="{AD97DDBB-65E7-6743-A3DD-EB0FB84D6EB7}"/>
          </ac:spMkLst>
        </pc:spChg>
        <pc:spChg chg="mod">
          <ac:chgData name="SILVIA CHACON  BARRANTES" userId="72785c1f-0367-4517-915d-14464298d631" providerId="ADAL" clId="{0FADC21D-3B50-3548-8700-EFE9D4637446}" dt="2021-02-23T16:39:33.273" v="1555" actId="20577"/>
          <ac:spMkLst>
            <pc:docMk/>
            <pc:sldMk cId="2358292938" sldId="275"/>
            <ac:spMk id="3" creationId="{B904CC4D-D081-B542-BB8D-62EACB8F730F}"/>
          </ac:spMkLst>
        </pc:spChg>
        <pc:picChg chg="mod">
          <ac:chgData name="SILVIA CHACON  BARRANTES" userId="72785c1f-0367-4517-915d-14464298d631" providerId="ADAL" clId="{0FADC21D-3B50-3548-8700-EFE9D4637446}" dt="2021-02-23T17:14:59.200" v="2197" actId="1076"/>
          <ac:picMkLst>
            <pc:docMk/>
            <pc:sldMk cId="2358292938" sldId="275"/>
            <ac:picMk id="4" creationId="{12726D01-98DF-F344-9C6D-D5D6BCD3BE74}"/>
          </ac:picMkLst>
        </pc:picChg>
        <pc:picChg chg="mod modCrop">
          <ac:chgData name="SILVIA CHACON  BARRANTES" userId="72785c1f-0367-4517-915d-14464298d631" providerId="ADAL" clId="{0FADC21D-3B50-3548-8700-EFE9D4637446}" dt="2021-02-23T16:31:50.379" v="1318" actId="1076"/>
          <ac:picMkLst>
            <pc:docMk/>
            <pc:sldMk cId="2358292938" sldId="275"/>
            <ac:picMk id="5" creationId="{3716D575-69B2-DD44-AEEB-B44E05490EF8}"/>
          </ac:picMkLst>
        </pc:picChg>
        <pc:picChg chg="mod">
          <ac:chgData name="SILVIA CHACON  BARRANTES" userId="72785c1f-0367-4517-915d-14464298d631" providerId="ADAL" clId="{0FADC21D-3B50-3548-8700-EFE9D4637446}" dt="2021-02-23T16:31:37.441" v="1315" actId="1076"/>
          <ac:picMkLst>
            <pc:docMk/>
            <pc:sldMk cId="2358292938" sldId="275"/>
            <ac:picMk id="8" creationId="{0834EC0E-4E30-4045-AA7B-60616ECCFDE3}"/>
          </ac:picMkLst>
        </pc:picChg>
        <pc:picChg chg="mod">
          <ac:chgData name="SILVIA CHACON  BARRANTES" userId="72785c1f-0367-4517-915d-14464298d631" providerId="ADAL" clId="{0FADC21D-3B50-3548-8700-EFE9D4637446}" dt="2021-02-23T16:31:39.498" v="1316" actId="1076"/>
          <ac:picMkLst>
            <pc:docMk/>
            <pc:sldMk cId="2358292938" sldId="275"/>
            <ac:picMk id="9" creationId="{06867128-9398-2F4D-BB58-09CD4D4482C4}"/>
          </ac:picMkLst>
        </pc:picChg>
        <pc:picChg chg="mod">
          <ac:chgData name="SILVIA CHACON  BARRANTES" userId="72785c1f-0367-4517-915d-14464298d631" providerId="ADAL" clId="{0FADC21D-3B50-3548-8700-EFE9D4637446}" dt="2021-02-23T16:31:27.360" v="1312" actId="1076"/>
          <ac:picMkLst>
            <pc:docMk/>
            <pc:sldMk cId="2358292938" sldId="275"/>
            <ac:picMk id="10" creationId="{5EAAFB60-E501-0641-9144-47329EB17DAD}"/>
          </ac:picMkLst>
        </pc:picChg>
        <pc:picChg chg="del">
          <ac:chgData name="SILVIA CHACON  BARRANTES" userId="72785c1f-0367-4517-915d-14464298d631" providerId="ADAL" clId="{0FADC21D-3B50-3548-8700-EFE9D4637446}" dt="2021-02-23T17:14:54.360" v="2194" actId="478"/>
          <ac:picMkLst>
            <pc:docMk/>
            <pc:sldMk cId="2358292938" sldId="275"/>
            <ac:picMk id="11" creationId="{C9053E88-F981-8C45-A777-529D9008D83E}"/>
          </ac:picMkLst>
        </pc:picChg>
      </pc:sldChg>
      <pc:sldChg chg="addSp delSp modSp mod">
        <pc:chgData name="SILVIA CHACON  BARRANTES" userId="72785c1f-0367-4517-915d-14464298d631" providerId="ADAL" clId="{0FADC21D-3B50-3548-8700-EFE9D4637446}" dt="2021-02-23T17:17:02.036" v="2335" actId="478"/>
        <pc:sldMkLst>
          <pc:docMk/>
          <pc:sldMk cId="3843410832" sldId="277"/>
        </pc:sldMkLst>
        <pc:spChg chg="mod">
          <ac:chgData name="SILVIA CHACON  BARRANTES" userId="72785c1f-0367-4517-915d-14464298d631" providerId="ADAL" clId="{0FADC21D-3B50-3548-8700-EFE9D4637446}" dt="2021-02-23T16:34:55.155" v="1449" actId="20577"/>
          <ac:spMkLst>
            <pc:docMk/>
            <pc:sldMk cId="3843410832" sldId="277"/>
            <ac:spMk id="3" creationId="{6AA6B072-54C3-4F4C-A39E-74BF3999A546}"/>
          </ac:spMkLst>
        </pc:spChg>
        <pc:spChg chg="del">
          <ac:chgData name="SILVIA CHACON  BARRANTES" userId="72785c1f-0367-4517-915d-14464298d631" providerId="ADAL" clId="{0FADC21D-3B50-3548-8700-EFE9D4637446}" dt="2021-02-23T17:16:59.054" v="2334" actId="478"/>
          <ac:spMkLst>
            <pc:docMk/>
            <pc:sldMk cId="3843410832" sldId="277"/>
            <ac:spMk id="6" creationId="{5AC608DD-B267-F34B-B1E3-20906381111C}"/>
          </ac:spMkLst>
        </pc:spChg>
        <pc:spChg chg="del">
          <ac:chgData name="SILVIA CHACON  BARRANTES" userId="72785c1f-0367-4517-915d-14464298d631" providerId="ADAL" clId="{0FADC21D-3B50-3548-8700-EFE9D4637446}" dt="2021-02-23T17:17:02.036" v="2335" actId="478"/>
          <ac:spMkLst>
            <pc:docMk/>
            <pc:sldMk cId="3843410832" sldId="277"/>
            <ac:spMk id="7" creationId="{3D5B3D7C-C4DA-6D47-82A7-9F7A7D29678C}"/>
          </ac:spMkLst>
        </pc:spChg>
        <pc:spChg chg="add mod">
          <ac:chgData name="SILVIA CHACON  BARRANTES" userId="72785c1f-0367-4517-915d-14464298d631" providerId="ADAL" clId="{0FADC21D-3B50-3548-8700-EFE9D4637446}" dt="2021-02-23T17:16:59.054" v="2334" actId="478"/>
          <ac:spMkLst>
            <pc:docMk/>
            <pc:sldMk cId="3843410832" sldId="277"/>
            <ac:spMk id="9" creationId="{6E160701-B5A4-CB44-B02E-29750FCF017C}"/>
          </ac:spMkLst>
        </pc:spChg>
        <pc:spChg chg="add mod">
          <ac:chgData name="SILVIA CHACON  BARRANTES" userId="72785c1f-0367-4517-915d-14464298d631" providerId="ADAL" clId="{0FADC21D-3B50-3548-8700-EFE9D4637446}" dt="2021-02-23T17:17:02.036" v="2335" actId="478"/>
          <ac:spMkLst>
            <pc:docMk/>
            <pc:sldMk cId="3843410832" sldId="277"/>
            <ac:spMk id="11" creationId="{22E04152-7DB4-334C-B3EF-7A564039A08D}"/>
          </ac:spMkLst>
        </pc:spChg>
      </pc:sldChg>
      <pc:sldChg chg="del">
        <pc:chgData name="SILVIA CHACON  BARRANTES" userId="72785c1f-0367-4517-915d-14464298d631" providerId="ADAL" clId="{0FADC21D-3B50-3548-8700-EFE9D4637446}" dt="2021-02-23T14:19:40.090" v="461" actId="2696"/>
        <pc:sldMkLst>
          <pc:docMk/>
          <pc:sldMk cId="4212990653" sldId="278"/>
        </pc:sldMkLst>
      </pc:sldChg>
      <pc:sldChg chg="modSp mod">
        <pc:chgData name="SILVIA CHACON  BARRANTES" userId="72785c1f-0367-4517-915d-14464298d631" providerId="ADAL" clId="{0FADC21D-3B50-3548-8700-EFE9D4637446}" dt="2021-02-23T17:13:51.606" v="2193" actId="122"/>
        <pc:sldMkLst>
          <pc:docMk/>
          <pc:sldMk cId="2940008581" sldId="279"/>
        </pc:sldMkLst>
        <pc:spChg chg="mod">
          <ac:chgData name="SILVIA CHACON  BARRANTES" userId="72785c1f-0367-4517-915d-14464298d631" providerId="ADAL" clId="{0FADC21D-3B50-3548-8700-EFE9D4637446}" dt="2021-02-23T17:13:51.606" v="2193" actId="122"/>
          <ac:spMkLst>
            <pc:docMk/>
            <pc:sldMk cId="2940008581" sldId="279"/>
            <ac:spMk id="2" creationId="{2F3A1FA4-25D6-7146-AB50-223C77568AE0}"/>
          </ac:spMkLst>
        </pc:spChg>
        <pc:spChg chg="mod">
          <ac:chgData name="SILVIA CHACON  BARRANTES" userId="72785c1f-0367-4517-915d-14464298d631" providerId="ADAL" clId="{0FADC21D-3B50-3548-8700-EFE9D4637446}" dt="2021-02-23T17:13:45.727" v="2191" actId="14100"/>
          <ac:spMkLst>
            <pc:docMk/>
            <pc:sldMk cId="2940008581" sldId="279"/>
            <ac:spMk id="3" creationId="{12510C4A-4B97-3B47-AEF0-B5BD05C8BCFC}"/>
          </ac:spMkLst>
        </pc:spChg>
        <pc:picChg chg="mod">
          <ac:chgData name="SILVIA CHACON  BARRANTES" userId="72785c1f-0367-4517-915d-14464298d631" providerId="ADAL" clId="{0FADC21D-3B50-3548-8700-EFE9D4637446}" dt="2021-02-23T17:13:48.979" v="2192" actId="14100"/>
          <ac:picMkLst>
            <pc:docMk/>
            <pc:sldMk cId="2940008581" sldId="279"/>
            <ac:picMk id="9" creationId="{7BA438DF-26F8-5C4A-8F4D-4D20865E7822}"/>
          </ac:picMkLst>
        </pc:picChg>
      </pc:sldChg>
      <pc:sldChg chg="delSp modSp mod">
        <pc:chgData name="SILVIA CHACON  BARRANTES" userId="72785c1f-0367-4517-915d-14464298d631" providerId="ADAL" clId="{0FADC21D-3B50-3548-8700-EFE9D4637446}" dt="2021-02-23T16:49:53.590" v="1904" actId="20577"/>
        <pc:sldMkLst>
          <pc:docMk/>
          <pc:sldMk cId="1750891395" sldId="323"/>
        </pc:sldMkLst>
        <pc:spChg chg="mod">
          <ac:chgData name="SILVIA CHACON  BARRANTES" userId="72785c1f-0367-4517-915d-14464298d631" providerId="ADAL" clId="{0FADC21D-3B50-3548-8700-EFE9D4637446}" dt="2021-02-23T16:49:53.590" v="1904" actId="20577"/>
          <ac:spMkLst>
            <pc:docMk/>
            <pc:sldMk cId="1750891395" sldId="323"/>
            <ac:spMk id="3" creationId="{00000000-0000-0000-0000-000000000000}"/>
          </ac:spMkLst>
        </pc:spChg>
        <pc:spChg chg="del mod">
          <ac:chgData name="SILVIA CHACON  BARRANTES" userId="72785c1f-0367-4517-915d-14464298d631" providerId="ADAL" clId="{0FADC21D-3B50-3548-8700-EFE9D4637446}" dt="2021-02-23T16:29:19.989" v="1133"/>
          <ac:spMkLst>
            <pc:docMk/>
            <pc:sldMk cId="1750891395" sldId="323"/>
            <ac:spMk id="6" creationId="{00000000-0000-0000-0000-000000000000}"/>
          </ac:spMkLst>
        </pc:spChg>
        <pc:spChg chg="del">
          <ac:chgData name="SILVIA CHACON  BARRANTES" userId="72785c1f-0367-4517-915d-14464298d631" providerId="ADAL" clId="{0FADC21D-3B50-3548-8700-EFE9D4637446}" dt="2021-02-23T16:28:26.087" v="1079" actId="478"/>
          <ac:spMkLst>
            <pc:docMk/>
            <pc:sldMk cId="1750891395" sldId="323"/>
            <ac:spMk id="17" creationId="{F6AB896A-22B6-F944-8E2E-BCB56A8CABDA}"/>
          </ac:spMkLst>
        </pc:spChg>
        <pc:grpChg chg="del">
          <ac:chgData name="SILVIA CHACON  BARRANTES" userId="72785c1f-0367-4517-915d-14464298d631" providerId="ADAL" clId="{0FADC21D-3B50-3548-8700-EFE9D4637446}" dt="2021-02-23T16:28:23.663" v="1078" actId="478"/>
          <ac:grpSpMkLst>
            <pc:docMk/>
            <pc:sldMk cId="1750891395" sldId="323"/>
            <ac:grpSpMk id="18" creationId="{22009E73-3D1D-BD4E-9549-742922EC5677}"/>
          </ac:grpSpMkLst>
        </pc:grpChg>
      </pc:sldChg>
      <pc:sldChg chg="addSp delSp modSp mod">
        <pc:chgData name="SILVIA CHACON  BARRANTES" userId="72785c1f-0367-4517-915d-14464298d631" providerId="ADAL" clId="{0FADC21D-3B50-3548-8700-EFE9D4637446}" dt="2021-02-23T17:08:45.854" v="1977" actId="5793"/>
        <pc:sldMkLst>
          <pc:docMk/>
          <pc:sldMk cId="2948141008" sldId="327"/>
        </pc:sldMkLst>
        <pc:spChg chg="mod">
          <ac:chgData name="SILVIA CHACON  BARRANTES" userId="72785c1f-0367-4517-915d-14464298d631" providerId="ADAL" clId="{0FADC21D-3B50-3548-8700-EFE9D4637446}" dt="2021-02-23T17:05:31.002" v="1944" actId="113"/>
          <ac:spMkLst>
            <pc:docMk/>
            <pc:sldMk cId="2948141008" sldId="327"/>
            <ac:spMk id="13" creationId="{F2EB730F-B5A8-A046-B76F-DFE7C026A1F5}"/>
          </ac:spMkLst>
        </pc:spChg>
        <pc:spChg chg="mod">
          <ac:chgData name="SILVIA CHACON  BARRANTES" userId="72785c1f-0367-4517-915d-14464298d631" providerId="ADAL" clId="{0FADC21D-3B50-3548-8700-EFE9D4637446}" dt="2021-02-23T17:05:55.752" v="1949" actId="113"/>
          <ac:spMkLst>
            <pc:docMk/>
            <pc:sldMk cId="2948141008" sldId="327"/>
            <ac:spMk id="15" creationId="{F63F602D-6DF8-824A-99F6-3F09752EFF0E}"/>
          </ac:spMkLst>
        </pc:spChg>
        <pc:spChg chg="mod">
          <ac:chgData name="SILVIA CHACON  BARRANTES" userId="72785c1f-0367-4517-915d-14464298d631" providerId="ADAL" clId="{0FADC21D-3B50-3548-8700-EFE9D4637446}" dt="2021-02-23T17:05:39.701" v="1947" actId="113"/>
          <ac:spMkLst>
            <pc:docMk/>
            <pc:sldMk cId="2948141008" sldId="327"/>
            <ac:spMk id="19" creationId="{E835F65C-45D5-5148-AAF4-E0C35948958B}"/>
          </ac:spMkLst>
        </pc:spChg>
        <pc:spChg chg="del">
          <ac:chgData name="SILVIA CHACON  BARRANTES" userId="72785c1f-0367-4517-915d-14464298d631" providerId="ADAL" clId="{0FADC21D-3B50-3548-8700-EFE9D4637446}" dt="2021-02-23T17:05:57.886" v="1950" actId="478"/>
          <ac:spMkLst>
            <pc:docMk/>
            <pc:sldMk cId="2948141008" sldId="327"/>
            <ac:spMk id="61" creationId="{10D2A15F-A03A-1C45-87F0-54940CB6CA93}"/>
          </ac:spMkLst>
        </pc:spChg>
        <pc:spChg chg="mod">
          <ac:chgData name="SILVIA CHACON  BARRANTES" userId="72785c1f-0367-4517-915d-14464298d631" providerId="ADAL" clId="{0FADC21D-3B50-3548-8700-EFE9D4637446}" dt="2021-02-23T17:06:25.694" v="1956" actId="20577"/>
          <ac:spMkLst>
            <pc:docMk/>
            <pc:sldMk cId="2948141008" sldId="327"/>
            <ac:spMk id="65" creationId="{39C9F521-3CC5-FD4B-AC48-24C4652D8FEC}"/>
          </ac:spMkLst>
        </pc:spChg>
        <pc:spChg chg="mod">
          <ac:chgData name="SILVIA CHACON  BARRANTES" userId="72785c1f-0367-4517-915d-14464298d631" providerId="ADAL" clId="{0FADC21D-3B50-3548-8700-EFE9D4637446}" dt="2021-02-23T17:08:45.854" v="1977" actId="5793"/>
          <ac:spMkLst>
            <pc:docMk/>
            <pc:sldMk cId="2948141008" sldId="327"/>
            <ac:spMk id="68" creationId="{A86041F7-5C5C-9443-A907-9F0DED76E46A}"/>
          </ac:spMkLst>
        </pc:spChg>
        <pc:spChg chg="del">
          <ac:chgData name="SILVIA CHACON  BARRANTES" userId="72785c1f-0367-4517-915d-14464298d631" providerId="ADAL" clId="{0FADC21D-3B50-3548-8700-EFE9D4637446}" dt="2021-02-23T17:07:45.406" v="1957" actId="478"/>
          <ac:spMkLst>
            <pc:docMk/>
            <pc:sldMk cId="2948141008" sldId="327"/>
            <ac:spMk id="70" creationId="{951D138E-EAA4-E44C-BE18-EE5946360350}"/>
          </ac:spMkLst>
        </pc:spChg>
        <pc:spChg chg="add mod">
          <ac:chgData name="SILVIA CHACON  BARRANTES" userId="72785c1f-0367-4517-915d-14464298d631" providerId="ADAL" clId="{0FADC21D-3B50-3548-8700-EFE9D4637446}" dt="2021-02-23T17:05:04.964" v="1936" actId="1076"/>
          <ac:spMkLst>
            <pc:docMk/>
            <pc:sldMk cId="2948141008" sldId="327"/>
            <ac:spMk id="74" creationId="{7F7D6DF5-E1A2-8F42-B6D7-B15DC251377C}"/>
          </ac:spMkLst>
        </pc:spChg>
        <pc:spChg chg="del">
          <ac:chgData name="SILVIA CHACON  BARRANTES" userId="72785c1f-0367-4517-915d-14464298d631" providerId="ADAL" clId="{0FADC21D-3B50-3548-8700-EFE9D4637446}" dt="2021-02-23T17:05:08.081" v="1937" actId="478"/>
          <ac:spMkLst>
            <pc:docMk/>
            <pc:sldMk cId="2948141008" sldId="327"/>
            <ac:spMk id="77" creationId="{ADEC6348-A58A-C642-80BF-3C280FED336D}"/>
          </ac:spMkLst>
        </pc:spChg>
        <pc:spChg chg="del">
          <ac:chgData name="SILVIA CHACON  BARRANTES" userId="72785c1f-0367-4517-915d-14464298d631" providerId="ADAL" clId="{0FADC21D-3B50-3548-8700-EFE9D4637446}" dt="2021-02-23T17:05:17.209" v="1940" actId="478"/>
          <ac:spMkLst>
            <pc:docMk/>
            <pc:sldMk cId="2948141008" sldId="327"/>
            <ac:spMk id="78" creationId="{50482272-91DE-B148-86D6-5A1D6157DA17}"/>
          </ac:spMkLst>
        </pc:spChg>
        <pc:spChg chg="add mod">
          <ac:chgData name="SILVIA CHACON  BARRANTES" userId="72785c1f-0367-4517-915d-14464298d631" providerId="ADAL" clId="{0FADC21D-3B50-3548-8700-EFE9D4637446}" dt="2021-02-23T17:05:12.884" v="1939" actId="1076"/>
          <ac:spMkLst>
            <pc:docMk/>
            <pc:sldMk cId="2948141008" sldId="327"/>
            <ac:spMk id="85" creationId="{7598882F-11EE-4244-B0B5-E98F89EFB467}"/>
          </ac:spMkLst>
        </pc:spChg>
        <pc:spChg chg="del">
          <ac:chgData name="SILVIA CHACON  BARRANTES" userId="72785c1f-0367-4517-915d-14464298d631" providerId="ADAL" clId="{0FADC21D-3B50-3548-8700-EFE9D4637446}" dt="2021-02-23T17:04:55.490" v="1932" actId="478"/>
          <ac:spMkLst>
            <pc:docMk/>
            <pc:sldMk cId="2948141008" sldId="327"/>
            <ac:spMk id="90" creationId="{8C7F8861-3285-734E-8028-4380C925537E}"/>
          </ac:spMkLst>
        </pc:spChg>
        <pc:spChg chg="del mod">
          <ac:chgData name="SILVIA CHACON  BARRANTES" userId="72785c1f-0367-4517-915d-14464298d631" providerId="ADAL" clId="{0FADC21D-3B50-3548-8700-EFE9D4637446}" dt="2021-02-23T17:07:54.263" v="1960" actId="478"/>
          <ac:spMkLst>
            <pc:docMk/>
            <pc:sldMk cId="2948141008" sldId="327"/>
            <ac:spMk id="93" creationId="{29B77117-8297-D844-8F4E-A77462D64AF1}"/>
          </ac:spMkLst>
        </pc:spChg>
        <pc:spChg chg="add mod">
          <ac:chgData name="SILVIA CHACON  BARRANTES" userId="72785c1f-0367-4517-915d-14464298d631" providerId="ADAL" clId="{0FADC21D-3B50-3548-8700-EFE9D4637446}" dt="2021-02-23T17:05:22.109" v="1942" actId="1076"/>
          <ac:spMkLst>
            <pc:docMk/>
            <pc:sldMk cId="2948141008" sldId="327"/>
            <ac:spMk id="99" creationId="{51D4D49C-D2C7-764F-9193-FF7335A4E290}"/>
          </ac:spMkLst>
        </pc:spChg>
        <pc:spChg chg="add mod">
          <ac:chgData name="SILVIA CHACON  BARRANTES" userId="72785c1f-0367-4517-915d-14464298d631" providerId="ADAL" clId="{0FADC21D-3B50-3548-8700-EFE9D4637446}" dt="2021-02-23T17:06:02.883" v="1952" actId="1076"/>
          <ac:spMkLst>
            <pc:docMk/>
            <pc:sldMk cId="2948141008" sldId="327"/>
            <ac:spMk id="100" creationId="{057689EF-2B01-A54A-BE46-E7D7D86602AE}"/>
          </ac:spMkLst>
        </pc:spChg>
        <pc:spChg chg="add mod">
          <ac:chgData name="SILVIA CHACON  BARRANTES" userId="72785c1f-0367-4517-915d-14464298d631" providerId="ADAL" clId="{0FADC21D-3B50-3548-8700-EFE9D4637446}" dt="2021-02-23T17:07:59.748" v="1962" actId="1076"/>
          <ac:spMkLst>
            <pc:docMk/>
            <pc:sldMk cId="2948141008" sldId="327"/>
            <ac:spMk id="101" creationId="{ADD7510D-2FDA-B34D-B233-1B652078399F}"/>
          </ac:spMkLst>
        </pc:spChg>
        <pc:spChg chg="add mod">
          <ac:chgData name="SILVIA CHACON  BARRANTES" userId="72785c1f-0367-4517-915d-14464298d631" providerId="ADAL" clId="{0FADC21D-3B50-3548-8700-EFE9D4637446}" dt="2021-02-23T17:08:04.282" v="1964" actId="1076"/>
          <ac:spMkLst>
            <pc:docMk/>
            <pc:sldMk cId="2948141008" sldId="327"/>
            <ac:spMk id="102" creationId="{66C3741A-D8C0-5946-AA34-CB9EAE731171}"/>
          </ac:spMkLst>
        </pc:spChg>
      </pc:sldChg>
      <pc:sldChg chg="del mod modShow">
        <pc:chgData name="SILVIA CHACON  BARRANTES" userId="72785c1f-0367-4517-915d-14464298d631" providerId="ADAL" clId="{0FADC21D-3B50-3548-8700-EFE9D4637446}" dt="2021-02-23T14:15:54.583" v="263" actId="2696"/>
        <pc:sldMkLst>
          <pc:docMk/>
          <pc:sldMk cId="2156222357" sldId="336"/>
        </pc:sldMkLst>
      </pc:sldChg>
      <pc:sldChg chg="addSp delSp modSp mod">
        <pc:chgData name="SILVIA CHACON  BARRANTES" userId="72785c1f-0367-4517-915d-14464298d631" providerId="ADAL" clId="{0FADC21D-3B50-3548-8700-EFE9D4637446}" dt="2021-02-23T14:15:29.980" v="262" actId="20577"/>
        <pc:sldMkLst>
          <pc:docMk/>
          <pc:sldMk cId="2878371040" sldId="338"/>
        </pc:sldMkLst>
        <pc:spChg chg="mod">
          <ac:chgData name="SILVIA CHACON  BARRANTES" userId="72785c1f-0367-4517-915d-14464298d631" providerId="ADAL" clId="{0FADC21D-3B50-3548-8700-EFE9D4637446}" dt="2021-02-23T14:01:01.469" v="10" actId="20577"/>
          <ac:spMkLst>
            <pc:docMk/>
            <pc:sldMk cId="2878371040" sldId="338"/>
            <ac:spMk id="2" creationId="{52F50FC2-B0FA-7142-BCE2-85BB8C9677F7}"/>
          </ac:spMkLst>
        </pc:spChg>
        <pc:spChg chg="mod">
          <ac:chgData name="SILVIA CHACON  BARRANTES" userId="72785c1f-0367-4517-915d-14464298d631" providerId="ADAL" clId="{0FADC21D-3B50-3548-8700-EFE9D4637446}" dt="2021-02-23T14:15:29.980" v="262" actId="20577"/>
          <ac:spMkLst>
            <pc:docMk/>
            <pc:sldMk cId="2878371040" sldId="338"/>
            <ac:spMk id="3" creationId="{565A7B7B-F7B9-CF4D-9173-64A419AFC268}"/>
          </ac:spMkLst>
        </pc:spChg>
        <pc:spChg chg="del">
          <ac:chgData name="SILVIA CHACON  BARRANTES" userId="72785c1f-0367-4517-915d-14464298d631" providerId="ADAL" clId="{0FADC21D-3B50-3548-8700-EFE9D4637446}" dt="2021-02-23T14:01:06.974" v="12" actId="478"/>
          <ac:spMkLst>
            <pc:docMk/>
            <pc:sldMk cId="2878371040" sldId="338"/>
            <ac:spMk id="4" creationId="{A4DDAF0F-0200-9D48-B70B-3449712498C8}"/>
          </ac:spMkLst>
        </pc:spChg>
        <pc:picChg chg="del">
          <ac:chgData name="SILVIA CHACON  BARRANTES" userId="72785c1f-0367-4517-915d-14464298d631" providerId="ADAL" clId="{0FADC21D-3B50-3548-8700-EFE9D4637446}" dt="2021-02-23T14:01:03.136" v="11" actId="478"/>
          <ac:picMkLst>
            <pc:docMk/>
            <pc:sldMk cId="2878371040" sldId="338"/>
            <ac:picMk id="6" creationId="{074B7031-B3B4-AD4A-BF5C-9434B9C02280}"/>
          </ac:picMkLst>
        </pc:picChg>
        <pc:picChg chg="add mod modCrop">
          <ac:chgData name="SILVIA CHACON  BARRANTES" userId="72785c1f-0367-4517-915d-14464298d631" providerId="ADAL" clId="{0FADC21D-3B50-3548-8700-EFE9D4637446}" dt="2021-02-23T14:15:23.922" v="259" actId="1076"/>
          <ac:picMkLst>
            <pc:docMk/>
            <pc:sldMk cId="2878371040" sldId="338"/>
            <ac:picMk id="7" creationId="{F55872ED-F487-5C42-A8E8-C2810A66B41D}"/>
          </ac:picMkLst>
        </pc:picChg>
        <pc:picChg chg="add mod">
          <ac:chgData name="SILVIA CHACON  BARRANTES" userId="72785c1f-0367-4517-915d-14464298d631" providerId="ADAL" clId="{0FADC21D-3B50-3548-8700-EFE9D4637446}" dt="2021-02-23T14:14:43.274" v="191" actId="14100"/>
          <ac:picMkLst>
            <pc:docMk/>
            <pc:sldMk cId="2878371040" sldId="338"/>
            <ac:picMk id="9" creationId="{B7494C0D-780A-2243-9083-E8F3012D1E88}"/>
          </ac:picMkLst>
        </pc:picChg>
      </pc:sldChg>
      <pc:sldChg chg="modSp mod">
        <pc:chgData name="SILVIA CHACON  BARRANTES" userId="72785c1f-0367-4517-915d-14464298d631" providerId="ADAL" clId="{0FADC21D-3B50-3548-8700-EFE9D4637446}" dt="2021-02-23T14:23:45.598" v="664" actId="1076"/>
        <pc:sldMkLst>
          <pc:docMk/>
          <pc:sldMk cId="3617477465" sldId="340"/>
        </pc:sldMkLst>
        <pc:spChg chg="mod">
          <ac:chgData name="SILVIA CHACON  BARRANTES" userId="72785c1f-0367-4517-915d-14464298d631" providerId="ADAL" clId="{0FADC21D-3B50-3548-8700-EFE9D4637446}" dt="2021-02-23T14:23:00.889" v="661" actId="20577"/>
          <ac:spMkLst>
            <pc:docMk/>
            <pc:sldMk cId="3617477465" sldId="340"/>
            <ac:spMk id="3" creationId="{4B43ECB7-A3EB-D54C-B887-447B3D660557}"/>
          </ac:spMkLst>
        </pc:spChg>
        <pc:picChg chg="mod">
          <ac:chgData name="SILVIA CHACON  BARRANTES" userId="72785c1f-0367-4517-915d-14464298d631" providerId="ADAL" clId="{0FADC21D-3B50-3548-8700-EFE9D4637446}" dt="2021-02-23T14:23:45.598" v="664" actId="1076"/>
          <ac:picMkLst>
            <pc:docMk/>
            <pc:sldMk cId="3617477465" sldId="340"/>
            <ac:picMk id="5" creationId="{7C3FF733-F448-D34F-91E1-C4A56CA0C20B}"/>
          </ac:picMkLst>
        </pc:picChg>
        <pc:picChg chg="mod">
          <ac:chgData name="SILVIA CHACON  BARRANTES" userId="72785c1f-0367-4517-915d-14464298d631" providerId="ADAL" clId="{0FADC21D-3B50-3548-8700-EFE9D4637446}" dt="2021-02-23T14:21:33.897" v="632" actId="171"/>
          <ac:picMkLst>
            <pc:docMk/>
            <pc:sldMk cId="3617477465" sldId="340"/>
            <ac:picMk id="6" creationId="{54D3202B-9A81-F34B-937C-82042EFB1D85}"/>
          </ac:picMkLst>
        </pc:picChg>
      </pc:sldChg>
      <pc:sldChg chg="del mod modShow">
        <pc:chgData name="SILVIA CHACON  BARRANTES" userId="72785c1f-0367-4517-915d-14464298d631" providerId="ADAL" clId="{0FADC21D-3B50-3548-8700-EFE9D4637446}" dt="2021-02-23T14:15:54.583" v="263" actId="2696"/>
        <pc:sldMkLst>
          <pc:docMk/>
          <pc:sldMk cId="2475651565" sldId="342"/>
        </pc:sldMkLst>
      </pc:sldChg>
      <pc:sldChg chg="modSp mod">
        <pc:chgData name="SILVIA CHACON  BARRANTES" userId="72785c1f-0367-4517-915d-14464298d631" providerId="ADAL" clId="{0FADC21D-3B50-3548-8700-EFE9D4637446}" dt="2021-02-23T16:26:17.480" v="1009" actId="1076"/>
        <pc:sldMkLst>
          <pc:docMk/>
          <pc:sldMk cId="2384220322" sldId="343"/>
        </pc:sldMkLst>
        <pc:spChg chg="mod">
          <ac:chgData name="SILVIA CHACON  BARRANTES" userId="72785c1f-0367-4517-915d-14464298d631" providerId="ADAL" clId="{0FADC21D-3B50-3548-8700-EFE9D4637446}" dt="2021-02-23T16:25:26.954" v="1006" actId="20577"/>
          <ac:spMkLst>
            <pc:docMk/>
            <pc:sldMk cId="2384220322" sldId="343"/>
            <ac:spMk id="4" creationId="{CD47342A-6065-2440-B967-3B6F6E08E37A}"/>
          </ac:spMkLst>
        </pc:spChg>
        <pc:picChg chg="mod">
          <ac:chgData name="SILVIA CHACON  BARRANTES" userId="72785c1f-0367-4517-915d-14464298d631" providerId="ADAL" clId="{0FADC21D-3B50-3548-8700-EFE9D4637446}" dt="2021-02-23T16:26:17.480" v="1009" actId="1076"/>
          <ac:picMkLst>
            <pc:docMk/>
            <pc:sldMk cId="2384220322" sldId="343"/>
            <ac:picMk id="6" creationId="{A889078B-BDDE-E54B-AC03-2317CEB8828B}"/>
          </ac:picMkLst>
        </pc:picChg>
        <pc:picChg chg="mod">
          <ac:chgData name="SILVIA CHACON  BARRANTES" userId="72785c1f-0367-4517-915d-14464298d631" providerId="ADAL" clId="{0FADC21D-3B50-3548-8700-EFE9D4637446}" dt="2021-02-23T16:26:15.467" v="1008" actId="14100"/>
          <ac:picMkLst>
            <pc:docMk/>
            <pc:sldMk cId="2384220322" sldId="343"/>
            <ac:picMk id="8" creationId="{AAC5C662-06FE-8348-85E7-0B33C74835AA}"/>
          </ac:picMkLst>
        </pc:picChg>
      </pc:sldChg>
      <pc:sldChg chg="modSp mod">
        <pc:chgData name="SILVIA CHACON  BARRANTES" userId="72785c1f-0367-4517-915d-14464298d631" providerId="ADAL" clId="{0FADC21D-3B50-3548-8700-EFE9D4637446}" dt="2021-02-23T16:19:56.520" v="780" actId="20577"/>
        <pc:sldMkLst>
          <pc:docMk/>
          <pc:sldMk cId="3395885587" sldId="344"/>
        </pc:sldMkLst>
        <pc:spChg chg="mod">
          <ac:chgData name="SILVIA CHACON  BARRANTES" userId="72785c1f-0367-4517-915d-14464298d631" providerId="ADAL" clId="{0FADC21D-3B50-3548-8700-EFE9D4637446}" dt="2021-02-23T16:19:56.520" v="780" actId="20577"/>
          <ac:spMkLst>
            <pc:docMk/>
            <pc:sldMk cId="3395885587" sldId="344"/>
            <ac:spMk id="3" creationId="{89EFD3B5-7154-1144-89A1-DF9F96253760}"/>
          </ac:spMkLst>
        </pc:spChg>
      </pc:sldChg>
      <pc:sldChg chg="addSp delSp modSp mod">
        <pc:chgData name="SILVIA CHACON  BARRANTES" userId="72785c1f-0367-4517-915d-14464298d631" providerId="ADAL" clId="{0FADC21D-3B50-3548-8700-EFE9D4637446}" dt="2021-02-23T17:02:50.817" v="1931" actId="20577"/>
        <pc:sldMkLst>
          <pc:docMk/>
          <pc:sldMk cId="4093361971" sldId="345"/>
        </pc:sldMkLst>
        <pc:spChg chg="mod">
          <ac:chgData name="SILVIA CHACON  BARRANTES" userId="72785c1f-0367-4517-915d-14464298d631" providerId="ADAL" clId="{0FADC21D-3B50-3548-8700-EFE9D4637446}" dt="2021-02-23T17:02:50.817" v="1931" actId="20577"/>
          <ac:spMkLst>
            <pc:docMk/>
            <pc:sldMk cId="4093361971" sldId="345"/>
            <ac:spMk id="3" creationId="{9AB68BA6-FE9A-E84E-8567-D080FDC4878D}"/>
          </ac:spMkLst>
        </pc:spChg>
        <pc:picChg chg="add mod">
          <ac:chgData name="SILVIA CHACON  BARRANTES" userId="72785c1f-0367-4517-915d-14464298d631" providerId="ADAL" clId="{0FADC21D-3B50-3548-8700-EFE9D4637446}" dt="2021-02-23T17:02:36.589" v="1909" actId="14100"/>
          <ac:picMkLst>
            <pc:docMk/>
            <pc:sldMk cId="4093361971" sldId="345"/>
            <ac:picMk id="6" creationId="{B574F7CD-3218-574B-8D7B-C332E851D3A9}"/>
          </ac:picMkLst>
        </pc:picChg>
        <pc:picChg chg="del mod">
          <ac:chgData name="SILVIA CHACON  BARRANTES" userId="72785c1f-0367-4517-915d-14464298d631" providerId="ADAL" clId="{0FADC21D-3B50-3548-8700-EFE9D4637446}" dt="2021-02-23T17:02:28.026" v="1906" actId="478"/>
          <ac:picMkLst>
            <pc:docMk/>
            <pc:sldMk cId="4093361971" sldId="345"/>
            <ac:picMk id="7" creationId="{790BAFA8-E62F-AC4C-AC86-80A77EAC8D46}"/>
          </ac:picMkLst>
        </pc:picChg>
      </pc:sldChg>
      <pc:sldChg chg="modSp new mod">
        <pc:chgData name="SILVIA CHACON  BARRANTES" userId="72785c1f-0367-4517-915d-14464298d631" providerId="ADAL" clId="{0FADC21D-3B50-3548-8700-EFE9D4637446}" dt="2021-02-23T17:12:51.894" v="2105" actId="20577"/>
        <pc:sldMkLst>
          <pc:docMk/>
          <pc:sldMk cId="4031020806" sldId="346"/>
        </pc:sldMkLst>
        <pc:spChg chg="mod">
          <ac:chgData name="SILVIA CHACON  BARRANTES" userId="72785c1f-0367-4517-915d-14464298d631" providerId="ADAL" clId="{0FADC21D-3B50-3548-8700-EFE9D4637446}" dt="2021-02-23T14:18:12.876" v="294" actId="20577"/>
          <ac:spMkLst>
            <pc:docMk/>
            <pc:sldMk cId="4031020806" sldId="346"/>
            <ac:spMk id="2" creationId="{06AEA5B8-8AC4-1543-B88B-2938960AA6B7}"/>
          </ac:spMkLst>
        </pc:spChg>
        <pc:spChg chg="mod">
          <ac:chgData name="SILVIA CHACON  BARRANTES" userId="72785c1f-0367-4517-915d-14464298d631" providerId="ADAL" clId="{0FADC21D-3B50-3548-8700-EFE9D4637446}" dt="2021-02-23T17:12:51.894" v="2105" actId="20577"/>
          <ac:spMkLst>
            <pc:docMk/>
            <pc:sldMk cId="4031020806" sldId="346"/>
            <ac:spMk id="3" creationId="{439E89A0-B38D-0A4D-8B23-4A068D78E589}"/>
          </ac:spMkLst>
        </pc:spChg>
      </pc:sldChg>
      <pc:sldChg chg="addSp delSp modSp add mod">
        <pc:chgData name="SILVIA CHACON  BARRANTES" userId="72785c1f-0367-4517-915d-14464298d631" providerId="ADAL" clId="{0FADC21D-3B50-3548-8700-EFE9D4637446}" dt="2021-02-23T16:47:17.148" v="1830" actId="27636"/>
        <pc:sldMkLst>
          <pc:docMk/>
          <pc:sldMk cId="1956457669" sldId="347"/>
        </pc:sldMkLst>
        <pc:spChg chg="mod">
          <ac:chgData name="SILVIA CHACON  BARRANTES" userId="72785c1f-0367-4517-915d-14464298d631" providerId="ADAL" clId="{0FADC21D-3B50-3548-8700-EFE9D4637446}" dt="2021-02-23T14:23:49.004" v="666" actId="20577"/>
          <ac:spMkLst>
            <pc:docMk/>
            <pc:sldMk cId="1956457669" sldId="347"/>
            <ac:spMk id="2" creationId="{E278595A-D54B-624D-86CD-F22AC778A855}"/>
          </ac:spMkLst>
        </pc:spChg>
        <pc:spChg chg="mod">
          <ac:chgData name="SILVIA CHACON  BARRANTES" userId="72785c1f-0367-4517-915d-14464298d631" providerId="ADAL" clId="{0FADC21D-3B50-3548-8700-EFE9D4637446}" dt="2021-02-23T16:47:17.148" v="1830" actId="27636"/>
          <ac:spMkLst>
            <pc:docMk/>
            <pc:sldMk cId="1956457669" sldId="347"/>
            <ac:spMk id="3" creationId="{4B43ECB7-A3EB-D54C-B887-447B3D660557}"/>
          </ac:spMkLst>
        </pc:spChg>
        <pc:picChg chg="mod">
          <ac:chgData name="SILVIA CHACON  BARRANTES" userId="72785c1f-0367-4517-915d-14464298d631" providerId="ADAL" clId="{0FADC21D-3B50-3548-8700-EFE9D4637446}" dt="2021-02-23T16:19:19.006" v="758" actId="1076"/>
          <ac:picMkLst>
            <pc:docMk/>
            <pc:sldMk cId="1956457669" sldId="347"/>
            <ac:picMk id="5" creationId="{7C3FF733-F448-D34F-91E1-C4A56CA0C20B}"/>
          </ac:picMkLst>
        </pc:picChg>
        <pc:picChg chg="del">
          <ac:chgData name="SILVIA CHACON  BARRANTES" userId="72785c1f-0367-4517-915d-14464298d631" providerId="ADAL" clId="{0FADC21D-3B50-3548-8700-EFE9D4637446}" dt="2021-02-23T14:24:09.204" v="685" actId="478"/>
          <ac:picMkLst>
            <pc:docMk/>
            <pc:sldMk cId="1956457669" sldId="347"/>
            <ac:picMk id="6" creationId="{54D3202B-9A81-F34B-937C-82042EFB1D85}"/>
          </ac:picMkLst>
        </pc:picChg>
        <pc:picChg chg="add mod">
          <ac:chgData name="SILVIA CHACON  BARRANTES" userId="72785c1f-0367-4517-915d-14464298d631" providerId="ADAL" clId="{0FADC21D-3B50-3548-8700-EFE9D4637446}" dt="2021-02-23T16:19:05.809" v="754" actId="1076"/>
          <ac:picMkLst>
            <pc:docMk/>
            <pc:sldMk cId="1956457669" sldId="347"/>
            <ac:picMk id="8" creationId="{5774B505-4A86-764E-B75D-0A919578E388}"/>
          </ac:picMkLst>
        </pc:picChg>
      </pc:sldChg>
    </pc:docChg>
  </pc:docChgLst>
  <pc:docChgLst>
    <pc:chgData name="SILVIA CHACON  BARRANTES" userId="72785c1f-0367-4517-915d-14464298d631" providerId="ADAL" clId="{67451FF7-FEC2-2C4A-A816-04E8FFBF3E8A}"/>
    <pc:docChg chg="undo redo custSel mod addSld delSld modSld sldOrd">
      <pc:chgData name="SILVIA CHACON  BARRANTES" userId="72785c1f-0367-4517-915d-14464298d631" providerId="ADAL" clId="{67451FF7-FEC2-2C4A-A816-04E8FFBF3E8A}" dt="2020-02-19T21:44:37.620" v="2279" actId="20577"/>
      <pc:docMkLst>
        <pc:docMk/>
      </pc:docMkLst>
      <pc:sldChg chg="modSp">
        <pc:chgData name="SILVIA CHACON  BARRANTES" userId="72785c1f-0367-4517-915d-14464298d631" providerId="ADAL" clId="{67451FF7-FEC2-2C4A-A816-04E8FFBF3E8A}" dt="2020-02-14T23:38:31.211" v="106" actId="20577"/>
        <pc:sldMkLst>
          <pc:docMk/>
          <pc:sldMk cId="355474071" sldId="256"/>
        </pc:sldMkLst>
        <pc:spChg chg="mod">
          <ac:chgData name="SILVIA CHACON  BARRANTES" userId="72785c1f-0367-4517-915d-14464298d631" providerId="ADAL" clId="{67451FF7-FEC2-2C4A-A816-04E8FFBF3E8A}" dt="2020-02-14T23:38:20.247" v="87" actId="1076"/>
          <ac:spMkLst>
            <pc:docMk/>
            <pc:sldMk cId="355474071" sldId="256"/>
            <ac:spMk id="2" creationId="{BDD0C9B2-D4F7-E04C-9617-90E4EDDAF94C}"/>
          </ac:spMkLst>
        </pc:spChg>
        <pc:spChg chg="mod">
          <ac:chgData name="SILVIA CHACON  BARRANTES" userId="72785c1f-0367-4517-915d-14464298d631" providerId="ADAL" clId="{67451FF7-FEC2-2C4A-A816-04E8FFBF3E8A}" dt="2020-02-14T23:38:31.211" v="106" actId="20577"/>
          <ac:spMkLst>
            <pc:docMk/>
            <pc:sldMk cId="355474071" sldId="256"/>
            <ac:spMk id="3" creationId="{3EB711B6-B795-484B-9EFE-C2B33B793333}"/>
          </ac:spMkLst>
        </pc:spChg>
      </pc:sldChg>
      <pc:sldChg chg="addSp delSp modSp delAnim modAnim">
        <pc:chgData name="SILVIA CHACON  BARRANTES" userId="72785c1f-0367-4517-915d-14464298d631" providerId="ADAL" clId="{67451FF7-FEC2-2C4A-A816-04E8FFBF3E8A}" dt="2020-02-15T19:48:59.348" v="422" actId="478"/>
        <pc:sldMkLst>
          <pc:docMk/>
          <pc:sldMk cId="349568201" sldId="265"/>
        </pc:sldMkLst>
        <pc:spChg chg="mod">
          <ac:chgData name="SILVIA CHACON  BARRANTES" userId="72785c1f-0367-4517-915d-14464298d631" providerId="ADAL" clId="{67451FF7-FEC2-2C4A-A816-04E8FFBF3E8A}" dt="2020-02-14T23:44:26.865" v="124" actId="14100"/>
          <ac:spMkLst>
            <pc:docMk/>
            <pc:sldMk cId="349568201" sldId="265"/>
            <ac:spMk id="2" creationId="{07257E86-E5B6-1C41-B157-A65F5C48DAD2}"/>
          </ac:spMkLst>
        </pc:spChg>
        <pc:spChg chg="mod ord">
          <ac:chgData name="SILVIA CHACON  BARRANTES" userId="72785c1f-0367-4517-915d-14464298d631" providerId="ADAL" clId="{67451FF7-FEC2-2C4A-A816-04E8FFBF3E8A}" dt="2020-02-14T23:44:26.865" v="124" actId="14100"/>
          <ac:spMkLst>
            <pc:docMk/>
            <pc:sldMk cId="349568201" sldId="265"/>
            <ac:spMk id="4" creationId="{7E1EAB6D-0185-D244-8934-4ED1ADAC268E}"/>
          </ac:spMkLst>
        </pc:spChg>
        <pc:spChg chg="add del mod">
          <ac:chgData name="SILVIA CHACON  BARRANTES" userId="72785c1f-0367-4517-915d-14464298d631" providerId="ADAL" clId="{67451FF7-FEC2-2C4A-A816-04E8FFBF3E8A}" dt="2020-02-15T19:48:54.564" v="421" actId="478"/>
          <ac:spMkLst>
            <pc:docMk/>
            <pc:sldMk cId="349568201" sldId="265"/>
            <ac:spMk id="6" creationId="{D049A733-86CF-3A4A-9B3A-B44FC52FAF83}"/>
          </ac:spMkLst>
        </pc:spChg>
        <pc:spChg chg="add del mod">
          <ac:chgData name="SILVIA CHACON  BARRANTES" userId="72785c1f-0367-4517-915d-14464298d631" providerId="ADAL" clId="{67451FF7-FEC2-2C4A-A816-04E8FFBF3E8A}" dt="2020-02-15T19:48:59.348" v="422" actId="478"/>
          <ac:spMkLst>
            <pc:docMk/>
            <pc:sldMk cId="349568201" sldId="265"/>
            <ac:spMk id="8" creationId="{D8AFB004-BFD0-D34D-8A9D-1071EAA1BD98}"/>
          </ac:spMkLst>
        </pc:spChg>
        <pc:picChg chg="add mod">
          <ac:chgData name="SILVIA CHACON  BARRANTES" userId="72785c1f-0367-4517-915d-14464298d631" providerId="ADAL" clId="{67451FF7-FEC2-2C4A-A816-04E8FFBF3E8A}" dt="2020-02-14T23:44:38.296" v="127" actId="1036"/>
          <ac:picMkLst>
            <pc:docMk/>
            <pc:sldMk cId="349568201" sldId="265"/>
            <ac:picMk id="5" creationId="{244D72C9-2D7B-0142-9830-97A1E21EE08A}"/>
          </ac:picMkLst>
        </pc:picChg>
        <pc:picChg chg="del">
          <ac:chgData name="SILVIA CHACON  BARRANTES" userId="72785c1f-0367-4517-915d-14464298d631" providerId="ADAL" clId="{67451FF7-FEC2-2C4A-A816-04E8FFBF3E8A}" dt="2020-02-14T23:43:15.276" v="107" actId="478"/>
          <ac:picMkLst>
            <pc:docMk/>
            <pc:sldMk cId="349568201" sldId="265"/>
            <ac:picMk id="7" creationId="{A6719A11-F2FC-5047-9CE4-8E5B0F0D2E4E}"/>
          </ac:picMkLst>
        </pc:picChg>
        <pc:picChg chg="add del">
          <ac:chgData name="SILVIA CHACON  BARRANTES" userId="72785c1f-0367-4517-915d-14464298d631" providerId="ADAL" clId="{67451FF7-FEC2-2C4A-A816-04E8FFBF3E8A}" dt="2020-02-14T23:49:19.099" v="147" actId="478"/>
          <ac:picMkLst>
            <pc:docMk/>
            <pc:sldMk cId="349568201" sldId="265"/>
            <ac:picMk id="9" creationId="{9BA7A271-23ED-CE44-9F5F-66AB23D2E7CD}"/>
          </ac:picMkLst>
        </pc:picChg>
      </pc:sldChg>
      <pc:sldChg chg="del">
        <pc:chgData name="SILVIA CHACON  BARRANTES" userId="72785c1f-0367-4517-915d-14464298d631" providerId="ADAL" clId="{67451FF7-FEC2-2C4A-A816-04E8FFBF3E8A}" dt="2020-02-19T20:44:03.506" v="1008" actId="2696"/>
        <pc:sldMkLst>
          <pc:docMk/>
          <pc:sldMk cId="3336111490" sldId="268"/>
        </pc:sldMkLst>
      </pc:sldChg>
      <pc:sldChg chg="addSp delSp modSp ord">
        <pc:chgData name="SILVIA CHACON  BARRANTES" userId="72785c1f-0367-4517-915d-14464298d631" providerId="ADAL" clId="{67451FF7-FEC2-2C4A-A816-04E8FFBF3E8A}" dt="2020-02-19T20:46:48.780" v="1011"/>
        <pc:sldMkLst>
          <pc:docMk/>
          <pc:sldMk cId="3796960504" sldId="269"/>
        </pc:sldMkLst>
        <pc:spChg chg="mod">
          <ac:chgData name="SILVIA CHACON  BARRANTES" userId="72785c1f-0367-4517-915d-14464298d631" providerId="ADAL" clId="{67451FF7-FEC2-2C4A-A816-04E8FFBF3E8A}" dt="2020-02-14T23:58:38.450" v="326" actId="113"/>
          <ac:spMkLst>
            <pc:docMk/>
            <pc:sldMk cId="3796960504" sldId="269"/>
            <ac:spMk id="2" creationId="{87012DFE-272C-E04B-B12E-2A663589F812}"/>
          </ac:spMkLst>
        </pc:spChg>
        <pc:picChg chg="add mod">
          <ac:chgData name="SILVIA CHACON  BARRANTES" userId="72785c1f-0367-4517-915d-14464298d631" providerId="ADAL" clId="{67451FF7-FEC2-2C4A-A816-04E8FFBF3E8A}" dt="2020-02-14T23:58:28.814" v="305" actId="14100"/>
          <ac:picMkLst>
            <pc:docMk/>
            <pc:sldMk cId="3796960504" sldId="269"/>
            <ac:picMk id="3" creationId="{AF06405C-01AF-DA4B-B543-9119C4543A4A}"/>
          </ac:picMkLst>
        </pc:picChg>
        <pc:picChg chg="del">
          <ac:chgData name="SILVIA CHACON  BARRANTES" userId="72785c1f-0367-4517-915d-14464298d631" providerId="ADAL" clId="{67451FF7-FEC2-2C4A-A816-04E8FFBF3E8A}" dt="2020-02-14T23:58:22.900" v="304" actId="478"/>
          <ac:picMkLst>
            <pc:docMk/>
            <pc:sldMk cId="3796960504" sldId="269"/>
            <ac:picMk id="4" creationId="{2CA6F508-7AF0-D34F-84BD-23A4B2730C82}"/>
          </ac:picMkLst>
        </pc:picChg>
      </pc:sldChg>
      <pc:sldChg chg="del mod modShow">
        <pc:chgData name="SILVIA CHACON  BARRANTES" userId="72785c1f-0367-4517-915d-14464298d631" providerId="ADAL" clId="{67451FF7-FEC2-2C4A-A816-04E8FFBF3E8A}" dt="2020-02-19T20:33:40.550" v="883" actId="2696"/>
        <pc:sldMkLst>
          <pc:docMk/>
          <pc:sldMk cId="2052798018" sldId="270"/>
        </pc:sldMkLst>
      </pc:sldChg>
      <pc:sldChg chg="del mod modShow">
        <pc:chgData name="SILVIA CHACON  BARRANTES" userId="72785c1f-0367-4517-915d-14464298d631" providerId="ADAL" clId="{67451FF7-FEC2-2C4A-A816-04E8FFBF3E8A}" dt="2020-02-19T20:33:40.553" v="884" actId="2696"/>
        <pc:sldMkLst>
          <pc:docMk/>
          <pc:sldMk cId="1688009581" sldId="271"/>
        </pc:sldMkLst>
      </pc:sldChg>
      <pc:sldChg chg="addSp modSp ord">
        <pc:chgData name="SILVIA CHACON  BARRANTES" userId="72785c1f-0367-4517-915d-14464298d631" providerId="ADAL" clId="{67451FF7-FEC2-2C4A-A816-04E8FFBF3E8A}" dt="2020-02-19T21:34:57.853" v="2067" actId="20577"/>
        <pc:sldMkLst>
          <pc:docMk/>
          <pc:sldMk cId="4048491366" sldId="272"/>
        </pc:sldMkLst>
        <pc:spChg chg="mod">
          <ac:chgData name="SILVIA CHACON  BARRANTES" userId="72785c1f-0367-4517-915d-14464298d631" providerId="ADAL" clId="{67451FF7-FEC2-2C4A-A816-04E8FFBF3E8A}" dt="2020-02-19T21:34:30.336" v="2047" actId="20577"/>
          <ac:spMkLst>
            <pc:docMk/>
            <pc:sldMk cId="4048491366" sldId="272"/>
            <ac:spMk id="2" creationId="{9D45DCC8-602C-8843-BC0B-058C3EF4FBB7}"/>
          </ac:spMkLst>
        </pc:spChg>
        <pc:spChg chg="mod">
          <ac:chgData name="SILVIA CHACON  BARRANTES" userId="72785c1f-0367-4517-915d-14464298d631" providerId="ADAL" clId="{67451FF7-FEC2-2C4A-A816-04E8FFBF3E8A}" dt="2020-02-19T21:34:57.853" v="2067" actId="20577"/>
          <ac:spMkLst>
            <pc:docMk/>
            <pc:sldMk cId="4048491366" sldId="272"/>
            <ac:spMk id="3" creationId="{C23E4953-95DC-4B40-8F56-AD076FFB86FB}"/>
          </ac:spMkLst>
        </pc:spChg>
        <pc:picChg chg="add mod">
          <ac:chgData name="SILVIA CHACON  BARRANTES" userId="72785c1f-0367-4517-915d-14464298d631" providerId="ADAL" clId="{67451FF7-FEC2-2C4A-A816-04E8FFBF3E8A}" dt="2020-02-19T20:48:23.849" v="1017" actId="1076"/>
          <ac:picMkLst>
            <pc:docMk/>
            <pc:sldMk cId="4048491366" sldId="272"/>
            <ac:picMk id="5" creationId="{FB90CC2E-FAC1-8D4E-A997-0346AFF52B4F}"/>
          </ac:picMkLst>
        </pc:picChg>
      </pc:sldChg>
      <pc:sldChg chg="del mod modShow">
        <pc:chgData name="SILVIA CHACON  BARRANTES" userId="72785c1f-0367-4517-915d-14464298d631" providerId="ADAL" clId="{67451FF7-FEC2-2C4A-A816-04E8FFBF3E8A}" dt="2020-02-19T20:33:28.328" v="881" actId="2696"/>
        <pc:sldMkLst>
          <pc:docMk/>
          <pc:sldMk cId="625310024" sldId="273"/>
        </pc:sldMkLst>
      </pc:sldChg>
      <pc:sldChg chg="modSp add ord">
        <pc:chgData name="SILVIA CHACON  BARRANTES" userId="72785c1f-0367-4517-915d-14464298d631" providerId="ADAL" clId="{67451FF7-FEC2-2C4A-A816-04E8FFBF3E8A}" dt="2020-02-19T21:33:54.863" v="2033" actId="20577"/>
        <pc:sldMkLst>
          <pc:docMk/>
          <pc:sldMk cId="2718082174" sldId="273"/>
        </pc:sldMkLst>
        <pc:spChg chg="mod">
          <ac:chgData name="SILVIA CHACON  BARRANTES" userId="72785c1f-0367-4517-915d-14464298d631" providerId="ADAL" clId="{67451FF7-FEC2-2C4A-A816-04E8FFBF3E8A}" dt="2020-02-19T21:33:54.863" v="2033" actId="20577"/>
          <ac:spMkLst>
            <pc:docMk/>
            <pc:sldMk cId="2718082174" sldId="273"/>
            <ac:spMk id="2" creationId="{FF397C9C-18FF-7041-9FE2-0A731C4B750B}"/>
          </ac:spMkLst>
        </pc:spChg>
        <pc:spChg chg="mod">
          <ac:chgData name="SILVIA CHACON  BARRANTES" userId="72785c1f-0367-4517-915d-14464298d631" providerId="ADAL" clId="{67451FF7-FEC2-2C4A-A816-04E8FFBF3E8A}" dt="2020-02-19T20:55:16.141" v="1175" actId="313"/>
          <ac:spMkLst>
            <pc:docMk/>
            <pc:sldMk cId="2718082174" sldId="273"/>
            <ac:spMk id="3" creationId="{55258C07-D6B8-0F49-B896-F863B7A739F8}"/>
          </ac:spMkLst>
        </pc:spChg>
      </pc:sldChg>
      <pc:sldChg chg="del mod modShow">
        <pc:chgData name="SILVIA CHACON  BARRANTES" userId="72785c1f-0367-4517-915d-14464298d631" providerId="ADAL" clId="{67451FF7-FEC2-2C4A-A816-04E8FFBF3E8A}" dt="2020-02-19T20:33:37.330" v="882" actId="2696"/>
        <pc:sldMkLst>
          <pc:docMk/>
          <pc:sldMk cId="874707649" sldId="274"/>
        </pc:sldMkLst>
      </pc:sldChg>
      <pc:sldChg chg="modSp">
        <pc:chgData name="SILVIA CHACON  BARRANTES" userId="72785c1f-0367-4517-915d-14464298d631" providerId="ADAL" clId="{67451FF7-FEC2-2C4A-A816-04E8FFBF3E8A}" dt="2020-02-19T21:33:37.522" v="2030" actId="20577"/>
        <pc:sldMkLst>
          <pc:docMk/>
          <pc:sldMk cId="2358292938" sldId="275"/>
        </pc:sldMkLst>
        <pc:spChg chg="mod">
          <ac:chgData name="SILVIA CHACON  BARRANTES" userId="72785c1f-0367-4517-915d-14464298d631" providerId="ADAL" clId="{67451FF7-FEC2-2C4A-A816-04E8FFBF3E8A}" dt="2020-02-19T21:30:42.748" v="1972" actId="20577"/>
          <ac:spMkLst>
            <pc:docMk/>
            <pc:sldMk cId="2358292938" sldId="275"/>
            <ac:spMk id="2" creationId="{AD97DDBB-65E7-6743-A3DD-EB0FB84D6EB7}"/>
          </ac:spMkLst>
        </pc:spChg>
        <pc:spChg chg="mod">
          <ac:chgData name="SILVIA CHACON  BARRANTES" userId="72785c1f-0367-4517-915d-14464298d631" providerId="ADAL" clId="{67451FF7-FEC2-2C4A-A816-04E8FFBF3E8A}" dt="2020-02-19T21:33:37.522" v="2030" actId="20577"/>
          <ac:spMkLst>
            <pc:docMk/>
            <pc:sldMk cId="2358292938" sldId="275"/>
            <ac:spMk id="3" creationId="{B904CC4D-D081-B542-BB8D-62EACB8F730F}"/>
          </ac:spMkLst>
        </pc:spChg>
      </pc:sldChg>
      <pc:sldChg chg="addSp modSp mod ord modClrScheme modShow chgLayout">
        <pc:chgData name="SILVIA CHACON  BARRANTES" userId="72785c1f-0367-4517-915d-14464298d631" providerId="ADAL" clId="{67451FF7-FEC2-2C4A-A816-04E8FFBF3E8A}" dt="2020-02-19T21:44:37.620" v="2279" actId="20577"/>
        <pc:sldMkLst>
          <pc:docMk/>
          <pc:sldMk cId="3843410832" sldId="277"/>
        </pc:sldMkLst>
        <pc:spChg chg="mod ord">
          <ac:chgData name="SILVIA CHACON  BARRANTES" userId="72785c1f-0367-4517-915d-14464298d631" providerId="ADAL" clId="{67451FF7-FEC2-2C4A-A816-04E8FFBF3E8A}" dt="2020-02-19T21:44:37.620" v="2279" actId="20577"/>
          <ac:spMkLst>
            <pc:docMk/>
            <pc:sldMk cId="3843410832" sldId="277"/>
            <ac:spMk id="2" creationId="{6F22288A-60CD-A143-8843-ABC49B4F52B6}"/>
          </ac:spMkLst>
        </pc:spChg>
        <pc:spChg chg="mod ord">
          <ac:chgData name="SILVIA CHACON  BARRANTES" userId="72785c1f-0367-4517-915d-14464298d631" providerId="ADAL" clId="{67451FF7-FEC2-2C4A-A816-04E8FFBF3E8A}" dt="2020-02-19T21:42:24.391" v="2168" actId="700"/>
          <ac:spMkLst>
            <pc:docMk/>
            <pc:sldMk cId="3843410832" sldId="277"/>
            <ac:spMk id="3" creationId="{6AA6B072-54C3-4F4C-A39E-74BF3999A546}"/>
          </ac:spMkLst>
        </pc:spChg>
        <pc:spChg chg="add mod ord">
          <ac:chgData name="SILVIA CHACON  BARRANTES" userId="72785c1f-0367-4517-915d-14464298d631" providerId="ADAL" clId="{67451FF7-FEC2-2C4A-A816-04E8FFBF3E8A}" dt="2020-02-19T21:42:32.450" v="2170"/>
          <ac:spMkLst>
            <pc:docMk/>
            <pc:sldMk cId="3843410832" sldId="277"/>
            <ac:spMk id="5" creationId="{6B9B9E9D-29AA-3248-901F-B50CFC5072AB}"/>
          </ac:spMkLst>
        </pc:spChg>
        <pc:spChg chg="add mod ord">
          <ac:chgData name="SILVIA CHACON  BARRANTES" userId="72785c1f-0367-4517-915d-14464298d631" providerId="ADAL" clId="{67451FF7-FEC2-2C4A-A816-04E8FFBF3E8A}" dt="2020-02-19T21:42:39.082" v="2195" actId="20577"/>
          <ac:spMkLst>
            <pc:docMk/>
            <pc:sldMk cId="3843410832" sldId="277"/>
            <ac:spMk id="6" creationId="{5AC608DD-B267-F34B-B1E3-20906381111C}"/>
          </ac:spMkLst>
        </pc:spChg>
        <pc:spChg chg="add mod ord">
          <ac:chgData name="SILVIA CHACON  BARRANTES" userId="72785c1f-0367-4517-915d-14464298d631" providerId="ADAL" clId="{67451FF7-FEC2-2C4A-A816-04E8FFBF3E8A}" dt="2020-02-19T21:42:56.047" v="2261" actId="20577"/>
          <ac:spMkLst>
            <pc:docMk/>
            <pc:sldMk cId="3843410832" sldId="277"/>
            <ac:spMk id="7" creationId="{3D5B3D7C-C4DA-6D47-82A7-9F7A7D29678C}"/>
          </ac:spMkLst>
        </pc:spChg>
      </pc:sldChg>
      <pc:sldChg chg="modSp">
        <pc:chgData name="SILVIA CHACON  BARRANTES" userId="72785c1f-0367-4517-915d-14464298d631" providerId="ADAL" clId="{67451FF7-FEC2-2C4A-A816-04E8FFBF3E8A}" dt="2020-02-19T20:18:18.913" v="873" actId="20577"/>
        <pc:sldMkLst>
          <pc:docMk/>
          <pc:sldMk cId="4212990653" sldId="278"/>
        </pc:sldMkLst>
        <pc:spChg chg="mod">
          <ac:chgData name="SILVIA CHACON  BARRANTES" userId="72785c1f-0367-4517-915d-14464298d631" providerId="ADAL" clId="{67451FF7-FEC2-2C4A-A816-04E8FFBF3E8A}" dt="2020-02-19T20:18:18.913" v="873" actId="20577"/>
          <ac:spMkLst>
            <pc:docMk/>
            <pc:sldMk cId="4212990653" sldId="278"/>
            <ac:spMk id="3" creationId="{4B43ECB7-A3EB-D54C-B887-447B3D660557}"/>
          </ac:spMkLst>
        </pc:spChg>
      </pc:sldChg>
      <pc:sldChg chg="delSp modSp ord delAnim">
        <pc:chgData name="SILVIA CHACON  BARRANTES" userId="72785c1f-0367-4517-915d-14464298d631" providerId="ADAL" clId="{67451FF7-FEC2-2C4A-A816-04E8FFBF3E8A}" dt="2020-02-19T21:35:11.675" v="2076" actId="20577"/>
        <pc:sldMkLst>
          <pc:docMk/>
          <pc:sldMk cId="2940008581" sldId="279"/>
        </pc:sldMkLst>
        <pc:spChg chg="mod">
          <ac:chgData name="SILVIA CHACON  BARRANTES" userId="72785c1f-0367-4517-915d-14464298d631" providerId="ADAL" clId="{67451FF7-FEC2-2C4A-A816-04E8FFBF3E8A}" dt="2020-02-19T21:35:11.675" v="2076" actId="20577"/>
          <ac:spMkLst>
            <pc:docMk/>
            <pc:sldMk cId="2940008581" sldId="279"/>
            <ac:spMk id="2" creationId="{2F3A1FA4-25D6-7146-AB50-223C77568AE0}"/>
          </ac:spMkLst>
        </pc:spChg>
        <pc:spChg chg="mod">
          <ac:chgData name="SILVIA CHACON  BARRANTES" userId="72785c1f-0367-4517-915d-14464298d631" providerId="ADAL" clId="{67451FF7-FEC2-2C4A-A816-04E8FFBF3E8A}" dt="2020-02-19T20:49:25.834" v="1060" actId="20577"/>
          <ac:spMkLst>
            <pc:docMk/>
            <pc:sldMk cId="2940008581" sldId="279"/>
            <ac:spMk id="3" creationId="{12510C4A-4B97-3B47-AEF0-B5BD05C8BCFC}"/>
          </ac:spMkLst>
        </pc:spChg>
        <pc:spChg chg="del">
          <ac:chgData name="SILVIA CHACON  BARRANTES" userId="72785c1f-0367-4517-915d-14464298d631" providerId="ADAL" clId="{67451FF7-FEC2-2C4A-A816-04E8FFBF3E8A}" dt="2020-02-14T23:58:59.944" v="329" actId="478"/>
          <ac:spMkLst>
            <pc:docMk/>
            <pc:sldMk cId="2940008581" sldId="279"/>
            <ac:spMk id="4" creationId="{2621644C-2D5B-6A4B-AE64-989B3AB3733C}"/>
          </ac:spMkLst>
        </pc:spChg>
        <pc:picChg chg="del">
          <ac:chgData name="SILVIA CHACON  BARRANTES" userId="72785c1f-0367-4517-915d-14464298d631" providerId="ADAL" clId="{67451FF7-FEC2-2C4A-A816-04E8FFBF3E8A}" dt="2020-02-14T23:58:57.198" v="328" actId="478"/>
          <ac:picMkLst>
            <pc:docMk/>
            <pc:sldMk cId="2940008581" sldId="279"/>
            <ac:picMk id="6" creationId="{32C0B434-1933-744E-A4CD-66F94C654355}"/>
          </ac:picMkLst>
        </pc:picChg>
      </pc:sldChg>
      <pc:sldChg chg="add">
        <pc:chgData name="SILVIA CHACON  BARRANTES" userId="72785c1f-0367-4517-915d-14464298d631" providerId="ADAL" clId="{67451FF7-FEC2-2C4A-A816-04E8FFBF3E8A}" dt="2020-02-14T23:51:53.844" v="208"/>
        <pc:sldMkLst>
          <pc:docMk/>
          <pc:sldMk cId="4284318425" sldId="283"/>
        </pc:sldMkLst>
      </pc:sldChg>
      <pc:sldChg chg="addSp delSp modSp add mod ord modClrScheme chgLayout">
        <pc:chgData name="SILVIA CHACON  BARRANTES" userId="72785c1f-0367-4517-915d-14464298d631" providerId="ADAL" clId="{67451FF7-FEC2-2C4A-A816-04E8FFBF3E8A}" dt="2020-02-19T21:31:20.079" v="1981" actId="20577"/>
        <pc:sldMkLst>
          <pc:docMk/>
          <pc:sldMk cId="1750891395" sldId="323"/>
        </pc:sldMkLst>
        <pc:spChg chg="mod ord">
          <ac:chgData name="SILVIA CHACON  BARRANTES" userId="72785c1f-0367-4517-915d-14464298d631" providerId="ADAL" clId="{67451FF7-FEC2-2C4A-A816-04E8FFBF3E8A}" dt="2020-02-19T21:31:20.079" v="1981" actId="20577"/>
          <ac:spMkLst>
            <pc:docMk/>
            <pc:sldMk cId="1750891395" sldId="323"/>
            <ac:spMk id="2" creationId="{00000000-0000-0000-0000-000000000000}"/>
          </ac:spMkLst>
        </pc:spChg>
        <pc:spChg chg="mod ord">
          <ac:chgData name="SILVIA CHACON  BARRANTES" userId="72785c1f-0367-4517-915d-14464298d631" providerId="ADAL" clId="{67451FF7-FEC2-2C4A-A816-04E8FFBF3E8A}" dt="2020-02-19T21:28:39.346" v="1919"/>
          <ac:spMkLst>
            <pc:docMk/>
            <pc:sldMk cId="1750891395" sldId="323"/>
            <ac:spMk id="3" creationId="{00000000-0000-0000-0000-000000000000}"/>
          </ac:spMkLst>
        </pc:spChg>
        <pc:spChg chg="mod">
          <ac:chgData name="SILVIA CHACON  BARRANTES" userId="72785c1f-0367-4517-915d-14464298d631" providerId="ADAL" clId="{67451FF7-FEC2-2C4A-A816-04E8FFBF3E8A}" dt="2020-02-19T21:29:47.796" v="1938" actId="14100"/>
          <ac:spMkLst>
            <pc:docMk/>
            <pc:sldMk cId="1750891395" sldId="323"/>
            <ac:spMk id="6" creationId="{00000000-0000-0000-0000-000000000000}"/>
          </ac:spMkLst>
        </pc:spChg>
        <pc:spChg chg="add mod">
          <ac:chgData name="SILVIA CHACON  BARRANTES" userId="72785c1f-0367-4517-915d-14464298d631" providerId="ADAL" clId="{67451FF7-FEC2-2C4A-A816-04E8FFBF3E8A}" dt="2020-02-19T21:28:11.592" v="1914"/>
          <ac:spMkLst>
            <pc:docMk/>
            <pc:sldMk cId="1750891395" sldId="323"/>
            <ac:spMk id="11" creationId="{AC5AB702-39C0-6645-87A6-9644795666B6}"/>
          </ac:spMkLst>
        </pc:spChg>
        <pc:spChg chg="add del mod">
          <ac:chgData name="SILVIA CHACON  BARRANTES" userId="72785c1f-0367-4517-915d-14464298d631" providerId="ADAL" clId="{67451FF7-FEC2-2C4A-A816-04E8FFBF3E8A}" dt="2020-02-19T21:27:15.445" v="1901"/>
          <ac:spMkLst>
            <pc:docMk/>
            <pc:sldMk cId="1750891395" sldId="323"/>
            <ac:spMk id="12" creationId="{805B5089-5EAB-2640-8561-EEE4E9AFA396}"/>
          </ac:spMkLst>
        </pc:spChg>
        <pc:spChg chg="add del mod">
          <ac:chgData name="SILVIA CHACON  BARRANTES" userId="72785c1f-0367-4517-915d-14464298d631" providerId="ADAL" clId="{67451FF7-FEC2-2C4A-A816-04E8FFBF3E8A}" dt="2020-02-19T21:28:28.317" v="1917"/>
          <ac:spMkLst>
            <pc:docMk/>
            <pc:sldMk cId="1750891395" sldId="323"/>
            <ac:spMk id="13" creationId="{41EE380D-CFC6-BB41-8824-8995774856F4}"/>
          </ac:spMkLst>
        </pc:spChg>
        <pc:spChg chg="add del mod">
          <ac:chgData name="SILVIA CHACON  BARRANTES" userId="72785c1f-0367-4517-915d-14464298d631" providerId="ADAL" clId="{67451FF7-FEC2-2C4A-A816-04E8FFBF3E8A}" dt="2020-02-19T21:28:28.317" v="1917"/>
          <ac:spMkLst>
            <pc:docMk/>
            <pc:sldMk cId="1750891395" sldId="323"/>
            <ac:spMk id="14" creationId="{EAB46239-CDD8-BD43-A823-6CF5D099ED45}"/>
          </ac:spMkLst>
        </pc:spChg>
        <pc:spChg chg="add del mod">
          <ac:chgData name="SILVIA CHACON  BARRANTES" userId="72785c1f-0367-4517-915d-14464298d631" providerId="ADAL" clId="{67451FF7-FEC2-2C4A-A816-04E8FFBF3E8A}" dt="2020-02-19T21:28:42.003" v="1920"/>
          <ac:spMkLst>
            <pc:docMk/>
            <pc:sldMk cId="1750891395" sldId="323"/>
            <ac:spMk id="15" creationId="{BB8BF8A3-560E-4540-955E-C8A2BC15B10E}"/>
          </ac:spMkLst>
        </pc:spChg>
        <pc:spChg chg="add del mod">
          <ac:chgData name="SILVIA CHACON  BARRANTES" userId="72785c1f-0367-4517-915d-14464298d631" providerId="ADAL" clId="{67451FF7-FEC2-2C4A-A816-04E8FFBF3E8A}" dt="2020-02-19T21:28:42.003" v="1920"/>
          <ac:spMkLst>
            <pc:docMk/>
            <pc:sldMk cId="1750891395" sldId="323"/>
            <ac:spMk id="16" creationId="{216155D7-288D-3846-BC76-36CAD4CF0029}"/>
          </ac:spMkLst>
        </pc:spChg>
        <pc:spChg chg="add mod">
          <ac:chgData name="SILVIA CHACON  BARRANTES" userId="72785c1f-0367-4517-915d-14464298d631" providerId="ADAL" clId="{67451FF7-FEC2-2C4A-A816-04E8FFBF3E8A}" dt="2020-02-19T21:29:55.470" v="1940" actId="1037"/>
          <ac:spMkLst>
            <pc:docMk/>
            <pc:sldMk cId="1750891395" sldId="323"/>
            <ac:spMk id="17" creationId="{F6AB896A-22B6-F944-8E2E-BCB56A8CABDA}"/>
          </ac:spMkLst>
        </pc:spChg>
        <pc:grpChg chg="add mod">
          <ac:chgData name="SILVIA CHACON  BARRANTES" userId="72785c1f-0367-4517-915d-14464298d631" providerId="ADAL" clId="{67451FF7-FEC2-2C4A-A816-04E8FFBF3E8A}" dt="2020-02-19T21:29:44.591" v="1937" actId="1076"/>
          <ac:grpSpMkLst>
            <pc:docMk/>
            <pc:sldMk cId="1750891395" sldId="323"/>
            <ac:grpSpMk id="18" creationId="{22009E73-3D1D-BD4E-9549-742922EC5677}"/>
          </ac:grpSpMkLst>
        </pc:grpChg>
        <pc:picChg chg="add del">
          <ac:chgData name="SILVIA CHACON  BARRANTES" userId="72785c1f-0367-4517-915d-14464298d631" providerId="ADAL" clId="{67451FF7-FEC2-2C4A-A816-04E8FFBF3E8A}" dt="2020-02-19T20:48:17.047" v="1014"/>
          <ac:picMkLst>
            <pc:docMk/>
            <pc:sldMk cId="1750891395" sldId="323"/>
            <ac:picMk id="4" creationId="{BF948E34-DC34-D646-A51D-A19DA1412126}"/>
          </ac:picMkLst>
        </pc:picChg>
        <pc:picChg chg="mod">
          <ac:chgData name="SILVIA CHACON  BARRANTES" userId="72785c1f-0367-4517-915d-14464298d631" providerId="ADAL" clId="{67451FF7-FEC2-2C4A-A816-04E8FFBF3E8A}" dt="2020-02-19T21:29:40.713" v="1936" actId="164"/>
          <ac:picMkLst>
            <pc:docMk/>
            <pc:sldMk cId="1750891395" sldId="323"/>
            <ac:picMk id="5" creationId="{00000000-0000-0000-0000-000000000000}"/>
          </ac:picMkLst>
        </pc:picChg>
        <pc:picChg chg="mod">
          <ac:chgData name="SILVIA CHACON  BARRANTES" userId="72785c1f-0367-4517-915d-14464298d631" providerId="ADAL" clId="{67451FF7-FEC2-2C4A-A816-04E8FFBF3E8A}" dt="2020-02-19T21:29:40.713" v="1936" actId="164"/>
          <ac:picMkLst>
            <pc:docMk/>
            <pc:sldMk cId="1750891395" sldId="323"/>
            <ac:picMk id="7" creationId="{00000000-0000-0000-0000-000000000000}"/>
          </ac:picMkLst>
        </pc:picChg>
        <pc:picChg chg="mod">
          <ac:chgData name="SILVIA CHACON  BARRANTES" userId="72785c1f-0367-4517-915d-14464298d631" providerId="ADAL" clId="{67451FF7-FEC2-2C4A-A816-04E8FFBF3E8A}" dt="2020-02-19T21:29:40.713" v="1936" actId="164"/>
          <ac:picMkLst>
            <pc:docMk/>
            <pc:sldMk cId="1750891395" sldId="323"/>
            <ac:picMk id="8" creationId="{00000000-0000-0000-0000-000000000000}"/>
          </ac:picMkLst>
        </pc:picChg>
        <pc:picChg chg="del mod">
          <ac:chgData name="SILVIA CHACON  BARRANTES" userId="72785c1f-0367-4517-915d-14464298d631" providerId="ADAL" clId="{67451FF7-FEC2-2C4A-A816-04E8FFBF3E8A}" dt="2020-02-19T21:27:06.837" v="1898" actId="478"/>
          <ac:picMkLst>
            <pc:docMk/>
            <pc:sldMk cId="1750891395" sldId="323"/>
            <ac:picMk id="9" creationId="{00000000-0000-0000-0000-000000000000}"/>
          </ac:picMkLst>
        </pc:picChg>
      </pc:sldChg>
      <pc:sldChg chg="addSp delSp modSp ord">
        <pc:chgData name="SILVIA CHACON  BARRANTES" userId="72785c1f-0367-4517-915d-14464298d631" providerId="ADAL" clId="{67451FF7-FEC2-2C4A-A816-04E8FFBF3E8A}" dt="2020-02-19T21:04:25.215" v="1653"/>
        <pc:sldMkLst>
          <pc:docMk/>
          <pc:sldMk cId="2948141008" sldId="327"/>
        </pc:sldMkLst>
        <pc:spChg chg="add mod">
          <ac:chgData name="SILVIA CHACON  BARRANTES" userId="72785c1f-0367-4517-915d-14464298d631" providerId="ADAL" clId="{67451FF7-FEC2-2C4A-A816-04E8FFBF3E8A}" dt="2020-02-19T20:22:18.436" v="878" actId="171"/>
          <ac:spMkLst>
            <pc:docMk/>
            <pc:sldMk cId="2948141008" sldId="327"/>
            <ac:spMk id="70" creationId="{951D138E-EAA4-E44C-BE18-EE5946360350}"/>
          </ac:spMkLst>
        </pc:spChg>
        <pc:spChg chg="mod">
          <ac:chgData name="SILVIA CHACON  BARRANTES" userId="72785c1f-0367-4517-915d-14464298d631" providerId="ADAL" clId="{67451FF7-FEC2-2C4A-A816-04E8FFBF3E8A}" dt="2020-02-19T20:22:28.488" v="879" actId="166"/>
          <ac:spMkLst>
            <pc:docMk/>
            <pc:sldMk cId="2948141008" sldId="327"/>
            <ac:spMk id="83" creationId="{61EBDB68-D307-5E4D-9276-4B581F003E82}"/>
          </ac:spMkLst>
        </pc:spChg>
        <pc:spChg chg="mod">
          <ac:chgData name="SILVIA CHACON  BARRANTES" userId="72785c1f-0367-4517-915d-14464298d631" providerId="ADAL" clId="{67451FF7-FEC2-2C4A-A816-04E8FFBF3E8A}" dt="2020-02-19T20:22:36.741" v="880" actId="166"/>
          <ac:spMkLst>
            <pc:docMk/>
            <pc:sldMk cId="2948141008" sldId="327"/>
            <ac:spMk id="84" creationId="{8A71FFEC-858D-C043-B083-9461B9CE68A1}"/>
          </ac:spMkLst>
        </pc:spChg>
        <pc:spChg chg="del">
          <ac:chgData name="SILVIA CHACON  BARRANTES" userId="72785c1f-0367-4517-915d-14464298d631" providerId="ADAL" clId="{67451FF7-FEC2-2C4A-A816-04E8FFBF3E8A}" dt="2020-02-19T20:21:50.834" v="874" actId="478"/>
          <ac:spMkLst>
            <pc:docMk/>
            <pc:sldMk cId="2948141008" sldId="327"/>
            <ac:spMk id="85" creationId="{C0A2AF33-1759-8441-AAEC-C0CA62E05A3F}"/>
          </ac:spMkLst>
        </pc:spChg>
      </pc:sldChg>
      <pc:sldChg chg="addSp delSp modSp ord">
        <pc:chgData name="SILVIA CHACON  BARRANTES" userId="72785c1f-0367-4517-915d-14464298d631" providerId="ADAL" clId="{67451FF7-FEC2-2C4A-A816-04E8FFBF3E8A}" dt="2020-02-19T21:36:39.247" v="2135" actId="20577"/>
        <pc:sldMkLst>
          <pc:docMk/>
          <pc:sldMk cId="2156222357" sldId="336"/>
        </pc:sldMkLst>
        <pc:spChg chg="add del mod">
          <ac:chgData name="SILVIA CHACON  BARRANTES" userId="72785c1f-0367-4517-915d-14464298d631" providerId="ADAL" clId="{67451FF7-FEC2-2C4A-A816-04E8FFBF3E8A}" dt="2020-02-19T20:36:52.189" v="927" actId="478"/>
          <ac:spMkLst>
            <pc:docMk/>
            <pc:sldMk cId="2156222357" sldId="336"/>
            <ac:spMk id="2" creationId="{BFC7693D-9F93-0240-9149-EAA325D41E1C}"/>
          </ac:spMkLst>
        </pc:spChg>
        <pc:spChg chg="del mod">
          <ac:chgData name="SILVIA CHACON  BARRANTES" userId="72785c1f-0367-4517-915d-14464298d631" providerId="ADAL" clId="{67451FF7-FEC2-2C4A-A816-04E8FFBF3E8A}" dt="2020-02-14T23:52:19.869" v="212" actId="478"/>
          <ac:spMkLst>
            <pc:docMk/>
            <pc:sldMk cId="2156222357" sldId="336"/>
            <ac:spMk id="5" creationId="{03B53255-E742-E64D-8F7A-8D8B001AD257}"/>
          </ac:spMkLst>
        </pc:spChg>
        <pc:spChg chg="add mod">
          <ac:chgData name="SILVIA CHACON  BARRANTES" userId="72785c1f-0367-4517-915d-14464298d631" providerId="ADAL" clId="{67451FF7-FEC2-2C4A-A816-04E8FFBF3E8A}" dt="2020-02-19T20:37:10.125" v="931" actId="962"/>
          <ac:spMkLst>
            <pc:docMk/>
            <pc:sldMk cId="2156222357" sldId="336"/>
            <ac:spMk id="5" creationId="{4DACBA7D-2D3B-2B4D-A342-03FDD6A6E235}"/>
          </ac:spMkLst>
        </pc:spChg>
        <pc:spChg chg="del">
          <ac:chgData name="SILVIA CHACON  BARRANTES" userId="72785c1f-0367-4517-915d-14464298d631" providerId="ADAL" clId="{67451FF7-FEC2-2C4A-A816-04E8FFBF3E8A}" dt="2020-02-14T23:52:14.038" v="210" actId="478"/>
          <ac:spMkLst>
            <pc:docMk/>
            <pc:sldMk cId="2156222357" sldId="336"/>
            <ac:spMk id="6" creationId="{473AE610-9C14-6F4F-A2AB-965B4DCFD5F2}"/>
          </ac:spMkLst>
        </pc:spChg>
        <pc:spChg chg="add mod">
          <ac:chgData name="SILVIA CHACON  BARRANTES" userId="72785c1f-0367-4517-915d-14464298d631" providerId="ADAL" clId="{67451FF7-FEC2-2C4A-A816-04E8FFBF3E8A}" dt="2020-02-19T21:36:39.247" v="2135" actId="20577"/>
          <ac:spMkLst>
            <pc:docMk/>
            <pc:sldMk cId="2156222357" sldId="336"/>
            <ac:spMk id="7" creationId="{3D985EBD-D695-E847-92D9-FEFD97E0E6FE}"/>
          </ac:spMkLst>
        </pc:spChg>
        <pc:spChg chg="add mod">
          <ac:chgData name="SILVIA CHACON  BARRANTES" userId="72785c1f-0367-4517-915d-14464298d631" providerId="ADAL" clId="{67451FF7-FEC2-2C4A-A816-04E8FFBF3E8A}" dt="2020-02-19T20:35:55.229" v="923" actId="20577"/>
          <ac:spMkLst>
            <pc:docMk/>
            <pc:sldMk cId="2156222357" sldId="336"/>
            <ac:spMk id="9" creationId="{D3A1F0EE-359E-254C-90D2-5FBF21FC9902}"/>
          </ac:spMkLst>
        </pc:spChg>
        <pc:spChg chg="add mod">
          <ac:chgData name="SILVIA CHACON  BARRANTES" userId="72785c1f-0367-4517-915d-14464298d631" providerId="ADAL" clId="{67451FF7-FEC2-2C4A-A816-04E8FFBF3E8A}" dt="2020-02-19T20:41:41.416" v="969" actId="1076"/>
          <ac:spMkLst>
            <pc:docMk/>
            <pc:sldMk cId="2156222357" sldId="336"/>
            <ac:spMk id="13" creationId="{8F51BF29-508A-F140-9E35-094D3EC120F2}"/>
          </ac:spMkLst>
        </pc:spChg>
        <pc:picChg chg="del">
          <ac:chgData name="SILVIA CHACON  BARRANTES" userId="72785c1f-0367-4517-915d-14464298d631" providerId="ADAL" clId="{67451FF7-FEC2-2C4A-A816-04E8FFBF3E8A}" dt="2020-02-14T23:52:11.913" v="209" actId="478"/>
          <ac:picMkLst>
            <pc:docMk/>
            <pc:sldMk cId="2156222357" sldId="336"/>
            <ac:picMk id="2" creationId="{62686DB2-BE4B-844B-877F-AD3E1B11D710}"/>
          </ac:picMkLst>
        </pc:picChg>
        <pc:picChg chg="del">
          <ac:chgData name="SILVIA CHACON  BARRANTES" userId="72785c1f-0367-4517-915d-14464298d631" providerId="ADAL" clId="{67451FF7-FEC2-2C4A-A816-04E8FFBF3E8A}" dt="2020-02-14T23:52:11.913" v="209" actId="478"/>
          <ac:picMkLst>
            <pc:docMk/>
            <pc:sldMk cId="2156222357" sldId="336"/>
            <ac:picMk id="3" creationId="{87964E5C-8FD1-4542-B0C3-858F1B18A941}"/>
          </ac:picMkLst>
        </pc:picChg>
        <pc:picChg chg="add mod">
          <ac:chgData name="SILVIA CHACON  BARRANTES" userId="72785c1f-0367-4517-915d-14464298d631" providerId="ADAL" clId="{67451FF7-FEC2-2C4A-A816-04E8FFBF3E8A}" dt="2020-02-19T20:41:13.682" v="944" actId="1076"/>
          <ac:picMkLst>
            <pc:docMk/>
            <pc:sldMk cId="2156222357" sldId="336"/>
            <ac:picMk id="4" creationId="{25383B92-76F1-2D42-99AC-BC5664ED8B98}"/>
          </ac:picMkLst>
        </pc:picChg>
        <pc:picChg chg="add mod">
          <ac:chgData name="SILVIA CHACON  BARRANTES" userId="72785c1f-0367-4517-915d-14464298d631" providerId="ADAL" clId="{67451FF7-FEC2-2C4A-A816-04E8FFBF3E8A}" dt="2020-02-19T20:41:08.345" v="942" actId="1076"/>
          <ac:picMkLst>
            <pc:docMk/>
            <pc:sldMk cId="2156222357" sldId="336"/>
            <ac:picMk id="8" creationId="{4D15349D-9ACA-8F46-8900-E192C7931C90}"/>
          </ac:picMkLst>
        </pc:picChg>
        <pc:picChg chg="add">
          <ac:chgData name="SILVIA CHACON  BARRANTES" userId="72785c1f-0367-4517-915d-14464298d631" providerId="ADAL" clId="{67451FF7-FEC2-2C4A-A816-04E8FFBF3E8A}" dt="2020-02-14T23:52:45.931" v="259"/>
          <ac:picMkLst>
            <pc:docMk/>
            <pc:sldMk cId="2156222357" sldId="336"/>
            <ac:picMk id="10" creationId="{CF287D84-F735-4440-A2D8-AB7488E1012A}"/>
          </ac:picMkLst>
        </pc:picChg>
        <pc:picChg chg="add mod">
          <ac:chgData name="SILVIA CHACON  BARRANTES" userId="72785c1f-0367-4517-915d-14464298d631" providerId="ADAL" clId="{67451FF7-FEC2-2C4A-A816-04E8FFBF3E8A}" dt="2020-02-19T20:41:17.420" v="945" actId="1076"/>
          <ac:picMkLst>
            <pc:docMk/>
            <pc:sldMk cId="2156222357" sldId="336"/>
            <ac:picMk id="12" creationId="{95FC4311-8A34-4249-BFE0-23DF5805073B}"/>
          </ac:picMkLst>
        </pc:picChg>
      </pc:sldChg>
      <pc:sldChg chg="modSp">
        <pc:chgData name="SILVIA CHACON  BARRANTES" userId="72785c1f-0367-4517-915d-14464298d631" providerId="ADAL" clId="{67451FF7-FEC2-2C4A-A816-04E8FFBF3E8A}" dt="2020-02-19T21:02:41.339" v="1650" actId="20577"/>
        <pc:sldMkLst>
          <pc:docMk/>
          <pc:sldMk cId="2878371040" sldId="338"/>
        </pc:sldMkLst>
        <pc:spChg chg="mod">
          <ac:chgData name="SILVIA CHACON  BARRANTES" userId="72785c1f-0367-4517-915d-14464298d631" providerId="ADAL" clId="{67451FF7-FEC2-2C4A-A816-04E8FFBF3E8A}" dt="2020-02-19T21:02:41.339" v="1650" actId="20577"/>
          <ac:spMkLst>
            <pc:docMk/>
            <pc:sldMk cId="2878371040" sldId="338"/>
            <ac:spMk id="4" creationId="{A4DDAF0F-0200-9D48-B70B-3449712498C8}"/>
          </ac:spMkLst>
        </pc:spChg>
      </pc:sldChg>
      <pc:sldChg chg="addSp delSp modSp del ord">
        <pc:chgData name="SILVIA CHACON  BARRANTES" userId="72785c1f-0367-4517-915d-14464298d631" providerId="ADAL" clId="{67451FF7-FEC2-2C4A-A816-04E8FFBF3E8A}" dt="2020-02-19T20:35:57.063" v="924" actId="2696"/>
        <pc:sldMkLst>
          <pc:docMk/>
          <pc:sldMk cId="1058939844" sldId="339"/>
        </pc:sldMkLst>
        <pc:spChg chg="del">
          <ac:chgData name="SILVIA CHACON  BARRANTES" userId="72785c1f-0367-4517-915d-14464298d631" providerId="ADAL" clId="{67451FF7-FEC2-2C4A-A816-04E8FFBF3E8A}" dt="2020-02-14T23:52:28.609" v="215" actId="478"/>
          <ac:spMkLst>
            <pc:docMk/>
            <pc:sldMk cId="1058939844" sldId="339"/>
            <ac:spMk id="2" creationId="{9822E5E1-3736-9349-9AF1-538EAF0BE12B}"/>
          </ac:spMkLst>
        </pc:spChg>
        <pc:spChg chg="del">
          <ac:chgData name="SILVIA CHACON  BARRANTES" userId="72785c1f-0367-4517-915d-14464298d631" providerId="ADAL" clId="{67451FF7-FEC2-2C4A-A816-04E8FFBF3E8A}" dt="2020-02-14T23:52:26.385" v="214" actId="478"/>
          <ac:spMkLst>
            <pc:docMk/>
            <pc:sldMk cId="1058939844" sldId="339"/>
            <ac:spMk id="3" creationId="{374593E3-355A-AD49-B34B-61EF0F58DD86}"/>
          </ac:spMkLst>
        </pc:spChg>
        <pc:spChg chg="add mod">
          <ac:chgData name="SILVIA CHACON  BARRANTES" userId="72785c1f-0367-4517-915d-14464298d631" providerId="ADAL" clId="{67451FF7-FEC2-2C4A-A816-04E8FFBF3E8A}" dt="2020-02-19T12:45:51.268" v="535" actId="20577"/>
          <ac:spMkLst>
            <pc:docMk/>
            <pc:sldMk cId="1058939844" sldId="339"/>
            <ac:spMk id="8" creationId="{51B2AB84-90F2-134B-ABBD-B773AC4EF425}"/>
          </ac:spMkLst>
        </pc:spChg>
        <pc:spChg chg="add mod">
          <ac:chgData name="SILVIA CHACON  BARRANTES" userId="72785c1f-0367-4517-915d-14464298d631" providerId="ADAL" clId="{67451FF7-FEC2-2C4A-A816-04E8FFBF3E8A}" dt="2020-02-14T23:52:53.799" v="267" actId="20577"/>
          <ac:spMkLst>
            <pc:docMk/>
            <pc:sldMk cId="1058939844" sldId="339"/>
            <ac:spMk id="10" creationId="{490CF989-FF10-2647-8711-3C920E306EC1}"/>
          </ac:spMkLst>
        </pc:spChg>
        <pc:picChg chg="del">
          <ac:chgData name="SILVIA CHACON  BARRANTES" userId="72785c1f-0367-4517-915d-14464298d631" providerId="ADAL" clId="{67451FF7-FEC2-2C4A-A816-04E8FFBF3E8A}" dt="2020-02-14T23:52:24.159" v="213" actId="478"/>
          <ac:picMkLst>
            <pc:docMk/>
            <pc:sldMk cId="1058939844" sldId="339"/>
            <ac:picMk id="4" creationId="{9433475F-E02E-3B4F-B516-946F75A9B7A2}"/>
          </ac:picMkLst>
        </pc:picChg>
        <pc:picChg chg="del">
          <ac:chgData name="SILVIA CHACON  BARRANTES" userId="72785c1f-0367-4517-915d-14464298d631" providerId="ADAL" clId="{67451FF7-FEC2-2C4A-A816-04E8FFBF3E8A}" dt="2020-02-14T23:52:24.159" v="213" actId="478"/>
          <ac:picMkLst>
            <pc:docMk/>
            <pc:sldMk cId="1058939844" sldId="339"/>
            <ac:picMk id="5" creationId="{5C666C7B-9B89-8144-A856-5C6DD3EE3941}"/>
          </ac:picMkLst>
        </pc:picChg>
      </pc:sldChg>
      <pc:sldChg chg="addSp delSp modSp add mod modClrScheme chgLayout">
        <pc:chgData name="SILVIA CHACON  BARRANTES" userId="72785c1f-0367-4517-915d-14464298d631" providerId="ADAL" clId="{67451FF7-FEC2-2C4A-A816-04E8FFBF3E8A}" dt="2020-02-19T20:34:52.713" v="902" actId="20577"/>
        <pc:sldMkLst>
          <pc:docMk/>
          <pc:sldMk cId="2475651565" sldId="342"/>
        </pc:sldMkLst>
        <pc:spChg chg="mod ord">
          <ac:chgData name="SILVIA CHACON  BARRANTES" userId="72785c1f-0367-4517-915d-14464298d631" providerId="ADAL" clId="{67451FF7-FEC2-2C4A-A816-04E8FFBF3E8A}" dt="2020-02-15T20:03:23.957" v="461" actId="1076"/>
          <ac:spMkLst>
            <pc:docMk/>
            <pc:sldMk cId="2475651565" sldId="342"/>
            <ac:spMk id="2" creationId="{07257E86-E5B6-1C41-B157-A65F5C48DAD2}"/>
          </ac:spMkLst>
        </pc:spChg>
        <pc:spChg chg="add mod">
          <ac:chgData name="SILVIA CHACON  BARRANTES" userId="72785c1f-0367-4517-915d-14464298d631" providerId="ADAL" clId="{67451FF7-FEC2-2C4A-A816-04E8FFBF3E8A}" dt="2020-02-19T20:34:20.810" v="898" actId="20577"/>
          <ac:spMkLst>
            <pc:docMk/>
            <pc:sldMk cId="2475651565" sldId="342"/>
            <ac:spMk id="3" creationId="{E014A85A-4D5B-B544-ACA8-B8C77A193504}"/>
          </ac:spMkLst>
        </pc:spChg>
        <pc:spChg chg="mod">
          <ac:chgData name="SILVIA CHACON  BARRANTES" userId="72785c1f-0367-4517-915d-14464298d631" providerId="ADAL" clId="{67451FF7-FEC2-2C4A-A816-04E8FFBF3E8A}" dt="2020-02-15T20:04:06.772" v="498" actId="14100"/>
          <ac:spMkLst>
            <pc:docMk/>
            <pc:sldMk cId="2475651565" sldId="342"/>
            <ac:spMk id="4" creationId="{7E1EAB6D-0185-D244-8934-4ED1ADAC268E}"/>
          </ac:spMkLst>
        </pc:spChg>
        <pc:spChg chg="add mod">
          <ac:chgData name="SILVIA CHACON  BARRANTES" userId="72785c1f-0367-4517-915d-14464298d631" providerId="ADAL" clId="{67451FF7-FEC2-2C4A-A816-04E8FFBF3E8A}" dt="2020-02-19T20:34:26.059" v="899" actId="14100"/>
          <ac:spMkLst>
            <pc:docMk/>
            <pc:sldMk cId="2475651565" sldId="342"/>
            <ac:spMk id="5" creationId="{2A692B40-200F-D24E-885F-AC97B49E4FFC}"/>
          </ac:spMkLst>
        </pc:spChg>
        <pc:spChg chg="add mod">
          <ac:chgData name="SILVIA CHACON  BARRANTES" userId="72785c1f-0367-4517-915d-14464298d631" providerId="ADAL" clId="{67451FF7-FEC2-2C4A-A816-04E8FFBF3E8A}" dt="2020-02-19T20:34:52.713" v="902" actId="20577"/>
          <ac:spMkLst>
            <pc:docMk/>
            <pc:sldMk cId="2475651565" sldId="342"/>
            <ac:spMk id="10" creationId="{C5385EB4-FAC4-2F44-9AA2-AD4E576D407C}"/>
          </ac:spMkLst>
        </pc:spChg>
        <pc:spChg chg="add mod">
          <ac:chgData name="SILVIA CHACON  BARRANTES" userId="72785c1f-0367-4517-915d-14464298d631" providerId="ADAL" clId="{67451FF7-FEC2-2C4A-A816-04E8FFBF3E8A}" dt="2020-02-15T20:05:12.781" v="505" actId="14100"/>
          <ac:spMkLst>
            <pc:docMk/>
            <pc:sldMk cId="2475651565" sldId="342"/>
            <ac:spMk id="11" creationId="{1AF0089A-53B1-DB44-8E2B-D3CF61D9D72E}"/>
          </ac:spMkLst>
        </pc:spChg>
        <pc:picChg chg="del">
          <ac:chgData name="SILVIA CHACON  BARRANTES" userId="72785c1f-0367-4517-915d-14464298d631" providerId="ADAL" clId="{67451FF7-FEC2-2C4A-A816-04E8FFBF3E8A}" dt="2020-02-14T23:49:24.277" v="149" actId="478"/>
          <ac:picMkLst>
            <pc:docMk/>
            <pc:sldMk cId="2475651565" sldId="342"/>
            <ac:picMk id="5" creationId="{244D72C9-2D7B-0142-9830-97A1E21EE08A}"/>
          </ac:picMkLst>
        </pc:picChg>
        <pc:picChg chg="mod modCrop">
          <ac:chgData name="SILVIA CHACON  BARRANTES" userId="72785c1f-0367-4517-915d-14464298d631" providerId="ADAL" clId="{67451FF7-FEC2-2C4A-A816-04E8FFBF3E8A}" dt="2020-02-15T20:03:19.495" v="460" actId="732"/>
          <ac:picMkLst>
            <pc:docMk/>
            <pc:sldMk cId="2475651565" sldId="342"/>
            <ac:picMk id="9" creationId="{9BA7A271-23ED-CE44-9F5F-66AB23D2E7CD}"/>
          </ac:picMkLst>
        </pc:picChg>
      </pc:sldChg>
      <pc:sldChg chg="addSp delSp modSp add mod modClrScheme chgLayout">
        <pc:chgData name="SILVIA CHACON  BARRANTES" userId="72785c1f-0367-4517-915d-14464298d631" providerId="ADAL" clId="{67451FF7-FEC2-2C4A-A816-04E8FFBF3E8A}" dt="2020-02-19T21:26:24.258" v="1869" actId="1036"/>
        <pc:sldMkLst>
          <pc:docMk/>
          <pc:sldMk cId="2384220322" sldId="343"/>
        </pc:sldMkLst>
        <pc:spChg chg="del mod ord">
          <ac:chgData name="SILVIA CHACON  BARRANTES" userId="72785c1f-0367-4517-915d-14464298d631" providerId="ADAL" clId="{67451FF7-FEC2-2C4A-A816-04E8FFBF3E8A}" dt="2020-02-19T19:32:24.125" v="604" actId="700"/>
          <ac:spMkLst>
            <pc:docMk/>
            <pc:sldMk cId="2384220322" sldId="343"/>
            <ac:spMk id="2" creationId="{4D2C04F8-1192-9F44-875A-336CC875EAC9}"/>
          </ac:spMkLst>
        </pc:spChg>
        <pc:spChg chg="add mod ord">
          <ac:chgData name="SILVIA CHACON  BARRANTES" userId="72785c1f-0367-4517-915d-14464298d631" providerId="ADAL" clId="{67451FF7-FEC2-2C4A-A816-04E8FFBF3E8A}" dt="2020-02-19T21:25:54.594" v="1864" actId="20577"/>
          <ac:spMkLst>
            <pc:docMk/>
            <pc:sldMk cId="2384220322" sldId="343"/>
            <ac:spMk id="3" creationId="{83D18050-4AF4-E042-BB60-014C3B619334}"/>
          </ac:spMkLst>
        </pc:spChg>
        <pc:spChg chg="add mod ord">
          <ac:chgData name="SILVIA CHACON  BARRANTES" userId="72785c1f-0367-4517-915d-14464298d631" providerId="ADAL" clId="{67451FF7-FEC2-2C4A-A816-04E8FFBF3E8A}" dt="2020-02-19T21:26:18.589" v="1867" actId="20578"/>
          <ac:spMkLst>
            <pc:docMk/>
            <pc:sldMk cId="2384220322" sldId="343"/>
            <ac:spMk id="4" creationId="{CD47342A-6065-2440-B967-3B6F6E08E37A}"/>
          </ac:spMkLst>
        </pc:spChg>
        <pc:picChg chg="add mod modCrop">
          <ac:chgData name="SILVIA CHACON  BARRANTES" userId="72785c1f-0367-4517-915d-14464298d631" providerId="ADAL" clId="{67451FF7-FEC2-2C4A-A816-04E8FFBF3E8A}" dt="2020-02-19T21:26:24.258" v="1869" actId="1036"/>
          <ac:picMkLst>
            <pc:docMk/>
            <pc:sldMk cId="2384220322" sldId="343"/>
            <ac:picMk id="6" creationId="{A889078B-BDDE-E54B-AC03-2317CEB8828B}"/>
          </ac:picMkLst>
        </pc:picChg>
        <pc:picChg chg="add mod modCrop">
          <ac:chgData name="SILVIA CHACON  BARRANTES" userId="72785c1f-0367-4517-915d-14464298d631" providerId="ADAL" clId="{67451FF7-FEC2-2C4A-A816-04E8FFBF3E8A}" dt="2020-02-19T21:26:24.258" v="1869" actId="1036"/>
          <ac:picMkLst>
            <pc:docMk/>
            <pc:sldMk cId="2384220322" sldId="343"/>
            <ac:picMk id="8" creationId="{AAC5C662-06FE-8348-85E7-0B33C74835AA}"/>
          </ac:picMkLst>
        </pc:picChg>
        <pc:picChg chg="add">
          <ac:chgData name="SILVIA CHACON  BARRANTES" userId="72785c1f-0367-4517-915d-14464298d631" providerId="ADAL" clId="{67451FF7-FEC2-2C4A-A816-04E8FFBF3E8A}" dt="2020-02-19T21:10:57.436" v="1859"/>
          <ac:picMkLst>
            <pc:docMk/>
            <pc:sldMk cId="2384220322" sldId="343"/>
            <ac:picMk id="9" creationId="{690E2EC2-1AC2-E248-97BD-14EE6A81AC27}"/>
          </ac:picMkLst>
        </pc:picChg>
      </pc:sldChg>
      <pc:sldChg chg="addSp modSp add">
        <pc:chgData name="SILVIA CHACON  BARRANTES" userId="72785c1f-0367-4517-915d-14464298d631" providerId="ADAL" clId="{67451FF7-FEC2-2C4A-A816-04E8FFBF3E8A}" dt="2020-02-19T21:35:52.218" v="2106" actId="20577"/>
        <pc:sldMkLst>
          <pc:docMk/>
          <pc:sldMk cId="3395885587" sldId="344"/>
        </pc:sldMkLst>
        <pc:spChg chg="mod">
          <ac:chgData name="SILVIA CHACON  BARRANTES" userId="72785c1f-0367-4517-915d-14464298d631" providerId="ADAL" clId="{67451FF7-FEC2-2C4A-A816-04E8FFBF3E8A}" dt="2020-02-19T20:56:20.920" v="1192" actId="20577"/>
          <ac:spMkLst>
            <pc:docMk/>
            <pc:sldMk cId="3395885587" sldId="344"/>
            <ac:spMk id="2" creationId="{ADB24884-4366-CB44-92F2-48CCF0C9DB69}"/>
          </ac:spMkLst>
        </pc:spChg>
        <pc:spChg chg="mod">
          <ac:chgData name="SILVIA CHACON  BARRANTES" userId="72785c1f-0367-4517-915d-14464298d631" providerId="ADAL" clId="{67451FF7-FEC2-2C4A-A816-04E8FFBF3E8A}" dt="2020-02-19T21:35:52.218" v="2106" actId="20577"/>
          <ac:spMkLst>
            <pc:docMk/>
            <pc:sldMk cId="3395885587" sldId="344"/>
            <ac:spMk id="3" creationId="{89EFD3B5-7154-1144-89A1-DF9F96253760}"/>
          </ac:spMkLst>
        </pc:spChg>
        <pc:picChg chg="add">
          <ac:chgData name="SILVIA CHACON  BARRANTES" userId="72785c1f-0367-4517-915d-14464298d631" providerId="ADAL" clId="{67451FF7-FEC2-2C4A-A816-04E8FFBF3E8A}" dt="2020-02-19T20:56:24.387" v="1193"/>
          <ac:picMkLst>
            <pc:docMk/>
            <pc:sldMk cId="3395885587" sldId="344"/>
            <ac:picMk id="4" creationId="{7AE5EAE6-5EB3-1B45-B0F3-74251A9B6CF4}"/>
          </ac:picMkLst>
        </pc:picChg>
      </pc:sldChg>
      <pc:sldChg chg="addSp delSp modSp add">
        <pc:chgData name="SILVIA CHACON  BARRANTES" userId="72785c1f-0367-4517-915d-14464298d631" providerId="ADAL" clId="{67451FF7-FEC2-2C4A-A816-04E8FFBF3E8A}" dt="2020-02-19T21:41:47.395" v="2167" actId="208"/>
        <pc:sldMkLst>
          <pc:docMk/>
          <pc:sldMk cId="4093361971" sldId="345"/>
        </pc:sldMkLst>
        <pc:spChg chg="mod">
          <ac:chgData name="SILVIA CHACON  BARRANTES" userId="72785c1f-0367-4517-915d-14464298d631" providerId="ADAL" clId="{67451FF7-FEC2-2C4A-A816-04E8FFBF3E8A}" dt="2020-02-19T21:31:09.238" v="1973" actId="20577"/>
          <ac:spMkLst>
            <pc:docMk/>
            <pc:sldMk cId="4093361971" sldId="345"/>
            <ac:spMk id="2" creationId="{571C2975-7860-F04D-89E0-97D1388DFE7E}"/>
          </ac:spMkLst>
        </pc:spChg>
        <pc:spChg chg="mod">
          <ac:chgData name="SILVIA CHACON  BARRANTES" userId="72785c1f-0367-4517-915d-14464298d631" providerId="ADAL" clId="{67451FF7-FEC2-2C4A-A816-04E8FFBF3E8A}" dt="2020-02-19T21:40:33.581" v="2164" actId="20577"/>
          <ac:spMkLst>
            <pc:docMk/>
            <pc:sldMk cId="4093361971" sldId="345"/>
            <ac:spMk id="3" creationId="{9AB68BA6-FE9A-E84E-8567-D080FDC4878D}"/>
          </ac:spMkLst>
        </pc:spChg>
        <pc:picChg chg="add">
          <ac:chgData name="SILVIA CHACON  BARRANTES" userId="72785c1f-0367-4517-915d-14464298d631" providerId="ADAL" clId="{67451FF7-FEC2-2C4A-A816-04E8FFBF3E8A}" dt="2020-02-19T21:05:06.082" v="1672"/>
          <ac:picMkLst>
            <pc:docMk/>
            <pc:sldMk cId="4093361971" sldId="345"/>
            <ac:picMk id="4" creationId="{4EE83E1F-BA00-0A48-8DE0-216565E904C4}"/>
          </ac:picMkLst>
        </pc:picChg>
        <pc:picChg chg="add del mod modCrop">
          <ac:chgData name="SILVIA CHACON  BARRANTES" userId="72785c1f-0367-4517-915d-14464298d631" providerId="ADAL" clId="{67451FF7-FEC2-2C4A-A816-04E8FFBF3E8A}" dt="2020-02-19T21:39:39.704" v="2136" actId="478"/>
          <ac:picMkLst>
            <pc:docMk/>
            <pc:sldMk cId="4093361971" sldId="345"/>
            <ac:picMk id="5" creationId="{CA52384B-852B-8A41-8A00-47BFBE2945C4}"/>
          </ac:picMkLst>
        </pc:picChg>
        <pc:picChg chg="add mod modCrop">
          <ac:chgData name="SILVIA CHACON  BARRANTES" userId="72785c1f-0367-4517-915d-14464298d631" providerId="ADAL" clId="{67451FF7-FEC2-2C4A-A816-04E8FFBF3E8A}" dt="2020-02-19T21:41:47.395" v="2167" actId="208"/>
          <ac:picMkLst>
            <pc:docMk/>
            <pc:sldMk cId="4093361971" sldId="345"/>
            <ac:picMk id="7" creationId="{790BAFA8-E62F-AC4C-AC86-80A77EAC8D46}"/>
          </ac:picMkLst>
        </pc:picChg>
      </pc:sldChg>
    </pc:docChg>
  </pc:docChgLst>
  <pc:docChgLst>
    <pc:chgData name="SILVIA CHACON  BARRANTES" userId="72785c1f-0367-4517-915d-14464298d631" providerId="ADAL" clId="{AC855EDF-D0F5-4346-8848-A8CEB0E3E0B7}"/>
    <pc:docChg chg="undo custSel addSld delSld modSld">
      <pc:chgData name="SILVIA CHACON  BARRANTES" userId="72785c1f-0367-4517-915d-14464298d631" providerId="ADAL" clId="{AC855EDF-D0F5-4346-8848-A8CEB0E3E0B7}" dt="2019-12-04T21:50:14.895" v="156" actId="115"/>
      <pc:docMkLst>
        <pc:docMk/>
      </pc:docMkLst>
      <pc:sldChg chg="modSp">
        <pc:chgData name="SILVIA CHACON  BARRANTES" userId="72785c1f-0367-4517-915d-14464298d631" providerId="ADAL" clId="{AC855EDF-D0F5-4346-8848-A8CEB0E3E0B7}" dt="2019-12-04T20:53:08.802" v="102" actId="113"/>
        <pc:sldMkLst>
          <pc:docMk/>
          <pc:sldMk cId="3609385356" sldId="264"/>
        </pc:sldMkLst>
        <pc:spChg chg="mod">
          <ac:chgData name="SILVIA CHACON  BARRANTES" userId="72785c1f-0367-4517-915d-14464298d631" providerId="ADAL" clId="{AC855EDF-D0F5-4346-8848-A8CEB0E3E0B7}" dt="2019-12-04T20:52:51.779" v="96" actId="20577"/>
          <ac:spMkLst>
            <pc:docMk/>
            <pc:sldMk cId="3609385356" sldId="264"/>
            <ac:spMk id="8" creationId="{00000000-0000-0000-0000-000000000000}"/>
          </ac:spMkLst>
        </pc:spChg>
        <pc:spChg chg="mod">
          <ac:chgData name="SILVIA CHACON  BARRANTES" userId="72785c1f-0367-4517-915d-14464298d631" providerId="ADAL" clId="{AC855EDF-D0F5-4346-8848-A8CEB0E3E0B7}" dt="2019-12-04T20:53:08.802" v="102" actId="113"/>
          <ac:spMkLst>
            <pc:docMk/>
            <pc:sldMk cId="3609385356" sldId="264"/>
            <ac:spMk id="9" creationId="{00000000-0000-0000-0000-000000000000}"/>
          </ac:spMkLst>
        </pc:spChg>
      </pc:sldChg>
      <pc:sldChg chg="modSp">
        <pc:chgData name="SILVIA CHACON  BARRANTES" userId="72785c1f-0367-4517-915d-14464298d631" providerId="ADAL" clId="{AC855EDF-D0F5-4346-8848-A8CEB0E3E0B7}" dt="2019-12-04T21:50:14.895" v="156" actId="115"/>
        <pc:sldMkLst>
          <pc:docMk/>
          <pc:sldMk cId="625310024" sldId="273"/>
        </pc:sldMkLst>
        <pc:spChg chg="mod">
          <ac:chgData name="SILVIA CHACON  BARRANTES" userId="72785c1f-0367-4517-915d-14464298d631" providerId="ADAL" clId="{AC855EDF-D0F5-4346-8848-A8CEB0E3E0B7}" dt="2019-12-04T21:50:14.895" v="156" actId="115"/>
          <ac:spMkLst>
            <pc:docMk/>
            <pc:sldMk cId="625310024" sldId="273"/>
            <ac:spMk id="3" creationId="{55258C07-D6B8-0F49-B896-F863B7A739F8}"/>
          </ac:spMkLst>
        </pc:spChg>
      </pc:sldChg>
      <pc:sldChg chg="addSp modSp modAnim">
        <pc:chgData name="SILVIA CHACON  BARRANTES" userId="72785c1f-0367-4517-915d-14464298d631" providerId="ADAL" clId="{AC855EDF-D0F5-4346-8848-A8CEB0E3E0B7}" dt="2019-12-04T20:58:27.619" v="149"/>
        <pc:sldMkLst>
          <pc:docMk/>
          <pc:sldMk cId="2940008581" sldId="279"/>
        </pc:sldMkLst>
        <pc:spChg chg="add mod">
          <ac:chgData name="SILVIA CHACON  BARRANTES" userId="72785c1f-0367-4517-915d-14464298d631" providerId="ADAL" clId="{AC855EDF-D0F5-4346-8848-A8CEB0E3E0B7}" dt="2019-12-04T20:58:18.091" v="148" actId="403"/>
          <ac:spMkLst>
            <pc:docMk/>
            <pc:sldMk cId="2940008581" sldId="279"/>
            <ac:spMk id="4" creationId="{2621644C-2D5B-6A4B-AE64-989B3AB3733C}"/>
          </ac:spMkLst>
        </pc:spChg>
      </pc:sldChg>
      <pc:sldChg chg="del">
        <pc:chgData name="SILVIA CHACON  BARRANTES" userId="72785c1f-0367-4517-915d-14464298d631" providerId="ADAL" clId="{AC855EDF-D0F5-4346-8848-A8CEB0E3E0B7}" dt="2019-12-04T21:00:03.528" v="151" actId="2696"/>
        <pc:sldMkLst>
          <pc:docMk/>
          <pc:sldMk cId="2897041338" sldId="327"/>
        </pc:sldMkLst>
      </pc:sldChg>
      <pc:sldChg chg="add">
        <pc:chgData name="SILVIA CHACON  BARRANTES" userId="72785c1f-0367-4517-915d-14464298d631" providerId="ADAL" clId="{AC855EDF-D0F5-4346-8848-A8CEB0E3E0B7}" dt="2019-12-04T21:00:51.735" v="154"/>
        <pc:sldMkLst>
          <pc:docMk/>
          <pc:sldMk cId="2948141008" sldId="327"/>
        </pc:sldMkLst>
      </pc:sldChg>
      <pc:sldChg chg="modSp">
        <pc:chgData name="SILVIA CHACON  BARRANTES" userId="72785c1f-0367-4517-915d-14464298d631" providerId="ADAL" clId="{AC855EDF-D0F5-4346-8848-A8CEB0E3E0B7}" dt="2019-12-04T20:54:41.597" v="109" actId="1076"/>
        <pc:sldMkLst>
          <pc:docMk/>
          <pc:sldMk cId="2156222357" sldId="336"/>
        </pc:sldMkLst>
        <pc:spChg chg="mod">
          <ac:chgData name="SILVIA CHACON  BARRANTES" userId="72785c1f-0367-4517-915d-14464298d631" providerId="ADAL" clId="{AC855EDF-D0F5-4346-8848-A8CEB0E3E0B7}" dt="2019-12-04T20:54:41.597" v="109" actId="1076"/>
          <ac:spMkLst>
            <pc:docMk/>
            <pc:sldMk cId="2156222357" sldId="336"/>
            <ac:spMk id="5" creationId="{03B53255-E742-E64D-8F7A-8D8B001AD257}"/>
          </ac:spMkLst>
        </pc:spChg>
        <pc:spChg chg="mod">
          <ac:chgData name="SILVIA CHACON  BARRANTES" userId="72785c1f-0367-4517-915d-14464298d631" providerId="ADAL" clId="{AC855EDF-D0F5-4346-8848-A8CEB0E3E0B7}" dt="2019-12-04T20:54:38.894" v="108" actId="14100"/>
          <ac:spMkLst>
            <pc:docMk/>
            <pc:sldMk cId="2156222357" sldId="336"/>
            <ac:spMk id="6" creationId="{473AE610-9C14-6F4F-A2AB-965B4DCFD5F2}"/>
          </ac:spMkLst>
        </pc:spChg>
        <pc:picChg chg="mod">
          <ac:chgData name="SILVIA CHACON  BARRANTES" userId="72785c1f-0367-4517-915d-14464298d631" providerId="ADAL" clId="{AC855EDF-D0F5-4346-8848-A8CEB0E3E0B7}" dt="2019-12-04T20:54:34.421" v="107" actId="1076"/>
          <ac:picMkLst>
            <pc:docMk/>
            <pc:sldMk cId="2156222357" sldId="336"/>
            <ac:picMk id="2" creationId="{62686DB2-BE4B-844B-877F-AD3E1B11D710}"/>
          </ac:picMkLst>
        </pc:picChg>
      </pc:sldChg>
      <pc:sldChg chg="modSp">
        <pc:chgData name="SILVIA CHACON  BARRANTES" userId="72785c1f-0367-4517-915d-14464298d631" providerId="ADAL" clId="{AC855EDF-D0F5-4346-8848-A8CEB0E3E0B7}" dt="2019-12-04T20:50:41.968" v="0" actId="732"/>
        <pc:sldMkLst>
          <pc:docMk/>
          <pc:sldMk cId="2878371040" sldId="338"/>
        </pc:sldMkLst>
        <pc:picChg chg="mod modCrop">
          <ac:chgData name="SILVIA CHACON  BARRANTES" userId="72785c1f-0367-4517-915d-14464298d631" providerId="ADAL" clId="{AC855EDF-D0F5-4346-8848-A8CEB0E3E0B7}" dt="2019-12-04T20:50:41.968" v="0" actId="732"/>
          <ac:picMkLst>
            <pc:docMk/>
            <pc:sldMk cId="2878371040" sldId="338"/>
            <ac:picMk id="6" creationId="{074B7031-B3B4-AD4A-BF5C-9434B9C02280}"/>
          </ac:picMkLst>
        </pc:picChg>
      </pc:sldChg>
      <pc:sldChg chg="modSp add del">
        <pc:chgData name="SILVIA CHACON  BARRANTES" userId="72785c1f-0367-4517-915d-14464298d631" providerId="ADAL" clId="{AC855EDF-D0F5-4346-8848-A8CEB0E3E0B7}" dt="2019-12-04T21:00:46.629" v="153" actId="2696"/>
        <pc:sldMkLst>
          <pc:docMk/>
          <pc:sldMk cId="2306169905" sldId="342"/>
        </pc:sldMkLst>
        <pc:spChg chg="mod">
          <ac:chgData name="SILVIA CHACON  BARRANTES" userId="72785c1f-0367-4517-915d-14464298d631" providerId="ADAL" clId="{AC855EDF-D0F5-4346-8848-A8CEB0E3E0B7}" dt="2019-12-04T21:00:43.674" v="152" actId="1076"/>
          <ac:spMkLst>
            <pc:docMk/>
            <pc:sldMk cId="2306169905" sldId="342"/>
            <ac:spMk id="75" creationId="{A8F4A80A-85EC-F443-AF7E-E19CE2D63CD9}"/>
          </ac:spMkLst>
        </pc:spChg>
      </pc:sldChg>
    </pc:docChg>
  </pc:docChgLst>
  <pc:docChgLst>
    <pc:chgData name="SILVIA CHACON  BARRANTES" userId="72785c1f-0367-4517-915d-14464298d631" providerId="ADAL" clId="{5B8A93AF-73C1-BE48-B321-BE083313FB58}"/>
    <pc:docChg chg="undo redo custSel addSld delSld modSld">
      <pc:chgData name="SILVIA CHACON  BARRANTES" userId="72785c1f-0367-4517-915d-14464298d631" providerId="ADAL" clId="{5B8A93AF-73C1-BE48-B321-BE083313FB58}" dt="2022-02-23T16:41:07.801" v="1209" actId="1076"/>
      <pc:docMkLst>
        <pc:docMk/>
      </pc:docMkLst>
      <pc:sldChg chg="modSp mod">
        <pc:chgData name="SILVIA CHACON  BARRANTES" userId="72785c1f-0367-4517-915d-14464298d631" providerId="ADAL" clId="{5B8A93AF-73C1-BE48-B321-BE083313FB58}" dt="2022-02-23T15:15:46.738" v="3" actId="14100"/>
        <pc:sldMkLst>
          <pc:docMk/>
          <pc:sldMk cId="355474071" sldId="256"/>
        </pc:sldMkLst>
        <pc:spChg chg="mod">
          <ac:chgData name="SILVIA CHACON  BARRANTES" userId="72785c1f-0367-4517-915d-14464298d631" providerId="ADAL" clId="{5B8A93AF-73C1-BE48-B321-BE083313FB58}" dt="2022-02-23T15:15:46.738" v="3" actId="14100"/>
          <ac:spMkLst>
            <pc:docMk/>
            <pc:sldMk cId="355474071" sldId="256"/>
            <ac:spMk id="2" creationId="{BDD0C9B2-D4F7-E04C-9617-90E4EDDAF94C}"/>
          </ac:spMkLst>
        </pc:spChg>
        <pc:spChg chg="mod">
          <ac:chgData name="SILVIA CHACON  BARRANTES" userId="72785c1f-0367-4517-915d-14464298d631" providerId="ADAL" clId="{5B8A93AF-73C1-BE48-B321-BE083313FB58}" dt="2022-02-23T15:15:39.502" v="1" actId="20577"/>
          <ac:spMkLst>
            <pc:docMk/>
            <pc:sldMk cId="355474071" sldId="256"/>
            <ac:spMk id="3" creationId="{3EB711B6-B795-484B-9EFE-C2B33B793333}"/>
          </ac:spMkLst>
        </pc:spChg>
      </pc:sldChg>
      <pc:sldChg chg="modSp mod">
        <pc:chgData name="SILVIA CHACON  BARRANTES" userId="72785c1f-0367-4517-915d-14464298d631" providerId="ADAL" clId="{5B8A93AF-73C1-BE48-B321-BE083313FB58}" dt="2022-02-23T15:48:26.048" v="184" actId="20577"/>
        <pc:sldMkLst>
          <pc:docMk/>
          <pc:sldMk cId="3609385356" sldId="264"/>
        </pc:sldMkLst>
        <pc:spChg chg="mod">
          <ac:chgData name="SILVIA CHACON  BARRANTES" userId="72785c1f-0367-4517-915d-14464298d631" providerId="ADAL" clId="{5B8A93AF-73C1-BE48-B321-BE083313FB58}" dt="2022-02-23T15:47:49.979" v="92" actId="20577"/>
          <ac:spMkLst>
            <pc:docMk/>
            <pc:sldMk cId="3609385356" sldId="264"/>
            <ac:spMk id="7" creationId="{00000000-0000-0000-0000-000000000000}"/>
          </ac:spMkLst>
        </pc:spChg>
        <pc:spChg chg="mod">
          <ac:chgData name="SILVIA CHACON  BARRANTES" userId="72785c1f-0367-4517-915d-14464298d631" providerId="ADAL" clId="{5B8A93AF-73C1-BE48-B321-BE083313FB58}" dt="2022-02-23T15:48:16.937" v="154" actId="27636"/>
          <ac:spMkLst>
            <pc:docMk/>
            <pc:sldMk cId="3609385356" sldId="264"/>
            <ac:spMk id="8" creationId="{00000000-0000-0000-0000-000000000000}"/>
          </ac:spMkLst>
        </pc:spChg>
        <pc:spChg chg="mod">
          <ac:chgData name="SILVIA CHACON  BARRANTES" userId="72785c1f-0367-4517-915d-14464298d631" providerId="ADAL" clId="{5B8A93AF-73C1-BE48-B321-BE083313FB58}" dt="2022-02-23T15:48:26.048" v="184" actId="20577"/>
          <ac:spMkLst>
            <pc:docMk/>
            <pc:sldMk cId="3609385356" sldId="264"/>
            <ac:spMk id="9" creationId="{00000000-0000-0000-0000-000000000000}"/>
          </ac:spMkLst>
        </pc:spChg>
      </pc:sldChg>
      <pc:sldChg chg="del">
        <pc:chgData name="SILVIA CHACON  BARRANTES" userId="72785c1f-0367-4517-915d-14464298d631" providerId="ADAL" clId="{5B8A93AF-73C1-BE48-B321-BE083313FB58}" dt="2022-02-23T16:07:51.812" v="643" actId="2696"/>
        <pc:sldMkLst>
          <pc:docMk/>
          <pc:sldMk cId="3796960504" sldId="269"/>
        </pc:sldMkLst>
      </pc:sldChg>
      <pc:sldChg chg="addSp delSp modSp mod">
        <pc:chgData name="SILVIA CHACON  BARRANTES" userId="72785c1f-0367-4517-915d-14464298d631" providerId="ADAL" clId="{5B8A93AF-73C1-BE48-B321-BE083313FB58}" dt="2022-02-23T16:21:26.025" v="791" actId="1076"/>
        <pc:sldMkLst>
          <pc:docMk/>
          <pc:sldMk cId="2358292938" sldId="275"/>
        </pc:sldMkLst>
        <pc:spChg chg="mod">
          <ac:chgData name="SILVIA CHACON  BARRANTES" userId="72785c1f-0367-4517-915d-14464298d631" providerId="ADAL" clId="{5B8A93AF-73C1-BE48-B321-BE083313FB58}" dt="2022-02-23T16:20:37.776" v="785" actId="20577"/>
          <ac:spMkLst>
            <pc:docMk/>
            <pc:sldMk cId="2358292938" sldId="275"/>
            <ac:spMk id="3" creationId="{B904CC4D-D081-B542-BB8D-62EACB8F730F}"/>
          </ac:spMkLst>
        </pc:spChg>
        <pc:picChg chg="del">
          <ac:chgData name="SILVIA CHACON  BARRANTES" userId="72785c1f-0367-4517-915d-14464298d631" providerId="ADAL" clId="{5B8A93AF-73C1-BE48-B321-BE083313FB58}" dt="2022-02-23T16:21:16.160" v="787" actId="478"/>
          <ac:picMkLst>
            <pc:docMk/>
            <pc:sldMk cId="2358292938" sldId="275"/>
            <ac:picMk id="4" creationId="{12726D01-98DF-F344-9C6D-D5D6BCD3BE74}"/>
          </ac:picMkLst>
        </pc:picChg>
        <pc:picChg chg="add mod">
          <ac:chgData name="SILVIA CHACON  BARRANTES" userId="72785c1f-0367-4517-915d-14464298d631" providerId="ADAL" clId="{5B8A93AF-73C1-BE48-B321-BE083313FB58}" dt="2022-02-23T16:21:26.025" v="791" actId="1076"/>
          <ac:picMkLst>
            <pc:docMk/>
            <pc:sldMk cId="2358292938" sldId="275"/>
            <ac:picMk id="11" creationId="{B2FD21BE-6282-C14C-8203-E62BC9B8394C}"/>
          </ac:picMkLst>
        </pc:picChg>
      </pc:sldChg>
      <pc:sldChg chg="modSp mod">
        <pc:chgData name="SILVIA CHACON  BARRANTES" userId="72785c1f-0367-4517-915d-14464298d631" providerId="ADAL" clId="{5B8A93AF-73C1-BE48-B321-BE083313FB58}" dt="2022-02-23T16:09:03.654" v="735" actId="20577"/>
        <pc:sldMkLst>
          <pc:docMk/>
          <pc:sldMk cId="1750891395" sldId="323"/>
        </pc:sldMkLst>
        <pc:spChg chg="mod">
          <ac:chgData name="SILVIA CHACON  BARRANTES" userId="72785c1f-0367-4517-915d-14464298d631" providerId="ADAL" clId="{5B8A93AF-73C1-BE48-B321-BE083313FB58}" dt="2022-02-23T16:09:03.654" v="735" actId="20577"/>
          <ac:spMkLst>
            <pc:docMk/>
            <pc:sldMk cId="1750891395" sldId="323"/>
            <ac:spMk id="3" creationId="{00000000-0000-0000-0000-000000000000}"/>
          </ac:spMkLst>
        </pc:spChg>
      </pc:sldChg>
      <pc:sldChg chg="addSp delSp modSp mod">
        <pc:chgData name="SILVIA CHACON  BARRANTES" userId="72785c1f-0367-4517-915d-14464298d631" providerId="ADAL" clId="{5B8A93AF-73C1-BE48-B321-BE083313FB58}" dt="2022-02-23T15:49:14.446" v="241" actId="20577"/>
        <pc:sldMkLst>
          <pc:docMk/>
          <pc:sldMk cId="2878371040" sldId="338"/>
        </pc:sldMkLst>
        <pc:spChg chg="mod">
          <ac:chgData name="SILVIA CHACON  BARRANTES" userId="72785c1f-0367-4517-915d-14464298d631" providerId="ADAL" clId="{5B8A93AF-73C1-BE48-B321-BE083313FB58}" dt="2022-02-23T15:48:52.757" v="188" actId="14100"/>
          <ac:spMkLst>
            <pc:docMk/>
            <pc:sldMk cId="2878371040" sldId="338"/>
            <ac:spMk id="3" creationId="{565A7B7B-F7B9-CF4D-9173-64A419AFC268}"/>
          </ac:spMkLst>
        </pc:spChg>
        <pc:spChg chg="add mod">
          <ac:chgData name="SILVIA CHACON  BARRANTES" userId="72785c1f-0367-4517-915d-14464298d631" providerId="ADAL" clId="{5B8A93AF-73C1-BE48-B321-BE083313FB58}" dt="2022-02-23T15:48:48.926" v="187" actId="20577"/>
          <ac:spMkLst>
            <pc:docMk/>
            <pc:sldMk cId="2878371040" sldId="338"/>
            <ac:spMk id="6" creationId="{A0CEBB44-7954-5F4B-BB2F-3B6488FD6636}"/>
          </ac:spMkLst>
        </pc:spChg>
        <pc:spChg chg="add mod">
          <ac:chgData name="SILVIA CHACON  BARRANTES" userId="72785c1f-0367-4517-915d-14464298d631" providerId="ADAL" clId="{5B8A93AF-73C1-BE48-B321-BE083313FB58}" dt="2022-02-23T15:49:14.446" v="241" actId="20577"/>
          <ac:spMkLst>
            <pc:docMk/>
            <pc:sldMk cId="2878371040" sldId="338"/>
            <ac:spMk id="8" creationId="{379DF7E8-4FD5-354C-8F22-F45F9D6F831A}"/>
          </ac:spMkLst>
        </pc:spChg>
        <pc:picChg chg="del">
          <ac:chgData name="SILVIA CHACON  BARRANTES" userId="72785c1f-0367-4517-915d-14464298d631" providerId="ADAL" clId="{5B8A93AF-73C1-BE48-B321-BE083313FB58}" dt="2022-02-23T15:19:36.270" v="17" actId="478"/>
          <ac:picMkLst>
            <pc:docMk/>
            <pc:sldMk cId="2878371040" sldId="338"/>
            <ac:picMk id="7" creationId="{F55872ED-F487-5C42-A8E8-C2810A66B41D}"/>
          </ac:picMkLst>
        </pc:picChg>
        <pc:picChg chg="add del">
          <ac:chgData name="SILVIA CHACON  BARRANTES" userId="72785c1f-0367-4517-915d-14464298d631" providerId="ADAL" clId="{5B8A93AF-73C1-BE48-B321-BE083313FB58}" dt="2022-02-23T15:19:34.485" v="16" actId="478"/>
          <ac:picMkLst>
            <pc:docMk/>
            <pc:sldMk cId="2878371040" sldId="338"/>
            <ac:picMk id="9" creationId="{B7494C0D-780A-2243-9083-E8F3012D1E88}"/>
          </ac:picMkLst>
        </pc:picChg>
      </pc:sldChg>
      <pc:sldChg chg="del">
        <pc:chgData name="SILVIA CHACON  BARRANTES" userId="72785c1f-0367-4517-915d-14464298d631" providerId="ADAL" clId="{5B8A93AF-73C1-BE48-B321-BE083313FB58}" dt="2022-02-23T16:28:28.410" v="792" actId="2696"/>
        <pc:sldMkLst>
          <pc:docMk/>
          <pc:sldMk cId="3617477465" sldId="340"/>
        </pc:sldMkLst>
      </pc:sldChg>
      <pc:sldChg chg="addSp delSp modSp mod">
        <pc:chgData name="SILVIA CHACON  BARRANTES" userId="72785c1f-0367-4517-915d-14464298d631" providerId="ADAL" clId="{5B8A93AF-73C1-BE48-B321-BE083313FB58}" dt="2022-02-23T16:02:34.153" v="642" actId="20577"/>
        <pc:sldMkLst>
          <pc:docMk/>
          <pc:sldMk cId="2384220322" sldId="343"/>
        </pc:sldMkLst>
        <pc:spChg chg="mod">
          <ac:chgData name="SILVIA CHACON  BARRANTES" userId="72785c1f-0367-4517-915d-14464298d631" providerId="ADAL" clId="{5B8A93AF-73C1-BE48-B321-BE083313FB58}" dt="2022-02-23T16:02:34.153" v="642" actId="20577"/>
          <ac:spMkLst>
            <pc:docMk/>
            <pc:sldMk cId="2384220322" sldId="343"/>
            <ac:spMk id="4" creationId="{CD47342A-6065-2440-B967-3B6F6E08E37A}"/>
          </ac:spMkLst>
        </pc:spChg>
        <pc:picChg chg="add mod">
          <ac:chgData name="SILVIA CHACON  BARRANTES" userId="72785c1f-0367-4517-915d-14464298d631" providerId="ADAL" clId="{5B8A93AF-73C1-BE48-B321-BE083313FB58}" dt="2022-02-23T16:01:17.269" v="580" actId="1076"/>
          <ac:picMkLst>
            <pc:docMk/>
            <pc:sldMk cId="2384220322" sldId="343"/>
            <ac:picMk id="5" creationId="{9FD7B400-D052-2B47-80D4-CE9D00196398}"/>
          </ac:picMkLst>
        </pc:picChg>
        <pc:picChg chg="add del">
          <ac:chgData name="SILVIA CHACON  BARRANTES" userId="72785c1f-0367-4517-915d-14464298d631" providerId="ADAL" clId="{5B8A93AF-73C1-BE48-B321-BE083313FB58}" dt="2022-02-23T15:59:42.818" v="528" actId="478"/>
          <ac:picMkLst>
            <pc:docMk/>
            <pc:sldMk cId="2384220322" sldId="343"/>
            <ac:picMk id="6" creationId="{A889078B-BDDE-E54B-AC03-2317CEB8828B}"/>
          </ac:picMkLst>
        </pc:picChg>
        <pc:picChg chg="add del">
          <ac:chgData name="SILVIA CHACON  BARRANTES" userId="72785c1f-0367-4517-915d-14464298d631" providerId="ADAL" clId="{5B8A93AF-73C1-BE48-B321-BE083313FB58}" dt="2022-02-23T15:59:42.186" v="527" actId="478"/>
          <ac:picMkLst>
            <pc:docMk/>
            <pc:sldMk cId="2384220322" sldId="343"/>
            <ac:picMk id="8" creationId="{AAC5C662-06FE-8348-85E7-0B33C74835AA}"/>
          </ac:picMkLst>
        </pc:picChg>
      </pc:sldChg>
      <pc:sldChg chg="del">
        <pc:chgData name="SILVIA CHACON  BARRANTES" userId="72785c1f-0367-4517-915d-14464298d631" providerId="ADAL" clId="{5B8A93AF-73C1-BE48-B321-BE083313FB58}" dt="2022-02-23T16:32:45.180" v="1028" actId="2696"/>
        <pc:sldMkLst>
          <pc:docMk/>
          <pc:sldMk cId="3395885587" sldId="344"/>
        </pc:sldMkLst>
      </pc:sldChg>
      <pc:sldChg chg="addSp delSp modSp mod">
        <pc:chgData name="SILVIA CHACON  BARRANTES" userId="72785c1f-0367-4517-915d-14464298d631" providerId="ADAL" clId="{5B8A93AF-73C1-BE48-B321-BE083313FB58}" dt="2022-02-23T15:58:57.250" v="519" actId="20577"/>
        <pc:sldMkLst>
          <pc:docMk/>
          <pc:sldMk cId="4093361971" sldId="345"/>
        </pc:sldMkLst>
        <pc:spChg chg="mod">
          <ac:chgData name="SILVIA CHACON  BARRANTES" userId="72785c1f-0367-4517-915d-14464298d631" providerId="ADAL" clId="{5B8A93AF-73C1-BE48-B321-BE083313FB58}" dt="2022-02-23T15:58:57.250" v="519" actId="20577"/>
          <ac:spMkLst>
            <pc:docMk/>
            <pc:sldMk cId="4093361971" sldId="345"/>
            <ac:spMk id="3" creationId="{9AB68BA6-FE9A-E84E-8567-D080FDC4878D}"/>
          </ac:spMkLst>
        </pc:spChg>
        <pc:spChg chg="add mod">
          <ac:chgData name="SILVIA CHACON  BARRANTES" userId="72785c1f-0367-4517-915d-14464298d631" providerId="ADAL" clId="{5B8A93AF-73C1-BE48-B321-BE083313FB58}" dt="2022-02-23T15:55:46.379" v="324"/>
          <ac:spMkLst>
            <pc:docMk/>
            <pc:sldMk cId="4093361971" sldId="345"/>
            <ac:spMk id="5" creationId="{DA204D94-9734-5C40-BAB7-046353F37B67}"/>
          </ac:spMkLst>
        </pc:spChg>
        <pc:picChg chg="del">
          <ac:chgData name="SILVIA CHACON  BARRANTES" userId="72785c1f-0367-4517-915d-14464298d631" providerId="ADAL" clId="{5B8A93AF-73C1-BE48-B321-BE083313FB58}" dt="2022-02-23T15:54:29.344" v="323" actId="478"/>
          <ac:picMkLst>
            <pc:docMk/>
            <pc:sldMk cId="4093361971" sldId="345"/>
            <ac:picMk id="6" creationId="{B574F7CD-3218-574B-8D7B-C332E851D3A9}"/>
          </ac:picMkLst>
        </pc:picChg>
        <pc:picChg chg="add mod">
          <ac:chgData name="SILVIA CHACON  BARRANTES" userId="72785c1f-0367-4517-915d-14464298d631" providerId="ADAL" clId="{5B8A93AF-73C1-BE48-B321-BE083313FB58}" dt="2022-02-23T15:56:24.932" v="331" actId="1076"/>
          <ac:picMkLst>
            <pc:docMk/>
            <pc:sldMk cId="4093361971" sldId="345"/>
            <ac:picMk id="7" creationId="{29AAA903-9ACB-864E-864F-4CD819A47280}"/>
          </ac:picMkLst>
        </pc:picChg>
        <pc:picChg chg="add mod">
          <ac:chgData name="SILVIA CHACON  BARRANTES" userId="72785c1f-0367-4517-915d-14464298d631" providerId="ADAL" clId="{5B8A93AF-73C1-BE48-B321-BE083313FB58}" dt="2022-02-23T15:56:19.650" v="329" actId="14100"/>
          <ac:picMkLst>
            <pc:docMk/>
            <pc:sldMk cId="4093361971" sldId="345"/>
            <ac:picMk id="9" creationId="{DA2F94E7-8233-D147-A3CA-83603F00935D}"/>
          </ac:picMkLst>
        </pc:picChg>
      </pc:sldChg>
      <pc:sldChg chg="del">
        <pc:chgData name="SILVIA CHACON  BARRANTES" userId="72785c1f-0367-4517-915d-14464298d631" providerId="ADAL" clId="{5B8A93AF-73C1-BE48-B321-BE083313FB58}" dt="2022-02-23T16:32:54.067" v="1029" actId="2696"/>
        <pc:sldMkLst>
          <pc:docMk/>
          <pc:sldMk cId="4031020806" sldId="346"/>
        </pc:sldMkLst>
      </pc:sldChg>
      <pc:sldChg chg="modSp mod">
        <pc:chgData name="SILVIA CHACON  BARRANTES" userId="72785c1f-0367-4517-915d-14464298d631" providerId="ADAL" clId="{5B8A93AF-73C1-BE48-B321-BE083313FB58}" dt="2022-02-23T16:32:27.992" v="1027" actId="20577"/>
        <pc:sldMkLst>
          <pc:docMk/>
          <pc:sldMk cId="1956457669" sldId="347"/>
        </pc:sldMkLst>
        <pc:spChg chg="mod">
          <ac:chgData name="SILVIA CHACON  BARRANTES" userId="72785c1f-0367-4517-915d-14464298d631" providerId="ADAL" clId="{5B8A93AF-73C1-BE48-B321-BE083313FB58}" dt="2022-02-23T16:32:27.992" v="1027" actId="20577"/>
          <ac:spMkLst>
            <pc:docMk/>
            <pc:sldMk cId="1956457669" sldId="347"/>
            <ac:spMk id="3" creationId="{4B43ECB7-A3EB-D54C-B887-447B3D660557}"/>
          </ac:spMkLst>
        </pc:spChg>
      </pc:sldChg>
      <pc:sldChg chg="addSp modSp new mod">
        <pc:chgData name="SILVIA CHACON  BARRANTES" userId="72785c1f-0367-4517-915d-14464298d631" providerId="ADAL" clId="{5B8A93AF-73C1-BE48-B321-BE083313FB58}" dt="2022-02-23T16:31:57.692" v="991" actId="14100"/>
        <pc:sldMkLst>
          <pc:docMk/>
          <pc:sldMk cId="3188720405" sldId="348"/>
        </pc:sldMkLst>
        <pc:spChg chg="mod">
          <ac:chgData name="SILVIA CHACON  BARRANTES" userId="72785c1f-0367-4517-915d-14464298d631" providerId="ADAL" clId="{5B8A93AF-73C1-BE48-B321-BE083313FB58}" dt="2022-02-23T16:28:47.261" v="810" actId="20577"/>
          <ac:spMkLst>
            <pc:docMk/>
            <pc:sldMk cId="3188720405" sldId="348"/>
            <ac:spMk id="2" creationId="{27B08232-6D8E-3542-9212-1625FD5D9358}"/>
          </ac:spMkLst>
        </pc:spChg>
        <pc:spChg chg="mod">
          <ac:chgData name="SILVIA CHACON  BARRANTES" userId="72785c1f-0367-4517-915d-14464298d631" providerId="ADAL" clId="{5B8A93AF-73C1-BE48-B321-BE083313FB58}" dt="2022-02-23T16:31:34.827" v="987" actId="20577"/>
          <ac:spMkLst>
            <pc:docMk/>
            <pc:sldMk cId="3188720405" sldId="348"/>
            <ac:spMk id="3" creationId="{765C16C8-686E-2D40-9741-590D92C4A6AF}"/>
          </ac:spMkLst>
        </pc:spChg>
        <pc:picChg chg="add mod">
          <ac:chgData name="SILVIA CHACON  BARRANTES" userId="72785c1f-0367-4517-915d-14464298d631" providerId="ADAL" clId="{5B8A93AF-73C1-BE48-B321-BE083313FB58}" dt="2022-02-23T16:31:37.727" v="988" actId="1076"/>
          <ac:picMkLst>
            <pc:docMk/>
            <pc:sldMk cId="3188720405" sldId="348"/>
            <ac:picMk id="5" creationId="{E758BAA6-E587-4142-AEEA-3FC01140013F}"/>
          </ac:picMkLst>
        </pc:picChg>
        <pc:picChg chg="add mod">
          <ac:chgData name="SILVIA CHACON  BARRANTES" userId="72785c1f-0367-4517-915d-14464298d631" providerId="ADAL" clId="{5B8A93AF-73C1-BE48-B321-BE083313FB58}" dt="2022-02-23T16:31:57.692" v="991" actId="14100"/>
          <ac:picMkLst>
            <pc:docMk/>
            <pc:sldMk cId="3188720405" sldId="348"/>
            <ac:picMk id="7" creationId="{1F295088-6203-8344-B17D-06644A234125}"/>
          </ac:picMkLst>
        </pc:picChg>
      </pc:sldChg>
      <pc:sldChg chg="addSp delSp modSp new mod modClrScheme chgLayout">
        <pc:chgData name="SILVIA CHACON  BARRANTES" userId="72785c1f-0367-4517-915d-14464298d631" providerId="ADAL" clId="{5B8A93AF-73C1-BE48-B321-BE083313FB58}" dt="2022-02-23T16:41:07.801" v="1209" actId="1076"/>
        <pc:sldMkLst>
          <pc:docMk/>
          <pc:sldMk cId="1608579430" sldId="349"/>
        </pc:sldMkLst>
        <pc:spChg chg="del mod ord">
          <ac:chgData name="SILVIA CHACON  BARRANTES" userId="72785c1f-0367-4517-915d-14464298d631" providerId="ADAL" clId="{5B8A93AF-73C1-BE48-B321-BE083313FB58}" dt="2022-02-23T16:33:18.469" v="1031" actId="700"/>
          <ac:spMkLst>
            <pc:docMk/>
            <pc:sldMk cId="1608579430" sldId="349"/>
            <ac:spMk id="2" creationId="{1AC71FF0-DB48-F647-9C0F-8B8B2857DBD6}"/>
          </ac:spMkLst>
        </pc:spChg>
        <pc:spChg chg="del">
          <ac:chgData name="SILVIA CHACON  BARRANTES" userId="72785c1f-0367-4517-915d-14464298d631" providerId="ADAL" clId="{5B8A93AF-73C1-BE48-B321-BE083313FB58}" dt="2022-02-23T16:33:18.469" v="1031" actId="700"/>
          <ac:spMkLst>
            <pc:docMk/>
            <pc:sldMk cId="1608579430" sldId="349"/>
            <ac:spMk id="3" creationId="{EDD815C6-B7D2-0F49-991A-293BD6F88739}"/>
          </ac:spMkLst>
        </pc:spChg>
        <pc:spChg chg="del">
          <ac:chgData name="SILVIA CHACON  BARRANTES" userId="72785c1f-0367-4517-915d-14464298d631" providerId="ADAL" clId="{5B8A93AF-73C1-BE48-B321-BE083313FB58}" dt="2022-02-23T16:33:18.469" v="1031" actId="700"/>
          <ac:spMkLst>
            <pc:docMk/>
            <pc:sldMk cId="1608579430" sldId="349"/>
            <ac:spMk id="4" creationId="{B55544D9-A499-244B-8091-5F8A7CE929B9}"/>
          </ac:spMkLst>
        </pc:spChg>
        <pc:spChg chg="add mod ord">
          <ac:chgData name="SILVIA CHACON  BARRANTES" userId="72785c1f-0367-4517-915d-14464298d631" providerId="ADAL" clId="{5B8A93AF-73C1-BE48-B321-BE083313FB58}" dt="2022-02-23T16:33:26.059" v="1072" actId="20577"/>
          <ac:spMkLst>
            <pc:docMk/>
            <pc:sldMk cId="1608579430" sldId="349"/>
            <ac:spMk id="5" creationId="{A813C726-C13E-BD4F-9F2D-14BB1A2D8BBF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7" creationId="{28EF7AF7-54EB-1540-9756-F69BFB52A93E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8" creationId="{7B3E096A-5F43-FD4E-806A-E307FF001D0A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9" creationId="{80074FF3-B384-9647-B984-FD8BF6F77BF8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0" creationId="{55834E3D-ADAE-CA4F-AC4B-3D33B0E15F28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1" creationId="{B4C427EE-2207-8244-8EC8-6237884E5397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2" creationId="{48763762-F5A2-2840-A538-9622CA0B3067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3" creationId="{E69CFBD8-1F2B-884D-9C01-E2A0AB6AA3F4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4" creationId="{E77D0FCF-D4DA-7842-B100-CC681FB1764F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5" creationId="{FBD43BE4-A06E-8F47-B097-730F529C8B4A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6" creationId="{CBCCD45E-CD1F-564F-8BA7-33FEDF11E5F1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7" creationId="{9A4BF9C4-48DC-6F42-97F9-9BA70A95936A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8" creationId="{E4A6B7B3-6DA6-6240-9543-702BB6A4BA4C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19" creationId="{1AE4399F-1F9C-7744-9481-CA6B9A33615C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0" creationId="{9703B1E7-A086-8945-84EE-F512EE113248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1" creationId="{1F315BF5-9C23-F34D-85CF-A1C789ACE869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2" creationId="{DEDE6E33-5A41-0246-8B7E-06A301E45222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3" creationId="{1DC6F0E4-06B6-D641-9497-CBA3725E2EC7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4" creationId="{8608A79A-E81F-3047-B0E6-F65C714B9D33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5" creationId="{D838DFBF-406C-8145-83E3-0CC90B440D18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6" creationId="{67AA56E3-CECE-684E-BAE9-AF040BD30CA7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7" creationId="{38B831B4-FFC7-354B-A6E4-459D6DDC0141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8" creationId="{66EAA49F-1062-714D-AE61-EB1E346B8512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29" creationId="{0CDB1F29-EFB5-934D-A4F3-38F9B357706B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0" creationId="{D7E98478-F9B5-E942-89C8-1774A7A903DF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1" creationId="{502C2842-A926-6942-B2AE-161508732E01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2" creationId="{97F55016-9809-3344-A953-2C06D297F2F8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3" creationId="{05A3AFA6-4DCC-C840-BB32-9EAF16EAC8BC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4" creationId="{FBE5FC71-9B0F-3444-B54C-798B819264D0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5" creationId="{9DBE5F36-B297-2540-9BB9-F8DF87F813A2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6" creationId="{DDCB9D37-747B-6E4D-9A37-9DAC5DF02BC4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7" creationId="{28EFA6B9-6ACD-BA45-AF36-AA05F36576CE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8" creationId="{FEA21752-59F8-C34B-8CEF-B9BC8068986A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39" creationId="{583E26D9-492E-E045-8AB0-EBE4336832B4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40" creationId="{E480E927-AD6F-E242-85F2-4254B915A59F}"/>
          </ac:spMkLst>
        </pc:spChg>
        <pc:spChg chg="add mod">
          <ac:chgData name="SILVIA CHACON  BARRANTES" userId="72785c1f-0367-4517-915d-14464298d631" providerId="ADAL" clId="{5B8A93AF-73C1-BE48-B321-BE083313FB58}" dt="2022-02-23T16:40:43.039" v="1162" actId="1076"/>
          <ac:spMkLst>
            <pc:docMk/>
            <pc:sldMk cId="1608579430" sldId="349"/>
            <ac:spMk id="41" creationId="{226FA14C-C21F-D847-B691-7BBB5418C3A4}"/>
          </ac:spMkLst>
        </pc:spChg>
        <pc:spChg chg="add mod">
          <ac:chgData name="SILVIA CHACON  BARRANTES" userId="72785c1f-0367-4517-915d-14464298d631" providerId="ADAL" clId="{5B8A93AF-73C1-BE48-B321-BE083313FB58}" dt="2022-02-23T16:41:07.801" v="1209" actId="1076"/>
          <ac:spMkLst>
            <pc:docMk/>
            <pc:sldMk cId="1608579430" sldId="349"/>
            <ac:spMk id="43" creationId="{62165D41-48DE-3F41-9DC1-F984E433970F}"/>
          </ac:spMkLst>
        </pc:spChg>
        <pc:grpChg chg="add">
          <ac:chgData name="SILVIA CHACON  BARRANTES" userId="72785c1f-0367-4517-915d-14464298d631" providerId="ADAL" clId="{5B8A93AF-73C1-BE48-B321-BE083313FB58}" dt="2022-02-23T16:40:45.413" v="1163" actId="164"/>
          <ac:grpSpMkLst>
            <pc:docMk/>
            <pc:sldMk cId="1608579430" sldId="349"/>
            <ac:grpSpMk id="42" creationId="{A353D74B-7A37-854B-9814-72C5713BEDCF}"/>
          </ac:grpSpMkLst>
        </pc:grpChg>
        <pc:picChg chg="add mod">
          <ac:chgData name="SILVIA CHACON  BARRANTES" userId="72785c1f-0367-4517-915d-14464298d631" providerId="ADAL" clId="{5B8A93AF-73C1-BE48-B321-BE083313FB58}" dt="2022-02-23T16:40:43.039" v="1162" actId="1076"/>
          <ac:picMkLst>
            <pc:docMk/>
            <pc:sldMk cId="1608579430" sldId="349"/>
            <ac:picMk id="6" creationId="{A2AA1EAF-8262-904A-806E-B48034B6CB7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C69C6-EE0B-4D8B-9C71-C36EFED094F2}" type="datetimeFigureOut">
              <a:rPr lang="en-US"/>
              <a:t>2/23/22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DD202-58A1-4ABD-B068-DFFCA0C44EAC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2/23/22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31800" indent="-323850">
              <a:buSzPct val="45000"/>
              <a:buFont typeface="Wingdings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fr-FR" altLang="en-US" dirty="0"/>
              <a:t>32 </a:t>
            </a:r>
            <a:r>
              <a:rPr lang="fr-FR" altLang="en-US" dirty="0" err="1"/>
              <a:t>member</a:t>
            </a:r>
            <a:r>
              <a:rPr lang="fr-FR" altLang="en-US" dirty="0"/>
              <a:t> states and 16 </a:t>
            </a:r>
            <a:r>
              <a:rPr lang="fr-FR" altLang="en-US" dirty="0" err="1"/>
              <a:t>territories</a:t>
            </a:r>
            <a:r>
              <a:rPr lang="fr-FR" altLang="en-US" dirty="0"/>
              <a:t> (6 </a:t>
            </a:r>
            <a:r>
              <a:rPr lang="fr-FR" altLang="en-US" dirty="0" err="1"/>
              <a:t>associate</a:t>
            </a:r>
            <a:r>
              <a:rPr lang="fr-FR" altLang="en-US" dirty="0"/>
              <a:t> </a:t>
            </a:r>
            <a:r>
              <a:rPr lang="fr-FR" altLang="en-US" dirty="0" err="1"/>
              <a:t>member</a:t>
            </a:r>
            <a:r>
              <a:rPr lang="fr-FR" altLang="en-US" dirty="0"/>
              <a:t> states of Unesco), </a:t>
            </a:r>
            <a:r>
              <a:rPr lang="fr-FR" altLang="en-US" dirty="0" err="1"/>
              <a:t>including</a:t>
            </a:r>
            <a:r>
              <a:rPr lang="fr-FR" altLang="en-US" dirty="0"/>
              <a:t> 16 Small </a:t>
            </a:r>
            <a:r>
              <a:rPr lang="fr-FR" altLang="en-US" dirty="0" err="1"/>
              <a:t>Islands</a:t>
            </a:r>
            <a:r>
              <a:rPr lang="fr-FR" altLang="en-US" dirty="0"/>
              <a:t> </a:t>
            </a:r>
            <a:r>
              <a:rPr lang="fr-FR" altLang="en-US" dirty="0" err="1"/>
              <a:t>Developping</a:t>
            </a:r>
            <a:r>
              <a:rPr lang="fr-FR" altLang="en-US" dirty="0"/>
              <a:t> States</a:t>
            </a:r>
          </a:p>
          <a:p>
            <a:pPr marL="431800" indent="-323850">
              <a:buSzPct val="45000"/>
              <a:buFont typeface="Wingdings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fr-FR" altLang="en-US" dirty="0"/>
              <a:t>All countries and </a:t>
            </a:r>
            <a:r>
              <a:rPr lang="fr-FR" altLang="en-US" dirty="0" err="1"/>
              <a:t>territories</a:t>
            </a:r>
            <a:r>
              <a:rPr lang="fr-FR" altLang="en-US" dirty="0"/>
              <a:t> but one have </a:t>
            </a:r>
            <a:r>
              <a:rPr lang="fr-FR" altLang="en-US" dirty="0" err="1"/>
              <a:t>designated</a:t>
            </a:r>
            <a:r>
              <a:rPr lang="fr-FR" altLang="en-US" dirty="0"/>
              <a:t> </a:t>
            </a:r>
            <a:r>
              <a:rPr lang="fr-FR" altLang="en-US" dirty="0" err="1"/>
              <a:t>their</a:t>
            </a:r>
            <a:r>
              <a:rPr lang="fr-FR" altLang="en-US" dirty="0"/>
              <a:t> TWFP and TNC</a:t>
            </a:r>
          </a:p>
          <a:p>
            <a:pPr marL="431800" indent="-323850">
              <a:buSzPct val="45000"/>
              <a:buFont typeface="Wingdings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fr-FR" altLang="en-US" dirty="0"/>
              <a:t>Half of the countries and </a:t>
            </a:r>
            <a:r>
              <a:rPr lang="fr-FR" altLang="en-US" dirty="0" err="1"/>
              <a:t>territories</a:t>
            </a:r>
            <a:r>
              <a:rPr lang="fr-FR" altLang="en-US" dirty="0"/>
              <a:t> have </a:t>
            </a:r>
            <a:r>
              <a:rPr lang="fr-FR" altLang="en-US" dirty="0" err="1"/>
              <a:t>nominated</a:t>
            </a:r>
            <a:r>
              <a:rPr lang="fr-FR" altLang="en-US" dirty="0"/>
              <a:t> a NTWC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B1DA-4268-EF47-A660-379D4EA174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rge ocean wav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551612" cy="68579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13B6B-E340-4FC0-A085-B71A4639D1AA}" type="datetime1">
              <a:rPr lang="en-US" smtClean="0"/>
              <a:t>2/23/22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B42DF-42F7-4DF8-92F8-78154BDE12B4}" type="datetime1">
              <a:rPr lang="en-US" smtClean="0"/>
              <a:t>2/23/22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905002"/>
            <a:ext cx="10055781" cy="2593975"/>
          </a:xfrm>
        </p:spPr>
        <p:txBody>
          <a:bodyPr anchor="b"/>
          <a:lstStyle>
            <a:lvl1pPr>
              <a:defRPr sz="6598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4572000"/>
            <a:ext cx="8613436" cy="1066800"/>
          </a:xfrm>
        </p:spPr>
        <p:txBody>
          <a:bodyPr>
            <a:normAutofit/>
          </a:bodyPr>
          <a:lstStyle>
            <a:lvl1pPr marL="0" indent="0" algn="l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94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6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4" y="5486400"/>
            <a:ext cx="10210256" cy="1168400"/>
          </a:xfrm>
        </p:spPr>
        <p:txBody>
          <a:bodyPr anchor="t"/>
          <a:lstStyle>
            <a:lvl1pPr algn="l">
              <a:defRPr sz="359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4" y="3852863"/>
            <a:ext cx="8178786" cy="1633538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77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36192"/>
            <a:ext cx="4875530" cy="459028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1265" y="1536192"/>
            <a:ext cx="4875530" cy="459028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7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487553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1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48755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1265" y="1535113"/>
            <a:ext cx="487553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1999" b="1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1265" y="2174875"/>
            <a:ext cx="48755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8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8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30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295" y="5495544"/>
            <a:ext cx="10360501" cy="594360"/>
          </a:xfrm>
        </p:spPr>
        <p:txBody>
          <a:bodyPr anchor="b"/>
          <a:lstStyle>
            <a:lvl1pPr algn="ctr">
              <a:defRPr sz="2199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295" y="6096000"/>
            <a:ext cx="10360502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294" y="381000"/>
            <a:ext cx="10360501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0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611" y="6400800"/>
            <a:ext cx="5954834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28011" y="6400800"/>
            <a:ext cx="1548659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2/23/22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6811" y="6400800"/>
            <a:ext cx="1066802" cy="276228"/>
          </a:xfrm>
        </p:spPr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231" y="5495278"/>
            <a:ext cx="10360501" cy="594626"/>
          </a:xfrm>
        </p:spPr>
        <p:txBody>
          <a:bodyPr anchor="b"/>
          <a:lstStyle>
            <a:lvl1pPr algn="ctr">
              <a:defRPr sz="2199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4663" cy="5486400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231" y="6096000"/>
            <a:ext cx="10360501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4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22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336191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FC5E1-7CF7-4645-8D0E-ACF82B9098DE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F60231-EA65-469D-8886-FEF08D03673B}" type="datetimeFigureOut">
              <a:rPr lang="en-US" smtClean="0">
                <a:solidFill>
                  <a:srgbClr val="EEECE1"/>
                </a:solidFill>
              </a:rPr>
              <a:pPr/>
              <a:t>2/23/22</a:t>
            </a:fld>
            <a:endParaRPr lang="en-US" dirty="0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41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296768" y="1821659"/>
            <a:ext cx="4999323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738" y="1821659"/>
            <a:ext cx="4999323" cy="4420195"/>
          </a:xfrm>
          <a:prstGeom prst="rect">
            <a:avLst/>
          </a:prstGeom>
        </p:spPr>
        <p:txBody>
          <a:bodyPr/>
          <a:lstStyle>
            <a:lvl1pPr marL="240949" indent="-240949">
              <a:spcBef>
                <a:spcPts val="2248"/>
              </a:spcBef>
              <a:defRPr sz="1967"/>
            </a:lvl1pPr>
            <a:lvl2pPr marL="481896" indent="-240949">
              <a:spcBef>
                <a:spcPts val="2248"/>
              </a:spcBef>
              <a:defRPr sz="1967"/>
            </a:lvl2pPr>
            <a:lvl3pPr marL="865629" indent="-240949">
              <a:spcBef>
                <a:spcPts val="2248"/>
              </a:spcBef>
              <a:defRPr sz="1967"/>
            </a:lvl3pPr>
            <a:lvl4pPr marL="1177970" indent="-240949">
              <a:spcBef>
                <a:spcPts val="2248"/>
              </a:spcBef>
              <a:defRPr sz="1967"/>
            </a:lvl4pPr>
            <a:lvl5pPr marL="1490311" indent="-240949">
              <a:spcBef>
                <a:spcPts val="2248"/>
              </a:spcBef>
              <a:defRPr sz="19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111017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gradFill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AFC5-F11C-4205-99FD-FC66DAA2AE2D}" type="datetime1">
              <a:rPr lang="en-US" smtClean="0"/>
              <a:t>2/23/22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82905-3DC5-49B9-B8B8-9D80D3609DB5}" type="datetime1">
              <a:rPr lang="en-US" smtClean="0"/>
              <a:t>2/23/22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5298-A6F6-4AF2-832C-941EFA52AF9B}" type="datetime1">
              <a:rPr lang="en-US" smtClean="0"/>
              <a:t>2/23/22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3D8C-3438-4368-AD19-D5CB0C52B1DD}" type="datetime1">
              <a:rPr lang="en-US" smtClean="0"/>
              <a:t>2/23/22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rge ocean wave (semitransparent)" title="Ocean Wav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1D785-D6D8-40F1-B2DD-0E2019A27A22}" type="datetime1">
              <a:rPr lang="en-US" smtClean="0"/>
              <a:t>2/23/22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A9A06-02F9-41CB-8208-185A65D60B96}" type="datetime1">
              <a:rPr lang="en-US" smtClean="0"/>
              <a:t>2/23/22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1B5D7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051B-B340-4A72-AC7D-8FDFBF03EE12}" type="datetime1">
              <a:rPr lang="en-US" smtClean="0"/>
              <a:t>2/23/22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rge ocean wave (semitransparent)" title="Ocean Wav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"/>
            <a:ext cx="12188824" cy="6857887"/>
          </a:xfrm>
          <a:prstGeom prst="rect">
            <a:avLst/>
          </a:prstGeom>
        </p:spPr>
      </p:pic>
      <p:pic>
        <p:nvPicPr>
          <p:cNvPr id="10" name="Picture 9" descr="Large ocean wave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4758" cy="6857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rgbClr val="1342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D658-8C58-46F3-AA54-0ED74F8B4CDC}" type="datetime1">
              <a:rPr lang="en-US" smtClean="0"/>
              <a:pPr/>
              <a:t>2/23/22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1573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1600200"/>
            <a:ext cx="1015735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74663" y="0"/>
            <a:ext cx="91416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4663" y="5486400"/>
            <a:ext cx="914162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2005" y="5648327"/>
            <a:ext cx="732176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99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fld id="{643FC5E1-7CF7-4645-8D0E-ACF82B9098DE}" type="slidenum">
              <a:rPr lang="en-US">
                <a:ea typeface="+mn-ea"/>
              </a:rPr>
              <a:pPr/>
              <a:t>‹Nº›</a:t>
            </a:fld>
            <a:endParaRPr lang="en-US" dirty="0"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08058" y="3988130"/>
            <a:ext cx="2366963" cy="486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endParaRPr lang="en-US" dirty="0">
              <a:solidFill>
                <a:srgbClr val="EEECE1"/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2339" y="1585448"/>
            <a:ext cx="2438400" cy="4867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fld id="{0FF60231-EA65-469D-8886-FEF08D03673B}" type="datetimeFigureOut">
              <a:rPr lang="en-US">
                <a:solidFill>
                  <a:srgbClr val="EEECE1"/>
                </a:solidFill>
                <a:ea typeface="+mn-ea"/>
              </a:rPr>
              <a:pPr/>
              <a:t>2/23/22</a:t>
            </a:fld>
            <a:endParaRPr lang="en-US" dirty="0">
              <a:solidFill>
                <a:srgbClr val="EEECE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204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599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5pPr>
      <a:lvl6pPr marL="457063"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6pPr>
      <a:lvl7pPr marL="914126"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7pPr>
      <a:lvl8pPr marL="1371189"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8pPr>
      <a:lvl9pPr marL="1828251" algn="l" rtl="0" eaLnBrk="1" fontAlgn="base" hangingPunct="1">
        <a:spcBef>
          <a:spcPct val="0"/>
        </a:spcBef>
        <a:spcAft>
          <a:spcPct val="0"/>
        </a:spcAft>
        <a:defRPr sz="4599">
          <a:solidFill>
            <a:schemeClr val="tx2"/>
          </a:solidFill>
          <a:latin typeface="Cambria" pitchFamily="18" charset="0"/>
        </a:defRPr>
      </a:lvl9pPr>
    </p:titleStyle>
    <p:bodyStyle>
      <a:lvl1pPr marL="342797" indent="-2285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639571" indent="-22853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004587" indent="-228531" algn="l" rtl="0" eaLnBrk="1" fontAlgn="base" hangingPunct="1">
        <a:spcBef>
          <a:spcPct val="20000"/>
        </a:spcBef>
        <a:spcAft>
          <a:spcPct val="0"/>
        </a:spcAft>
        <a:buClr>
          <a:srgbClr val="9BBB59"/>
        </a:buClr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141" indent="-228531" algn="l" rtl="0" eaLnBrk="1" fontAlgn="base" hangingPunct="1">
        <a:spcBef>
          <a:spcPct val="20000"/>
        </a:spcBef>
        <a:spcAft>
          <a:spcPct val="0"/>
        </a:spcAft>
        <a:buClr>
          <a:srgbClr val="8064A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697" indent="-228531" algn="l" rtl="0" eaLnBrk="1" fontAlgn="base" hangingPunct="1">
        <a:spcBef>
          <a:spcPct val="20000"/>
        </a:spcBef>
        <a:spcAft>
          <a:spcPct val="0"/>
        </a:spcAft>
        <a:buClr>
          <a:srgbClr val="4BACC6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839" indent="-182825" algn="l" defTabSz="9141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19664" indent="-182825" algn="l" defTabSz="914126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2489" indent="-182825" algn="l" defTabSz="914126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314" indent="-182825" algn="l" defTabSz="914126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silviach@una.ac.c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0C9B2-D4F7-E04C-9617-90E4EDDAF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3433" y="929432"/>
            <a:ext cx="5400600" cy="329165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s-CR" sz="4800" dirty="0"/>
              <a:t>Tsunamis and Other Coastal </a:t>
            </a:r>
            <a:r>
              <a:rPr lang="es-CR" sz="4800" dirty="0" err="1"/>
              <a:t>Hazards</a:t>
            </a:r>
            <a:r>
              <a:rPr lang="es-CR" sz="4800" dirty="0"/>
              <a:t> </a:t>
            </a:r>
            <a:r>
              <a:rPr lang="es-CR" sz="4800" dirty="0" err="1"/>
              <a:t>from</a:t>
            </a:r>
            <a:r>
              <a:rPr lang="es-CR" sz="4800" dirty="0"/>
              <a:t> the Caribbean Sea and Adjacent Regions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B711B6-B795-484B-9EFE-C2B33B793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6800" y="4437112"/>
            <a:ext cx="5662365" cy="1800200"/>
          </a:xfrm>
          <a:noFill/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s-CR" sz="2800" dirty="0">
                <a:solidFill>
                  <a:schemeClr val="tx1"/>
                </a:solidFill>
              </a:rPr>
              <a:t>Dr.rer.nat. Silvia Chacón-Barrantes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s-CR" sz="2800" dirty="0">
                <a:solidFill>
                  <a:schemeClr val="tx1"/>
                </a:solidFill>
              </a:rPr>
              <a:t>Chair ICG/CARIBE-EWS</a:t>
            </a:r>
          </a:p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s-CR" sz="2800" dirty="0" err="1">
                <a:solidFill>
                  <a:schemeClr val="tx1"/>
                </a:solidFill>
              </a:rPr>
              <a:t>February</a:t>
            </a:r>
            <a:r>
              <a:rPr lang="es-CR" sz="2800" dirty="0">
                <a:solidFill>
                  <a:schemeClr val="tx1"/>
                </a:solidFill>
              </a:rPr>
              <a:t> 2022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EB52F7-18DF-A241-893E-E76301A8B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116632"/>
            <a:ext cx="1435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/>
              <a:t>WG3: Tsunami Related Services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NI" dirty="0"/>
              <a:t>Sub-regional TSP:</a:t>
            </a:r>
            <a:br>
              <a:rPr lang="es-NI" dirty="0"/>
            </a:br>
            <a:r>
              <a:rPr lang="es-NI" dirty="0"/>
              <a:t>Central American Tsunami Advisory Center (CATAC), Nicaragua</a:t>
            </a:r>
          </a:p>
          <a:p>
            <a:pPr lvl="1"/>
            <a:r>
              <a:rPr lang="es-NI" dirty="0"/>
              <a:t>Issued experimental products for CaribeWave21</a:t>
            </a:r>
            <a:endParaRPr lang="en-US" dirty="0"/>
          </a:p>
          <a:p>
            <a:r>
              <a:rPr lang="es-CR" dirty="0" err="1"/>
              <a:t>Worries</a:t>
            </a:r>
            <a:r>
              <a:rPr lang="es-CR" dirty="0"/>
              <a:t> about high dependence on internet</a:t>
            </a:r>
          </a:p>
          <a:p>
            <a:pPr lvl="1"/>
            <a:r>
              <a:rPr lang="es-CR" dirty="0"/>
              <a:t>Some in WMO, Penguin, Geonet, fax and RSS</a:t>
            </a:r>
          </a:p>
          <a:p>
            <a:pPr lvl="1"/>
            <a:r>
              <a:rPr lang="es-CR" dirty="0"/>
              <a:t>Need to collaborate with MetOffices to increase satellite systems</a:t>
            </a:r>
          </a:p>
          <a:p>
            <a:pPr lvl="1"/>
            <a:r>
              <a:rPr lang="es-CR" dirty="0"/>
              <a:t>40% NTWC are MetOffices and still not </a:t>
            </a:r>
            <a:r>
              <a:rPr lang="es-CR" dirty="0" err="1"/>
              <a:t>using</a:t>
            </a:r>
            <a:r>
              <a:rPr lang="es-CR" dirty="0"/>
              <a:t> </a:t>
            </a:r>
            <a:r>
              <a:rPr lang="es-CR" dirty="0" err="1"/>
              <a:t>them</a:t>
            </a:r>
            <a:endParaRPr lang="es-CR" dirty="0"/>
          </a:p>
          <a:p>
            <a:r>
              <a:rPr lang="es-CR" dirty="0"/>
              <a:t>To </a:t>
            </a:r>
            <a:r>
              <a:rPr lang="es-CR" dirty="0" err="1"/>
              <a:t>organize</a:t>
            </a:r>
            <a:r>
              <a:rPr lang="es-CR" dirty="0"/>
              <a:t> a </a:t>
            </a:r>
            <a:r>
              <a:rPr lang="es-CR" dirty="0" err="1"/>
              <a:t>webinar</a:t>
            </a:r>
            <a:r>
              <a:rPr lang="es-CR" dirty="0"/>
              <a:t> </a:t>
            </a:r>
            <a:r>
              <a:rPr lang="es-CR" dirty="0" err="1"/>
              <a:t>or</a:t>
            </a:r>
            <a:r>
              <a:rPr lang="es-CR" dirty="0"/>
              <a:t> </a:t>
            </a:r>
            <a:r>
              <a:rPr lang="es-CR" dirty="0" err="1"/>
              <a:t>roundtable</a:t>
            </a:r>
            <a:r>
              <a:rPr lang="es-CR" dirty="0"/>
              <a:t> </a:t>
            </a:r>
            <a:r>
              <a:rPr lang="es-CR" dirty="0" err="1"/>
              <a:t>on</a:t>
            </a:r>
            <a:r>
              <a:rPr lang="es-CR" dirty="0"/>
              <a:t> </a:t>
            </a:r>
            <a:r>
              <a:rPr lang="es-CR" dirty="0" err="1"/>
              <a:t>alternative</a:t>
            </a:r>
            <a:r>
              <a:rPr lang="es-CR" dirty="0"/>
              <a:t> </a:t>
            </a:r>
            <a:r>
              <a:rPr lang="es-CR" dirty="0" err="1"/>
              <a:t>communication</a:t>
            </a:r>
            <a:r>
              <a:rPr lang="es-CR" dirty="0"/>
              <a:t> </a:t>
            </a:r>
            <a:r>
              <a:rPr lang="es-CR" dirty="0" err="1"/>
              <a:t>methods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B0B6912-D3A9-A24E-AB8E-43E26E980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AC5AB702-39C0-6645-87A6-9644795666B6}"/>
              </a:ext>
            </a:extLst>
          </p:cNvPr>
          <p:cNvSpPr txBox="1">
            <a:spLocks/>
          </p:cNvSpPr>
          <p:nvPr/>
        </p:nvSpPr>
        <p:spPr>
          <a:xfrm>
            <a:off x="1485900" y="1659538"/>
            <a:ext cx="9838531" cy="18218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08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7DDBB-65E7-6743-A3DD-EB0FB84D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13" y="381000"/>
            <a:ext cx="6635080" cy="1219200"/>
          </a:xfrm>
        </p:spPr>
        <p:txBody>
          <a:bodyPr/>
          <a:lstStyle/>
          <a:p>
            <a:r>
              <a:rPr lang="es-CR" dirty="0"/>
              <a:t>WG4: Preparedness, Readiness &amp; Resilience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04CC4D-D081-B542-BB8D-62EACB8F7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828799"/>
            <a:ext cx="9144001" cy="4802917"/>
          </a:xfrm>
        </p:spPr>
        <p:txBody>
          <a:bodyPr>
            <a:normAutofit/>
          </a:bodyPr>
          <a:lstStyle/>
          <a:p>
            <a:r>
              <a:rPr lang="en-US" i="1" dirty="0"/>
              <a:t>COVID-19 Guidance </a:t>
            </a:r>
          </a:p>
          <a:p>
            <a:r>
              <a:rPr lang="en-GB" dirty="0"/>
              <a:t>“Multi-Annual Community Tsunami Exercise Programme Guidelines” finished</a:t>
            </a:r>
          </a:p>
          <a:p>
            <a:pPr lvl="1"/>
            <a:r>
              <a:rPr lang="en-GB" dirty="0"/>
              <a:t>Translation to Spanish and French in process</a:t>
            </a:r>
          </a:p>
          <a:p>
            <a:r>
              <a:rPr lang="en-GB" dirty="0"/>
              <a:t>Update inventory of tsunami evacuations signs and symbols used in the region as well as internationally (including the ISO 20712) </a:t>
            </a:r>
            <a:r>
              <a:rPr lang="en-GB" u="sng" dirty="0"/>
              <a:t>including blue line</a:t>
            </a:r>
          </a:p>
          <a:p>
            <a:r>
              <a:rPr lang="en-US" dirty="0"/>
              <a:t>development of an online tool to order tsunami educational and outreach materials from ITIC or CTIC</a:t>
            </a:r>
            <a:endParaRPr lang="es-CR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version of database of Social Scientists on DRR</a:t>
            </a:r>
            <a:endParaRPr lang="es-C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CDFDD8-34CA-EC4A-85BC-8F71C136F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pic>
        <p:nvPicPr>
          <p:cNvPr id="5" name="Picture 34">
            <a:extLst>
              <a:ext uri="{FF2B5EF4-FFF2-40B4-BE49-F238E27FC236}">
                <a16:creationId xmlns:a16="http://schemas.microsoft.com/office/drawing/2014/main" id="{3716D575-69B2-DD44-AEEB-B44E05490EF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 t="31993" r="22098" b="44385"/>
          <a:stretch/>
        </p:blipFill>
        <p:spPr bwMode="auto">
          <a:xfrm>
            <a:off x="117748" y="5355747"/>
            <a:ext cx="1803400" cy="13745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8">
            <a:extLst>
              <a:ext uri="{FF2B5EF4-FFF2-40B4-BE49-F238E27FC236}">
                <a16:creationId xmlns:a16="http://schemas.microsoft.com/office/drawing/2014/main" id="{0834EC0E-4E30-4045-AA7B-60616ECCFD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818" y="2607627"/>
            <a:ext cx="1127760" cy="16427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6867128-9398-2F4D-BB58-09CD4D448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932" y="5437664"/>
            <a:ext cx="1206500" cy="1206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EAAFB60-E501-0641-9144-47329EB17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277" y="226283"/>
            <a:ext cx="3225800" cy="2260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2FD21BE-6282-C14C-8203-E62BC9B839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5" y="2132856"/>
            <a:ext cx="1826263" cy="23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BA438DF-26F8-5C4A-8F4D-4D20865E7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10" y="3861048"/>
            <a:ext cx="4650581" cy="26159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3A1FA4-25D6-7146-AB50-223C7756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dirty="0"/>
              <a:t>TT Tsunami Ready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510C4A-4B97-3B47-AEF0-B5BD05C8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4" y="1828800"/>
            <a:ext cx="6408713" cy="4419600"/>
          </a:xfrm>
        </p:spPr>
        <p:txBody>
          <a:bodyPr/>
          <a:lstStyle/>
          <a:p>
            <a:r>
              <a:rPr lang="es-CR" dirty="0"/>
              <a:t>99% of MS interested on piloting</a:t>
            </a:r>
          </a:p>
          <a:p>
            <a:r>
              <a:rPr lang="es-CR" dirty="0"/>
              <a:t>Proposal for new DIPECHO projects rejected</a:t>
            </a:r>
          </a:p>
          <a:p>
            <a:r>
              <a:rPr lang="es-CR" dirty="0"/>
              <a:t>USAID project got extension to 2021</a:t>
            </a:r>
          </a:p>
          <a:p>
            <a:r>
              <a:rPr lang="es-CR" dirty="0"/>
              <a:t>DIPECHO-LA finished</a:t>
            </a:r>
          </a:p>
          <a:p>
            <a:r>
              <a:rPr lang="es-CR" dirty="0"/>
              <a:t>Some communities pending</a:t>
            </a:r>
          </a:p>
          <a:p>
            <a:r>
              <a:rPr lang="es-CR" dirty="0"/>
              <a:t>Recommended to have bathy/topo data before community selection to avoid delays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1E65CB-8798-F946-AE61-A14FB877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4A6992-E101-BE44-BE65-EC70F8F513D0}"/>
              </a:ext>
            </a:extLst>
          </p:cNvPr>
          <p:cNvSpPr/>
          <p:nvPr/>
        </p:nvSpPr>
        <p:spPr>
          <a:xfrm>
            <a:off x="10553096" y="893"/>
            <a:ext cx="1634142" cy="6856214"/>
          </a:xfrm>
          <a:prstGeom prst="rect">
            <a:avLst/>
          </a:prstGeom>
          <a:solidFill>
            <a:srgbClr val="A5C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Imagen 2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B943006F-5656-6340-B718-F498BE21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 b="10213"/>
          <a:stretch/>
        </p:blipFill>
        <p:spPr>
          <a:xfrm>
            <a:off x="15048" y="893"/>
            <a:ext cx="12082450" cy="68562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9668101-038E-B94A-A381-2E429729BBE3}"/>
              </a:ext>
            </a:extLst>
          </p:cNvPr>
          <p:cNvSpPr txBox="1"/>
          <p:nvPr/>
        </p:nvSpPr>
        <p:spPr>
          <a:xfrm>
            <a:off x="2817142" y="6311922"/>
            <a:ext cx="93610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Panamá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BFEB72-E779-5A4D-9773-BE4BBBC886BE}"/>
              </a:ext>
            </a:extLst>
          </p:cNvPr>
          <p:cNvSpPr txBox="1"/>
          <p:nvPr/>
        </p:nvSpPr>
        <p:spPr>
          <a:xfrm>
            <a:off x="958227" y="5357162"/>
            <a:ext cx="1650420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Costa Rica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456192-08C2-9B42-A1D5-5D78FC0E9818}"/>
              </a:ext>
            </a:extLst>
          </p:cNvPr>
          <p:cNvSpPr txBox="1"/>
          <p:nvPr/>
        </p:nvSpPr>
        <p:spPr>
          <a:xfrm>
            <a:off x="1871365" y="4491376"/>
            <a:ext cx="112027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dirty="0">
                <a:solidFill>
                  <a:prstClr val="black"/>
                </a:solidFill>
                <a:latin typeface="Calibri"/>
              </a:rPr>
              <a:t>Nicaragua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D2B3570-BCBC-2147-A8E1-1804D9EC8635}"/>
              </a:ext>
            </a:extLst>
          </p:cNvPr>
          <p:cNvSpPr txBox="1"/>
          <p:nvPr/>
        </p:nvSpPr>
        <p:spPr>
          <a:xfrm>
            <a:off x="1475042" y="3758172"/>
            <a:ext cx="109174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dirty="0">
                <a:solidFill>
                  <a:prstClr val="black"/>
                </a:solidFill>
                <a:latin typeface="Calibri"/>
              </a:rPr>
              <a:t>Honduras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8BE6C3-C9B5-3E42-97B9-00FC9D669910}"/>
              </a:ext>
            </a:extLst>
          </p:cNvPr>
          <p:cNvSpPr txBox="1"/>
          <p:nvPr/>
        </p:nvSpPr>
        <p:spPr>
          <a:xfrm>
            <a:off x="-75613" y="3521362"/>
            <a:ext cx="120886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Guatemala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91E0D2-E57C-8943-AB07-C3D14ADFF5CD}"/>
              </a:ext>
            </a:extLst>
          </p:cNvPr>
          <p:cNvSpPr txBox="1"/>
          <p:nvPr/>
        </p:nvSpPr>
        <p:spPr>
          <a:xfrm>
            <a:off x="7759152" y="1598650"/>
            <a:ext cx="1764972" cy="64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dirty="0">
                <a:solidFill>
                  <a:prstClr val="black"/>
                </a:solidFill>
                <a:latin typeface="Calibri"/>
              </a:rPr>
              <a:t>Dominican Republic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2EB730F-B5A8-A046-B76F-DFE7C026A1F5}"/>
              </a:ext>
            </a:extLst>
          </p:cNvPr>
          <p:cNvSpPr txBox="1"/>
          <p:nvPr/>
        </p:nvSpPr>
        <p:spPr>
          <a:xfrm>
            <a:off x="11075742" y="5250054"/>
            <a:ext cx="125674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s-CR" sz="1799" b="1" dirty="0">
                <a:solidFill>
                  <a:schemeClr val="accent2"/>
                </a:solidFill>
                <a:latin typeface="Calibri"/>
              </a:rPr>
              <a:t>Trinidad &amp; Tobago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E75DD9-79E8-8D48-983C-057EB1AED384}"/>
              </a:ext>
            </a:extLst>
          </p:cNvPr>
          <p:cNvSpPr txBox="1"/>
          <p:nvPr/>
        </p:nvSpPr>
        <p:spPr>
          <a:xfrm>
            <a:off x="9551296" y="2165910"/>
            <a:ext cx="507571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b="1" dirty="0">
                <a:solidFill>
                  <a:srgbClr val="C0504D"/>
                </a:solidFill>
                <a:latin typeface="Calibri"/>
              </a:rPr>
              <a:t>BVI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63F602D-6DF8-824A-99F6-3F09752EFF0E}"/>
              </a:ext>
            </a:extLst>
          </p:cNvPr>
          <p:cNvSpPr txBox="1"/>
          <p:nvPr/>
        </p:nvSpPr>
        <p:spPr>
          <a:xfrm>
            <a:off x="10966831" y="2680985"/>
            <a:ext cx="139672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b="1" dirty="0">
                <a:solidFill>
                  <a:schemeClr val="accent2"/>
                </a:solidFill>
                <a:latin typeface="Calibri"/>
              </a:rPr>
              <a:t>Antigua &amp; Barbuda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E1F4226-8F9E-3B41-9C39-3A2CD2AC962F}"/>
              </a:ext>
            </a:extLst>
          </p:cNvPr>
          <p:cNvSpPr txBox="1"/>
          <p:nvPr/>
        </p:nvSpPr>
        <p:spPr>
          <a:xfrm>
            <a:off x="11029526" y="4597693"/>
            <a:ext cx="1066040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dirty="0">
                <a:solidFill>
                  <a:prstClr val="black"/>
                </a:solidFill>
                <a:latin typeface="Calibri"/>
              </a:rPr>
              <a:t>Barbados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706344D-8D4E-8D43-A9F3-2E4DE720C7C0}"/>
              </a:ext>
            </a:extLst>
          </p:cNvPr>
          <p:cNvSpPr txBox="1"/>
          <p:nvPr/>
        </p:nvSpPr>
        <p:spPr>
          <a:xfrm>
            <a:off x="10258561" y="2207497"/>
            <a:ext cx="961872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b="1" dirty="0">
                <a:solidFill>
                  <a:srgbClr val="7030A0"/>
                </a:solidFill>
                <a:latin typeface="Calibri"/>
              </a:rPr>
              <a:t>Anguilla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2715EB-0A9A-324E-B872-9D0EBD5878C8}"/>
              </a:ext>
            </a:extLst>
          </p:cNvPr>
          <p:cNvSpPr txBox="1"/>
          <p:nvPr/>
        </p:nvSpPr>
        <p:spPr>
          <a:xfrm>
            <a:off x="8883946" y="3227760"/>
            <a:ext cx="1772139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b="1" dirty="0">
                <a:solidFill>
                  <a:srgbClr val="C0504D"/>
                </a:solidFill>
                <a:latin typeface="Calibri"/>
              </a:rPr>
              <a:t>St. Kitts &amp; Newis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835F65C-45D5-5148-AAF4-E0C35948958B}"/>
              </a:ext>
            </a:extLst>
          </p:cNvPr>
          <p:cNvSpPr txBox="1"/>
          <p:nvPr/>
        </p:nvSpPr>
        <p:spPr>
          <a:xfrm>
            <a:off x="8929918" y="4174725"/>
            <a:ext cx="205873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s-CR" sz="1799" b="1" dirty="0">
                <a:solidFill>
                  <a:schemeClr val="accent2"/>
                </a:solidFill>
                <a:latin typeface="Calibri"/>
              </a:rPr>
              <a:t>St. Vincent </a:t>
            </a:r>
          </a:p>
          <a:p>
            <a:pPr algn="ctr" defTabSz="914126"/>
            <a:r>
              <a:rPr lang="es-CR" sz="1799" b="1" dirty="0">
                <a:solidFill>
                  <a:schemeClr val="accent2"/>
                </a:solidFill>
                <a:latin typeface="Calibri"/>
              </a:rPr>
              <a:t>&amp; the Grenadines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DD01498-3214-FA49-87BF-79A0BAA79438}"/>
              </a:ext>
            </a:extLst>
          </p:cNvPr>
          <p:cNvSpPr txBox="1"/>
          <p:nvPr/>
        </p:nvSpPr>
        <p:spPr>
          <a:xfrm>
            <a:off x="6961887" y="1726559"/>
            <a:ext cx="77009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b="1" dirty="0">
                <a:solidFill>
                  <a:srgbClr val="C0504D"/>
                </a:solidFill>
                <a:latin typeface="Calibri"/>
              </a:rPr>
              <a:t>Haiti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EB7D2FE-5436-CE4B-B427-529939B07959}"/>
              </a:ext>
            </a:extLst>
          </p:cNvPr>
          <p:cNvSpPr txBox="1"/>
          <p:nvPr/>
        </p:nvSpPr>
        <p:spPr>
          <a:xfrm>
            <a:off x="4942267" y="2877663"/>
            <a:ext cx="118195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dirty="0">
                <a:solidFill>
                  <a:prstClr val="black"/>
                </a:solidFill>
                <a:latin typeface="Calibri"/>
              </a:rPr>
              <a:t>Jamaica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1D58C29-AFB7-E44E-97A1-51B5D31F0690}"/>
              </a:ext>
            </a:extLst>
          </p:cNvPr>
          <p:cNvSpPr txBox="1"/>
          <p:nvPr/>
        </p:nvSpPr>
        <p:spPr>
          <a:xfrm>
            <a:off x="248465" y="4539051"/>
            <a:ext cx="1206876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El Salvador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B6BDBE1-96C3-BF4D-A8A0-E7F6E321239D}"/>
              </a:ext>
            </a:extLst>
          </p:cNvPr>
          <p:cNvSpPr txBox="1"/>
          <p:nvPr/>
        </p:nvSpPr>
        <p:spPr>
          <a:xfrm>
            <a:off x="1587268" y="3000093"/>
            <a:ext cx="118195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dirty="0">
                <a:solidFill>
                  <a:prstClr val="black"/>
                </a:solidFill>
                <a:latin typeface="Calibri"/>
              </a:rPr>
              <a:t>Belize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D6B7D641-85AF-F344-B9BC-4441B7D9DE41}"/>
              </a:ext>
            </a:extLst>
          </p:cNvPr>
          <p:cNvSpPr/>
          <p:nvPr/>
        </p:nvSpPr>
        <p:spPr>
          <a:xfrm>
            <a:off x="3430810" y="6161600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Estrella de 5 puntas 43">
            <a:extLst>
              <a:ext uri="{FF2B5EF4-FFF2-40B4-BE49-F238E27FC236}">
                <a16:creationId xmlns:a16="http://schemas.microsoft.com/office/drawing/2014/main" id="{E632CC22-F5AD-1C47-A3D0-FB2BC1E7B001}"/>
              </a:ext>
            </a:extLst>
          </p:cNvPr>
          <p:cNvSpPr/>
          <p:nvPr/>
        </p:nvSpPr>
        <p:spPr>
          <a:xfrm>
            <a:off x="1490766" y="3538748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Estrella de 5 puntas 45">
            <a:extLst>
              <a:ext uri="{FF2B5EF4-FFF2-40B4-BE49-F238E27FC236}">
                <a16:creationId xmlns:a16="http://schemas.microsoft.com/office/drawing/2014/main" id="{1955D5FC-2E7C-3947-A414-A32BED86B102}"/>
              </a:ext>
            </a:extLst>
          </p:cNvPr>
          <p:cNvSpPr/>
          <p:nvPr/>
        </p:nvSpPr>
        <p:spPr>
          <a:xfrm>
            <a:off x="7136683" y="2095796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716091BB-179B-3741-8BC2-7D431A23BCC0}"/>
              </a:ext>
            </a:extLst>
          </p:cNvPr>
          <p:cNvSpPr/>
          <p:nvPr/>
        </p:nvSpPr>
        <p:spPr>
          <a:xfrm>
            <a:off x="8133656" y="2246553"/>
            <a:ext cx="166102" cy="1439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92125657-7579-A346-A0E3-F00F235D5747}"/>
              </a:ext>
            </a:extLst>
          </p:cNvPr>
          <p:cNvSpPr txBox="1"/>
          <p:nvPr/>
        </p:nvSpPr>
        <p:spPr>
          <a:xfrm>
            <a:off x="9579466" y="4715517"/>
            <a:ext cx="100097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s-CR" sz="1799" b="1" dirty="0">
                <a:solidFill>
                  <a:srgbClr val="C0504D"/>
                </a:solidFill>
                <a:latin typeface="Calibri"/>
              </a:rPr>
              <a:t>Grenada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19F1D65-1C0F-D34F-932D-75A7B7AA4FBA}"/>
              </a:ext>
            </a:extLst>
          </p:cNvPr>
          <p:cNvSpPr txBox="1"/>
          <p:nvPr/>
        </p:nvSpPr>
        <p:spPr>
          <a:xfrm>
            <a:off x="9162682" y="2836892"/>
            <a:ext cx="77009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b="1" dirty="0">
                <a:solidFill>
                  <a:srgbClr val="7030A0"/>
                </a:solidFill>
                <a:latin typeface="Calibri"/>
              </a:rPr>
              <a:t>USVI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D9274F4-8DA9-AF4F-8945-F65224BE72D9}"/>
              </a:ext>
            </a:extLst>
          </p:cNvPr>
          <p:cNvSpPr txBox="1"/>
          <p:nvPr/>
        </p:nvSpPr>
        <p:spPr>
          <a:xfrm>
            <a:off x="8994964" y="2267349"/>
            <a:ext cx="770095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s-CR" sz="1799" b="1" dirty="0">
                <a:solidFill>
                  <a:srgbClr val="7030A0"/>
                </a:solidFill>
                <a:latin typeface="Calibri"/>
              </a:rPr>
              <a:t>PR</a:t>
            </a:r>
          </a:p>
        </p:txBody>
      </p:sp>
      <p:sp>
        <p:nvSpPr>
          <p:cNvPr id="56" name="Estrella de 5 puntas 55">
            <a:extLst>
              <a:ext uri="{FF2B5EF4-FFF2-40B4-BE49-F238E27FC236}">
                <a16:creationId xmlns:a16="http://schemas.microsoft.com/office/drawing/2014/main" id="{96B127E6-70C3-CC4E-A972-7660CBE38629}"/>
              </a:ext>
            </a:extLst>
          </p:cNvPr>
          <p:cNvSpPr/>
          <p:nvPr/>
        </p:nvSpPr>
        <p:spPr>
          <a:xfrm>
            <a:off x="9713758" y="2431624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Estrella de 5 puntas 56">
            <a:extLst>
              <a:ext uri="{FF2B5EF4-FFF2-40B4-BE49-F238E27FC236}">
                <a16:creationId xmlns:a16="http://schemas.microsoft.com/office/drawing/2014/main" id="{3717F6C2-4321-E44E-9A95-E5A88A8CBBD2}"/>
              </a:ext>
            </a:extLst>
          </p:cNvPr>
          <p:cNvSpPr/>
          <p:nvPr/>
        </p:nvSpPr>
        <p:spPr>
          <a:xfrm>
            <a:off x="10307301" y="3083041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4AC08CC7-5ECD-BD4A-8EF3-A1D679039EA1}"/>
              </a:ext>
            </a:extLst>
          </p:cNvPr>
          <p:cNvSpPr/>
          <p:nvPr/>
        </p:nvSpPr>
        <p:spPr>
          <a:xfrm>
            <a:off x="12618393" y="-2337452"/>
            <a:ext cx="166102" cy="14397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s-CR" sz="1799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63" name="Estrella de 5 puntas 62">
            <a:extLst>
              <a:ext uri="{FF2B5EF4-FFF2-40B4-BE49-F238E27FC236}">
                <a16:creationId xmlns:a16="http://schemas.microsoft.com/office/drawing/2014/main" id="{240EA372-3F75-A64D-B091-60F8E4D00CC5}"/>
              </a:ext>
            </a:extLst>
          </p:cNvPr>
          <p:cNvSpPr/>
          <p:nvPr/>
        </p:nvSpPr>
        <p:spPr>
          <a:xfrm>
            <a:off x="10585730" y="4782312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22718CCC-BDDB-2E42-961B-3F81BCD6B76C}"/>
              </a:ext>
            </a:extLst>
          </p:cNvPr>
          <p:cNvSpPr/>
          <p:nvPr/>
        </p:nvSpPr>
        <p:spPr>
          <a:xfrm>
            <a:off x="5435439" y="2589545"/>
            <a:ext cx="166102" cy="1439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s-CR" sz="1799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39C9F521-3CC5-FD4B-AC48-24C4652D8FEC}"/>
              </a:ext>
            </a:extLst>
          </p:cNvPr>
          <p:cNvSpPr txBox="1"/>
          <p:nvPr/>
        </p:nvSpPr>
        <p:spPr>
          <a:xfrm>
            <a:off x="3905523" y="3389182"/>
            <a:ext cx="4534841" cy="77180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914126">
              <a:spcAft>
                <a:spcPts val="500"/>
              </a:spcAft>
            </a:pPr>
            <a:r>
              <a:rPr lang="es-CR" sz="1999" b="1" dirty="0">
                <a:solidFill>
                  <a:srgbClr val="C0504D"/>
                </a:solidFill>
                <a:latin typeface="Calibri"/>
              </a:rPr>
              <a:t>CARIBE-EWS Tsunami Ready</a:t>
            </a:r>
          </a:p>
          <a:p>
            <a:pPr algn="ctr" defTabSz="914126">
              <a:spcAft>
                <a:spcPts val="500"/>
              </a:spcAft>
            </a:pPr>
            <a:r>
              <a:rPr lang="es-CR" sz="1999" b="1" dirty="0">
                <a:solidFill>
                  <a:srgbClr val="C0504D"/>
                </a:solidFill>
                <a:latin typeface="Calibri"/>
              </a:rPr>
              <a:t>in progress (DIPECHO &amp; USAID)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D6C2D691-ACDC-8A4A-83F7-29E400FB5718}"/>
              </a:ext>
            </a:extLst>
          </p:cNvPr>
          <p:cNvSpPr txBox="1"/>
          <p:nvPr/>
        </p:nvSpPr>
        <p:spPr>
          <a:xfrm>
            <a:off x="8615002" y="289080"/>
            <a:ext cx="2950594" cy="6461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914126">
              <a:spcAft>
                <a:spcPts val="500"/>
              </a:spcAft>
            </a:pPr>
            <a:r>
              <a:rPr lang="es-CR" sz="1799" dirty="0">
                <a:solidFill>
                  <a:srgbClr val="7030A0"/>
                </a:solidFill>
                <a:latin typeface="Calibri"/>
              </a:rPr>
              <a:t>3 US or UNESCO/NOAA TsunamiReady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86041F7-5C5C-9443-A907-9F0DED76E46A}"/>
              </a:ext>
            </a:extLst>
          </p:cNvPr>
          <p:cNvSpPr txBox="1"/>
          <p:nvPr/>
        </p:nvSpPr>
        <p:spPr>
          <a:xfrm>
            <a:off x="91329" y="6012541"/>
            <a:ext cx="2772276" cy="71026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914126">
              <a:spcAft>
                <a:spcPts val="500"/>
              </a:spcAft>
            </a:pPr>
            <a:r>
              <a:rPr lang="es-CR" sz="1799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7 PTWS Tsunami Ready</a:t>
            </a:r>
          </a:p>
          <a:p>
            <a:pPr algn="ctr" defTabSz="914126">
              <a:spcAft>
                <a:spcPts val="500"/>
              </a:spcAft>
            </a:pPr>
            <a:r>
              <a:rPr lang="es-CR" sz="1799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In progress</a:t>
            </a: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516CECC-DFA8-F34F-A84D-35CB36739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5" y="117495"/>
            <a:ext cx="1434726" cy="812588"/>
          </a:xfrm>
          <a:prstGeom prst="rect">
            <a:avLst/>
          </a:prstGeom>
        </p:spPr>
      </p:pic>
      <p:sp>
        <p:nvSpPr>
          <p:cNvPr id="49" name="Elipse 48">
            <a:extLst>
              <a:ext uri="{FF2B5EF4-FFF2-40B4-BE49-F238E27FC236}">
                <a16:creationId xmlns:a16="http://schemas.microsoft.com/office/drawing/2014/main" id="{5BDFA1E5-1ADC-DC46-9239-A11F4D8B1419}"/>
              </a:ext>
            </a:extLst>
          </p:cNvPr>
          <p:cNvSpPr/>
          <p:nvPr/>
        </p:nvSpPr>
        <p:spPr>
          <a:xfrm>
            <a:off x="663099" y="4162503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C2720103-31A0-1C4A-AC27-1EAA6829B315}"/>
              </a:ext>
            </a:extLst>
          </p:cNvPr>
          <p:cNvSpPr/>
          <p:nvPr/>
        </p:nvSpPr>
        <p:spPr>
          <a:xfrm>
            <a:off x="663098" y="6464624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9E995897-314B-D548-B490-6F5C254B4249}"/>
              </a:ext>
            </a:extLst>
          </p:cNvPr>
          <p:cNvSpPr/>
          <p:nvPr/>
        </p:nvSpPr>
        <p:spPr>
          <a:xfrm>
            <a:off x="398596" y="4144029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A8F4A80A-85EC-F443-AF7E-E19CE2D63CD9}"/>
              </a:ext>
            </a:extLst>
          </p:cNvPr>
          <p:cNvSpPr/>
          <p:nvPr/>
        </p:nvSpPr>
        <p:spPr>
          <a:xfrm>
            <a:off x="4191919" y="3877955"/>
            <a:ext cx="166102" cy="1439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48787AB7-EF9B-0A47-899E-541E80B39110}"/>
              </a:ext>
            </a:extLst>
          </p:cNvPr>
          <p:cNvSpPr/>
          <p:nvPr/>
        </p:nvSpPr>
        <p:spPr>
          <a:xfrm>
            <a:off x="1425124" y="3179923"/>
            <a:ext cx="166102" cy="14397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Estrella de 5 puntas 78">
            <a:extLst>
              <a:ext uri="{FF2B5EF4-FFF2-40B4-BE49-F238E27FC236}">
                <a16:creationId xmlns:a16="http://schemas.microsoft.com/office/drawing/2014/main" id="{41A21034-F489-3645-A6E7-526B036CF4B6}"/>
              </a:ext>
            </a:extLst>
          </p:cNvPr>
          <p:cNvSpPr/>
          <p:nvPr/>
        </p:nvSpPr>
        <p:spPr>
          <a:xfrm>
            <a:off x="4209571" y="3463962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Estrella de 5 puntas 70">
            <a:extLst>
              <a:ext uri="{FF2B5EF4-FFF2-40B4-BE49-F238E27FC236}">
                <a16:creationId xmlns:a16="http://schemas.microsoft.com/office/drawing/2014/main" id="{68BBCCF5-F7B5-B141-934E-A7EB9A86FF19}"/>
              </a:ext>
            </a:extLst>
          </p:cNvPr>
          <p:cNvSpPr/>
          <p:nvPr/>
        </p:nvSpPr>
        <p:spPr>
          <a:xfrm>
            <a:off x="9796088" y="2885981"/>
            <a:ext cx="215968" cy="181006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Estrella de 5 puntas 79">
            <a:extLst>
              <a:ext uri="{FF2B5EF4-FFF2-40B4-BE49-F238E27FC236}">
                <a16:creationId xmlns:a16="http://schemas.microsoft.com/office/drawing/2014/main" id="{1E73CF39-5DB7-F247-8A13-6403C7F29B46}"/>
              </a:ext>
            </a:extLst>
          </p:cNvPr>
          <p:cNvSpPr/>
          <p:nvPr/>
        </p:nvSpPr>
        <p:spPr>
          <a:xfrm>
            <a:off x="1058698" y="4336619"/>
            <a:ext cx="215968" cy="181006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Estrella de 5 puntas 80">
            <a:extLst>
              <a:ext uri="{FF2B5EF4-FFF2-40B4-BE49-F238E27FC236}">
                <a16:creationId xmlns:a16="http://schemas.microsoft.com/office/drawing/2014/main" id="{216CAD83-380F-A048-9E75-2EB6C194F1E6}"/>
              </a:ext>
            </a:extLst>
          </p:cNvPr>
          <p:cNvSpPr/>
          <p:nvPr/>
        </p:nvSpPr>
        <p:spPr>
          <a:xfrm>
            <a:off x="1736574" y="4335246"/>
            <a:ext cx="215968" cy="181006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Estrella de 5 puntas 81">
            <a:extLst>
              <a:ext uri="{FF2B5EF4-FFF2-40B4-BE49-F238E27FC236}">
                <a16:creationId xmlns:a16="http://schemas.microsoft.com/office/drawing/2014/main" id="{11B4D6E4-0FD6-5943-9418-5E41FA4D7D73}"/>
              </a:ext>
            </a:extLst>
          </p:cNvPr>
          <p:cNvSpPr/>
          <p:nvPr/>
        </p:nvSpPr>
        <p:spPr>
          <a:xfrm>
            <a:off x="1283390" y="4439031"/>
            <a:ext cx="215968" cy="181006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Estrella de 5 puntas 37">
            <a:extLst>
              <a:ext uri="{FF2B5EF4-FFF2-40B4-BE49-F238E27FC236}">
                <a16:creationId xmlns:a16="http://schemas.microsoft.com/office/drawing/2014/main" id="{7B5417E1-F55E-CE4F-B7E6-830E9F6C2795}"/>
              </a:ext>
            </a:extLst>
          </p:cNvPr>
          <p:cNvSpPr/>
          <p:nvPr/>
        </p:nvSpPr>
        <p:spPr>
          <a:xfrm>
            <a:off x="140481" y="6110052"/>
            <a:ext cx="215968" cy="1810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Estrella de 5 puntas 85">
            <a:extLst>
              <a:ext uri="{FF2B5EF4-FFF2-40B4-BE49-F238E27FC236}">
                <a16:creationId xmlns:a16="http://schemas.microsoft.com/office/drawing/2014/main" id="{5D3B4547-D0AF-5A4D-B1CF-B0DE83400267}"/>
              </a:ext>
            </a:extLst>
          </p:cNvPr>
          <p:cNvSpPr/>
          <p:nvPr/>
        </p:nvSpPr>
        <p:spPr>
          <a:xfrm>
            <a:off x="1796474" y="3529139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Estrella de 5 puntas 86">
            <a:extLst>
              <a:ext uri="{FF2B5EF4-FFF2-40B4-BE49-F238E27FC236}">
                <a16:creationId xmlns:a16="http://schemas.microsoft.com/office/drawing/2014/main" id="{409146F9-F286-6745-BA86-42758D0B3D52}"/>
              </a:ext>
            </a:extLst>
          </p:cNvPr>
          <p:cNvSpPr/>
          <p:nvPr/>
        </p:nvSpPr>
        <p:spPr>
          <a:xfrm>
            <a:off x="3389274" y="4817784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Estrella de 5 puntas 87">
            <a:extLst>
              <a:ext uri="{FF2B5EF4-FFF2-40B4-BE49-F238E27FC236}">
                <a16:creationId xmlns:a16="http://schemas.microsoft.com/office/drawing/2014/main" id="{0E79D328-086D-E04D-832B-51986BA6C56C}"/>
              </a:ext>
            </a:extLst>
          </p:cNvPr>
          <p:cNvSpPr/>
          <p:nvPr/>
        </p:nvSpPr>
        <p:spPr>
          <a:xfrm>
            <a:off x="3069225" y="4990625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Estrella de 5 puntas 88">
            <a:extLst>
              <a:ext uri="{FF2B5EF4-FFF2-40B4-BE49-F238E27FC236}">
                <a16:creationId xmlns:a16="http://schemas.microsoft.com/office/drawing/2014/main" id="{4FA962B6-168D-6842-91A9-EE8E8C25D8E7}"/>
              </a:ext>
            </a:extLst>
          </p:cNvPr>
          <p:cNvSpPr/>
          <p:nvPr/>
        </p:nvSpPr>
        <p:spPr>
          <a:xfrm>
            <a:off x="10568162" y="2462096"/>
            <a:ext cx="215968" cy="181006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Estrella de 5 puntas 90">
            <a:extLst>
              <a:ext uri="{FF2B5EF4-FFF2-40B4-BE49-F238E27FC236}">
                <a16:creationId xmlns:a16="http://schemas.microsoft.com/office/drawing/2014/main" id="{CB4023F5-7833-3043-85E5-EB1D503F9C5C}"/>
              </a:ext>
            </a:extLst>
          </p:cNvPr>
          <p:cNvSpPr/>
          <p:nvPr/>
        </p:nvSpPr>
        <p:spPr>
          <a:xfrm>
            <a:off x="9162682" y="2656724"/>
            <a:ext cx="215968" cy="181006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Estrella de 5 puntas 91">
            <a:extLst>
              <a:ext uri="{FF2B5EF4-FFF2-40B4-BE49-F238E27FC236}">
                <a16:creationId xmlns:a16="http://schemas.microsoft.com/office/drawing/2014/main" id="{4747D399-6F0D-4D40-A30F-08E9DDFCD642}"/>
              </a:ext>
            </a:extLst>
          </p:cNvPr>
          <p:cNvSpPr/>
          <p:nvPr/>
        </p:nvSpPr>
        <p:spPr>
          <a:xfrm>
            <a:off x="8713950" y="388874"/>
            <a:ext cx="215968" cy="181006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7F7D8F9F-A889-CC45-A168-0DA69DC0559E}"/>
              </a:ext>
            </a:extLst>
          </p:cNvPr>
          <p:cNvSpPr/>
          <p:nvPr/>
        </p:nvSpPr>
        <p:spPr>
          <a:xfrm>
            <a:off x="2686167" y="5568735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A22EEF22-75E9-3D47-B816-5CC43CF5F9A0}"/>
              </a:ext>
            </a:extLst>
          </p:cNvPr>
          <p:cNvSpPr/>
          <p:nvPr/>
        </p:nvSpPr>
        <p:spPr>
          <a:xfrm>
            <a:off x="2765766" y="5669788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519B0891-37E5-1840-9D5B-754ED562C571}"/>
              </a:ext>
            </a:extLst>
          </p:cNvPr>
          <p:cNvSpPr/>
          <p:nvPr/>
        </p:nvSpPr>
        <p:spPr>
          <a:xfrm>
            <a:off x="2856428" y="5719211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12A6D07A-39BC-FC4F-B106-AAFF2FEE9E03}"/>
              </a:ext>
            </a:extLst>
          </p:cNvPr>
          <p:cNvSpPr/>
          <p:nvPr/>
        </p:nvSpPr>
        <p:spPr>
          <a:xfrm>
            <a:off x="2947089" y="5768634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493B4D86-0D7A-B540-A215-3E9E5BDD1C07}"/>
              </a:ext>
            </a:extLst>
          </p:cNvPr>
          <p:cNvSpPr/>
          <p:nvPr/>
        </p:nvSpPr>
        <p:spPr>
          <a:xfrm>
            <a:off x="3037751" y="5818057"/>
            <a:ext cx="166102" cy="143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Estrella de 5 puntas 82">
            <a:extLst>
              <a:ext uri="{FF2B5EF4-FFF2-40B4-BE49-F238E27FC236}">
                <a16:creationId xmlns:a16="http://schemas.microsoft.com/office/drawing/2014/main" id="{61EBDB68-D307-5E4D-9276-4B581F003E82}"/>
              </a:ext>
            </a:extLst>
          </p:cNvPr>
          <p:cNvSpPr/>
          <p:nvPr/>
        </p:nvSpPr>
        <p:spPr>
          <a:xfrm>
            <a:off x="2306894" y="5558085"/>
            <a:ext cx="215968" cy="181006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Estrella de 5 puntas 83">
            <a:extLst>
              <a:ext uri="{FF2B5EF4-FFF2-40B4-BE49-F238E27FC236}">
                <a16:creationId xmlns:a16="http://schemas.microsoft.com/office/drawing/2014/main" id="{8A71FFEC-858D-C043-B083-9461B9CE68A1}"/>
              </a:ext>
            </a:extLst>
          </p:cNvPr>
          <p:cNvSpPr/>
          <p:nvPr/>
        </p:nvSpPr>
        <p:spPr>
          <a:xfrm>
            <a:off x="2325059" y="5310265"/>
            <a:ext cx="215968" cy="181006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Estrella de 5 puntas 73">
            <a:extLst>
              <a:ext uri="{FF2B5EF4-FFF2-40B4-BE49-F238E27FC236}">
                <a16:creationId xmlns:a16="http://schemas.microsoft.com/office/drawing/2014/main" id="{7F7D6DF5-E1A2-8F42-B6D7-B15DC251377C}"/>
              </a:ext>
            </a:extLst>
          </p:cNvPr>
          <p:cNvSpPr/>
          <p:nvPr/>
        </p:nvSpPr>
        <p:spPr>
          <a:xfrm>
            <a:off x="11478305" y="4407303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Estrella de 5 puntas 84">
            <a:extLst>
              <a:ext uri="{FF2B5EF4-FFF2-40B4-BE49-F238E27FC236}">
                <a16:creationId xmlns:a16="http://schemas.microsoft.com/office/drawing/2014/main" id="{7598882F-11EE-4244-B0B5-E98F89EFB467}"/>
              </a:ext>
            </a:extLst>
          </p:cNvPr>
          <p:cNvSpPr/>
          <p:nvPr/>
        </p:nvSpPr>
        <p:spPr>
          <a:xfrm>
            <a:off x="10866314" y="4370681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Estrella de 5 puntas 98">
            <a:extLst>
              <a:ext uri="{FF2B5EF4-FFF2-40B4-BE49-F238E27FC236}">
                <a16:creationId xmlns:a16="http://schemas.microsoft.com/office/drawing/2014/main" id="{51D4D49C-D2C7-764F-9193-FF7335A4E290}"/>
              </a:ext>
            </a:extLst>
          </p:cNvPr>
          <p:cNvSpPr/>
          <p:nvPr/>
        </p:nvSpPr>
        <p:spPr>
          <a:xfrm>
            <a:off x="11004465" y="5129259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Estrella de 5 puntas 99">
            <a:extLst>
              <a:ext uri="{FF2B5EF4-FFF2-40B4-BE49-F238E27FC236}">
                <a16:creationId xmlns:a16="http://schemas.microsoft.com/office/drawing/2014/main" id="{057689EF-2B01-A54A-BE46-E7D7D86602AE}"/>
              </a:ext>
            </a:extLst>
          </p:cNvPr>
          <p:cNvSpPr/>
          <p:nvPr/>
        </p:nvSpPr>
        <p:spPr>
          <a:xfrm>
            <a:off x="10694334" y="2813634"/>
            <a:ext cx="215968" cy="181006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Estrella de 5 puntas 100">
            <a:extLst>
              <a:ext uri="{FF2B5EF4-FFF2-40B4-BE49-F238E27FC236}">
                <a16:creationId xmlns:a16="http://schemas.microsoft.com/office/drawing/2014/main" id="{ADD7510D-2FDA-B34D-B233-1B652078399F}"/>
              </a:ext>
            </a:extLst>
          </p:cNvPr>
          <p:cNvSpPr/>
          <p:nvPr/>
        </p:nvSpPr>
        <p:spPr>
          <a:xfrm>
            <a:off x="2462589" y="5612624"/>
            <a:ext cx="215968" cy="181006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Estrella de 5 puntas 101">
            <a:extLst>
              <a:ext uri="{FF2B5EF4-FFF2-40B4-BE49-F238E27FC236}">
                <a16:creationId xmlns:a16="http://schemas.microsoft.com/office/drawing/2014/main" id="{66C3741A-D8C0-5946-AA34-CB9EAE731171}"/>
              </a:ext>
            </a:extLst>
          </p:cNvPr>
          <p:cNvSpPr/>
          <p:nvPr/>
        </p:nvSpPr>
        <p:spPr>
          <a:xfrm>
            <a:off x="2276758" y="5455307"/>
            <a:ext cx="215968" cy="181006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s-CR" sz="17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14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5DCC8-602C-8843-BC0B-058C3EF4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TT Volcanic Sources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E4953-95DC-4B40-8F56-AD076FFB8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5" y="1743357"/>
            <a:ext cx="3960440" cy="4419600"/>
          </a:xfrm>
        </p:spPr>
        <p:txBody>
          <a:bodyPr/>
          <a:lstStyle/>
          <a:p>
            <a:r>
              <a:rPr lang="es-CR" dirty="0"/>
              <a:t>Working on products from TSPs</a:t>
            </a:r>
          </a:p>
          <a:p>
            <a:r>
              <a:rPr lang="es-CR" dirty="0"/>
              <a:t>Piloting collaboration mechanisms between TSPs and Volcanic Observatories</a:t>
            </a:r>
          </a:p>
          <a:p>
            <a:endParaRPr lang="es-C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0E5CF7-19EA-5F42-A7B5-FF1EFC6D1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90CC2E-FAC1-8D4E-A997-0346AFF5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2" y="1723769"/>
            <a:ext cx="6220937" cy="48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2288A-60CD-A143-8843-ABC49B4F5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Other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9B9E9D-29AA-3248-901F-B50CFC507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R" dirty="0"/>
              <a:t>TT Implementation plan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6B072-54C3-4F4C-A39E-74BF3999A5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CR" dirty="0"/>
              <a:t>To be reshaped in terms of Key Performance Indicators (KPI) and Sendai Framework</a:t>
            </a:r>
          </a:p>
          <a:p>
            <a:r>
              <a:rPr lang="es-CR" dirty="0"/>
              <a:t>Survey to be done</a:t>
            </a:r>
          </a:p>
          <a:p>
            <a:r>
              <a:rPr lang="es-CR" dirty="0"/>
              <a:t>Decissions for next ICG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CF36A4-D440-FF40-89E1-C4E1DA318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E160701-B5A4-CB44-B02E-29750FCF01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22E04152-7DB4-334C-B3EF-7A564039A08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434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8595A-D54B-624D-86CD-F22AC778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CARIBE WAVE 21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3ECB7-A3EB-D54C-B887-447B3D660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4" y="1828800"/>
            <a:ext cx="5832648" cy="4648200"/>
          </a:xfrm>
        </p:spPr>
        <p:txBody>
          <a:bodyPr>
            <a:normAutofit/>
          </a:bodyPr>
          <a:lstStyle/>
          <a:p>
            <a:r>
              <a:rPr lang="es-CR" dirty="0"/>
              <a:t>11 March 2021 14 UTC</a:t>
            </a:r>
          </a:p>
          <a:p>
            <a:r>
              <a:rPr lang="es-CR" dirty="0"/>
              <a:t>2 scenarios: Jamaica &amp; Lesser Antilles</a:t>
            </a:r>
          </a:p>
          <a:p>
            <a:r>
              <a:rPr lang="es-CR" dirty="0"/>
              <a:t>47/48 MS </a:t>
            </a:r>
            <a:r>
              <a:rPr lang="es-CR" dirty="0" err="1"/>
              <a:t>participated</a:t>
            </a:r>
            <a:endParaRPr lang="es-CR" dirty="0"/>
          </a:p>
          <a:p>
            <a:r>
              <a:rPr lang="es-CR" dirty="0"/>
              <a:t>333,515 </a:t>
            </a:r>
            <a:r>
              <a:rPr lang="es-CR" dirty="0" err="1"/>
              <a:t>people</a:t>
            </a:r>
            <a:endParaRPr lang="es-CR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40B315-B508-EB45-961B-6C780693A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C3FF733-F448-D34F-91E1-C4A56CA0C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47" y="3540905"/>
            <a:ext cx="4553425" cy="31495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74B505-4A86-764E-B75D-0A919578E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136423"/>
            <a:ext cx="4896543" cy="32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08232-6D8E-3542-9212-1625FD5D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CARIBE WAVE 2022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5C16C8-686E-2D40-9741-590D92C4A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/>
              <a:t>EQ </a:t>
            </a:r>
            <a:r>
              <a:rPr lang="es-CR" dirty="0" err="1"/>
              <a:t>along</a:t>
            </a:r>
            <a:r>
              <a:rPr lang="es-CR" dirty="0"/>
              <a:t> Western Muertos </a:t>
            </a:r>
            <a:r>
              <a:rPr lang="es-CR" dirty="0" err="1"/>
              <a:t>Trench</a:t>
            </a:r>
            <a:r>
              <a:rPr lang="es-CR" dirty="0"/>
              <a:t> </a:t>
            </a:r>
          </a:p>
          <a:p>
            <a:r>
              <a:rPr lang="es-CR" dirty="0"/>
              <a:t>EQ </a:t>
            </a:r>
            <a:r>
              <a:rPr lang="es-CR" dirty="0" err="1"/>
              <a:t>northern</a:t>
            </a:r>
            <a:r>
              <a:rPr lang="es-CR" dirty="0"/>
              <a:t> Panamá</a:t>
            </a:r>
          </a:p>
          <a:p>
            <a:r>
              <a:rPr lang="es-CR" dirty="0" err="1"/>
              <a:t>Discarded</a:t>
            </a:r>
            <a:r>
              <a:rPr lang="es-CR" dirty="0"/>
              <a:t>: </a:t>
            </a:r>
            <a:r>
              <a:rPr lang="es-CR" dirty="0" err="1"/>
              <a:t>flank</a:t>
            </a:r>
            <a:r>
              <a:rPr lang="es-CR" dirty="0"/>
              <a:t> </a:t>
            </a:r>
            <a:r>
              <a:rPr lang="es-CR" dirty="0" err="1"/>
              <a:t>collapse</a:t>
            </a:r>
            <a:r>
              <a:rPr lang="es-CR" dirty="0"/>
              <a:t> at Cumbre Vieja </a:t>
            </a:r>
            <a:r>
              <a:rPr lang="es-CR" dirty="0" err="1"/>
              <a:t>due</a:t>
            </a:r>
            <a:r>
              <a:rPr lang="es-CR" dirty="0"/>
              <a:t> to </a:t>
            </a:r>
            <a:r>
              <a:rPr lang="es-CR" dirty="0" err="1"/>
              <a:t>recent</a:t>
            </a:r>
            <a:r>
              <a:rPr lang="es-CR" dirty="0"/>
              <a:t> </a:t>
            </a:r>
            <a:r>
              <a:rPr lang="es-CR" dirty="0" err="1"/>
              <a:t>increased</a:t>
            </a:r>
            <a:r>
              <a:rPr lang="es-CR" dirty="0"/>
              <a:t> </a:t>
            </a:r>
            <a:r>
              <a:rPr lang="es-CR" dirty="0" err="1"/>
              <a:t>volcanic</a:t>
            </a:r>
            <a:r>
              <a:rPr lang="es-CR" dirty="0"/>
              <a:t> </a:t>
            </a:r>
            <a:r>
              <a:rPr lang="es-CR" dirty="0" err="1"/>
              <a:t>activity</a:t>
            </a:r>
            <a:endParaRPr lang="es-C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758BAA6-E587-4142-AEEA-3FC011400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3789040"/>
            <a:ext cx="4441466" cy="29969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295088-6203-8344-B17D-06644A234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64" y="3789040"/>
            <a:ext cx="4387779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E5C8E-E212-6D4B-8801-14F4CBB0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Thank you!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CCA45D-6A29-9440-95A4-A2F588AF7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 algn="r">
              <a:buNone/>
            </a:pPr>
            <a:r>
              <a:rPr lang="es-CR" dirty="0"/>
              <a:t>Silvia Chacón-Barrantes</a:t>
            </a:r>
          </a:p>
          <a:p>
            <a:pPr marL="0" indent="0" algn="r">
              <a:buNone/>
            </a:pPr>
            <a:r>
              <a:rPr lang="es-CR" dirty="0">
                <a:hlinkClick r:id="rId2"/>
              </a:rPr>
              <a:t>silviach@una.ac.cr</a:t>
            </a:r>
            <a:endParaRPr lang="es-CR" dirty="0"/>
          </a:p>
          <a:p>
            <a:pPr marL="0" indent="0" algn="r">
              <a:buNone/>
            </a:pPr>
            <a:r>
              <a:rPr lang="es-CR" dirty="0"/>
              <a:t>+506-8309-6690</a:t>
            </a:r>
          </a:p>
        </p:txBody>
      </p:sp>
    </p:spTree>
    <p:extLst>
      <p:ext uri="{BB962C8B-B14F-4D97-AF65-F5344CB8AC3E}">
        <p14:creationId xmlns:p14="http://schemas.microsoft.com/office/powerpoint/2010/main" val="23823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6171C"/>
            </a:gs>
            <a:gs pos="100000">
              <a:srgbClr val="134251"/>
            </a:gs>
            <a:gs pos="65000">
              <a:srgbClr val="134251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57E86-E5B6-1C41-B157-A65F5C48D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76" y="588963"/>
            <a:ext cx="2736304" cy="28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Tsunamis in the Caribbean and Adjacent Regions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4D72C9-2D7B-0142-9830-97A1E21EE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371104"/>
            <a:ext cx="8071135" cy="61542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EAB6D-0185-D244-8934-4ED1ADAC268E}"/>
              </a:ext>
            </a:extLst>
          </p:cNvPr>
          <p:cNvSpPr txBox="1">
            <a:spLocks/>
          </p:cNvSpPr>
          <p:nvPr/>
        </p:nvSpPr>
        <p:spPr>
          <a:xfrm>
            <a:off x="1269876" y="3581399"/>
            <a:ext cx="2736304" cy="2587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200"/>
              </a:spcBef>
              <a:buSzPct val="80000"/>
              <a:buNone/>
            </a:pPr>
            <a:r>
              <a:rPr lang="en-US" sz="1800" dirty="0"/>
              <a:t>Over the past 500 years more than 110 tsunamis have killed over 4,000 people</a:t>
            </a:r>
          </a:p>
        </p:txBody>
      </p:sp>
    </p:spTree>
    <p:extLst>
      <p:ext uri="{BB962C8B-B14F-4D97-AF65-F5344CB8AC3E}">
        <p14:creationId xmlns:p14="http://schemas.microsoft.com/office/powerpoint/2010/main" val="3495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813C726-C13E-BD4F-9F2D-14BB1A2D8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Tonga tsunami </a:t>
            </a:r>
            <a:r>
              <a:rPr lang="es-CR" dirty="0" err="1"/>
              <a:t>recorded</a:t>
            </a:r>
            <a:r>
              <a:rPr lang="es-CR" dirty="0"/>
              <a:t> in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Caribbean</a:t>
            </a:r>
            <a:endParaRPr lang="es-CR" dirty="0"/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A353D74B-7A37-854B-9814-72C5713BEDCF}"/>
              </a:ext>
            </a:extLst>
          </p:cNvPr>
          <p:cNvGrpSpPr/>
          <p:nvPr/>
        </p:nvGrpSpPr>
        <p:grpSpPr>
          <a:xfrm>
            <a:off x="333772" y="1591073"/>
            <a:ext cx="9353550" cy="5086350"/>
            <a:chOff x="333772" y="1591073"/>
            <a:chExt cx="9353550" cy="508635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2AA1EAF-8262-904A-806E-B48034B6C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772" y="1591073"/>
              <a:ext cx="9353550" cy="5086350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28EF7AF7-54EB-1540-9756-F69BFB52A93E}"/>
                </a:ext>
              </a:extLst>
            </p:cNvPr>
            <p:cNvSpPr/>
            <p:nvPr/>
          </p:nvSpPr>
          <p:spPr>
            <a:xfrm>
              <a:off x="5010547" y="3635897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B3E096A-5F43-FD4E-806A-E307FF001D0A}"/>
                </a:ext>
              </a:extLst>
            </p:cNvPr>
            <p:cNvSpPr/>
            <p:nvPr/>
          </p:nvSpPr>
          <p:spPr>
            <a:xfrm>
              <a:off x="5118559" y="3384782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0074FF3-B384-9647-B984-FD8BF6F77BF8}"/>
                </a:ext>
              </a:extLst>
            </p:cNvPr>
            <p:cNvSpPr/>
            <p:nvPr/>
          </p:nvSpPr>
          <p:spPr>
            <a:xfrm>
              <a:off x="5338337" y="3510340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5834E3D-ADAE-CA4F-AC4B-3D33B0E15F28}"/>
                </a:ext>
              </a:extLst>
            </p:cNvPr>
            <p:cNvSpPr/>
            <p:nvPr/>
          </p:nvSpPr>
          <p:spPr>
            <a:xfrm>
              <a:off x="5408411" y="3635897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B4C427EE-2207-8244-8EC8-6237884E5397}"/>
                </a:ext>
              </a:extLst>
            </p:cNvPr>
            <p:cNvSpPr/>
            <p:nvPr/>
          </p:nvSpPr>
          <p:spPr>
            <a:xfrm>
              <a:off x="5547866" y="3701078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8763762-F5A2-2840-A538-9622CA0B3067}"/>
                </a:ext>
              </a:extLst>
            </p:cNvPr>
            <p:cNvSpPr/>
            <p:nvPr/>
          </p:nvSpPr>
          <p:spPr>
            <a:xfrm>
              <a:off x="5709442" y="3681405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E69CFBD8-1F2B-884D-9C01-E2A0AB6AA3F4}"/>
                </a:ext>
              </a:extLst>
            </p:cNvPr>
            <p:cNvSpPr/>
            <p:nvPr/>
          </p:nvSpPr>
          <p:spPr>
            <a:xfrm>
              <a:off x="5779516" y="3635897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E77D0FCF-D4DA-7842-B100-CC681FB1764F}"/>
                </a:ext>
              </a:extLst>
            </p:cNvPr>
            <p:cNvSpPr/>
            <p:nvPr/>
          </p:nvSpPr>
          <p:spPr>
            <a:xfrm>
              <a:off x="5849590" y="359038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BD43BE4-A06E-8F47-B097-730F529C8B4A}"/>
                </a:ext>
              </a:extLst>
            </p:cNvPr>
            <p:cNvSpPr/>
            <p:nvPr/>
          </p:nvSpPr>
          <p:spPr>
            <a:xfrm>
              <a:off x="5898851" y="3744941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BCCD45E-CD1F-564F-8BA7-33FEDF11E5F1}"/>
                </a:ext>
              </a:extLst>
            </p:cNvPr>
            <p:cNvSpPr/>
            <p:nvPr/>
          </p:nvSpPr>
          <p:spPr>
            <a:xfrm>
              <a:off x="5574006" y="3481345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9A4BF9C4-48DC-6F42-97F9-9BA70A95936A}"/>
                </a:ext>
              </a:extLst>
            </p:cNvPr>
            <p:cNvSpPr/>
            <p:nvPr/>
          </p:nvSpPr>
          <p:spPr>
            <a:xfrm>
              <a:off x="5957602" y="3699433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E4A6B7B3-6DA6-6240-9543-702BB6A4BA4C}"/>
                </a:ext>
              </a:extLst>
            </p:cNvPr>
            <p:cNvSpPr/>
            <p:nvPr/>
          </p:nvSpPr>
          <p:spPr>
            <a:xfrm>
              <a:off x="6097750" y="3594293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AE4399F-1F9C-7744-9481-CA6B9A33615C}"/>
                </a:ext>
              </a:extLst>
            </p:cNvPr>
            <p:cNvSpPr/>
            <p:nvPr/>
          </p:nvSpPr>
          <p:spPr>
            <a:xfrm>
              <a:off x="6313774" y="392532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9703B1E7-A086-8945-84EE-F512EE113248}"/>
                </a:ext>
              </a:extLst>
            </p:cNvPr>
            <p:cNvSpPr/>
            <p:nvPr/>
          </p:nvSpPr>
          <p:spPr>
            <a:xfrm>
              <a:off x="6249836" y="385788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F315BF5-9C23-F34D-85CF-A1C789ACE869}"/>
                </a:ext>
              </a:extLst>
            </p:cNvPr>
            <p:cNvSpPr/>
            <p:nvPr/>
          </p:nvSpPr>
          <p:spPr>
            <a:xfrm>
              <a:off x="6350922" y="4008537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EDE6E33-5A41-0246-8B7E-06A301E45222}"/>
                </a:ext>
              </a:extLst>
            </p:cNvPr>
            <p:cNvSpPr/>
            <p:nvPr/>
          </p:nvSpPr>
          <p:spPr>
            <a:xfrm>
              <a:off x="6326660" y="4166993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1DC6F0E4-06B6-D641-9497-CBA3725E2EC7}"/>
                </a:ext>
              </a:extLst>
            </p:cNvPr>
            <p:cNvSpPr/>
            <p:nvPr/>
          </p:nvSpPr>
          <p:spPr>
            <a:xfrm>
              <a:off x="6350922" y="426596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8608A79A-E81F-3047-B0E6-F65C714B9D33}"/>
                </a:ext>
              </a:extLst>
            </p:cNvPr>
            <p:cNvSpPr/>
            <p:nvPr/>
          </p:nvSpPr>
          <p:spPr>
            <a:xfrm>
              <a:off x="3502124" y="464400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838DFBF-406C-8145-83E3-0CC90B440D18}"/>
                </a:ext>
              </a:extLst>
            </p:cNvPr>
            <p:cNvSpPr/>
            <p:nvPr/>
          </p:nvSpPr>
          <p:spPr>
            <a:xfrm>
              <a:off x="6242910" y="4250201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67AA56E3-CECE-684E-BAE9-AF040BD30CA7}"/>
                </a:ext>
              </a:extLst>
            </p:cNvPr>
            <p:cNvSpPr/>
            <p:nvPr/>
          </p:nvSpPr>
          <p:spPr>
            <a:xfrm>
              <a:off x="6239644" y="4385903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38B831B4-FFC7-354B-A6E4-459D6DDC0141}"/>
                </a:ext>
              </a:extLst>
            </p:cNvPr>
            <p:cNvSpPr/>
            <p:nvPr/>
          </p:nvSpPr>
          <p:spPr>
            <a:xfrm>
              <a:off x="6303032" y="4618785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66EAA49F-1062-714D-AE61-EB1E346B8512}"/>
                </a:ext>
              </a:extLst>
            </p:cNvPr>
            <p:cNvSpPr/>
            <p:nvPr/>
          </p:nvSpPr>
          <p:spPr>
            <a:xfrm>
              <a:off x="6239644" y="461179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0CDB1F29-EFB5-934D-A4F3-38F9B357706B}"/>
                </a:ext>
              </a:extLst>
            </p:cNvPr>
            <p:cNvSpPr/>
            <p:nvPr/>
          </p:nvSpPr>
          <p:spPr>
            <a:xfrm>
              <a:off x="7462564" y="5248673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D7E98478-F9B5-E942-89C8-1774A7A903DF}"/>
                </a:ext>
              </a:extLst>
            </p:cNvPr>
            <p:cNvSpPr/>
            <p:nvPr/>
          </p:nvSpPr>
          <p:spPr>
            <a:xfrm>
              <a:off x="7966620" y="6156177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502C2842-A926-6942-B2AE-161508732E01}"/>
                </a:ext>
              </a:extLst>
            </p:cNvPr>
            <p:cNvSpPr/>
            <p:nvPr/>
          </p:nvSpPr>
          <p:spPr>
            <a:xfrm>
              <a:off x="9262765" y="644535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97F55016-9809-3344-A953-2C06D297F2F8}"/>
                </a:ext>
              </a:extLst>
            </p:cNvPr>
            <p:cNvSpPr/>
            <p:nvPr/>
          </p:nvSpPr>
          <p:spPr>
            <a:xfrm>
              <a:off x="5300399" y="4385903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05A3AFA6-4DCC-C840-BB32-9EAF16EAC8BC}"/>
                </a:ext>
              </a:extLst>
            </p:cNvPr>
            <p:cNvSpPr/>
            <p:nvPr/>
          </p:nvSpPr>
          <p:spPr>
            <a:xfrm>
              <a:off x="4636153" y="4513042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FBE5FC71-9B0F-3444-B54C-798B819264D0}"/>
                </a:ext>
              </a:extLst>
            </p:cNvPr>
            <p:cNvSpPr/>
            <p:nvPr/>
          </p:nvSpPr>
          <p:spPr>
            <a:xfrm>
              <a:off x="3694583" y="4287146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9DBE5F36-B297-2540-9BB9-F8DF87F813A2}"/>
                </a:ext>
              </a:extLst>
            </p:cNvPr>
            <p:cNvSpPr/>
            <p:nvPr/>
          </p:nvSpPr>
          <p:spPr>
            <a:xfrm>
              <a:off x="2736140" y="3905268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DDCB9D37-747B-6E4D-9A37-9DAC5DF02BC4}"/>
                </a:ext>
              </a:extLst>
            </p:cNvPr>
            <p:cNvSpPr/>
            <p:nvPr/>
          </p:nvSpPr>
          <p:spPr>
            <a:xfrm>
              <a:off x="2953062" y="3259258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28EFA6B9-6ACD-BA45-AF36-AA05F36576CE}"/>
                </a:ext>
              </a:extLst>
            </p:cNvPr>
            <p:cNvSpPr/>
            <p:nvPr/>
          </p:nvSpPr>
          <p:spPr>
            <a:xfrm>
              <a:off x="2088018" y="3590389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FEA21752-59F8-C34B-8CEF-B9BC8068986A}"/>
                </a:ext>
              </a:extLst>
            </p:cNvPr>
            <p:cNvSpPr/>
            <p:nvPr/>
          </p:nvSpPr>
          <p:spPr>
            <a:xfrm>
              <a:off x="1791206" y="3497730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583E26D9-492E-E045-8AB0-EBE4336832B4}"/>
                </a:ext>
              </a:extLst>
            </p:cNvPr>
            <p:cNvSpPr/>
            <p:nvPr/>
          </p:nvSpPr>
          <p:spPr>
            <a:xfrm>
              <a:off x="1773185" y="3420888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E480E927-AD6F-E242-85F2-4254B915A59F}"/>
                </a:ext>
              </a:extLst>
            </p:cNvPr>
            <p:cNvSpPr/>
            <p:nvPr/>
          </p:nvSpPr>
          <p:spPr>
            <a:xfrm>
              <a:off x="1633038" y="3194513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226FA14C-C21F-D847-B691-7BBB5418C3A4}"/>
                </a:ext>
              </a:extLst>
            </p:cNvPr>
            <p:cNvSpPr/>
            <p:nvPr/>
          </p:nvSpPr>
          <p:spPr>
            <a:xfrm>
              <a:off x="4006180" y="2500537"/>
              <a:ext cx="216024" cy="22589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2165D41-48DE-3F41-9DC1-F984E433970F}"/>
              </a:ext>
            </a:extLst>
          </p:cNvPr>
          <p:cNvSpPr txBox="1"/>
          <p:nvPr/>
        </p:nvSpPr>
        <p:spPr>
          <a:xfrm>
            <a:off x="6662343" y="2327056"/>
            <a:ext cx="541686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CR" sz="2400" dirty="0"/>
              <a:t>44 SL </a:t>
            </a:r>
            <a:r>
              <a:rPr lang="es-CR" sz="2400" dirty="0" err="1"/>
              <a:t>stations</a:t>
            </a:r>
            <a:r>
              <a:rPr lang="es-CR" sz="2400" dirty="0"/>
              <a:t> </a:t>
            </a:r>
            <a:r>
              <a:rPr lang="es-CR" sz="2400" dirty="0" err="1"/>
              <a:t>recorded</a:t>
            </a:r>
            <a:r>
              <a:rPr lang="es-CR" sz="2400" dirty="0"/>
              <a:t> </a:t>
            </a:r>
            <a:r>
              <a:rPr lang="es-CR" sz="2400" dirty="0" err="1"/>
              <a:t>the</a:t>
            </a:r>
            <a:r>
              <a:rPr lang="es-CR" sz="2400" dirty="0"/>
              <a:t> tsunami</a:t>
            </a:r>
          </a:p>
        </p:txBody>
      </p:sp>
    </p:spTree>
    <p:extLst>
      <p:ext uri="{BB962C8B-B14F-4D97-AF65-F5344CB8AC3E}">
        <p14:creationId xmlns:p14="http://schemas.microsoft.com/office/powerpoint/2010/main" val="16085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F50FC2-B0FA-7142-BCE2-85BB8C967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ICG/CARIBE-EWS-XV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5A7B7B-F7B9-CF4D-9173-64A419AFC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828800"/>
            <a:ext cx="9515400" cy="1219200"/>
          </a:xfrm>
        </p:spPr>
        <p:txBody>
          <a:bodyPr/>
          <a:lstStyle/>
          <a:p>
            <a:r>
              <a:rPr lang="es-CR" dirty="0" err="1"/>
              <a:t>Was</a:t>
            </a:r>
            <a:r>
              <a:rPr lang="es-CR" dirty="0"/>
              <a:t> </a:t>
            </a:r>
            <a:r>
              <a:rPr lang="es-CR" dirty="0" err="1"/>
              <a:t>held</a:t>
            </a:r>
            <a:r>
              <a:rPr lang="es-CR" dirty="0"/>
              <a:t> online in </a:t>
            </a:r>
            <a:r>
              <a:rPr lang="es-CR" dirty="0" err="1"/>
              <a:t>April</a:t>
            </a:r>
            <a:r>
              <a:rPr lang="es-CR" dirty="0"/>
              <a:t> 2021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0CEBB44-7954-5F4B-BB2F-3B6488FD6636}"/>
              </a:ext>
            </a:extLst>
          </p:cNvPr>
          <p:cNvSpPr txBox="1">
            <a:spLocks/>
          </p:cNvSpPr>
          <p:nvPr/>
        </p:nvSpPr>
        <p:spPr>
          <a:xfrm>
            <a:off x="1979611" y="28194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dirty="0"/>
              <a:t>ICG/CARIBE-EWS-XVI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9DF7E8-4FD5-354C-8F22-F45F9D6F831A}"/>
              </a:ext>
            </a:extLst>
          </p:cNvPr>
          <p:cNvSpPr txBox="1">
            <a:spLocks/>
          </p:cNvSpPr>
          <p:nvPr/>
        </p:nvSpPr>
        <p:spPr>
          <a:xfrm>
            <a:off x="2002838" y="4267200"/>
            <a:ext cx="9515400" cy="1898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dirty="0" err="1"/>
              <a:t>Planned</a:t>
            </a:r>
            <a:r>
              <a:rPr lang="es-CR" dirty="0"/>
              <a:t> to be in Aruba in </a:t>
            </a:r>
            <a:r>
              <a:rPr lang="es-CR" dirty="0" err="1"/>
              <a:t>May</a:t>
            </a:r>
            <a:r>
              <a:rPr lang="es-CR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8783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79613" y="381000"/>
            <a:ext cx="3826768" cy="1219200"/>
          </a:xfrm>
        </p:spPr>
        <p:txBody>
          <a:bodyPr/>
          <a:lstStyle/>
          <a:p>
            <a:r>
              <a:rPr lang="en-US" dirty="0"/>
              <a:t>WGs and TTs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WG 1- Tsunami Monitoring and Detection Systems </a:t>
            </a:r>
            <a:r>
              <a:rPr lang="en-US" dirty="0"/>
              <a:t>– Dan McNamara (</a:t>
            </a:r>
            <a:r>
              <a:rPr lang="en-US" u="sng" dirty="0"/>
              <a:t>US</a:t>
            </a:r>
            <a:r>
              <a:rPr lang="en-US" dirty="0"/>
              <a:t>)</a:t>
            </a:r>
          </a:p>
          <a:p>
            <a:pPr lvl="0"/>
            <a:r>
              <a:rPr lang="en-US" b="1" dirty="0"/>
              <a:t>WG2 - Tsunami Hazard Assessment </a:t>
            </a:r>
            <a:r>
              <a:rPr lang="en-US" dirty="0"/>
              <a:t>– Nic Arcos (</a:t>
            </a:r>
            <a:r>
              <a:rPr lang="en-US" u="sng" dirty="0"/>
              <a:t>US</a:t>
            </a:r>
            <a:r>
              <a:rPr lang="en-US" dirty="0"/>
              <a:t>)</a:t>
            </a:r>
          </a:p>
          <a:p>
            <a:pPr lvl="0"/>
            <a:r>
              <a:rPr lang="en-US" b="1" dirty="0"/>
              <a:t>WG 3 - Tsunami Related Services </a:t>
            </a:r>
            <a:r>
              <a:rPr lang="en-US" dirty="0"/>
              <a:t>– Emilio Talavera (</a:t>
            </a:r>
            <a:r>
              <a:rPr lang="en-US" u="sng" dirty="0"/>
              <a:t>Nicaragua</a:t>
            </a:r>
            <a:r>
              <a:rPr lang="en-US" dirty="0"/>
              <a:t>)</a:t>
            </a:r>
          </a:p>
          <a:p>
            <a:pPr lvl="0"/>
            <a:r>
              <a:rPr lang="en-US" b="1" dirty="0"/>
              <a:t>WG 4 - Preparedness, Readiness and Resilience</a:t>
            </a:r>
            <a:r>
              <a:rPr lang="en-US" dirty="0"/>
              <a:t> – Christa von </a:t>
            </a:r>
            <a:r>
              <a:rPr lang="en-US" dirty="0" err="1"/>
              <a:t>Hillebrandt</a:t>
            </a:r>
            <a:r>
              <a:rPr lang="en-US" dirty="0"/>
              <a:t>-Andrade (</a:t>
            </a:r>
            <a:r>
              <a:rPr lang="en-US" u="sng" dirty="0"/>
              <a:t>CTWP,</a:t>
            </a:r>
            <a:r>
              <a:rPr lang="en-US" dirty="0"/>
              <a:t> </a:t>
            </a:r>
            <a:r>
              <a:rPr lang="en-US" u="sng" dirty="0"/>
              <a:t>Puerto Rico - US</a:t>
            </a:r>
            <a:r>
              <a:rPr lang="en-US" dirty="0"/>
              <a:t>)</a:t>
            </a:r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704015" y="381000"/>
            <a:ext cx="4419600" cy="60960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TT CARIBE WAVE 22 </a:t>
            </a:r>
            <a:r>
              <a:rPr lang="en-US" dirty="0"/>
              <a:t>– Elizabeth </a:t>
            </a:r>
            <a:r>
              <a:rPr lang="en-US" dirty="0" err="1"/>
              <a:t>Vanacore</a:t>
            </a:r>
            <a:r>
              <a:rPr lang="en-US" dirty="0"/>
              <a:t> (</a:t>
            </a:r>
            <a:r>
              <a:rPr lang="en-US" u="sng" dirty="0"/>
              <a:t>PRSN-US</a:t>
            </a:r>
            <a:r>
              <a:rPr lang="en-US" dirty="0"/>
              <a:t>)</a:t>
            </a:r>
          </a:p>
          <a:p>
            <a:r>
              <a:rPr lang="en-US" b="1" dirty="0"/>
              <a:t>TT Volcanic Activity and potential Tsunamis </a:t>
            </a:r>
            <a:r>
              <a:rPr lang="en-US" dirty="0"/>
              <a:t>– Valerie </a:t>
            </a:r>
            <a:r>
              <a:rPr lang="en-US" dirty="0" err="1"/>
              <a:t>Clouard</a:t>
            </a:r>
            <a:r>
              <a:rPr lang="en-US" dirty="0"/>
              <a:t> (</a:t>
            </a:r>
            <a:r>
              <a:rPr lang="en-US" u="sng" dirty="0"/>
              <a:t>France</a:t>
            </a:r>
            <a:r>
              <a:rPr lang="en-US" dirty="0"/>
              <a:t>)</a:t>
            </a:r>
          </a:p>
          <a:p>
            <a:r>
              <a:rPr lang="en-US" b="1" dirty="0"/>
              <a:t>TT Tsunami Ready </a:t>
            </a:r>
            <a:r>
              <a:rPr lang="en-US" dirty="0"/>
              <a:t>– Matthieu </a:t>
            </a:r>
            <a:r>
              <a:rPr lang="en-US" dirty="0" err="1"/>
              <a:t>Peroche</a:t>
            </a:r>
            <a:r>
              <a:rPr lang="en-US" dirty="0"/>
              <a:t> (France) and Fabian Hinds (Barbados)</a:t>
            </a:r>
          </a:p>
          <a:p>
            <a:r>
              <a:rPr lang="en-US" b="1" dirty="0"/>
              <a:t>TT Evacuation Maps </a:t>
            </a:r>
            <a:r>
              <a:rPr lang="en-US" dirty="0"/>
              <a:t>– </a:t>
            </a:r>
            <a:r>
              <a:rPr lang="en-US" dirty="0" err="1"/>
              <a:t>Norwin</a:t>
            </a:r>
            <a:r>
              <a:rPr lang="en-US" dirty="0"/>
              <a:t> Acosta (</a:t>
            </a:r>
            <a:r>
              <a:rPr lang="en-US" u="sng" dirty="0"/>
              <a:t>Nicaragua</a:t>
            </a:r>
            <a:r>
              <a:rPr lang="en-US" dirty="0"/>
              <a:t>)</a:t>
            </a:r>
          </a:p>
          <a:p>
            <a:r>
              <a:rPr lang="en-US" b="1" dirty="0"/>
              <a:t>TT </a:t>
            </a:r>
            <a:r>
              <a:rPr lang="en-US" b="1" dirty="0" err="1"/>
              <a:t>ImP</a:t>
            </a:r>
            <a:r>
              <a:rPr lang="en-US" b="1" dirty="0"/>
              <a:t> </a:t>
            </a:r>
            <a:r>
              <a:rPr lang="en-US" dirty="0"/>
              <a:t>– Mary </a:t>
            </a:r>
            <a:r>
              <a:rPr lang="en-US" dirty="0" err="1"/>
              <a:t>Rengifo</a:t>
            </a:r>
            <a:r>
              <a:rPr lang="en-US" dirty="0"/>
              <a:t> (</a:t>
            </a:r>
            <a:r>
              <a:rPr lang="en-US" u="sng" dirty="0"/>
              <a:t>Colombia</a:t>
            </a:r>
            <a:r>
              <a:rPr lang="en-US" dirty="0"/>
              <a:t>)</a:t>
            </a:r>
          </a:p>
          <a:p>
            <a:r>
              <a:rPr lang="en-US" b="1" dirty="0"/>
              <a:t>Group of Experts for Other Coastal Hazards </a:t>
            </a:r>
            <a:r>
              <a:rPr lang="en-US" dirty="0"/>
              <a:t>– TBD</a:t>
            </a:r>
          </a:p>
          <a:p>
            <a:r>
              <a:rPr lang="en-US" b="1" dirty="0"/>
              <a:t>TT Ocean Decade </a:t>
            </a:r>
            <a:r>
              <a:rPr lang="en-US" dirty="0"/>
              <a:t>– France (TBD), US (Mike Angove) and Venezuela (Ileana Osorio)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938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87F3-D09A-564C-BEA3-714CB1959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Current Participation in the CARIBE-EWS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5F021-6185-7E42-8F4E-2A011504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86" y="1328388"/>
            <a:ext cx="3385256" cy="340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929CF1-9CC3-E84E-8CB8-D07A540EE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8774E9A-4BBA-B244-B29D-49100AFF6975}"/>
              </a:ext>
            </a:extLst>
          </p:cNvPr>
          <p:cNvSpPr txBox="1"/>
          <p:nvPr/>
        </p:nvSpPr>
        <p:spPr>
          <a:xfrm>
            <a:off x="1269876" y="1211369"/>
            <a:ext cx="41764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latin typeface="Calibri" panose="020F0502020204030204" pitchFamily="34" charset="0"/>
                <a:cs typeface="Calibri" panose="020F0502020204030204" pitchFamily="34" charset="0"/>
              </a:rPr>
              <a:t>1.  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Bahamas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2.  Barbados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3.  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Belize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4.  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Brazil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5.  Colombia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6.  Costa Rica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7.  </a:t>
            </a:r>
            <a:r>
              <a:rPr lang="es-PR" dirty="0">
                <a:latin typeface="Calibri" panose="020F0502020204030204" pitchFamily="34" charset="0"/>
                <a:cs typeface="Calibri" panose="020F0502020204030204" pitchFamily="34" charset="0"/>
              </a:rPr>
              <a:t>Cuba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PR" dirty="0">
                <a:latin typeface="Calibri" panose="020F0502020204030204" pitchFamily="34" charset="0"/>
                <a:cs typeface="Calibri" panose="020F0502020204030204" pitchFamily="34" charset="0"/>
              </a:rPr>
              <a:t>8.  Dominica</a:t>
            </a:r>
          </a:p>
          <a:p>
            <a:r>
              <a:rPr lang="es-CR" dirty="0">
                <a:latin typeface="Calibri" panose="020F0502020204030204" pitchFamily="34" charset="0"/>
                <a:cs typeface="Calibri" panose="020F0502020204030204" pitchFamily="34" charset="0"/>
              </a:rPr>
              <a:t>9.  Dominican Republic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10. France (Guadeloupe,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Guyane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Martinique, Saint Martin, St. Barthelemy)   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11. 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Grenada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12. Guatemala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13. Guyana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14. 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Haiti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15. Honduras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16. Jamaica</a:t>
            </a:r>
          </a:p>
          <a:p>
            <a:r>
              <a:rPr lang="es-ES" dirty="0">
                <a:latin typeface="Calibri" panose="020F0502020204030204" pitchFamily="34" charset="0"/>
              </a:rPr>
              <a:t>17. </a:t>
            </a:r>
            <a:r>
              <a:rPr lang="es-ES" dirty="0" err="1">
                <a:latin typeface="Calibri" panose="020F0502020204030204" pitchFamily="34" charset="0"/>
              </a:rPr>
              <a:t>Mexico</a:t>
            </a:r>
            <a:endParaRPr lang="es-ES" dirty="0">
              <a:latin typeface="Calibri" panose="020F05020202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2F0D9D2-958A-8644-AF25-7E236E27BF9C}"/>
              </a:ext>
            </a:extLst>
          </p:cNvPr>
          <p:cNvSpPr/>
          <p:nvPr/>
        </p:nvSpPr>
        <p:spPr>
          <a:xfrm>
            <a:off x="4643383" y="1208668"/>
            <a:ext cx="3960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</a:rPr>
              <a:t>18. </a:t>
            </a:r>
            <a:r>
              <a:rPr lang="es-ES" dirty="0" err="1">
                <a:latin typeface="Calibri" panose="020F0502020204030204" pitchFamily="34" charset="0"/>
              </a:rPr>
              <a:t>Netherlands</a:t>
            </a:r>
            <a:r>
              <a:rPr lang="es-ES" dirty="0">
                <a:latin typeface="Calibri" panose="020F0502020204030204" pitchFamily="34" charset="0"/>
              </a:rPr>
              <a:t> (Aruba***, </a:t>
            </a:r>
            <a:r>
              <a:rPr lang="es-ES" dirty="0" err="1">
                <a:latin typeface="Calibri" panose="020F0502020204030204" pitchFamily="34" charset="0"/>
              </a:rPr>
              <a:t>Bonaire</a:t>
            </a:r>
            <a:r>
              <a:rPr lang="es-ES" dirty="0">
                <a:latin typeface="Calibri" panose="020F0502020204030204" pitchFamily="34" charset="0"/>
              </a:rPr>
              <a:t>, </a:t>
            </a:r>
            <a:r>
              <a:rPr lang="es-ES" dirty="0" err="1">
                <a:latin typeface="Calibri" panose="020F0502020204030204" pitchFamily="34" charset="0"/>
              </a:rPr>
              <a:t>Curacao</a:t>
            </a:r>
            <a:r>
              <a:rPr lang="es-ES" dirty="0">
                <a:latin typeface="Calibri" panose="020F0502020204030204" pitchFamily="34" charset="0"/>
              </a:rPr>
              <a:t>***, </a:t>
            </a:r>
            <a:r>
              <a:rPr lang="es-ES" dirty="0" err="1">
                <a:latin typeface="Calibri" panose="020F0502020204030204" pitchFamily="34" charset="0"/>
              </a:rPr>
              <a:t>Saba</a:t>
            </a:r>
            <a:r>
              <a:rPr lang="es-ES" dirty="0">
                <a:latin typeface="Calibri" panose="020F0502020204030204" pitchFamily="34" charset="0"/>
              </a:rPr>
              <a:t>, Sint Maarten***, Sint </a:t>
            </a:r>
            <a:r>
              <a:rPr lang="es-ES" dirty="0" err="1">
                <a:latin typeface="Calibri" panose="020F0502020204030204" pitchFamily="34" charset="0"/>
              </a:rPr>
              <a:t>Eustaius</a:t>
            </a:r>
            <a:r>
              <a:rPr lang="es-ES" dirty="0">
                <a:latin typeface="Calibri" panose="020F0502020204030204" pitchFamily="34" charset="0"/>
              </a:rPr>
              <a:t>).</a:t>
            </a:r>
          </a:p>
          <a:p>
            <a:r>
              <a:rPr lang="en-US" dirty="0">
                <a:latin typeface="Calibri" panose="020F0502020204030204" pitchFamily="34" charset="0"/>
              </a:rPr>
              <a:t>19. Nicaragua</a:t>
            </a:r>
          </a:p>
          <a:p>
            <a:r>
              <a:rPr lang="en-US" dirty="0">
                <a:latin typeface="Calibri" panose="020F0502020204030204" pitchFamily="34" charset="0"/>
              </a:rPr>
              <a:t>20. Panama</a:t>
            </a:r>
          </a:p>
          <a:p>
            <a:r>
              <a:rPr lang="en-US" dirty="0">
                <a:latin typeface="Calibri" panose="020F0502020204030204" pitchFamily="34" charset="0"/>
              </a:rPr>
              <a:t>21.  Saint Kitts and Nevis  </a:t>
            </a:r>
          </a:p>
          <a:p>
            <a:r>
              <a:rPr lang="en-US" dirty="0">
                <a:latin typeface="Calibri" panose="020F0502020204030204" pitchFamily="34" charset="0"/>
              </a:rPr>
              <a:t>22. Saint Lucia</a:t>
            </a:r>
          </a:p>
          <a:p>
            <a:r>
              <a:rPr lang="en-US" dirty="0">
                <a:latin typeface="Calibri" panose="020F0502020204030204" pitchFamily="34" charset="0"/>
              </a:rPr>
              <a:t>23. Saint Vincent and the Grenadines</a:t>
            </a:r>
          </a:p>
          <a:p>
            <a:r>
              <a:rPr lang="en-US" dirty="0">
                <a:latin typeface="Calibri" panose="020F0502020204030204" pitchFamily="34" charset="0"/>
              </a:rPr>
              <a:t>24. Suriname</a:t>
            </a:r>
          </a:p>
          <a:p>
            <a:r>
              <a:rPr lang="en-US" dirty="0">
                <a:latin typeface="Calibri" panose="020F0502020204030204" pitchFamily="34" charset="0"/>
              </a:rPr>
              <a:t>25. Trinidad and Tobago</a:t>
            </a:r>
          </a:p>
          <a:p>
            <a:r>
              <a:rPr lang="en-US" dirty="0">
                <a:latin typeface="Calibri" panose="020F0502020204030204" pitchFamily="34" charset="0"/>
              </a:rPr>
              <a:t>26. United Kingdom of Great Britain &amp; Northern Ireland (Anguilla***, Bermuda, British Virgin Islands***, Cayman Islands***, Montserrat***, Turks and Caicos)</a:t>
            </a:r>
          </a:p>
          <a:p>
            <a:r>
              <a:rPr lang="en-US" dirty="0">
                <a:latin typeface="Calibri" panose="020F0502020204030204" pitchFamily="34" charset="0"/>
              </a:rPr>
              <a:t>27. United States (Puerto Rico and US Virgin Islands)</a:t>
            </a:r>
          </a:p>
          <a:p>
            <a:r>
              <a:rPr lang="en-US" dirty="0">
                <a:latin typeface="Calibri" panose="020F0502020204030204" pitchFamily="34" charset="0"/>
              </a:rPr>
              <a:t>28. Venezuela (Bolivarian Republic of)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0AB9A9D-41E0-A749-B920-0041ECC9F0E8}"/>
              </a:ext>
            </a:extLst>
          </p:cNvPr>
          <p:cNvSpPr/>
          <p:nvPr/>
        </p:nvSpPr>
        <p:spPr>
          <a:xfrm>
            <a:off x="9910836" y="5048574"/>
            <a:ext cx="2255418" cy="1656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</a:pPr>
            <a:r>
              <a:rPr lang="en-GB" b="1" dirty="0"/>
              <a:t>Observers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</a:pPr>
            <a:r>
              <a:rPr lang="en-GB" dirty="0"/>
              <a:t>1.	Antigua and Barbuda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</a:pPr>
            <a:r>
              <a:rPr lang="en-GB" dirty="0"/>
              <a:t>2.	Canada</a:t>
            </a:r>
            <a:endParaRPr lang="es-CR" dirty="0"/>
          </a:p>
          <a:p>
            <a:pPr marL="457200" indent="-457200">
              <a:lnSpc>
                <a:spcPct val="115000"/>
              </a:lnSpc>
              <a:spcAft>
                <a:spcPts val="0"/>
              </a:spcAft>
            </a:pPr>
            <a:r>
              <a:rPr lang="en-GB" dirty="0"/>
              <a:t>3.	Peru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836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ICG/CARIBE-EWS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9612" y="1916832"/>
            <a:ext cx="9144001" cy="4331568"/>
          </a:xfrm>
        </p:spPr>
        <p:txBody>
          <a:bodyPr>
            <a:normAutofit/>
          </a:bodyPr>
          <a:lstStyle/>
          <a:p>
            <a:pPr marL="91440" indent="0" algn="ctr">
              <a:buNone/>
            </a:pPr>
            <a:r>
              <a:rPr lang="en-US" b="1" dirty="0"/>
              <a:t>Mission</a:t>
            </a:r>
            <a:r>
              <a:rPr lang="en-US" dirty="0"/>
              <a:t> </a:t>
            </a:r>
          </a:p>
          <a:p>
            <a:pPr marL="91440" indent="0" algn="ctr">
              <a:buNone/>
            </a:pPr>
            <a:r>
              <a:rPr lang="en-US" dirty="0"/>
              <a:t>To facilitate Tsunami Monitoring, Hazard and Risk Assessment, Warning and Public Awareness and Education in the Member States within a coordinated and harmonized regional framework</a:t>
            </a:r>
          </a:p>
          <a:p>
            <a:endParaRPr lang="en-US" dirty="0"/>
          </a:p>
          <a:p>
            <a:pPr marL="91440" indent="0" algn="ctr">
              <a:buNone/>
            </a:pPr>
            <a:r>
              <a:rPr lang="en-US" b="1" dirty="0"/>
              <a:t>Vision</a:t>
            </a:r>
            <a:r>
              <a:rPr lang="en-US" dirty="0"/>
              <a:t>  </a:t>
            </a:r>
          </a:p>
          <a:p>
            <a:pPr marL="91440" indent="0" algn="ctr">
              <a:buNone/>
            </a:pPr>
            <a:r>
              <a:rPr lang="en-US" dirty="0"/>
              <a:t>All Member States of ICG CARIBE EWS are resilient and prepared for tsunamis and other coastal hazards</a:t>
            </a:r>
          </a:p>
          <a:p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6C26AD-95E7-9040-8EE8-E9AEEF3B8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C2975-7860-F04D-89E0-97D1388D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/>
              <a:t>WG1: Monitoring &amp; Detection Systems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B68BA6-FE9A-E84E-8567-D080FDC4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7" y="1772815"/>
            <a:ext cx="4682264" cy="4814551"/>
          </a:xfrm>
        </p:spPr>
        <p:txBody>
          <a:bodyPr>
            <a:normAutofit fontScale="92500" lnSpcReduction="20000"/>
          </a:bodyPr>
          <a:lstStyle/>
          <a:p>
            <a:r>
              <a:rPr lang="es-CR" dirty="0" err="1"/>
              <a:t>Continue</a:t>
            </a:r>
            <a:r>
              <a:rPr lang="es-CR" dirty="0"/>
              <a:t> </a:t>
            </a:r>
            <a:r>
              <a:rPr lang="es-CR" dirty="0" err="1"/>
              <a:t>rebuilding</a:t>
            </a:r>
            <a:r>
              <a:rPr lang="es-CR" dirty="0"/>
              <a:t> </a:t>
            </a:r>
            <a:r>
              <a:rPr lang="es-CR" dirty="0" err="1"/>
              <a:t>stations</a:t>
            </a:r>
            <a:endParaRPr lang="es-CR" dirty="0"/>
          </a:p>
          <a:p>
            <a:r>
              <a:rPr lang="es-CR" dirty="0" err="1"/>
              <a:t>Pandemic</a:t>
            </a:r>
            <a:r>
              <a:rPr lang="es-CR" dirty="0"/>
              <a:t> </a:t>
            </a:r>
            <a:r>
              <a:rPr lang="es-CR" dirty="0" err="1"/>
              <a:t>delayed</a:t>
            </a:r>
            <a:r>
              <a:rPr lang="es-CR" dirty="0"/>
              <a:t> </a:t>
            </a:r>
            <a:r>
              <a:rPr lang="es-CR" dirty="0" err="1"/>
              <a:t>station</a:t>
            </a:r>
            <a:r>
              <a:rPr lang="es-CR" dirty="0"/>
              <a:t> </a:t>
            </a:r>
            <a:r>
              <a:rPr lang="es-CR" dirty="0" err="1"/>
              <a:t>maintance</a:t>
            </a:r>
            <a:r>
              <a:rPr lang="es-CR" dirty="0"/>
              <a:t> and </a:t>
            </a:r>
            <a:r>
              <a:rPr lang="es-CR" dirty="0" err="1"/>
              <a:t>repair</a:t>
            </a:r>
            <a:r>
              <a:rPr lang="es-CR" dirty="0"/>
              <a:t>, </a:t>
            </a:r>
            <a:r>
              <a:rPr lang="es-CR" dirty="0" err="1"/>
              <a:t>but</a:t>
            </a:r>
            <a:r>
              <a:rPr lang="es-CR" dirty="0"/>
              <a:t> </a:t>
            </a:r>
            <a:r>
              <a:rPr lang="es-CR" dirty="0" err="1"/>
              <a:t>slowly</a:t>
            </a:r>
            <a:r>
              <a:rPr lang="es-CR" dirty="0"/>
              <a:t> </a:t>
            </a:r>
            <a:r>
              <a:rPr lang="es-CR" dirty="0" err="1"/>
              <a:t>starting</a:t>
            </a:r>
            <a:r>
              <a:rPr lang="es-CR" dirty="0"/>
              <a:t> </a:t>
            </a:r>
            <a:r>
              <a:rPr lang="es-CR" dirty="0" err="1"/>
              <a:t>again</a:t>
            </a:r>
            <a:endParaRPr lang="es-CR" dirty="0"/>
          </a:p>
          <a:p>
            <a:r>
              <a:rPr lang="es-CR" dirty="0"/>
              <a:t>PTWC generating status </a:t>
            </a:r>
            <a:r>
              <a:rPr lang="es-CR" dirty="0" err="1"/>
              <a:t>station</a:t>
            </a:r>
            <a:r>
              <a:rPr lang="es-CR" dirty="0"/>
              <a:t> </a:t>
            </a:r>
            <a:r>
              <a:rPr lang="es-CR" dirty="0" err="1"/>
              <a:t>maps</a:t>
            </a:r>
            <a:endParaRPr lang="es-CR" dirty="0"/>
          </a:p>
          <a:p>
            <a:r>
              <a:rPr lang="es-CR" dirty="0"/>
              <a:t>150 new </a:t>
            </a:r>
            <a:r>
              <a:rPr lang="es-CR" dirty="0" err="1"/>
              <a:t>seismic</a:t>
            </a:r>
            <a:r>
              <a:rPr lang="es-CR" dirty="0"/>
              <a:t> </a:t>
            </a:r>
            <a:r>
              <a:rPr lang="es-CR" dirty="0" err="1"/>
              <a:t>stations</a:t>
            </a:r>
            <a:r>
              <a:rPr lang="es-CR" dirty="0"/>
              <a:t> in Central </a:t>
            </a:r>
            <a:r>
              <a:rPr lang="es-CR" dirty="0" err="1"/>
              <a:t>America</a:t>
            </a:r>
            <a:endParaRPr lang="es-CR" dirty="0"/>
          </a:p>
          <a:p>
            <a:r>
              <a:rPr lang="es-CR" dirty="0"/>
              <a:t>10 new </a:t>
            </a:r>
            <a:r>
              <a:rPr lang="es-CR" dirty="0" err="1"/>
              <a:t>seismic</a:t>
            </a:r>
            <a:r>
              <a:rPr lang="es-CR" dirty="0"/>
              <a:t> </a:t>
            </a:r>
            <a:r>
              <a:rPr lang="es-CR" dirty="0" err="1"/>
              <a:t>stations</a:t>
            </a:r>
            <a:r>
              <a:rPr lang="es-CR" dirty="0"/>
              <a:t> in Cuba</a:t>
            </a:r>
          </a:p>
          <a:p>
            <a:r>
              <a:rPr lang="en-US" dirty="0"/>
              <a:t>NOAA DART buoys are back on site and transmitting</a:t>
            </a:r>
          </a:p>
          <a:p>
            <a:r>
              <a:rPr lang="en-US" dirty="0"/>
              <a:t>New TG deployed near to active volcanoes</a:t>
            </a:r>
            <a:endParaRPr lang="es-C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E83E1F-BA00-0A48-8DE0-216565E9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A204D94-9734-5C40-BAB7-046353F37B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AAA903-9ACB-864E-864F-4CD819A47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85" y="2617971"/>
            <a:ext cx="5270378" cy="42400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2F94E7-8233-D147-A3CA-83603F009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46" y="1"/>
            <a:ext cx="6296462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3D18050-4AF4-E042-BB60-014C3B61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dirty="0"/>
              <a:t>WG2: Hazard Assessment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47342A-6065-2440-B967-3B6F6E08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5" y="1844824"/>
            <a:ext cx="4320479" cy="4419600"/>
          </a:xfrm>
        </p:spPr>
        <p:txBody>
          <a:bodyPr/>
          <a:lstStyle/>
          <a:p>
            <a:r>
              <a:rPr lang="es-CR" dirty="0"/>
              <a:t>Created doc on min topo/bathy requirements</a:t>
            </a:r>
          </a:p>
          <a:p>
            <a:r>
              <a:rPr lang="es-CR" dirty="0"/>
              <a:t>CATSAM </a:t>
            </a:r>
            <a:r>
              <a:rPr lang="es-CR" dirty="0" err="1"/>
              <a:t>update</a:t>
            </a:r>
            <a:r>
              <a:rPr lang="es-CR" dirty="0"/>
              <a:t>, </a:t>
            </a:r>
            <a:r>
              <a:rPr lang="es-CR" dirty="0" err="1"/>
              <a:t>includes</a:t>
            </a:r>
            <a:r>
              <a:rPr lang="es-CR" dirty="0"/>
              <a:t> TR </a:t>
            </a:r>
            <a:r>
              <a:rPr lang="es-CR" dirty="0" err="1"/>
              <a:t>communities</a:t>
            </a:r>
            <a:r>
              <a:rPr lang="es-CR" dirty="0"/>
              <a:t> in </a:t>
            </a:r>
            <a:r>
              <a:rPr lang="es-CR" dirty="0" err="1"/>
              <a:t>the</a:t>
            </a:r>
            <a:r>
              <a:rPr lang="es-CR" dirty="0"/>
              <a:t> </a:t>
            </a:r>
            <a:r>
              <a:rPr lang="es-CR" dirty="0" err="1"/>
              <a:t>Caribbean</a:t>
            </a:r>
            <a:endParaRPr lang="es-CR" dirty="0"/>
          </a:p>
          <a:p>
            <a:r>
              <a:rPr lang="es-CR" dirty="0"/>
              <a:t>CMA </a:t>
            </a:r>
            <a:r>
              <a:rPr lang="es-CR" dirty="0" err="1"/>
              <a:t>might</a:t>
            </a:r>
            <a:r>
              <a:rPr lang="es-CR" dirty="0"/>
              <a:t> be data trust </a:t>
            </a:r>
            <a:r>
              <a:rPr lang="es-CR" dirty="0" err="1"/>
              <a:t>for</a:t>
            </a:r>
            <a:r>
              <a:rPr lang="es-CR" dirty="0"/>
              <a:t> </a:t>
            </a:r>
            <a:r>
              <a:rPr lang="es-CR" dirty="0" err="1"/>
              <a:t>the</a:t>
            </a:r>
            <a:r>
              <a:rPr lang="es-CR" dirty="0"/>
              <a:t> región</a:t>
            </a:r>
          </a:p>
          <a:p>
            <a:r>
              <a:rPr lang="es-CR" dirty="0" err="1"/>
              <a:t>TsuCAT</a:t>
            </a:r>
            <a:r>
              <a:rPr lang="es-CR" dirty="0"/>
              <a:t> </a:t>
            </a:r>
            <a:r>
              <a:rPr lang="es-CR" dirty="0" err="1"/>
              <a:t>update</a:t>
            </a:r>
            <a:endParaRPr lang="es-C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90E2EC2-1AC2-E248-97BD-14EE6A81A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6632"/>
            <a:ext cx="1435100" cy="812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D7B400-D052-2B47-80D4-CE9D00196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48" y="2276872"/>
            <a:ext cx="6842996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cean Waves 16x9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waves nature presentation (widescreen).potx" id="{1FE9163D-5548-432F-82B6-65BFDB1BFAF3}" vid="{2D48191D-94F2-482B-9433-3810ECBC6178}"/>
    </a:ext>
  </a:extLst>
</a:theme>
</file>

<file path=ppt/theme/theme2.xml><?xml version="1.0" encoding="utf-8"?>
<a:theme xmlns:a="http://schemas.openxmlformats.org/drawingml/2006/main" name="1_CTWP2017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E6A2223A-9182-462D-922F-5606A5A90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6DE00F-F2BC-4082-AB87-D0D78777DE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5C5BB1-9D2C-412A-AE6C-0FC75190A4CE}">
  <ds:schemaRefs>
    <ds:schemaRef ds:uri="http://schemas.microsoft.com/office/2006/metadata/properties"/>
    <ds:schemaRef ds:uri="http://purl.org/dc/elements/1.1/"/>
    <ds:schemaRef ds:uri="a4f35948-e619-41b3-aa29-22878b09cfd2"/>
    <ds:schemaRef ds:uri="40262f94-9f35-4ac3-9a90-690165a166b7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927</Words>
  <Application>Microsoft Macintosh PowerPoint</Application>
  <PresentationFormat>Personalizado</PresentationFormat>
  <Paragraphs>151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Century Gothic</vt:lpstr>
      <vt:lpstr>Wingdings</vt:lpstr>
      <vt:lpstr>Ocean Waves 16x9</vt:lpstr>
      <vt:lpstr>1_CTWP2017_theme</vt:lpstr>
      <vt:lpstr>Tsunamis and Other Coastal Hazards from the Caribbean Sea and Adjacent Regions</vt:lpstr>
      <vt:lpstr>Tsunamis in the Caribbean and Adjacent Regions</vt:lpstr>
      <vt:lpstr>Tonga tsunami recorded in the Caribbean</vt:lpstr>
      <vt:lpstr>ICG/CARIBE-EWS-XV</vt:lpstr>
      <vt:lpstr>WGs and TTs </vt:lpstr>
      <vt:lpstr>Current Participation in the CARIBE-EWS</vt:lpstr>
      <vt:lpstr>ICG/CARIBE-EWS</vt:lpstr>
      <vt:lpstr>WG1: Monitoring &amp; Detection Systems</vt:lpstr>
      <vt:lpstr>WG2: Hazard Assessment</vt:lpstr>
      <vt:lpstr>WG3: Tsunami Related Services</vt:lpstr>
      <vt:lpstr>WG4: Preparedness, Readiness &amp; Resilience </vt:lpstr>
      <vt:lpstr>TT Tsunami Ready</vt:lpstr>
      <vt:lpstr>Presentación de PowerPoint</vt:lpstr>
      <vt:lpstr>TT Volcanic Sources</vt:lpstr>
      <vt:lpstr>Other</vt:lpstr>
      <vt:lpstr>CARIBE WAVE 21</vt:lpstr>
      <vt:lpstr>CARIBE WAVE 2022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Tsunamis and Other Coastal Hazards fro the Caribbean Sea and Adjacent Regions</dc:title>
  <dc:creator>SILVIA CHACON  BARRANTES</dc:creator>
  <cp:lastModifiedBy>SILVIA CHACON  BARRANTES</cp:lastModifiedBy>
  <cp:revision>28</cp:revision>
  <dcterms:created xsi:type="dcterms:W3CDTF">2020-02-14T23:43:56Z</dcterms:created>
  <dcterms:modified xsi:type="dcterms:W3CDTF">2022-02-23T16:41:10Z</dcterms:modified>
</cp:coreProperties>
</file>