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70" r:id="rId4"/>
    <p:sldId id="366" r:id="rId5"/>
    <p:sldId id="258" r:id="rId6"/>
    <p:sldId id="288" r:id="rId7"/>
    <p:sldId id="293" r:id="rId8"/>
    <p:sldId id="299" r:id="rId9"/>
    <p:sldId id="3397" r:id="rId10"/>
    <p:sldId id="3394" r:id="rId11"/>
    <p:sldId id="259" r:id="rId12"/>
    <p:sldId id="3400" r:id="rId13"/>
    <p:sldId id="273" r:id="rId14"/>
    <p:sldId id="262" r:id="rId15"/>
    <p:sldId id="3398" r:id="rId16"/>
    <p:sldId id="3399" r:id="rId17"/>
    <p:sldId id="3401" r:id="rId18"/>
  </p:sldIdLst>
  <p:sldSz cx="12192000" cy="6858000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D072A56-88EE-4D19-B214-2949C2E5C6D6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1D308EF9-9971-49DC-B68D-33D626BCCD0A}">
      <dgm:prSet phldrT="[Texto]"/>
      <dgm:spPr/>
      <dgm:t>
        <a:bodyPr/>
        <a:lstStyle/>
        <a:p>
          <a:r>
            <a:rPr lang="es-CR" dirty="0"/>
            <a:t>SNGR se compone</a:t>
          </a:r>
        </a:p>
      </dgm:t>
    </dgm:pt>
    <dgm:pt modelId="{783A9960-2A0D-4D51-8835-4C9DAA145115}" type="parTrans" cxnId="{ADDB9031-E68C-4A8B-A8FB-535DFF9A1B99}">
      <dgm:prSet/>
      <dgm:spPr/>
      <dgm:t>
        <a:bodyPr/>
        <a:lstStyle/>
        <a:p>
          <a:endParaRPr lang="es-CR"/>
        </a:p>
      </dgm:t>
    </dgm:pt>
    <dgm:pt modelId="{62ABB6D6-DFC1-4BC0-A516-1A8C09161848}" type="sibTrans" cxnId="{ADDB9031-E68C-4A8B-A8FB-535DFF9A1B99}">
      <dgm:prSet/>
      <dgm:spPr/>
      <dgm:t>
        <a:bodyPr/>
        <a:lstStyle/>
        <a:p>
          <a:endParaRPr lang="es-CR"/>
        </a:p>
      </dgm:t>
    </dgm:pt>
    <dgm:pt modelId="{5191949D-4BC3-42BF-9738-0522B56BD259}">
      <dgm:prSet phldrT="[Texto]"/>
      <dgm:spPr/>
      <dgm:t>
        <a:bodyPr/>
        <a:lstStyle/>
        <a:p>
          <a:r>
            <a:rPr lang="es-CR" dirty="0"/>
            <a:t>Subsistemas de Reducción del Riesgo </a:t>
          </a:r>
        </a:p>
      </dgm:t>
    </dgm:pt>
    <dgm:pt modelId="{0E75EB9B-6D9E-49E5-97A3-2DE36173715B}" type="parTrans" cxnId="{BD2D9415-02DB-4FD6-B408-DC039BFE1179}">
      <dgm:prSet/>
      <dgm:spPr/>
      <dgm:t>
        <a:bodyPr/>
        <a:lstStyle/>
        <a:p>
          <a:endParaRPr lang="es-CR"/>
        </a:p>
      </dgm:t>
    </dgm:pt>
    <dgm:pt modelId="{C2C4E874-3CBC-4839-AF8F-15903DD9168A}" type="sibTrans" cxnId="{BD2D9415-02DB-4FD6-B408-DC039BFE1179}">
      <dgm:prSet/>
      <dgm:spPr/>
      <dgm:t>
        <a:bodyPr/>
        <a:lstStyle/>
        <a:p>
          <a:endParaRPr lang="es-CR"/>
        </a:p>
      </dgm:t>
    </dgm:pt>
    <dgm:pt modelId="{BA083FBD-7969-40B0-88E8-F53EE23C91DA}">
      <dgm:prSet phldrT="[Texto]"/>
      <dgm:spPr/>
      <dgm:t>
        <a:bodyPr/>
        <a:lstStyle/>
        <a:p>
          <a:r>
            <a:rPr lang="es-CR" dirty="0"/>
            <a:t>Subsistemas de Preparativos y Respuesta </a:t>
          </a:r>
        </a:p>
      </dgm:t>
    </dgm:pt>
    <dgm:pt modelId="{5295A8A9-0D99-4A8C-9056-7C9B5944D83F}" type="parTrans" cxnId="{3B9C7E64-0306-4FB3-A824-358A1534ACB8}">
      <dgm:prSet/>
      <dgm:spPr/>
      <dgm:t>
        <a:bodyPr/>
        <a:lstStyle/>
        <a:p>
          <a:endParaRPr lang="es-CR"/>
        </a:p>
      </dgm:t>
    </dgm:pt>
    <dgm:pt modelId="{CC4A597D-EB6F-4025-94B2-1CC6F4E6DC6E}" type="sibTrans" cxnId="{3B9C7E64-0306-4FB3-A824-358A1534ACB8}">
      <dgm:prSet/>
      <dgm:spPr/>
      <dgm:t>
        <a:bodyPr/>
        <a:lstStyle/>
        <a:p>
          <a:endParaRPr lang="es-CR"/>
        </a:p>
      </dgm:t>
    </dgm:pt>
    <dgm:pt modelId="{728AC09E-510B-417D-831E-29931515DD63}">
      <dgm:prSet phldrT="[Texto]"/>
      <dgm:spPr/>
      <dgm:t>
        <a:bodyPr/>
        <a:lstStyle/>
        <a:p>
          <a:r>
            <a:rPr lang="es-CR" dirty="0"/>
            <a:t>Subsistemas de Recuperación</a:t>
          </a:r>
        </a:p>
      </dgm:t>
    </dgm:pt>
    <dgm:pt modelId="{17AF9932-F0B2-4EEF-91FE-F8DEA5AFFFD0}" type="parTrans" cxnId="{69030784-ED30-4658-9F98-5BDF27D78367}">
      <dgm:prSet/>
      <dgm:spPr/>
      <dgm:t>
        <a:bodyPr/>
        <a:lstStyle/>
        <a:p>
          <a:endParaRPr lang="es-CR"/>
        </a:p>
      </dgm:t>
    </dgm:pt>
    <dgm:pt modelId="{8D8DD50A-FE04-44B4-9066-A56C2012F2F0}" type="sibTrans" cxnId="{69030784-ED30-4658-9F98-5BDF27D78367}">
      <dgm:prSet/>
      <dgm:spPr/>
      <dgm:t>
        <a:bodyPr/>
        <a:lstStyle/>
        <a:p>
          <a:endParaRPr lang="es-CR"/>
        </a:p>
      </dgm:t>
    </dgm:pt>
    <dgm:pt modelId="{DB40811B-2213-40DF-B088-F117D882365A}" type="pres">
      <dgm:prSet presAssocID="{8D072A56-88EE-4D19-B214-2949C2E5C6D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C4F2B82-C8EF-49B9-A58A-9403836D789B}" type="pres">
      <dgm:prSet presAssocID="{1D308EF9-9971-49DC-B68D-33D626BCCD0A}" presName="hierRoot1" presStyleCnt="0">
        <dgm:presLayoutVars>
          <dgm:hierBranch val="init"/>
        </dgm:presLayoutVars>
      </dgm:prSet>
      <dgm:spPr/>
    </dgm:pt>
    <dgm:pt modelId="{F077C5E7-5D94-4777-BCE7-AF9777AA513A}" type="pres">
      <dgm:prSet presAssocID="{1D308EF9-9971-49DC-B68D-33D626BCCD0A}" presName="rootComposite1" presStyleCnt="0"/>
      <dgm:spPr/>
    </dgm:pt>
    <dgm:pt modelId="{C1B5776A-6C12-4FFE-974F-C9E404A3D719}" type="pres">
      <dgm:prSet presAssocID="{1D308EF9-9971-49DC-B68D-33D626BCCD0A}" presName="rootText1" presStyleLbl="node0" presStyleIdx="0" presStyleCnt="1">
        <dgm:presLayoutVars>
          <dgm:chPref val="3"/>
        </dgm:presLayoutVars>
      </dgm:prSet>
      <dgm:spPr/>
    </dgm:pt>
    <dgm:pt modelId="{76EFE346-F475-4A04-B725-D1B4E7F740EC}" type="pres">
      <dgm:prSet presAssocID="{1D308EF9-9971-49DC-B68D-33D626BCCD0A}" presName="rootConnector1" presStyleLbl="node1" presStyleIdx="0" presStyleCnt="0"/>
      <dgm:spPr/>
    </dgm:pt>
    <dgm:pt modelId="{16F9D263-B037-484F-9C34-D8A6B36642DD}" type="pres">
      <dgm:prSet presAssocID="{1D308EF9-9971-49DC-B68D-33D626BCCD0A}" presName="hierChild2" presStyleCnt="0"/>
      <dgm:spPr/>
    </dgm:pt>
    <dgm:pt modelId="{313C0E18-7DBA-4D5F-8DE4-176FE0B7E4D4}" type="pres">
      <dgm:prSet presAssocID="{0E75EB9B-6D9E-49E5-97A3-2DE36173715B}" presName="Name64" presStyleLbl="parChTrans1D2" presStyleIdx="0" presStyleCnt="3"/>
      <dgm:spPr/>
    </dgm:pt>
    <dgm:pt modelId="{4430D923-D612-4B8A-AA41-E8253AEC4B2E}" type="pres">
      <dgm:prSet presAssocID="{5191949D-4BC3-42BF-9738-0522B56BD259}" presName="hierRoot2" presStyleCnt="0">
        <dgm:presLayoutVars>
          <dgm:hierBranch val="init"/>
        </dgm:presLayoutVars>
      </dgm:prSet>
      <dgm:spPr/>
    </dgm:pt>
    <dgm:pt modelId="{1123E7DE-3E2D-4378-AB5A-F88A02B20BC3}" type="pres">
      <dgm:prSet presAssocID="{5191949D-4BC3-42BF-9738-0522B56BD259}" presName="rootComposite" presStyleCnt="0"/>
      <dgm:spPr/>
    </dgm:pt>
    <dgm:pt modelId="{4092E400-C555-4720-89A8-F6152202C72D}" type="pres">
      <dgm:prSet presAssocID="{5191949D-4BC3-42BF-9738-0522B56BD259}" presName="rootText" presStyleLbl="node2" presStyleIdx="0" presStyleCnt="3">
        <dgm:presLayoutVars>
          <dgm:chPref val="3"/>
        </dgm:presLayoutVars>
      </dgm:prSet>
      <dgm:spPr/>
    </dgm:pt>
    <dgm:pt modelId="{DF0B0467-D7AF-4495-9D4F-B568D94B4CBE}" type="pres">
      <dgm:prSet presAssocID="{5191949D-4BC3-42BF-9738-0522B56BD259}" presName="rootConnector" presStyleLbl="node2" presStyleIdx="0" presStyleCnt="3"/>
      <dgm:spPr/>
    </dgm:pt>
    <dgm:pt modelId="{1F1F035B-F46C-4106-8BF5-3B8859CD527E}" type="pres">
      <dgm:prSet presAssocID="{5191949D-4BC3-42BF-9738-0522B56BD259}" presName="hierChild4" presStyleCnt="0"/>
      <dgm:spPr/>
    </dgm:pt>
    <dgm:pt modelId="{B02EA232-7D9E-4B27-99E5-FB347196C200}" type="pres">
      <dgm:prSet presAssocID="{5191949D-4BC3-42BF-9738-0522B56BD259}" presName="hierChild5" presStyleCnt="0"/>
      <dgm:spPr/>
    </dgm:pt>
    <dgm:pt modelId="{628A1AC4-2314-4644-B117-FE53F06BD60E}" type="pres">
      <dgm:prSet presAssocID="{5295A8A9-0D99-4A8C-9056-7C9B5944D83F}" presName="Name64" presStyleLbl="parChTrans1D2" presStyleIdx="1" presStyleCnt="3"/>
      <dgm:spPr/>
    </dgm:pt>
    <dgm:pt modelId="{F24A5399-7416-48F0-9D6A-3B7670FCB369}" type="pres">
      <dgm:prSet presAssocID="{BA083FBD-7969-40B0-88E8-F53EE23C91DA}" presName="hierRoot2" presStyleCnt="0">
        <dgm:presLayoutVars>
          <dgm:hierBranch val="init"/>
        </dgm:presLayoutVars>
      </dgm:prSet>
      <dgm:spPr/>
    </dgm:pt>
    <dgm:pt modelId="{AB7E3B6D-42DF-4F5B-8EA6-EBF4C0EB96E0}" type="pres">
      <dgm:prSet presAssocID="{BA083FBD-7969-40B0-88E8-F53EE23C91DA}" presName="rootComposite" presStyleCnt="0"/>
      <dgm:spPr/>
    </dgm:pt>
    <dgm:pt modelId="{ADDB10A7-082B-49C2-933E-1452C072C070}" type="pres">
      <dgm:prSet presAssocID="{BA083FBD-7969-40B0-88E8-F53EE23C91DA}" presName="rootText" presStyleLbl="node2" presStyleIdx="1" presStyleCnt="3">
        <dgm:presLayoutVars>
          <dgm:chPref val="3"/>
        </dgm:presLayoutVars>
      </dgm:prSet>
      <dgm:spPr/>
    </dgm:pt>
    <dgm:pt modelId="{867148AF-0381-4617-91E3-CE8834957AFA}" type="pres">
      <dgm:prSet presAssocID="{BA083FBD-7969-40B0-88E8-F53EE23C91DA}" presName="rootConnector" presStyleLbl="node2" presStyleIdx="1" presStyleCnt="3"/>
      <dgm:spPr/>
    </dgm:pt>
    <dgm:pt modelId="{BB23459D-BB89-477F-9BB6-263917C4F4F3}" type="pres">
      <dgm:prSet presAssocID="{BA083FBD-7969-40B0-88E8-F53EE23C91DA}" presName="hierChild4" presStyleCnt="0"/>
      <dgm:spPr/>
    </dgm:pt>
    <dgm:pt modelId="{0A53851D-D643-4176-B952-AC8A3504155E}" type="pres">
      <dgm:prSet presAssocID="{BA083FBD-7969-40B0-88E8-F53EE23C91DA}" presName="hierChild5" presStyleCnt="0"/>
      <dgm:spPr/>
    </dgm:pt>
    <dgm:pt modelId="{9BFAB880-4E82-420F-A1DE-BD63DB0DC96D}" type="pres">
      <dgm:prSet presAssocID="{17AF9932-F0B2-4EEF-91FE-F8DEA5AFFFD0}" presName="Name64" presStyleLbl="parChTrans1D2" presStyleIdx="2" presStyleCnt="3"/>
      <dgm:spPr/>
    </dgm:pt>
    <dgm:pt modelId="{3127D95A-760F-463B-B95E-67F3A4B11D39}" type="pres">
      <dgm:prSet presAssocID="{728AC09E-510B-417D-831E-29931515DD63}" presName="hierRoot2" presStyleCnt="0">
        <dgm:presLayoutVars>
          <dgm:hierBranch val="init"/>
        </dgm:presLayoutVars>
      </dgm:prSet>
      <dgm:spPr/>
    </dgm:pt>
    <dgm:pt modelId="{AAF106F0-E540-4E15-BA80-69C762CD3281}" type="pres">
      <dgm:prSet presAssocID="{728AC09E-510B-417D-831E-29931515DD63}" presName="rootComposite" presStyleCnt="0"/>
      <dgm:spPr/>
    </dgm:pt>
    <dgm:pt modelId="{5B708A01-9957-4EB2-B74D-8A710725D38F}" type="pres">
      <dgm:prSet presAssocID="{728AC09E-510B-417D-831E-29931515DD63}" presName="rootText" presStyleLbl="node2" presStyleIdx="2" presStyleCnt="3">
        <dgm:presLayoutVars>
          <dgm:chPref val="3"/>
        </dgm:presLayoutVars>
      </dgm:prSet>
      <dgm:spPr/>
    </dgm:pt>
    <dgm:pt modelId="{823B86AC-9261-4FF8-A451-E4094FC97012}" type="pres">
      <dgm:prSet presAssocID="{728AC09E-510B-417D-831E-29931515DD63}" presName="rootConnector" presStyleLbl="node2" presStyleIdx="2" presStyleCnt="3"/>
      <dgm:spPr/>
    </dgm:pt>
    <dgm:pt modelId="{A8E60C79-0EC0-4F12-A12C-CDF835D4024D}" type="pres">
      <dgm:prSet presAssocID="{728AC09E-510B-417D-831E-29931515DD63}" presName="hierChild4" presStyleCnt="0"/>
      <dgm:spPr/>
    </dgm:pt>
    <dgm:pt modelId="{C523DD30-A0AF-4C8C-9F0D-847B89ED2DB1}" type="pres">
      <dgm:prSet presAssocID="{728AC09E-510B-417D-831E-29931515DD63}" presName="hierChild5" presStyleCnt="0"/>
      <dgm:spPr/>
    </dgm:pt>
    <dgm:pt modelId="{FF51A111-DF5B-41AE-8D83-23C1821C6B83}" type="pres">
      <dgm:prSet presAssocID="{1D308EF9-9971-49DC-B68D-33D626BCCD0A}" presName="hierChild3" presStyleCnt="0"/>
      <dgm:spPr/>
    </dgm:pt>
  </dgm:ptLst>
  <dgm:cxnLst>
    <dgm:cxn modelId="{C9513309-7B15-4791-B118-0EE292701E0F}" type="presOf" srcId="{5295A8A9-0D99-4A8C-9056-7C9B5944D83F}" destId="{628A1AC4-2314-4644-B117-FE53F06BD60E}" srcOrd="0" destOrd="0" presId="urn:microsoft.com/office/officeart/2009/3/layout/HorizontalOrganizationChart"/>
    <dgm:cxn modelId="{D0B34A0B-E6FE-4BA0-AA1C-D0CD6B661A6F}" type="presOf" srcId="{1D308EF9-9971-49DC-B68D-33D626BCCD0A}" destId="{C1B5776A-6C12-4FFE-974F-C9E404A3D719}" srcOrd="0" destOrd="0" presId="urn:microsoft.com/office/officeart/2009/3/layout/HorizontalOrganizationChart"/>
    <dgm:cxn modelId="{BD2D9415-02DB-4FD6-B408-DC039BFE1179}" srcId="{1D308EF9-9971-49DC-B68D-33D626BCCD0A}" destId="{5191949D-4BC3-42BF-9738-0522B56BD259}" srcOrd="0" destOrd="0" parTransId="{0E75EB9B-6D9E-49E5-97A3-2DE36173715B}" sibTransId="{C2C4E874-3CBC-4839-AF8F-15903DD9168A}"/>
    <dgm:cxn modelId="{ADDB9031-E68C-4A8B-A8FB-535DFF9A1B99}" srcId="{8D072A56-88EE-4D19-B214-2949C2E5C6D6}" destId="{1D308EF9-9971-49DC-B68D-33D626BCCD0A}" srcOrd="0" destOrd="0" parTransId="{783A9960-2A0D-4D51-8835-4C9DAA145115}" sibTransId="{62ABB6D6-DFC1-4BC0-A516-1A8C09161848}"/>
    <dgm:cxn modelId="{8A721438-C471-448D-83AE-FAB6F7C343D7}" type="presOf" srcId="{8D072A56-88EE-4D19-B214-2949C2E5C6D6}" destId="{DB40811B-2213-40DF-B088-F117D882365A}" srcOrd="0" destOrd="0" presId="urn:microsoft.com/office/officeart/2009/3/layout/HorizontalOrganizationChart"/>
    <dgm:cxn modelId="{3A27543F-AB5F-483A-A995-A03BC845C6FF}" type="presOf" srcId="{0E75EB9B-6D9E-49E5-97A3-2DE36173715B}" destId="{313C0E18-7DBA-4D5F-8DE4-176FE0B7E4D4}" srcOrd="0" destOrd="0" presId="urn:microsoft.com/office/officeart/2009/3/layout/HorizontalOrganizationChart"/>
    <dgm:cxn modelId="{5FA74E5D-F6A8-43B4-A851-BF47E71E752F}" type="presOf" srcId="{17AF9932-F0B2-4EEF-91FE-F8DEA5AFFFD0}" destId="{9BFAB880-4E82-420F-A1DE-BD63DB0DC96D}" srcOrd="0" destOrd="0" presId="urn:microsoft.com/office/officeart/2009/3/layout/HorizontalOrganizationChart"/>
    <dgm:cxn modelId="{3B9C7E64-0306-4FB3-A824-358A1534ACB8}" srcId="{1D308EF9-9971-49DC-B68D-33D626BCCD0A}" destId="{BA083FBD-7969-40B0-88E8-F53EE23C91DA}" srcOrd="1" destOrd="0" parTransId="{5295A8A9-0D99-4A8C-9056-7C9B5944D83F}" sibTransId="{CC4A597D-EB6F-4025-94B2-1CC6F4E6DC6E}"/>
    <dgm:cxn modelId="{1C0D2B67-FB64-4684-8C88-F46C6AF6A6C1}" type="presOf" srcId="{1D308EF9-9971-49DC-B68D-33D626BCCD0A}" destId="{76EFE346-F475-4A04-B725-D1B4E7F740EC}" srcOrd="1" destOrd="0" presId="urn:microsoft.com/office/officeart/2009/3/layout/HorizontalOrganizationChart"/>
    <dgm:cxn modelId="{C97CB169-EA91-4990-A53C-887E981A7274}" type="presOf" srcId="{728AC09E-510B-417D-831E-29931515DD63}" destId="{823B86AC-9261-4FF8-A451-E4094FC97012}" srcOrd="1" destOrd="0" presId="urn:microsoft.com/office/officeart/2009/3/layout/HorizontalOrganizationChart"/>
    <dgm:cxn modelId="{F757946F-485E-4CA4-83F5-66211F2B3A9B}" type="presOf" srcId="{5191949D-4BC3-42BF-9738-0522B56BD259}" destId="{DF0B0467-D7AF-4495-9D4F-B568D94B4CBE}" srcOrd="1" destOrd="0" presId="urn:microsoft.com/office/officeart/2009/3/layout/HorizontalOrganizationChart"/>
    <dgm:cxn modelId="{C2A75E78-691C-4172-ABB4-51ADEBE48E65}" type="presOf" srcId="{5191949D-4BC3-42BF-9738-0522B56BD259}" destId="{4092E400-C555-4720-89A8-F6152202C72D}" srcOrd="0" destOrd="0" presId="urn:microsoft.com/office/officeart/2009/3/layout/HorizontalOrganizationChart"/>
    <dgm:cxn modelId="{69030784-ED30-4658-9F98-5BDF27D78367}" srcId="{1D308EF9-9971-49DC-B68D-33D626BCCD0A}" destId="{728AC09E-510B-417D-831E-29931515DD63}" srcOrd="2" destOrd="0" parTransId="{17AF9932-F0B2-4EEF-91FE-F8DEA5AFFFD0}" sibTransId="{8D8DD50A-FE04-44B4-9066-A56C2012F2F0}"/>
    <dgm:cxn modelId="{52145D96-313E-4994-8590-D774A41E968B}" type="presOf" srcId="{728AC09E-510B-417D-831E-29931515DD63}" destId="{5B708A01-9957-4EB2-B74D-8A710725D38F}" srcOrd="0" destOrd="0" presId="urn:microsoft.com/office/officeart/2009/3/layout/HorizontalOrganizationChart"/>
    <dgm:cxn modelId="{27C9BBA7-DB17-4181-9905-2BC1493635DD}" type="presOf" srcId="{BA083FBD-7969-40B0-88E8-F53EE23C91DA}" destId="{867148AF-0381-4617-91E3-CE8834957AFA}" srcOrd="1" destOrd="0" presId="urn:microsoft.com/office/officeart/2009/3/layout/HorizontalOrganizationChart"/>
    <dgm:cxn modelId="{F98F9DEF-A2A7-408A-B5BA-0FA5570CC1E1}" type="presOf" srcId="{BA083FBD-7969-40B0-88E8-F53EE23C91DA}" destId="{ADDB10A7-082B-49C2-933E-1452C072C070}" srcOrd="0" destOrd="0" presId="urn:microsoft.com/office/officeart/2009/3/layout/HorizontalOrganizationChart"/>
    <dgm:cxn modelId="{6CB18AAB-7DA1-4066-8D03-9A5AFF68F78D}" type="presParOf" srcId="{DB40811B-2213-40DF-B088-F117D882365A}" destId="{FC4F2B82-C8EF-49B9-A58A-9403836D789B}" srcOrd="0" destOrd="0" presId="urn:microsoft.com/office/officeart/2009/3/layout/HorizontalOrganizationChart"/>
    <dgm:cxn modelId="{3AB18BE6-DBC6-4141-A397-9A6AF4E00A6C}" type="presParOf" srcId="{FC4F2B82-C8EF-49B9-A58A-9403836D789B}" destId="{F077C5E7-5D94-4777-BCE7-AF9777AA513A}" srcOrd="0" destOrd="0" presId="urn:microsoft.com/office/officeart/2009/3/layout/HorizontalOrganizationChart"/>
    <dgm:cxn modelId="{FF7BDF4D-E725-4241-9665-110018293B09}" type="presParOf" srcId="{F077C5E7-5D94-4777-BCE7-AF9777AA513A}" destId="{C1B5776A-6C12-4FFE-974F-C9E404A3D719}" srcOrd="0" destOrd="0" presId="urn:microsoft.com/office/officeart/2009/3/layout/HorizontalOrganizationChart"/>
    <dgm:cxn modelId="{9C0553EE-617F-4ABD-93A1-412A0317CF1B}" type="presParOf" srcId="{F077C5E7-5D94-4777-BCE7-AF9777AA513A}" destId="{76EFE346-F475-4A04-B725-D1B4E7F740EC}" srcOrd="1" destOrd="0" presId="urn:microsoft.com/office/officeart/2009/3/layout/HorizontalOrganizationChart"/>
    <dgm:cxn modelId="{75FF7CD5-6B61-483A-B974-177BC07CBE40}" type="presParOf" srcId="{FC4F2B82-C8EF-49B9-A58A-9403836D789B}" destId="{16F9D263-B037-484F-9C34-D8A6B36642DD}" srcOrd="1" destOrd="0" presId="urn:microsoft.com/office/officeart/2009/3/layout/HorizontalOrganizationChart"/>
    <dgm:cxn modelId="{FB802B70-7E61-42E3-9256-E14C9F51EA61}" type="presParOf" srcId="{16F9D263-B037-484F-9C34-D8A6B36642DD}" destId="{313C0E18-7DBA-4D5F-8DE4-176FE0B7E4D4}" srcOrd="0" destOrd="0" presId="urn:microsoft.com/office/officeart/2009/3/layout/HorizontalOrganizationChart"/>
    <dgm:cxn modelId="{45563C93-3D3C-43D7-9575-40C570E695E9}" type="presParOf" srcId="{16F9D263-B037-484F-9C34-D8A6B36642DD}" destId="{4430D923-D612-4B8A-AA41-E8253AEC4B2E}" srcOrd="1" destOrd="0" presId="urn:microsoft.com/office/officeart/2009/3/layout/HorizontalOrganizationChart"/>
    <dgm:cxn modelId="{CB3AF917-EC26-459C-BC36-9F748F61FB5C}" type="presParOf" srcId="{4430D923-D612-4B8A-AA41-E8253AEC4B2E}" destId="{1123E7DE-3E2D-4378-AB5A-F88A02B20BC3}" srcOrd="0" destOrd="0" presId="urn:microsoft.com/office/officeart/2009/3/layout/HorizontalOrganizationChart"/>
    <dgm:cxn modelId="{3C91DF98-AC64-4EDC-921D-D6C066A9E67D}" type="presParOf" srcId="{1123E7DE-3E2D-4378-AB5A-F88A02B20BC3}" destId="{4092E400-C555-4720-89A8-F6152202C72D}" srcOrd="0" destOrd="0" presId="urn:microsoft.com/office/officeart/2009/3/layout/HorizontalOrganizationChart"/>
    <dgm:cxn modelId="{D641CB15-941D-4DC7-9477-FE800874DEDC}" type="presParOf" srcId="{1123E7DE-3E2D-4378-AB5A-F88A02B20BC3}" destId="{DF0B0467-D7AF-4495-9D4F-B568D94B4CBE}" srcOrd="1" destOrd="0" presId="urn:microsoft.com/office/officeart/2009/3/layout/HorizontalOrganizationChart"/>
    <dgm:cxn modelId="{EBAA8A40-0FD0-40CF-AE1D-37634CA1D005}" type="presParOf" srcId="{4430D923-D612-4B8A-AA41-E8253AEC4B2E}" destId="{1F1F035B-F46C-4106-8BF5-3B8859CD527E}" srcOrd="1" destOrd="0" presId="urn:microsoft.com/office/officeart/2009/3/layout/HorizontalOrganizationChart"/>
    <dgm:cxn modelId="{8F59C2A5-0913-4AE4-9A4D-6E0B531C02B3}" type="presParOf" srcId="{4430D923-D612-4B8A-AA41-E8253AEC4B2E}" destId="{B02EA232-7D9E-4B27-99E5-FB347196C200}" srcOrd="2" destOrd="0" presId="urn:microsoft.com/office/officeart/2009/3/layout/HorizontalOrganizationChart"/>
    <dgm:cxn modelId="{6B4C41D2-93F7-41FD-850A-28A224594090}" type="presParOf" srcId="{16F9D263-B037-484F-9C34-D8A6B36642DD}" destId="{628A1AC4-2314-4644-B117-FE53F06BD60E}" srcOrd="2" destOrd="0" presId="urn:microsoft.com/office/officeart/2009/3/layout/HorizontalOrganizationChart"/>
    <dgm:cxn modelId="{57C5A815-5528-4A35-848D-9453D79F0E14}" type="presParOf" srcId="{16F9D263-B037-484F-9C34-D8A6B36642DD}" destId="{F24A5399-7416-48F0-9D6A-3B7670FCB369}" srcOrd="3" destOrd="0" presId="urn:microsoft.com/office/officeart/2009/3/layout/HorizontalOrganizationChart"/>
    <dgm:cxn modelId="{D2310AFD-9B68-4A08-8923-89705F1C4811}" type="presParOf" srcId="{F24A5399-7416-48F0-9D6A-3B7670FCB369}" destId="{AB7E3B6D-42DF-4F5B-8EA6-EBF4C0EB96E0}" srcOrd="0" destOrd="0" presId="urn:microsoft.com/office/officeart/2009/3/layout/HorizontalOrganizationChart"/>
    <dgm:cxn modelId="{19ACF08C-2518-43B6-99AE-DE69A27F593B}" type="presParOf" srcId="{AB7E3B6D-42DF-4F5B-8EA6-EBF4C0EB96E0}" destId="{ADDB10A7-082B-49C2-933E-1452C072C070}" srcOrd="0" destOrd="0" presId="urn:microsoft.com/office/officeart/2009/3/layout/HorizontalOrganizationChart"/>
    <dgm:cxn modelId="{13C9E292-8FEB-434E-A1DC-FC04C9078028}" type="presParOf" srcId="{AB7E3B6D-42DF-4F5B-8EA6-EBF4C0EB96E0}" destId="{867148AF-0381-4617-91E3-CE8834957AFA}" srcOrd="1" destOrd="0" presId="urn:microsoft.com/office/officeart/2009/3/layout/HorizontalOrganizationChart"/>
    <dgm:cxn modelId="{AE809321-4340-4F64-AF2B-681D6D24991F}" type="presParOf" srcId="{F24A5399-7416-48F0-9D6A-3B7670FCB369}" destId="{BB23459D-BB89-477F-9BB6-263917C4F4F3}" srcOrd="1" destOrd="0" presId="urn:microsoft.com/office/officeart/2009/3/layout/HorizontalOrganizationChart"/>
    <dgm:cxn modelId="{87EADE20-FDCE-4757-A710-21A29BF2618F}" type="presParOf" srcId="{F24A5399-7416-48F0-9D6A-3B7670FCB369}" destId="{0A53851D-D643-4176-B952-AC8A3504155E}" srcOrd="2" destOrd="0" presId="urn:microsoft.com/office/officeart/2009/3/layout/HorizontalOrganizationChart"/>
    <dgm:cxn modelId="{0D2B71CC-00CA-40C4-9161-96B4248A5A8E}" type="presParOf" srcId="{16F9D263-B037-484F-9C34-D8A6B36642DD}" destId="{9BFAB880-4E82-420F-A1DE-BD63DB0DC96D}" srcOrd="4" destOrd="0" presId="urn:microsoft.com/office/officeart/2009/3/layout/HorizontalOrganizationChart"/>
    <dgm:cxn modelId="{51D3646F-8B8E-4BF7-845C-750217D78800}" type="presParOf" srcId="{16F9D263-B037-484F-9C34-D8A6B36642DD}" destId="{3127D95A-760F-463B-B95E-67F3A4B11D39}" srcOrd="5" destOrd="0" presId="urn:microsoft.com/office/officeart/2009/3/layout/HorizontalOrganizationChart"/>
    <dgm:cxn modelId="{9901F727-6EB1-4FD0-A872-11387DBB0C2D}" type="presParOf" srcId="{3127D95A-760F-463B-B95E-67F3A4B11D39}" destId="{AAF106F0-E540-4E15-BA80-69C762CD3281}" srcOrd="0" destOrd="0" presId="urn:microsoft.com/office/officeart/2009/3/layout/HorizontalOrganizationChart"/>
    <dgm:cxn modelId="{9013EF5F-3F91-4118-9401-83A407699BE6}" type="presParOf" srcId="{AAF106F0-E540-4E15-BA80-69C762CD3281}" destId="{5B708A01-9957-4EB2-B74D-8A710725D38F}" srcOrd="0" destOrd="0" presId="urn:microsoft.com/office/officeart/2009/3/layout/HorizontalOrganizationChart"/>
    <dgm:cxn modelId="{046A5763-FFCC-4FBA-A182-44512C18B9E5}" type="presParOf" srcId="{AAF106F0-E540-4E15-BA80-69C762CD3281}" destId="{823B86AC-9261-4FF8-A451-E4094FC97012}" srcOrd="1" destOrd="0" presId="urn:microsoft.com/office/officeart/2009/3/layout/HorizontalOrganizationChart"/>
    <dgm:cxn modelId="{F376E287-61E9-4A03-916B-F4F6B5459544}" type="presParOf" srcId="{3127D95A-760F-463B-B95E-67F3A4B11D39}" destId="{A8E60C79-0EC0-4F12-A12C-CDF835D4024D}" srcOrd="1" destOrd="0" presId="urn:microsoft.com/office/officeart/2009/3/layout/HorizontalOrganizationChart"/>
    <dgm:cxn modelId="{E278EB70-3DA6-4EB4-8F0D-DB0C5AAA775D}" type="presParOf" srcId="{3127D95A-760F-463B-B95E-67F3A4B11D39}" destId="{C523DD30-A0AF-4C8C-9F0D-847B89ED2DB1}" srcOrd="2" destOrd="0" presId="urn:microsoft.com/office/officeart/2009/3/layout/HorizontalOrganizationChart"/>
    <dgm:cxn modelId="{56FAAB1E-81DF-4D70-ABF1-E1601ECB9D6D}" type="presParOf" srcId="{FC4F2B82-C8EF-49B9-A58A-9403836D789B}" destId="{FF51A111-DF5B-41AE-8D83-23C1821C6B83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1413BBE-D00F-4C31-BF36-47B6DC19C966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DCC64AA2-29B9-4076-8207-F1ADDFD82636}">
      <dgm:prSet phldrT="[Texto]" custT="1"/>
      <dgm:spPr/>
      <dgm:t>
        <a:bodyPr/>
        <a:lstStyle/>
        <a:p>
          <a:pPr algn="just">
            <a:buClr>
              <a:schemeClr val="accent1"/>
            </a:buClr>
            <a:buSzPct val="70000"/>
            <a:buFont typeface="Calibri" panose="020F0502020204030204" pitchFamily="34" charset="0"/>
            <a:buChar char="-"/>
          </a:pPr>
          <a:r>
            <a:rPr lang="es-MX" sz="1800" dirty="0"/>
            <a:t>CATHR: </a:t>
          </a:r>
          <a:r>
            <a:rPr lang="es-MX" sz="1800" dirty="0" err="1"/>
            <a:t>Hidrometeorología</a:t>
          </a:r>
          <a:r>
            <a:rPr lang="es-MX" sz="1800" dirty="0"/>
            <a:t> y Ríos.</a:t>
          </a:r>
          <a:endParaRPr lang="es-CR" sz="1800" dirty="0"/>
        </a:p>
      </dgm:t>
    </dgm:pt>
    <dgm:pt modelId="{EDB4BC90-1D91-40FC-AA2D-DDDD56351E4F}" type="parTrans" cxnId="{B34C733B-EBB7-4796-82EA-F8683CA3E3D2}">
      <dgm:prSet/>
      <dgm:spPr/>
      <dgm:t>
        <a:bodyPr/>
        <a:lstStyle/>
        <a:p>
          <a:pPr algn="just"/>
          <a:endParaRPr lang="es-CR" sz="4800"/>
        </a:p>
      </dgm:t>
    </dgm:pt>
    <dgm:pt modelId="{39E98E39-0828-4959-A232-4D314BD3C11E}" type="sibTrans" cxnId="{B34C733B-EBB7-4796-82EA-F8683CA3E3D2}">
      <dgm:prSet/>
      <dgm:spPr/>
      <dgm:t>
        <a:bodyPr/>
        <a:lstStyle/>
        <a:p>
          <a:pPr algn="just"/>
          <a:endParaRPr lang="es-CR" sz="4800"/>
        </a:p>
      </dgm:t>
    </dgm:pt>
    <dgm:pt modelId="{3995D9ED-BE79-45B0-A6C8-0E6BEDA25A07}">
      <dgm:prSet custT="1"/>
      <dgm:spPr/>
      <dgm:t>
        <a:bodyPr/>
        <a:lstStyle/>
        <a:p>
          <a:pPr algn="just"/>
          <a:r>
            <a:rPr lang="es-MX" sz="1800" dirty="0"/>
            <a:t>CATVS: Vulcanología y Sismología.</a:t>
          </a:r>
        </a:p>
      </dgm:t>
    </dgm:pt>
    <dgm:pt modelId="{96ACDDE3-0B1D-4715-BF0A-4F0056799C89}" type="parTrans" cxnId="{B8CD39B9-D1F5-4A49-A0DB-4C5B83A1661D}">
      <dgm:prSet/>
      <dgm:spPr/>
      <dgm:t>
        <a:bodyPr/>
        <a:lstStyle/>
        <a:p>
          <a:pPr algn="just"/>
          <a:endParaRPr lang="es-CR" sz="4800"/>
        </a:p>
      </dgm:t>
    </dgm:pt>
    <dgm:pt modelId="{EC92922C-B31A-4F47-9D20-6FAD59E41312}" type="sibTrans" cxnId="{B8CD39B9-D1F5-4A49-A0DB-4C5B83A1661D}">
      <dgm:prSet/>
      <dgm:spPr/>
      <dgm:t>
        <a:bodyPr/>
        <a:lstStyle/>
        <a:p>
          <a:pPr algn="just"/>
          <a:endParaRPr lang="es-CR" sz="4800"/>
        </a:p>
      </dgm:t>
    </dgm:pt>
    <dgm:pt modelId="{0C223579-755B-4410-84E7-8B889CC9B535}">
      <dgm:prSet custT="1"/>
      <dgm:spPr/>
      <dgm:t>
        <a:bodyPr/>
        <a:lstStyle/>
        <a:p>
          <a:pPr algn="just"/>
          <a:r>
            <a:rPr lang="es-MX" sz="1800" dirty="0"/>
            <a:t>CATG: Geotecnia.</a:t>
          </a:r>
        </a:p>
      </dgm:t>
    </dgm:pt>
    <dgm:pt modelId="{8AFFA317-24C1-46F5-954B-622445C1D7C2}" type="parTrans" cxnId="{17B264B4-01D8-437B-BB1B-9FB7589AD4A3}">
      <dgm:prSet/>
      <dgm:spPr/>
      <dgm:t>
        <a:bodyPr/>
        <a:lstStyle/>
        <a:p>
          <a:pPr algn="just"/>
          <a:endParaRPr lang="es-CR" sz="4800"/>
        </a:p>
      </dgm:t>
    </dgm:pt>
    <dgm:pt modelId="{0E98F767-DB40-4310-89BA-FDD0D1342B74}" type="sibTrans" cxnId="{17B264B4-01D8-437B-BB1B-9FB7589AD4A3}">
      <dgm:prSet/>
      <dgm:spPr/>
      <dgm:t>
        <a:bodyPr/>
        <a:lstStyle/>
        <a:p>
          <a:pPr algn="just"/>
          <a:endParaRPr lang="es-CR" sz="4800"/>
        </a:p>
      </dgm:t>
    </dgm:pt>
    <dgm:pt modelId="{97A9B947-C345-4E26-99DA-B2879C873019}">
      <dgm:prSet custT="1"/>
      <dgm:spPr/>
      <dgm:t>
        <a:bodyPr/>
        <a:lstStyle/>
        <a:p>
          <a:pPr algn="just"/>
          <a:r>
            <a:rPr lang="es-MX" sz="1800" dirty="0"/>
            <a:t>CATIR: Ingeniería y Riesgos.</a:t>
          </a:r>
        </a:p>
      </dgm:t>
    </dgm:pt>
    <dgm:pt modelId="{5B255D79-D5F5-4CC7-93EE-E6B2BF486B03}" type="parTrans" cxnId="{023A2036-6D0C-424E-BD3F-DD97EE9F9728}">
      <dgm:prSet/>
      <dgm:spPr/>
      <dgm:t>
        <a:bodyPr/>
        <a:lstStyle/>
        <a:p>
          <a:pPr algn="just"/>
          <a:endParaRPr lang="es-CR" sz="4800"/>
        </a:p>
      </dgm:t>
    </dgm:pt>
    <dgm:pt modelId="{4DA35462-7BB3-4894-A2E0-360777FCA929}" type="sibTrans" cxnId="{023A2036-6D0C-424E-BD3F-DD97EE9F9728}">
      <dgm:prSet/>
      <dgm:spPr/>
      <dgm:t>
        <a:bodyPr/>
        <a:lstStyle/>
        <a:p>
          <a:pPr algn="just"/>
          <a:endParaRPr lang="es-CR" sz="4800"/>
        </a:p>
      </dgm:t>
    </dgm:pt>
    <dgm:pt modelId="{401700EF-1BCB-4D32-BE0D-B7DCE349FDC8}">
      <dgm:prSet custT="1"/>
      <dgm:spPr/>
      <dgm:t>
        <a:bodyPr/>
        <a:lstStyle/>
        <a:p>
          <a:pPr algn="just"/>
          <a:r>
            <a:rPr lang="es-MX" sz="1600" dirty="0"/>
            <a:t>SIPAE (Sector de información pública para la prevención de Riesgos y Atención de Emergencias).</a:t>
          </a:r>
        </a:p>
      </dgm:t>
    </dgm:pt>
    <dgm:pt modelId="{71A21C0C-3BC0-4E35-8243-9579A971AFC3}" type="parTrans" cxnId="{64E0513B-A9EB-4F12-82BE-329F4EC5A5F4}">
      <dgm:prSet/>
      <dgm:spPr/>
      <dgm:t>
        <a:bodyPr/>
        <a:lstStyle/>
        <a:p>
          <a:pPr algn="just"/>
          <a:endParaRPr lang="es-CR" sz="4800"/>
        </a:p>
      </dgm:t>
    </dgm:pt>
    <dgm:pt modelId="{01EF0931-2B92-49FD-933A-AA8834853EC4}" type="sibTrans" cxnId="{64E0513B-A9EB-4F12-82BE-329F4EC5A5F4}">
      <dgm:prSet/>
      <dgm:spPr/>
      <dgm:t>
        <a:bodyPr/>
        <a:lstStyle/>
        <a:p>
          <a:pPr algn="just"/>
          <a:endParaRPr lang="es-CR" sz="4800"/>
        </a:p>
      </dgm:t>
    </dgm:pt>
    <dgm:pt modelId="{384CA0A9-3013-4523-8864-B8AD9E96E347}">
      <dgm:prSet custT="1"/>
      <dgm:spPr/>
      <dgm:t>
        <a:bodyPr/>
        <a:lstStyle/>
        <a:p>
          <a:pPr algn="just"/>
          <a:r>
            <a:rPr lang="es-MX" sz="1800" dirty="0"/>
            <a:t>CATEA: Emergencias aéreas.</a:t>
          </a:r>
        </a:p>
      </dgm:t>
    </dgm:pt>
    <dgm:pt modelId="{59E17010-115A-4C70-AC93-C82B7F5AB1B6}" type="parTrans" cxnId="{532F2063-A11C-4376-99E2-FED011BC083D}">
      <dgm:prSet/>
      <dgm:spPr/>
      <dgm:t>
        <a:bodyPr/>
        <a:lstStyle/>
        <a:p>
          <a:pPr algn="just"/>
          <a:endParaRPr lang="es-CR" sz="4800"/>
        </a:p>
      </dgm:t>
    </dgm:pt>
    <dgm:pt modelId="{5DDC0D0C-03A6-403C-A864-CC1F87E6FF99}" type="sibTrans" cxnId="{532F2063-A11C-4376-99E2-FED011BC083D}">
      <dgm:prSet/>
      <dgm:spPr/>
      <dgm:t>
        <a:bodyPr/>
        <a:lstStyle/>
        <a:p>
          <a:pPr algn="just"/>
          <a:endParaRPr lang="es-CR" sz="4800"/>
        </a:p>
      </dgm:t>
    </dgm:pt>
    <dgm:pt modelId="{353DA608-CD7C-4490-B84E-75B474CEB039}">
      <dgm:prSet custT="1"/>
      <dgm:spPr/>
      <dgm:t>
        <a:bodyPr/>
        <a:lstStyle/>
        <a:p>
          <a:pPr algn="just"/>
          <a:r>
            <a:rPr lang="es-MX" sz="1800"/>
            <a:t>CATAPS: Apoyo Psico- Social en Desastres.</a:t>
          </a:r>
          <a:endParaRPr lang="es-MX" sz="1800" dirty="0"/>
        </a:p>
      </dgm:t>
    </dgm:pt>
    <dgm:pt modelId="{88477B61-98C8-442D-A010-7C9388E3A1A7}" type="parTrans" cxnId="{7AA82484-80D8-405C-93F8-BF4A0D157CBA}">
      <dgm:prSet/>
      <dgm:spPr/>
      <dgm:t>
        <a:bodyPr/>
        <a:lstStyle/>
        <a:p>
          <a:pPr algn="just"/>
          <a:endParaRPr lang="es-CR" sz="4800"/>
        </a:p>
      </dgm:t>
    </dgm:pt>
    <dgm:pt modelId="{F983FD7E-8AB8-4CC4-9F73-F29696E90628}" type="sibTrans" cxnId="{7AA82484-80D8-405C-93F8-BF4A0D157CBA}">
      <dgm:prSet/>
      <dgm:spPr/>
      <dgm:t>
        <a:bodyPr/>
        <a:lstStyle/>
        <a:p>
          <a:pPr algn="just"/>
          <a:endParaRPr lang="es-CR" sz="4800"/>
        </a:p>
      </dgm:t>
    </dgm:pt>
    <dgm:pt modelId="{CD665184-051F-4AF2-BA44-EAC46CB75118}">
      <dgm:prSet custT="1"/>
      <dgm:spPr/>
      <dgm:t>
        <a:bodyPr/>
        <a:lstStyle/>
        <a:p>
          <a:pPr algn="just"/>
          <a:r>
            <a:rPr lang="es-MX" sz="1800"/>
            <a:t>USAR: Búsqueda y Rescate en Estructuras Colapsadas.</a:t>
          </a:r>
          <a:endParaRPr lang="es-MX" sz="1800" dirty="0"/>
        </a:p>
      </dgm:t>
    </dgm:pt>
    <dgm:pt modelId="{0A7A469A-1862-459C-A892-81FF4CC1978C}" type="parTrans" cxnId="{FF60DAF5-BC38-4BC9-ACDA-029F7B442B25}">
      <dgm:prSet/>
      <dgm:spPr/>
      <dgm:t>
        <a:bodyPr/>
        <a:lstStyle/>
        <a:p>
          <a:pPr algn="just"/>
          <a:endParaRPr lang="es-CR" sz="4800"/>
        </a:p>
      </dgm:t>
    </dgm:pt>
    <dgm:pt modelId="{0F516807-FC0D-446F-B9CB-10A571D021AE}" type="sibTrans" cxnId="{FF60DAF5-BC38-4BC9-ACDA-029F7B442B25}">
      <dgm:prSet/>
      <dgm:spPr/>
      <dgm:t>
        <a:bodyPr/>
        <a:lstStyle/>
        <a:p>
          <a:pPr algn="just"/>
          <a:endParaRPr lang="es-CR" sz="4800"/>
        </a:p>
      </dgm:t>
    </dgm:pt>
    <dgm:pt modelId="{EB97EF67-2766-45A4-B9EA-DEA9700A3AF1}">
      <dgm:prSet custT="1"/>
      <dgm:spPr/>
      <dgm:t>
        <a:bodyPr/>
        <a:lstStyle/>
        <a:p>
          <a:pPr algn="just"/>
          <a:r>
            <a:rPr lang="es-MX" sz="1800"/>
            <a:t>CATET: Emergencias Tecnológicas.</a:t>
          </a:r>
          <a:endParaRPr lang="es-MX" sz="1800" dirty="0"/>
        </a:p>
      </dgm:t>
    </dgm:pt>
    <dgm:pt modelId="{10072425-94A4-4F51-9412-412ED8FE43EE}" type="parTrans" cxnId="{A6E2B485-7BE0-41A5-80FD-BD057EF623D5}">
      <dgm:prSet/>
      <dgm:spPr/>
      <dgm:t>
        <a:bodyPr/>
        <a:lstStyle/>
        <a:p>
          <a:pPr algn="just"/>
          <a:endParaRPr lang="es-CR" sz="4800"/>
        </a:p>
      </dgm:t>
    </dgm:pt>
    <dgm:pt modelId="{C4A7F546-D55F-4894-8CA7-CC5110FE6901}" type="sibTrans" cxnId="{A6E2B485-7BE0-41A5-80FD-BD057EF623D5}">
      <dgm:prSet/>
      <dgm:spPr/>
      <dgm:t>
        <a:bodyPr/>
        <a:lstStyle/>
        <a:p>
          <a:pPr algn="just"/>
          <a:endParaRPr lang="es-CR" sz="4800"/>
        </a:p>
      </dgm:t>
    </dgm:pt>
    <dgm:pt modelId="{B587D4B6-6EBA-4520-82F3-59421BDFD41C}">
      <dgm:prSet custT="1"/>
      <dgm:spPr/>
      <dgm:t>
        <a:bodyPr/>
        <a:lstStyle/>
        <a:p>
          <a:pPr algn="just"/>
          <a:r>
            <a:rPr lang="es-MX" sz="1800"/>
            <a:t>CATPAD: Protección de </a:t>
          </a:r>
          <a:r>
            <a:rPr lang="es-CR" sz="1800"/>
            <a:t>de Animales para la Gestión del Riesgo</a:t>
          </a:r>
          <a:endParaRPr lang="es-MX" sz="1800" dirty="0"/>
        </a:p>
      </dgm:t>
    </dgm:pt>
    <dgm:pt modelId="{DBEB9CE9-E92F-43F4-85EF-2CF9BF8A54F5}" type="parTrans" cxnId="{6A5A900D-0800-4D28-9D62-D46E240D8731}">
      <dgm:prSet/>
      <dgm:spPr/>
      <dgm:t>
        <a:bodyPr/>
        <a:lstStyle/>
        <a:p>
          <a:pPr algn="just"/>
          <a:endParaRPr lang="es-CR" sz="4800"/>
        </a:p>
      </dgm:t>
    </dgm:pt>
    <dgm:pt modelId="{52856690-FE69-4B32-B9ED-F8F764E1D4E1}" type="sibTrans" cxnId="{6A5A900D-0800-4D28-9D62-D46E240D8731}">
      <dgm:prSet/>
      <dgm:spPr/>
      <dgm:t>
        <a:bodyPr/>
        <a:lstStyle/>
        <a:p>
          <a:pPr algn="just"/>
          <a:endParaRPr lang="es-CR" sz="4800"/>
        </a:p>
      </dgm:t>
    </dgm:pt>
    <dgm:pt modelId="{07F5DBAA-CAF7-43C9-AE46-F7CCCA24F7E1}">
      <dgm:prSet custT="1"/>
      <dgm:spPr/>
      <dgm:t>
        <a:bodyPr/>
        <a:lstStyle/>
        <a:p>
          <a:pPr algn="just"/>
          <a:r>
            <a:rPr lang="es-MX" sz="1800"/>
            <a:t>CATAI: Asistencia Internacional.</a:t>
          </a:r>
          <a:endParaRPr lang="es-MX" sz="1800" dirty="0"/>
        </a:p>
      </dgm:t>
    </dgm:pt>
    <dgm:pt modelId="{307FCB2C-F024-4F7C-B6FD-A7B6D7907D8C}" type="parTrans" cxnId="{871E43A0-618B-4FCE-A2B6-5721D9FA2B0A}">
      <dgm:prSet/>
      <dgm:spPr/>
      <dgm:t>
        <a:bodyPr/>
        <a:lstStyle/>
        <a:p>
          <a:pPr algn="just"/>
          <a:endParaRPr lang="es-CR" sz="4800"/>
        </a:p>
      </dgm:t>
    </dgm:pt>
    <dgm:pt modelId="{9FFE8220-5055-4AF7-BEB5-3BBAA53519F5}" type="sibTrans" cxnId="{871E43A0-618B-4FCE-A2B6-5721D9FA2B0A}">
      <dgm:prSet/>
      <dgm:spPr/>
      <dgm:t>
        <a:bodyPr/>
        <a:lstStyle/>
        <a:p>
          <a:pPr algn="just"/>
          <a:endParaRPr lang="es-CR" sz="4800"/>
        </a:p>
      </dgm:t>
    </dgm:pt>
    <dgm:pt modelId="{D2182494-B87A-4D9C-8B72-9149FC4A2234}">
      <dgm:prSet custT="1"/>
      <dgm:spPr/>
      <dgm:t>
        <a:bodyPr/>
        <a:lstStyle/>
        <a:p>
          <a:pPr algn="just"/>
          <a:r>
            <a:rPr lang="es-MX" sz="1800" dirty="0" err="1"/>
            <a:t>Conifor</a:t>
          </a:r>
          <a:r>
            <a:rPr lang="es-MX" sz="1800" dirty="0"/>
            <a:t>: Comisión Nacional sobre Incendios Forestales.</a:t>
          </a:r>
        </a:p>
      </dgm:t>
    </dgm:pt>
    <dgm:pt modelId="{C0A6CB7D-3EE0-436B-8F6A-811274A2AE75}" type="parTrans" cxnId="{3390F9A8-2348-49C7-9A59-E74E95AE7D69}">
      <dgm:prSet/>
      <dgm:spPr/>
      <dgm:t>
        <a:bodyPr/>
        <a:lstStyle/>
        <a:p>
          <a:pPr algn="just"/>
          <a:endParaRPr lang="es-CR" sz="4800"/>
        </a:p>
      </dgm:t>
    </dgm:pt>
    <dgm:pt modelId="{7E044133-1C92-4D1A-8A68-23818AF8E95C}" type="sibTrans" cxnId="{3390F9A8-2348-49C7-9A59-E74E95AE7D69}">
      <dgm:prSet/>
      <dgm:spPr/>
      <dgm:t>
        <a:bodyPr/>
        <a:lstStyle/>
        <a:p>
          <a:pPr algn="just"/>
          <a:endParaRPr lang="es-CR" sz="4800"/>
        </a:p>
      </dgm:t>
    </dgm:pt>
    <dgm:pt modelId="{1DC16BFA-0A58-4113-8FA9-F2311CE76769}">
      <dgm:prSet custT="1"/>
      <dgm:spPr/>
      <dgm:t>
        <a:bodyPr/>
        <a:lstStyle/>
        <a:p>
          <a:pPr algn="just"/>
          <a:r>
            <a:rPr lang="es-MX" sz="1800"/>
            <a:t>SCI:  Sistema de Comando de Incidentes</a:t>
          </a:r>
          <a:endParaRPr lang="es-MX" sz="1800" dirty="0"/>
        </a:p>
      </dgm:t>
    </dgm:pt>
    <dgm:pt modelId="{80BE8EC0-26A2-4403-8DB1-8B76577237EC}" type="parTrans" cxnId="{459AD80A-5B53-4A9C-B4A0-1A5569734CD7}">
      <dgm:prSet/>
      <dgm:spPr/>
      <dgm:t>
        <a:bodyPr/>
        <a:lstStyle/>
        <a:p>
          <a:pPr algn="just"/>
          <a:endParaRPr lang="es-CR" sz="4800"/>
        </a:p>
      </dgm:t>
    </dgm:pt>
    <dgm:pt modelId="{7CF766B1-B0A5-4117-8445-F425828FEC2A}" type="sibTrans" cxnId="{459AD80A-5B53-4A9C-B4A0-1A5569734CD7}">
      <dgm:prSet/>
      <dgm:spPr/>
      <dgm:t>
        <a:bodyPr/>
        <a:lstStyle/>
        <a:p>
          <a:pPr algn="just"/>
          <a:endParaRPr lang="es-CR" sz="4800"/>
        </a:p>
      </dgm:t>
    </dgm:pt>
    <dgm:pt modelId="{83189773-C1A1-487A-956B-1F1280E8DECD}">
      <dgm:prSet custT="1"/>
      <dgm:spPr/>
      <dgm:t>
        <a:bodyPr/>
        <a:lstStyle/>
        <a:p>
          <a:pPr algn="just"/>
          <a:r>
            <a:rPr lang="es-MX" sz="1800"/>
            <a:t>SICODE: Sistema de coordinación para Desastres de las ONGs.</a:t>
          </a:r>
          <a:endParaRPr lang="es-MX" sz="1800" dirty="0"/>
        </a:p>
      </dgm:t>
    </dgm:pt>
    <dgm:pt modelId="{03812B86-6820-4BBE-996E-E8AE54119EAD}" type="parTrans" cxnId="{9060D0BF-55BC-4B8F-86DF-26DBADE51563}">
      <dgm:prSet/>
      <dgm:spPr/>
      <dgm:t>
        <a:bodyPr/>
        <a:lstStyle/>
        <a:p>
          <a:pPr algn="just"/>
          <a:endParaRPr lang="es-CR" sz="4800"/>
        </a:p>
      </dgm:t>
    </dgm:pt>
    <dgm:pt modelId="{36F3D2AD-D84F-4D13-BFF8-FB12B4CBF252}" type="sibTrans" cxnId="{9060D0BF-55BC-4B8F-86DF-26DBADE51563}">
      <dgm:prSet/>
      <dgm:spPr/>
      <dgm:t>
        <a:bodyPr/>
        <a:lstStyle/>
        <a:p>
          <a:pPr algn="just"/>
          <a:endParaRPr lang="es-CR" sz="4800"/>
        </a:p>
      </dgm:t>
    </dgm:pt>
    <dgm:pt modelId="{A3EB6D18-87A8-494C-87F2-2CBBEBB8EAF6}">
      <dgm:prSet custT="1"/>
      <dgm:spPr/>
      <dgm:t>
        <a:bodyPr/>
        <a:lstStyle/>
        <a:p>
          <a:pPr algn="just"/>
          <a:r>
            <a:rPr lang="es-MX" sz="1800"/>
            <a:t>CATEM: Emergencias Marinas.</a:t>
          </a:r>
          <a:endParaRPr lang="es-MX" sz="1800" dirty="0"/>
        </a:p>
      </dgm:t>
    </dgm:pt>
    <dgm:pt modelId="{35ADAE64-D0AE-43A0-B1DE-FBD0359C6D47}" type="parTrans" cxnId="{8FEB4D07-D390-457C-BD19-93A2F62A9715}">
      <dgm:prSet/>
      <dgm:spPr/>
      <dgm:t>
        <a:bodyPr/>
        <a:lstStyle/>
        <a:p>
          <a:pPr algn="just"/>
          <a:endParaRPr lang="es-CR" sz="4800"/>
        </a:p>
      </dgm:t>
    </dgm:pt>
    <dgm:pt modelId="{D1E22A29-3639-43AC-B5AE-DE634526BC1C}" type="sibTrans" cxnId="{8FEB4D07-D390-457C-BD19-93A2F62A9715}">
      <dgm:prSet/>
      <dgm:spPr/>
      <dgm:t>
        <a:bodyPr/>
        <a:lstStyle/>
        <a:p>
          <a:pPr algn="just"/>
          <a:endParaRPr lang="es-CR" sz="4800"/>
        </a:p>
      </dgm:t>
    </dgm:pt>
    <dgm:pt modelId="{BB85204D-0EC0-4935-BE8E-BFD3D91CA779}" type="pres">
      <dgm:prSet presAssocID="{81413BBE-D00F-4C31-BF36-47B6DC19C966}" presName="diagram" presStyleCnt="0">
        <dgm:presLayoutVars>
          <dgm:dir/>
          <dgm:resizeHandles val="exact"/>
        </dgm:presLayoutVars>
      </dgm:prSet>
      <dgm:spPr/>
    </dgm:pt>
    <dgm:pt modelId="{0578D14E-41AD-411A-9A2C-9578BDF1A032}" type="pres">
      <dgm:prSet presAssocID="{DCC64AA2-29B9-4076-8207-F1ADDFD82636}" presName="node" presStyleLbl="node1" presStyleIdx="0" presStyleCnt="15">
        <dgm:presLayoutVars>
          <dgm:bulletEnabled val="1"/>
        </dgm:presLayoutVars>
      </dgm:prSet>
      <dgm:spPr/>
    </dgm:pt>
    <dgm:pt modelId="{A151FE84-DDEA-4C3F-A086-F315591F5724}" type="pres">
      <dgm:prSet presAssocID="{39E98E39-0828-4959-A232-4D314BD3C11E}" presName="sibTrans" presStyleCnt="0"/>
      <dgm:spPr/>
    </dgm:pt>
    <dgm:pt modelId="{0E27234B-1B91-4D5F-A41D-A92B613594C9}" type="pres">
      <dgm:prSet presAssocID="{3995D9ED-BE79-45B0-A6C8-0E6BEDA25A07}" presName="node" presStyleLbl="node1" presStyleIdx="1" presStyleCnt="15">
        <dgm:presLayoutVars>
          <dgm:bulletEnabled val="1"/>
        </dgm:presLayoutVars>
      </dgm:prSet>
      <dgm:spPr/>
    </dgm:pt>
    <dgm:pt modelId="{A7271689-1D53-40FA-8307-49CFAF7278E1}" type="pres">
      <dgm:prSet presAssocID="{EC92922C-B31A-4F47-9D20-6FAD59E41312}" presName="sibTrans" presStyleCnt="0"/>
      <dgm:spPr/>
    </dgm:pt>
    <dgm:pt modelId="{619B6853-AEEB-4010-8F66-6F4D00FB7677}" type="pres">
      <dgm:prSet presAssocID="{0C223579-755B-4410-84E7-8B889CC9B535}" presName="node" presStyleLbl="node1" presStyleIdx="2" presStyleCnt="15">
        <dgm:presLayoutVars>
          <dgm:bulletEnabled val="1"/>
        </dgm:presLayoutVars>
      </dgm:prSet>
      <dgm:spPr/>
    </dgm:pt>
    <dgm:pt modelId="{4643E15D-9C63-4B31-94B6-192192AD81D1}" type="pres">
      <dgm:prSet presAssocID="{0E98F767-DB40-4310-89BA-FDD0D1342B74}" presName="sibTrans" presStyleCnt="0"/>
      <dgm:spPr/>
    </dgm:pt>
    <dgm:pt modelId="{944F90E4-34A7-43BD-9C1D-FBA5BE521D09}" type="pres">
      <dgm:prSet presAssocID="{97A9B947-C345-4E26-99DA-B2879C873019}" presName="node" presStyleLbl="node1" presStyleIdx="3" presStyleCnt="15">
        <dgm:presLayoutVars>
          <dgm:bulletEnabled val="1"/>
        </dgm:presLayoutVars>
      </dgm:prSet>
      <dgm:spPr/>
    </dgm:pt>
    <dgm:pt modelId="{2BF8AE70-16CD-4A77-9326-2473297857E9}" type="pres">
      <dgm:prSet presAssocID="{4DA35462-7BB3-4894-A2E0-360777FCA929}" presName="sibTrans" presStyleCnt="0"/>
      <dgm:spPr/>
    </dgm:pt>
    <dgm:pt modelId="{FEA5DB63-8702-4E71-B21D-E493594FEFA8}" type="pres">
      <dgm:prSet presAssocID="{401700EF-1BCB-4D32-BE0D-B7DCE349FDC8}" presName="node" presStyleLbl="node1" presStyleIdx="4" presStyleCnt="15">
        <dgm:presLayoutVars>
          <dgm:bulletEnabled val="1"/>
        </dgm:presLayoutVars>
      </dgm:prSet>
      <dgm:spPr/>
    </dgm:pt>
    <dgm:pt modelId="{46AB308A-9245-4F5A-8881-39659ADD77B0}" type="pres">
      <dgm:prSet presAssocID="{01EF0931-2B92-49FD-933A-AA8834853EC4}" presName="sibTrans" presStyleCnt="0"/>
      <dgm:spPr/>
    </dgm:pt>
    <dgm:pt modelId="{8CCF8470-CBC8-46AB-A7CB-487C07EA5A93}" type="pres">
      <dgm:prSet presAssocID="{384CA0A9-3013-4523-8864-B8AD9E96E347}" presName="node" presStyleLbl="node1" presStyleIdx="5" presStyleCnt="15">
        <dgm:presLayoutVars>
          <dgm:bulletEnabled val="1"/>
        </dgm:presLayoutVars>
      </dgm:prSet>
      <dgm:spPr/>
    </dgm:pt>
    <dgm:pt modelId="{ED6A6326-C524-4931-BE57-E66C2286654A}" type="pres">
      <dgm:prSet presAssocID="{5DDC0D0C-03A6-403C-A864-CC1F87E6FF99}" presName="sibTrans" presStyleCnt="0"/>
      <dgm:spPr/>
    </dgm:pt>
    <dgm:pt modelId="{25543517-86C1-493C-B648-90E16F527A51}" type="pres">
      <dgm:prSet presAssocID="{353DA608-CD7C-4490-B84E-75B474CEB039}" presName="node" presStyleLbl="node1" presStyleIdx="6" presStyleCnt="15">
        <dgm:presLayoutVars>
          <dgm:bulletEnabled val="1"/>
        </dgm:presLayoutVars>
      </dgm:prSet>
      <dgm:spPr/>
    </dgm:pt>
    <dgm:pt modelId="{ADBDD710-740A-46E8-9627-241E9F2F5221}" type="pres">
      <dgm:prSet presAssocID="{F983FD7E-8AB8-4CC4-9F73-F29696E90628}" presName="sibTrans" presStyleCnt="0"/>
      <dgm:spPr/>
    </dgm:pt>
    <dgm:pt modelId="{71F4D5C1-C426-4786-B263-415C287F3BFB}" type="pres">
      <dgm:prSet presAssocID="{CD665184-051F-4AF2-BA44-EAC46CB75118}" presName="node" presStyleLbl="node1" presStyleIdx="7" presStyleCnt="15">
        <dgm:presLayoutVars>
          <dgm:bulletEnabled val="1"/>
        </dgm:presLayoutVars>
      </dgm:prSet>
      <dgm:spPr/>
    </dgm:pt>
    <dgm:pt modelId="{771CC0F3-97BD-4DBF-8CE9-A3256F3D130A}" type="pres">
      <dgm:prSet presAssocID="{0F516807-FC0D-446F-B9CB-10A571D021AE}" presName="sibTrans" presStyleCnt="0"/>
      <dgm:spPr/>
    </dgm:pt>
    <dgm:pt modelId="{E2F638B3-2D0F-4A43-88B4-0BDFF1F3BDFF}" type="pres">
      <dgm:prSet presAssocID="{EB97EF67-2766-45A4-B9EA-DEA9700A3AF1}" presName="node" presStyleLbl="node1" presStyleIdx="8" presStyleCnt="15">
        <dgm:presLayoutVars>
          <dgm:bulletEnabled val="1"/>
        </dgm:presLayoutVars>
      </dgm:prSet>
      <dgm:spPr/>
    </dgm:pt>
    <dgm:pt modelId="{D8DEC532-9005-4FE5-BEF9-4B79A7631800}" type="pres">
      <dgm:prSet presAssocID="{C4A7F546-D55F-4894-8CA7-CC5110FE6901}" presName="sibTrans" presStyleCnt="0"/>
      <dgm:spPr/>
    </dgm:pt>
    <dgm:pt modelId="{D7F17DC7-805E-45CA-B08A-295068E2050C}" type="pres">
      <dgm:prSet presAssocID="{B587D4B6-6EBA-4520-82F3-59421BDFD41C}" presName="node" presStyleLbl="node1" presStyleIdx="9" presStyleCnt="15">
        <dgm:presLayoutVars>
          <dgm:bulletEnabled val="1"/>
        </dgm:presLayoutVars>
      </dgm:prSet>
      <dgm:spPr/>
    </dgm:pt>
    <dgm:pt modelId="{A0FDD63B-BEBA-45BC-BF85-7454CAC05C03}" type="pres">
      <dgm:prSet presAssocID="{52856690-FE69-4B32-B9ED-F8F764E1D4E1}" presName="sibTrans" presStyleCnt="0"/>
      <dgm:spPr/>
    </dgm:pt>
    <dgm:pt modelId="{2213F45C-2611-4789-AF5D-53641EC6F7F1}" type="pres">
      <dgm:prSet presAssocID="{07F5DBAA-CAF7-43C9-AE46-F7CCCA24F7E1}" presName="node" presStyleLbl="node1" presStyleIdx="10" presStyleCnt="15">
        <dgm:presLayoutVars>
          <dgm:bulletEnabled val="1"/>
        </dgm:presLayoutVars>
      </dgm:prSet>
      <dgm:spPr/>
    </dgm:pt>
    <dgm:pt modelId="{329F2127-7D39-420B-BCEF-D013D73A8784}" type="pres">
      <dgm:prSet presAssocID="{9FFE8220-5055-4AF7-BEB5-3BBAA53519F5}" presName="sibTrans" presStyleCnt="0"/>
      <dgm:spPr/>
    </dgm:pt>
    <dgm:pt modelId="{3ADFE93C-F2EE-4215-964B-C7FEA7A81A56}" type="pres">
      <dgm:prSet presAssocID="{D2182494-B87A-4D9C-8B72-9149FC4A2234}" presName="node" presStyleLbl="node1" presStyleIdx="11" presStyleCnt="15">
        <dgm:presLayoutVars>
          <dgm:bulletEnabled val="1"/>
        </dgm:presLayoutVars>
      </dgm:prSet>
      <dgm:spPr/>
    </dgm:pt>
    <dgm:pt modelId="{E47337FB-5A88-4FB4-A1D5-EDB921EEBE56}" type="pres">
      <dgm:prSet presAssocID="{7E044133-1C92-4D1A-8A68-23818AF8E95C}" presName="sibTrans" presStyleCnt="0"/>
      <dgm:spPr/>
    </dgm:pt>
    <dgm:pt modelId="{524F9364-EC79-4514-B812-C6AC4BF307ED}" type="pres">
      <dgm:prSet presAssocID="{1DC16BFA-0A58-4113-8FA9-F2311CE76769}" presName="node" presStyleLbl="node1" presStyleIdx="12" presStyleCnt="15">
        <dgm:presLayoutVars>
          <dgm:bulletEnabled val="1"/>
        </dgm:presLayoutVars>
      </dgm:prSet>
      <dgm:spPr/>
    </dgm:pt>
    <dgm:pt modelId="{F0BBA8D3-0BB4-49BB-A948-B3917A9929F5}" type="pres">
      <dgm:prSet presAssocID="{7CF766B1-B0A5-4117-8445-F425828FEC2A}" presName="sibTrans" presStyleCnt="0"/>
      <dgm:spPr/>
    </dgm:pt>
    <dgm:pt modelId="{996DC5E1-738F-472E-B27D-B4CBF2B17779}" type="pres">
      <dgm:prSet presAssocID="{83189773-C1A1-487A-956B-1F1280E8DECD}" presName="node" presStyleLbl="node1" presStyleIdx="13" presStyleCnt="15">
        <dgm:presLayoutVars>
          <dgm:bulletEnabled val="1"/>
        </dgm:presLayoutVars>
      </dgm:prSet>
      <dgm:spPr/>
    </dgm:pt>
    <dgm:pt modelId="{9AB54CAC-E1E3-425A-8382-7295025E1D2D}" type="pres">
      <dgm:prSet presAssocID="{36F3D2AD-D84F-4D13-BFF8-FB12B4CBF252}" presName="sibTrans" presStyleCnt="0"/>
      <dgm:spPr/>
    </dgm:pt>
    <dgm:pt modelId="{3F585BC2-7C33-4ED8-8CEF-922907E10DEE}" type="pres">
      <dgm:prSet presAssocID="{A3EB6D18-87A8-494C-87F2-2CBBEBB8EAF6}" presName="node" presStyleLbl="node1" presStyleIdx="14" presStyleCnt="15">
        <dgm:presLayoutVars>
          <dgm:bulletEnabled val="1"/>
        </dgm:presLayoutVars>
      </dgm:prSet>
      <dgm:spPr/>
    </dgm:pt>
  </dgm:ptLst>
  <dgm:cxnLst>
    <dgm:cxn modelId="{8FEB4D07-D390-457C-BD19-93A2F62A9715}" srcId="{81413BBE-D00F-4C31-BF36-47B6DC19C966}" destId="{A3EB6D18-87A8-494C-87F2-2CBBEBB8EAF6}" srcOrd="14" destOrd="0" parTransId="{35ADAE64-D0AE-43A0-B1DE-FBD0359C6D47}" sibTransId="{D1E22A29-3639-43AC-B5AE-DE634526BC1C}"/>
    <dgm:cxn modelId="{459AD80A-5B53-4A9C-B4A0-1A5569734CD7}" srcId="{81413BBE-D00F-4C31-BF36-47B6DC19C966}" destId="{1DC16BFA-0A58-4113-8FA9-F2311CE76769}" srcOrd="12" destOrd="0" parTransId="{80BE8EC0-26A2-4403-8DB1-8B76577237EC}" sibTransId="{7CF766B1-B0A5-4117-8445-F425828FEC2A}"/>
    <dgm:cxn modelId="{6A5A900D-0800-4D28-9D62-D46E240D8731}" srcId="{81413BBE-D00F-4C31-BF36-47B6DC19C966}" destId="{B587D4B6-6EBA-4520-82F3-59421BDFD41C}" srcOrd="9" destOrd="0" parTransId="{DBEB9CE9-E92F-43F4-85EF-2CF9BF8A54F5}" sibTransId="{52856690-FE69-4B32-B9ED-F8F764E1D4E1}"/>
    <dgm:cxn modelId="{688E9E0E-3D13-4C4B-B4D6-1349C327306E}" type="presOf" srcId="{EB97EF67-2766-45A4-B9EA-DEA9700A3AF1}" destId="{E2F638B3-2D0F-4A43-88B4-0BDFF1F3BDFF}" srcOrd="0" destOrd="0" presId="urn:microsoft.com/office/officeart/2005/8/layout/default"/>
    <dgm:cxn modelId="{1654A713-5320-4945-9A2E-4DD2DA56823A}" type="presOf" srcId="{0C223579-755B-4410-84E7-8B889CC9B535}" destId="{619B6853-AEEB-4010-8F66-6F4D00FB7677}" srcOrd="0" destOrd="0" presId="urn:microsoft.com/office/officeart/2005/8/layout/default"/>
    <dgm:cxn modelId="{22ABBD33-210E-4B78-9958-356826485433}" type="presOf" srcId="{83189773-C1A1-487A-956B-1F1280E8DECD}" destId="{996DC5E1-738F-472E-B27D-B4CBF2B17779}" srcOrd="0" destOrd="0" presId="urn:microsoft.com/office/officeart/2005/8/layout/default"/>
    <dgm:cxn modelId="{023A2036-6D0C-424E-BD3F-DD97EE9F9728}" srcId="{81413BBE-D00F-4C31-BF36-47B6DC19C966}" destId="{97A9B947-C345-4E26-99DA-B2879C873019}" srcOrd="3" destOrd="0" parTransId="{5B255D79-D5F5-4CC7-93EE-E6B2BF486B03}" sibTransId="{4DA35462-7BB3-4894-A2E0-360777FCA929}"/>
    <dgm:cxn modelId="{0AD37E38-17B9-453F-B924-B1D9E405FCAB}" type="presOf" srcId="{07F5DBAA-CAF7-43C9-AE46-F7CCCA24F7E1}" destId="{2213F45C-2611-4789-AF5D-53641EC6F7F1}" srcOrd="0" destOrd="0" presId="urn:microsoft.com/office/officeart/2005/8/layout/default"/>
    <dgm:cxn modelId="{64E0513B-A9EB-4F12-82BE-329F4EC5A5F4}" srcId="{81413BBE-D00F-4C31-BF36-47B6DC19C966}" destId="{401700EF-1BCB-4D32-BE0D-B7DCE349FDC8}" srcOrd="4" destOrd="0" parTransId="{71A21C0C-3BC0-4E35-8243-9579A971AFC3}" sibTransId="{01EF0931-2B92-49FD-933A-AA8834853EC4}"/>
    <dgm:cxn modelId="{B34C733B-EBB7-4796-82EA-F8683CA3E3D2}" srcId="{81413BBE-D00F-4C31-BF36-47B6DC19C966}" destId="{DCC64AA2-29B9-4076-8207-F1ADDFD82636}" srcOrd="0" destOrd="0" parTransId="{EDB4BC90-1D91-40FC-AA2D-DDDD56351E4F}" sibTransId="{39E98E39-0828-4959-A232-4D314BD3C11E}"/>
    <dgm:cxn modelId="{9DB7165D-F550-435C-AD47-763B6BBDF233}" type="presOf" srcId="{401700EF-1BCB-4D32-BE0D-B7DCE349FDC8}" destId="{FEA5DB63-8702-4E71-B21D-E493594FEFA8}" srcOrd="0" destOrd="0" presId="urn:microsoft.com/office/officeart/2005/8/layout/default"/>
    <dgm:cxn modelId="{532F2063-A11C-4376-99E2-FED011BC083D}" srcId="{81413BBE-D00F-4C31-BF36-47B6DC19C966}" destId="{384CA0A9-3013-4523-8864-B8AD9E96E347}" srcOrd="5" destOrd="0" parTransId="{59E17010-115A-4C70-AC93-C82B7F5AB1B6}" sibTransId="{5DDC0D0C-03A6-403C-A864-CC1F87E6FF99}"/>
    <dgm:cxn modelId="{B54A8F6E-06BE-444A-9478-2687F340BD96}" type="presOf" srcId="{1DC16BFA-0A58-4113-8FA9-F2311CE76769}" destId="{524F9364-EC79-4514-B812-C6AC4BF307ED}" srcOrd="0" destOrd="0" presId="urn:microsoft.com/office/officeart/2005/8/layout/default"/>
    <dgm:cxn modelId="{7CA8E76E-6EEE-4271-8721-0898187CDA07}" type="presOf" srcId="{81413BBE-D00F-4C31-BF36-47B6DC19C966}" destId="{BB85204D-0EC0-4935-BE8E-BFD3D91CA779}" srcOrd="0" destOrd="0" presId="urn:microsoft.com/office/officeart/2005/8/layout/default"/>
    <dgm:cxn modelId="{D8EECF7D-ED43-4B21-BC2C-3F8223B2FB4E}" type="presOf" srcId="{384CA0A9-3013-4523-8864-B8AD9E96E347}" destId="{8CCF8470-CBC8-46AB-A7CB-487C07EA5A93}" srcOrd="0" destOrd="0" presId="urn:microsoft.com/office/officeart/2005/8/layout/default"/>
    <dgm:cxn modelId="{7AA82484-80D8-405C-93F8-BF4A0D157CBA}" srcId="{81413BBE-D00F-4C31-BF36-47B6DC19C966}" destId="{353DA608-CD7C-4490-B84E-75B474CEB039}" srcOrd="6" destOrd="0" parTransId="{88477B61-98C8-442D-A010-7C9388E3A1A7}" sibTransId="{F983FD7E-8AB8-4CC4-9F73-F29696E90628}"/>
    <dgm:cxn modelId="{F2292A84-0AD3-4CD5-B1EF-A725D74E0487}" type="presOf" srcId="{353DA608-CD7C-4490-B84E-75B474CEB039}" destId="{25543517-86C1-493C-B648-90E16F527A51}" srcOrd="0" destOrd="0" presId="urn:microsoft.com/office/officeart/2005/8/layout/default"/>
    <dgm:cxn modelId="{A6E2B485-7BE0-41A5-80FD-BD057EF623D5}" srcId="{81413BBE-D00F-4C31-BF36-47B6DC19C966}" destId="{EB97EF67-2766-45A4-B9EA-DEA9700A3AF1}" srcOrd="8" destOrd="0" parTransId="{10072425-94A4-4F51-9412-412ED8FE43EE}" sibTransId="{C4A7F546-D55F-4894-8CA7-CC5110FE6901}"/>
    <dgm:cxn modelId="{A985548B-CABD-46EA-A5A5-8BBF754A3B82}" type="presOf" srcId="{3995D9ED-BE79-45B0-A6C8-0E6BEDA25A07}" destId="{0E27234B-1B91-4D5F-A41D-A92B613594C9}" srcOrd="0" destOrd="0" presId="urn:microsoft.com/office/officeart/2005/8/layout/default"/>
    <dgm:cxn modelId="{8C548A92-CFED-450A-8D80-E02AD7B70E69}" type="presOf" srcId="{DCC64AA2-29B9-4076-8207-F1ADDFD82636}" destId="{0578D14E-41AD-411A-9A2C-9578BDF1A032}" srcOrd="0" destOrd="0" presId="urn:microsoft.com/office/officeart/2005/8/layout/default"/>
    <dgm:cxn modelId="{280BDF92-A25C-41E1-8EF9-72027ECEB175}" type="presOf" srcId="{D2182494-B87A-4D9C-8B72-9149FC4A2234}" destId="{3ADFE93C-F2EE-4215-964B-C7FEA7A81A56}" srcOrd="0" destOrd="0" presId="urn:microsoft.com/office/officeart/2005/8/layout/default"/>
    <dgm:cxn modelId="{ED487B93-F8AD-463E-B77E-B248A777CFE3}" type="presOf" srcId="{CD665184-051F-4AF2-BA44-EAC46CB75118}" destId="{71F4D5C1-C426-4786-B263-415C287F3BFB}" srcOrd="0" destOrd="0" presId="urn:microsoft.com/office/officeart/2005/8/layout/default"/>
    <dgm:cxn modelId="{871E43A0-618B-4FCE-A2B6-5721D9FA2B0A}" srcId="{81413BBE-D00F-4C31-BF36-47B6DC19C966}" destId="{07F5DBAA-CAF7-43C9-AE46-F7CCCA24F7E1}" srcOrd="10" destOrd="0" parTransId="{307FCB2C-F024-4F7C-B6FD-A7B6D7907D8C}" sibTransId="{9FFE8220-5055-4AF7-BEB5-3BBAA53519F5}"/>
    <dgm:cxn modelId="{3390F9A8-2348-49C7-9A59-E74E95AE7D69}" srcId="{81413BBE-D00F-4C31-BF36-47B6DC19C966}" destId="{D2182494-B87A-4D9C-8B72-9149FC4A2234}" srcOrd="11" destOrd="0" parTransId="{C0A6CB7D-3EE0-436B-8F6A-811274A2AE75}" sibTransId="{7E044133-1C92-4D1A-8A68-23818AF8E95C}"/>
    <dgm:cxn modelId="{17B264B4-01D8-437B-BB1B-9FB7589AD4A3}" srcId="{81413BBE-D00F-4C31-BF36-47B6DC19C966}" destId="{0C223579-755B-4410-84E7-8B889CC9B535}" srcOrd="2" destOrd="0" parTransId="{8AFFA317-24C1-46F5-954B-622445C1D7C2}" sibTransId="{0E98F767-DB40-4310-89BA-FDD0D1342B74}"/>
    <dgm:cxn modelId="{B8CD39B9-D1F5-4A49-A0DB-4C5B83A1661D}" srcId="{81413BBE-D00F-4C31-BF36-47B6DC19C966}" destId="{3995D9ED-BE79-45B0-A6C8-0E6BEDA25A07}" srcOrd="1" destOrd="0" parTransId="{96ACDDE3-0B1D-4715-BF0A-4F0056799C89}" sibTransId="{EC92922C-B31A-4F47-9D20-6FAD59E41312}"/>
    <dgm:cxn modelId="{9060D0BF-55BC-4B8F-86DF-26DBADE51563}" srcId="{81413BBE-D00F-4C31-BF36-47B6DC19C966}" destId="{83189773-C1A1-487A-956B-1F1280E8DECD}" srcOrd="13" destOrd="0" parTransId="{03812B86-6820-4BBE-996E-E8AE54119EAD}" sibTransId="{36F3D2AD-D84F-4D13-BFF8-FB12B4CBF252}"/>
    <dgm:cxn modelId="{E66BADC1-4160-4411-BCF4-529920FF1AE1}" type="presOf" srcId="{A3EB6D18-87A8-494C-87F2-2CBBEBB8EAF6}" destId="{3F585BC2-7C33-4ED8-8CEF-922907E10DEE}" srcOrd="0" destOrd="0" presId="urn:microsoft.com/office/officeart/2005/8/layout/default"/>
    <dgm:cxn modelId="{43BDE1D5-4CA8-4022-9AC7-FC31444E9B9D}" type="presOf" srcId="{B587D4B6-6EBA-4520-82F3-59421BDFD41C}" destId="{D7F17DC7-805E-45CA-B08A-295068E2050C}" srcOrd="0" destOrd="0" presId="urn:microsoft.com/office/officeart/2005/8/layout/default"/>
    <dgm:cxn modelId="{5C9B23E9-2E4E-4086-AFF9-8F4CA727A45A}" type="presOf" srcId="{97A9B947-C345-4E26-99DA-B2879C873019}" destId="{944F90E4-34A7-43BD-9C1D-FBA5BE521D09}" srcOrd="0" destOrd="0" presId="urn:microsoft.com/office/officeart/2005/8/layout/default"/>
    <dgm:cxn modelId="{FF60DAF5-BC38-4BC9-ACDA-029F7B442B25}" srcId="{81413BBE-D00F-4C31-BF36-47B6DC19C966}" destId="{CD665184-051F-4AF2-BA44-EAC46CB75118}" srcOrd="7" destOrd="0" parTransId="{0A7A469A-1862-459C-A892-81FF4CC1978C}" sibTransId="{0F516807-FC0D-446F-B9CB-10A571D021AE}"/>
    <dgm:cxn modelId="{45943BD3-749E-4597-9EE1-695F26494FC9}" type="presParOf" srcId="{BB85204D-0EC0-4935-BE8E-BFD3D91CA779}" destId="{0578D14E-41AD-411A-9A2C-9578BDF1A032}" srcOrd="0" destOrd="0" presId="urn:microsoft.com/office/officeart/2005/8/layout/default"/>
    <dgm:cxn modelId="{20571FF3-CA15-4D9E-89F4-0AEF812C5FE1}" type="presParOf" srcId="{BB85204D-0EC0-4935-BE8E-BFD3D91CA779}" destId="{A151FE84-DDEA-4C3F-A086-F315591F5724}" srcOrd="1" destOrd="0" presId="urn:microsoft.com/office/officeart/2005/8/layout/default"/>
    <dgm:cxn modelId="{08364F3F-1765-4EFB-B020-62E7F5C075D2}" type="presParOf" srcId="{BB85204D-0EC0-4935-BE8E-BFD3D91CA779}" destId="{0E27234B-1B91-4D5F-A41D-A92B613594C9}" srcOrd="2" destOrd="0" presId="urn:microsoft.com/office/officeart/2005/8/layout/default"/>
    <dgm:cxn modelId="{F150EBEA-C737-44E6-B209-63E4E931DC56}" type="presParOf" srcId="{BB85204D-0EC0-4935-BE8E-BFD3D91CA779}" destId="{A7271689-1D53-40FA-8307-49CFAF7278E1}" srcOrd="3" destOrd="0" presId="urn:microsoft.com/office/officeart/2005/8/layout/default"/>
    <dgm:cxn modelId="{1FEF3EED-6DE5-4B6F-850F-C1EFCCB74B28}" type="presParOf" srcId="{BB85204D-0EC0-4935-BE8E-BFD3D91CA779}" destId="{619B6853-AEEB-4010-8F66-6F4D00FB7677}" srcOrd="4" destOrd="0" presId="urn:microsoft.com/office/officeart/2005/8/layout/default"/>
    <dgm:cxn modelId="{4AF58916-21A3-410B-9345-E1355D19FB60}" type="presParOf" srcId="{BB85204D-0EC0-4935-BE8E-BFD3D91CA779}" destId="{4643E15D-9C63-4B31-94B6-192192AD81D1}" srcOrd="5" destOrd="0" presId="urn:microsoft.com/office/officeart/2005/8/layout/default"/>
    <dgm:cxn modelId="{D8C54AC8-723C-4EA4-8989-5B20EF4FF355}" type="presParOf" srcId="{BB85204D-0EC0-4935-BE8E-BFD3D91CA779}" destId="{944F90E4-34A7-43BD-9C1D-FBA5BE521D09}" srcOrd="6" destOrd="0" presId="urn:microsoft.com/office/officeart/2005/8/layout/default"/>
    <dgm:cxn modelId="{BA07A2B2-9142-4764-AF30-21B13CF5B928}" type="presParOf" srcId="{BB85204D-0EC0-4935-BE8E-BFD3D91CA779}" destId="{2BF8AE70-16CD-4A77-9326-2473297857E9}" srcOrd="7" destOrd="0" presId="urn:microsoft.com/office/officeart/2005/8/layout/default"/>
    <dgm:cxn modelId="{4C21368F-AE32-4519-B417-F4FB78298E47}" type="presParOf" srcId="{BB85204D-0EC0-4935-BE8E-BFD3D91CA779}" destId="{FEA5DB63-8702-4E71-B21D-E493594FEFA8}" srcOrd="8" destOrd="0" presId="urn:microsoft.com/office/officeart/2005/8/layout/default"/>
    <dgm:cxn modelId="{1CF6D294-B870-4293-B23D-33D940C17259}" type="presParOf" srcId="{BB85204D-0EC0-4935-BE8E-BFD3D91CA779}" destId="{46AB308A-9245-4F5A-8881-39659ADD77B0}" srcOrd="9" destOrd="0" presId="urn:microsoft.com/office/officeart/2005/8/layout/default"/>
    <dgm:cxn modelId="{80D55505-A06F-4401-9766-7A02FCB93F78}" type="presParOf" srcId="{BB85204D-0EC0-4935-BE8E-BFD3D91CA779}" destId="{8CCF8470-CBC8-46AB-A7CB-487C07EA5A93}" srcOrd="10" destOrd="0" presId="urn:microsoft.com/office/officeart/2005/8/layout/default"/>
    <dgm:cxn modelId="{0D4E3488-C7A3-41A9-9E7B-3AFC33469664}" type="presParOf" srcId="{BB85204D-0EC0-4935-BE8E-BFD3D91CA779}" destId="{ED6A6326-C524-4931-BE57-E66C2286654A}" srcOrd="11" destOrd="0" presId="urn:microsoft.com/office/officeart/2005/8/layout/default"/>
    <dgm:cxn modelId="{64D55F54-A62D-491F-B070-EB113CE652CA}" type="presParOf" srcId="{BB85204D-0EC0-4935-BE8E-BFD3D91CA779}" destId="{25543517-86C1-493C-B648-90E16F527A51}" srcOrd="12" destOrd="0" presId="urn:microsoft.com/office/officeart/2005/8/layout/default"/>
    <dgm:cxn modelId="{D43D0171-F4B9-4D5F-B990-78CD6B062AFC}" type="presParOf" srcId="{BB85204D-0EC0-4935-BE8E-BFD3D91CA779}" destId="{ADBDD710-740A-46E8-9627-241E9F2F5221}" srcOrd="13" destOrd="0" presId="urn:microsoft.com/office/officeart/2005/8/layout/default"/>
    <dgm:cxn modelId="{3F1BAB47-1090-45AC-88A7-CF58C96944B7}" type="presParOf" srcId="{BB85204D-0EC0-4935-BE8E-BFD3D91CA779}" destId="{71F4D5C1-C426-4786-B263-415C287F3BFB}" srcOrd="14" destOrd="0" presId="urn:microsoft.com/office/officeart/2005/8/layout/default"/>
    <dgm:cxn modelId="{C03A85C1-8609-4AF4-AE39-DD23C511A5BB}" type="presParOf" srcId="{BB85204D-0EC0-4935-BE8E-BFD3D91CA779}" destId="{771CC0F3-97BD-4DBF-8CE9-A3256F3D130A}" srcOrd="15" destOrd="0" presId="urn:microsoft.com/office/officeart/2005/8/layout/default"/>
    <dgm:cxn modelId="{86DB0A5E-E475-4893-8EF9-DCCFA5D2CE51}" type="presParOf" srcId="{BB85204D-0EC0-4935-BE8E-BFD3D91CA779}" destId="{E2F638B3-2D0F-4A43-88B4-0BDFF1F3BDFF}" srcOrd="16" destOrd="0" presId="urn:microsoft.com/office/officeart/2005/8/layout/default"/>
    <dgm:cxn modelId="{05759C5F-926A-452B-8197-E550549AC75C}" type="presParOf" srcId="{BB85204D-0EC0-4935-BE8E-BFD3D91CA779}" destId="{D8DEC532-9005-4FE5-BEF9-4B79A7631800}" srcOrd="17" destOrd="0" presId="urn:microsoft.com/office/officeart/2005/8/layout/default"/>
    <dgm:cxn modelId="{985F6A55-DBBF-45DD-B187-D68066ABF101}" type="presParOf" srcId="{BB85204D-0EC0-4935-BE8E-BFD3D91CA779}" destId="{D7F17DC7-805E-45CA-B08A-295068E2050C}" srcOrd="18" destOrd="0" presId="urn:microsoft.com/office/officeart/2005/8/layout/default"/>
    <dgm:cxn modelId="{52FA38EF-DBCD-43CA-97C7-28BF14E4EA5D}" type="presParOf" srcId="{BB85204D-0EC0-4935-BE8E-BFD3D91CA779}" destId="{A0FDD63B-BEBA-45BC-BF85-7454CAC05C03}" srcOrd="19" destOrd="0" presId="urn:microsoft.com/office/officeart/2005/8/layout/default"/>
    <dgm:cxn modelId="{F67C05DD-E60A-47AB-A8AE-09C68C99403D}" type="presParOf" srcId="{BB85204D-0EC0-4935-BE8E-BFD3D91CA779}" destId="{2213F45C-2611-4789-AF5D-53641EC6F7F1}" srcOrd="20" destOrd="0" presId="urn:microsoft.com/office/officeart/2005/8/layout/default"/>
    <dgm:cxn modelId="{E7706BC2-B980-4CBE-9AA3-CCA9C5BCDFEF}" type="presParOf" srcId="{BB85204D-0EC0-4935-BE8E-BFD3D91CA779}" destId="{329F2127-7D39-420B-BCEF-D013D73A8784}" srcOrd="21" destOrd="0" presId="urn:microsoft.com/office/officeart/2005/8/layout/default"/>
    <dgm:cxn modelId="{D6EAA235-D244-48C4-8AD4-9D0D82B0FA96}" type="presParOf" srcId="{BB85204D-0EC0-4935-BE8E-BFD3D91CA779}" destId="{3ADFE93C-F2EE-4215-964B-C7FEA7A81A56}" srcOrd="22" destOrd="0" presId="urn:microsoft.com/office/officeart/2005/8/layout/default"/>
    <dgm:cxn modelId="{D244691B-E85B-46B2-91B4-2559F9DF3809}" type="presParOf" srcId="{BB85204D-0EC0-4935-BE8E-BFD3D91CA779}" destId="{E47337FB-5A88-4FB4-A1D5-EDB921EEBE56}" srcOrd="23" destOrd="0" presId="urn:microsoft.com/office/officeart/2005/8/layout/default"/>
    <dgm:cxn modelId="{7A4BF663-AA90-40D5-81E9-D06955657ABF}" type="presParOf" srcId="{BB85204D-0EC0-4935-BE8E-BFD3D91CA779}" destId="{524F9364-EC79-4514-B812-C6AC4BF307ED}" srcOrd="24" destOrd="0" presId="urn:microsoft.com/office/officeart/2005/8/layout/default"/>
    <dgm:cxn modelId="{2B6CE2D1-6920-4144-8859-72D36C88B317}" type="presParOf" srcId="{BB85204D-0EC0-4935-BE8E-BFD3D91CA779}" destId="{F0BBA8D3-0BB4-49BB-A948-B3917A9929F5}" srcOrd="25" destOrd="0" presId="urn:microsoft.com/office/officeart/2005/8/layout/default"/>
    <dgm:cxn modelId="{2710F772-95D3-4A6C-AA6B-AD29B3D44A1A}" type="presParOf" srcId="{BB85204D-0EC0-4935-BE8E-BFD3D91CA779}" destId="{996DC5E1-738F-472E-B27D-B4CBF2B17779}" srcOrd="26" destOrd="0" presId="urn:microsoft.com/office/officeart/2005/8/layout/default"/>
    <dgm:cxn modelId="{FC68FBE8-CB59-4F08-8036-158347EBD374}" type="presParOf" srcId="{BB85204D-0EC0-4935-BE8E-BFD3D91CA779}" destId="{9AB54CAC-E1E3-425A-8382-7295025E1D2D}" srcOrd="27" destOrd="0" presId="urn:microsoft.com/office/officeart/2005/8/layout/default"/>
    <dgm:cxn modelId="{B69945D8-61B0-42C6-9F60-C13A6218B11C}" type="presParOf" srcId="{BB85204D-0EC0-4935-BE8E-BFD3D91CA779}" destId="{3F585BC2-7C33-4ED8-8CEF-922907E10DEE}" srcOrd="2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FAB880-4E82-420F-A1DE-BD63DB0DC96D}">
      <dsp:nvSpPr>
        <dsp:cNvPr id="0" name=""/>
        <dsp:cNvSpPr/>
      </dsp:nvSpPr>
      <dsp:spPr>
        <a:xfrm>
          <a:off x="3600751" y="2772308"/>
          <a:ext cx="719376" cy="15466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59688" y="0"/>
              </a:lnTo>
              <a:lnTo>
                <a:pt x="359688" y="1546660"/>
              </a:lnTo>
              <a:lnTo>
                <a:pt x="719376" y="154666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8A1AC4-2314-4644-B117-FE53F06BD60E}">
      <dsp:nvSpPr>
        <dsp:cNvPr id="0" name=""/>
        <dsp:cNvSpPr/>
      </dsp:nvSpPr>
      <dsp:spPr>
        <a:xfrm>
          <a:off x="3600751" y="2726588"/>
          <a:ext cx="71937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19376" y="457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3C0E18-7DBA-4D5F-8DE4-176FE0B7E4D4}">
      <dsp:nvSpPr>
        <dsp:cNvPr id="0" name=""/>
        <dsp:cNvSpPr/>
      </dsp:nvSpPr>
      <dsp:spPr>
        <a:xfrm>
          <a:off x="3600751" y="1225647"/>
          <a:ext cx="719376" cy="1546660"/>
        </a:xfrm>
        <a:custGeom>
          <a:avLst/>
          <a:gdLst/>
          <a:ahLst/>
          <a:cxnLst/>
          <a:rect l="0" t="0" r="0" b="0"/>
          <a:pathLst>
            <a:path>
              <a:moveTo>
                <a:pt x="0" y="1546660"/>
              </a:moveTo>
              <a:lnTo>
                <a:pt x="359688" y="1546660"/>
              </a:lnTo>
              <a:lnTo>
                <a:pt x="359688" y="0"/>
              </a:lnTo>
              <a:lnTo>
                <a:pt x="719376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B5776A-6C12-4FFE-974F-C9E404A3D719}">
      <dsp:nvSpPr>
        <dsp:cNvPr id="0" name=""/>
        <dsp:cNvSpPr/>
      </dsp:nvSpPr>
      <dsp:spPr>
        <a:xfrm>
          <a:off x="3867" y="2223783"/>
          <a:ext cx="3596883" cy="10970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2700" kern="1200" dirty="0"/>
            <a:t>SNGR se compone</a:t>
          </a:r>
        </a:p>
      </dsp:txBody>
      <dsp:txXfrm>
        <a:off x="3867" y="2223783"/>
        <a:ext cx="3596883" cy="1097049"/>
      </dsp:txXfrm>
    </dsp:sp>
    <dsp:sp modelId="{4092E400-C555-4720-89A8-F6152202C72D}">
      <dsp:nvSpPr>
        <dsp:cNvPr id="0" name=""/>
        <dsp:cNvSpPr/>
      </dsp:nvSpPr>
      <dsp:spPr>
        <a:xfrm>
          <a:off x="4320128" y="677123"/>
          <a:ext cx="3596883" cy="10970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2700" kern="1200" dirty="0"/>
            <a:t>Subsistemas de Reducción del Riesgo </a:t>
          </a:r>
        </a:p>
      </dsp:txBody>
      <dsp:txXfrm>
        <a:off x="4320128" y="677123"/>
        <a:ext cx="3596883" cy="1097049"/>
      </dsp:txXfrm>
    </dsp:sp>
    <dsp:sp modelId="{ADDB10A7-082B-49C2-933E-1452C072C070}">
      <dsp:nvSpPr>
        <dsp:cNvPr id="0" name=""/>
        <dsp:cNvSpPr/>
      </dsp:nvSpPr>
      <dsp:spPr>
        <a:xfrm>
          <a:off x="4320128" y="2223783"/>
          <a:ext cx="3596883" cy="10970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2700" kern="1200" dirty="0"/>
            <a:t>Subsistemas de Preparativos y Respuesta </a:t>
          </a:r>
        </a:p>
      </dsp:txBody>
      <dsp:txXfrm>
        <a:off x="4320128" y="2223783"/>
        <a:ext cx="3596883" cy="1097049"/>
      </dsp:txXfrm>
    </dsp:sp>
    <dsp:sp modelId="{5B708A01-9957-4EB2-B74D-8A710725D38F}">
      <dsp:nvSpPr>
        <dsp:cNvPr id="0" name=""/>
        <dsp:cNvSpPr/>
      </dsp:nvSpPr>
      <dsp:spPr>
        <a:xfrm>
          <a:off x="4320128" y="3770443"/>
          <a:ext cx="3596883" cy="10970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2700" kern="1200" dirty="0"/>
            <a:t>Subsistemas de Recuperación</a:t>
          </a:r>
        </a:p>
      </dsp:txBody>
      <dsp:txXfrm>
        <a:off x="4320128" y="3770443"/>
        <a:ext cx="3596883" cy="109704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78D14E-41AD-411A-9A2C-9578BDF1A032}">
      <dsp:nvSpPr>
        <dsp:cNvPr id="0" name=""/>
        <dsp:cNvSpPr/>
      </dsp:nvSpPr>
      <dsp:spPr>
        <a:xfrm>
          <a:off x="3815" y="547362"/>
          <a:ext cx="2065708" cy="12394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chemeClr val="accent1"/>
            </a:buClr>
            <a:buSzPct val="70000"/>
            <a:buFont typeface="Calibri" panose="020F0502020204030204" pitchFamily="34" charset="0"/>
            <a:buNone/>
          </a:pPr>
          <a:r>
            <a:rPr lang="es-MX" sz="1800" kern="1200" dirty="0"/>
            <a:t>CATHR: </a:t>
          </a:r>
          <a:r>
            <a:rPr lang="es-MX" sz="1800" kern="1200" dirty="0" err="1"/>
            <a:t>Hidrometeorología</a:t>
          </a:r>
          <a:r>
            <a:rPr lang="es-MX" sz="1800" kern="1200" dirty="0"/>
            <a:t> y Ríos.</a:t>
          </a:r>
          <a:endParaRPr lang="es-CR" sz="1800" kern="1200" dirty="0"/>
        </a:p>
      </dsp:txBody>
      <dsp:txXfrm>
        <a:off x="3815" y="547362"/>
        <a:ext cx="2065708" cy="1239425"/>
      </dsp:txXfrm>
    </dsp:sp>
    <dsp:sp modelId="{0E27234B-1B91-4D5F-A41D-A92B613594C9}">
      <dsp:nvSpPr>
        <dsp:cNvPr id="0" name=""/>
        <dsp:cNvSpPr/>
      </dsp:nvSpPr>
      <dsp:spPr>
        <a:xfrm>
          <a:off x="2276094" y="547362"/>
          <a:ext cx="2065708" cy="12394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/>
            <a:t>CATVS: Vulcanología y Sismología.</a:t>
          </a:r>
        </a:p>
      </dsp:txBody>
      <dsp:txXfrm>
        <a:off x="2276094" y="547362"/>
        <a:ext cx="2065708" cy="1239425"/>
      </dsp:txXfrm>
    </dsp:sp>
    <dsp:sp modelId="{619B6853-AEEB-4010-8F66-6F4D00FB7677}">
      <dsp:nvSpPr>
        <dsp:cNvPr id="0" name=""/>
        <dsp:cNvSpPr/>
      </dsp:nvSpPr>
      <dsp:spPr>
        <a:xfrm>
          <a:off x="4548374" y="547362"/>
          <a:ext cx="2065708" cy="12394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/>
            <a:t>CATG: Geotecnia.</a:t>
          </a:r>
        </a:p>
      </dsp:txBody>
      <dsp:txXfrm>
        <a:off x="4548374" y="547362"/>
        <a:ext cx="2065708" cy="1239425"/>
      </dsp:txXfrm>
    </dsp:sp>
    <dsp:sp modelId="{944F90E4-34A7-43BD-9C1D-FBA5BE521D09}">
      <dsp:nvSpPr>
        <dsp:cNvPr id="0" name=""/>
        <dsp:cNvSpPr/>
      </dsp:nvSpPr>
      <dsp:spPr>
        <a:xfrm>
          <a:off x="6820653" y="547362"/>
          <a:ext cx="2065708" cy="12394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/>
            <a:t>CATIR: Ingeniería y Riesgos.</a:t>
          </a:r>
        </a:p>
      </dsp:txBody>
      <dsp:txXfrm>
        <a:off x="6820653" y="547362"/>
        <a:ext cx="2065708" cy="1239425"/>
      </dsp:txXfrm>
    </dsp:sp>
    <dsp:sp modelId="{FEA5DB63-8702-4E71-B21D-E493594FEFA8}">
      <dsp:nvSpPr>
        <dsp:cNvPr id="0" name=""/>
        <dsp:cNvSpPr/>
      </dsp:nvSpPr>
      <dsp:spPr>
        <a:xfrm>
          <a:off x="9092933" y="547362"/>
          <a:ext cx="2065708" cy="12394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/>
            <a:t>SIPAE (Sector de información pública para la prevención de Riesgos y Atención de Emergencias).</a:t>
          </a:r>
        </a:p>
      </dsp:txBody>
      <dsp:txXfrm>
        <a:off x="9092933" y="547362"/>
        <a:ext cx="2065708" cy="1239425"/>
      </dsp:txXfrm>
    </dsp:sp>
    <dsp:sp modelId="{8CCF8470-CBC8-46AB-A7CB-487C07EA5A93}">
      <dsp:nvSpPr>
        <dsp:cNvPr id="0" name=""/>
        <dsp:cNvSpPr/>
      </dsp:nvSpPr>
      <dsp:spPr>
        <a:xfrm>
          <a:off x="3815" y="1993358"/>
          <a:ext cx="2065708" cy="12394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/>
            <a:t>CATEA: Emergencias aéreas.</a:t>
          </a:r>
        </a:p>
      </dsp:txBody>
      <dsp:txXfrm>
        <a:off x="3815" y="1993358"/>
        <a:ext cx="2065708" cy="1239425"/>
      </dsp:txXfrm>
    </dsp:sp>
    <dsp:sp modelId="{25543517-86C1-493C-B648-90E16F527A51}">
      <dsp:nvSpPr>
        <dsp:cNvPr id="0" name=""/>
        <dsp:cNvSpPr/>
      </dsp:nvSpPr>
      <dsp:spPr>
        <a:xfrm>
          <a:off x="2276094" y="1993358"/>
          <a:ext cx="2065708" cy="12394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/>
            <a:t>CATAPS: Apoyo Psico- Social en Desastres.</a:t>
          </a:r>
          <a:endParaRPr lang="es-MX" sz="1800" kern="1200" dirty="0"/>
        </a:p>
      </dsp:txBody>
      <dsp:txXfrm>
        <a:off x="2276094" y="1993358"/>
        <a:ext cx="2065708" cy="1239425"/>
      </dsp:txXfrm>
    </dsp:sp>
    <dsp:sp modelId="{71F4D5C1-C426-4786-B263-415C287F3BFB}">
      <dsp:nvSpPr>
        <dsp:cNvPr id="0" name=""/>
        <dsp:cNvSpPr/>
      </dsp:nvSpPr>
      <dsp:spPr>
        <a:xfrm>
          <a:off x="4548374" y="1993358"/>
          <a:ext cx="2065708" cy="12394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/>
            <a:t>USAR: Búsqueda y Rescate en Estructuras Colapsadas.</a:t>
          </a:r>
          <a:endParaRPr lang="es-MX" sz="1800" kern="1200" dirty="0"/>
        </a:p>
      </dsp:txBody>
      <dsp:txXfrm>
        <a:off x="4548374" y="1993358"/>
        <a:ext cx="2065708" cy="1239425"/>
      </dsp:txXfrm>
    </dsp:sp>
    <dsp:sp modelId="{E2F638B3-2D0F-4A43-88B4-0BDFF1F3BDFF}">
      <dsp:nvSpPr>
        <dsp:cNvPr id="0" name=""/>
        <dsp:cNvSpPr/>
      </dsp:nvSpPr>
      <dsp:spPr>
        <a:xfrm>
          <a:off x="6820653" y="1993358"/>
          <a:ext cx="2065708" cy="12394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/>
            <a:t>CATET: Emergencias Tecnológicas.</a:t>
          </a:r>
          <a:endParaRPr lang="es-MX" sz="1800" kern="1200" dirty="0"/>
        </a:p>
      </dsp:txBody>
      <dsp:txXfrm>
        <a:off x="6820653" y="1993358"/>
        <a:ext cx="2065708" cy="1239425"/>
      </dsp:txXfrm>
    </dsp:sp>
    <dsp:sp modelId="{D7F17DC7-805E-45CA-B08A-295068E2050C}">
      <dsp:nvSpPr>
        <dsp:cNvPr id="0" name=""/>
        <dsp:cNvSpPr/>
      </dsp:nvSpPr>
      <dsp:spPr>
        <a:xfrm>
          <a:off x="9092933" y="1993358"/>
          <a:ext cx="2065708" cy="12394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/>
            <a:t>CATPAD: Protección de </a:t>
          </a:r>
          <a:r>
            <a:rPr lang="es-CR" sz="1800" kern="1200"/>
            <a:t>de Animales para la Gestión del Riesgo</a:t>
          </a:r>
          <a:endParaRPr lang="es-MX" sz="1800" kern="1200" dirty="0"/>
        </a:p>
      </dsp:txBody>
      <dsp:txXfrm>
        <a:off x="9092933" y="1993358"/>
        <a:ext cx="2065708" cy="1239425"/>
      </dsp:txXfrm>
    </dsp:sp>
    <dsp:sp modelId="{2213F45C-2611-4789-AF5D-53641EC6F7F1}">
      <dsp:nvSpPr>
        <dsp:cNvPr id="0" name=""/>
        <dsp:cNvSpPr/>
      </dsp:nvSpPr>
      <dsp:spPr>
        <a:xfrm>
          <a:off x="3815" y="3439354"/>
          <a:ext cx="2065708" cy="12394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/>
            <a:t>CATAI: Asistencia Internacional.</a:t>
          </a:r>
          <a:endParaRPr lang="es-MX" sz="1800" kern="1200" dirty="0"/>
        </a:p>
      </dsp:txBody>
      <dsp:txXfrm>
        <a:off x="3815" y="3439354"/>
        <a:ext cx="2065708" cy="1239425"/>
      </dsp:txXfrm>
    </dsp:sp>
    <dsp:sp modelId="{3ADFE93C-F2EE-4215-964B-C7FEA7A81A56}">
      <dsp:nvSpPr>
        <dsp:cNvPr id="0" name=""/>
        <dsp:cNvSpPr/>
      </dsp:nvSpPr>
      <dsp:spPr>
        <a:xfrm>
          <a:off x="2276094" y="3439354"/>
          <a:ext cx="2065708" cy="12394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 err="1"/>
            <a:t>Conifor</a:t>
          </a:r>
          <a:r>
            <a:rPr lang="es-MX" sz="1800" kern="1200" dirty="0"/>
            <a:t>: Comisión Nacional sobre Incendios Forestales.</a:t>
          </a:r>
        </a:p>
      </dsp:txBody>
      <dsp:txXfrm>
        <a:off x="2276094" y="3439354"/>
        <a:ext cx="2065708" cy="1239425"/>
      </dsp:txXfrm>
    </dsp:sp>
    <dsp:sp modelId="{524F9364-EC79-4514-B812-C6AC4BF307ED}">
      <dsp:nvSpPr>
        <dsp:cNvPr id="0" name=""/>
        <dsp:cNvSpPr/>
      </dsp:nvSpPr>
      <dsp:spPr>
        <a:xfrm>
          <a:off x="4548374" y="3439354"/>
          <a:ext cx="2065708" cy="12394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/>
            <a:t>SCI:  Sistema de Comando de Incidentes</a:t>
          </a:r>
          <a:endParaRPr lang="es-MX" sz="1800" kern="1200" dirty="0"/>
        </a:p>
      </dsp:txBody>
      <dsp:txXfrm>
        <a:off x="4548374" y="3439354"/>
        <a:ext cx="2065708" cy="1239425"/>
      </dsp:txXfrm>
    </dsp:sp>
    <dsp:sp modelId="{996DC5E1-738F-472E-B27D-B4CBF2B17779}">
      <dsp:nvSpPr>
        <dsp:cNvPr id="0" name=""/>
        <dsp:cNvSpPr/>
      </dsp:nvSpPr>
      <dsp:spPr>
        <a:xfrm>
          <a:off x="6820653" y="3439354"/>
          <a:ext cx="2065708" cy="12394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/>
            <a:t>SICODE: Sistema de coordinación para Desastres de las ONGs.</a:t>
          </a:r>
          <a:endParaRPr lang="es-MX" sz="1800" kern="1200" dirty="0"/>
        </a:p>
      </dsp:txBody>
      <dsp:txXfrm>
        <a:off x="6820653" y="3439354"/>
        <a:ext cx="2065708" cy="1239425"/>
      </dsp:txXfrm>
    </dsp:sp>
    <dsp:sp modelId="{3F585BC2-7C33-4ED8-8CEF-922907E10DEE}">
      <dsp:nvSpPr>
        <dsp:cNvPr id="0" name=""/>
        <dsp:cNvSpPr/>
      </dsp:nvSpPr>
      <dsp:spPr>
        <a:xfrm>
          <a:off x="9092933" y="3439354"/>
          <a:ext cx="2065708" cy="12394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/>
            <a:t>CATEM: Emergencias Marinas.</a:t>
          </a:r>
          <a:endParaRPr lang="es-MX" sz="1800" kern="1200" dirty="0"/>
        </a:p>
      </dsp:txBody>
      <dsp:txXfrm>
        <a:off x="9092933" y="3439354"/>
        <a:ext cx="2065708" cy="12394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B3ECA3-7459-4648-9122-1FB41D3756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0627531-FA58-4587-9337-F849FC1FA8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27B8C40-55DA-4BA1-ABE2-0936ED44E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C609E-740A-4A52-84A3-8E64FD346D96}" type="datetimeFigureOut">
              <a:rPr lang="es-CR" smtClean="0"/>
              <a:t>14/03/2022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EA37DC8-1A25-47E0-A964-BFE479BAC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D6B4DA5-40BA-4367-B945-43FE7A726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8FF09-F62F-43BF-931F-34C3145A44B6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168726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A4F118-FE6B-48E1-B327-89AA9A6613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845A708-9BD4-415C-8848-13F05777EE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A64E219-C8DA-4A2F-B922-A39E192AC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C609E-740A-4A52-84A3-8E64FD346D96}" type="datetimeFigureOut">
              <a:rPr lang="es-CR" smtClean="0"/>
              <a:t>14/03/2022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DB9AD13-E53A-47D2-8706-7B2962AAD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D22449C-E214-40B0-AED4-D4936A422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8FF09-F62F-43BF-931F-34C3145A44B6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882114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2CFD186-2AD5-4343-8C4D-0585CEA993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EECA739-1D0B-472A-AA16-96BAC24E63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8BB9B4E-036F-443F-AEB8-1DE42582C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C609E-740A-4A52-84A3-8E64FD346D96}" type="datetimeFigureOut">
              <a:rPr lang="es-CR" smtClean="0"/>
              <a:t>14/03/2022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58D16B2-3A21-480F-BA8E-9387D1FCA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CCFE690-D0ED-43E4-84A7-A255748F5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8FF09-F62F-43BF-931F-34C3145A44B6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6715151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EAC56F-A366-4E16-A9F8-787736DD26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A59AB5A-BD30-41CA-A16A-2922F5D2EB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2A67D1C-E7C8-4EF7-A892-F64C6EE62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C609E-740A-4A52-84A3-8E64FD346D96}" type="datetimeFigureOut">
              <a:rPr lang="es-CR" smtClean="0"/>
              <a:t>14/03/2022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2554EA5-82D0-4A1B-9481-5665C7BE5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853705B-0AED-4265-94DB-CFABDE141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8FF09-F62F-43BF-931F-34C3145A44B6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3585690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E12F8C-93C5-45C6-B706-A09D38C45A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7CA8F10-6F05-41FA-9C50-7833E44C87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46A157F-3C99-4346-8A09-252958341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C609E-740A-4A52-84A3-8E64FD346D96}" type="datetimeFigureOut">
              <a:rPr lang="es-CR" smtClean="0"/>
              <a:t>14/03/2022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D4746B5-F668-428B-A2CB-B4D4E6A14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8290CD4-EAB4-47A4-92BE-7806226EE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8FF09-F62F-43BF-931F-34C3145A44B6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2759057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6A8194-C5BD-44F0-BE51-259F1FAAE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DB2FC78-7803-4211-8E05-525FFB0F66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9F97112-CB8F-45E1-B446-DB0396FCA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C609E-740A-4A52-84A3-8E64FD346D96}" type="datetimeFigureOut">
              <a:rPr lang="es-CR" smtClean="0"/>
              <a:t>14/03/2022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92CA1DB-C99E-48C9-90CE-F211CBB34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33BD51A-42FE-4710-A7C9-3C1EE199F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8FF09-F62F-43BF-931F-34C3145A44B6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7164883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071DA6-0D5E-40EA-9143-DB180B6712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554A5B4-79A2-4476-AC0C-72B95F2567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BF76661-3C77-4402-996F-E91D9530BF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6757E09-2353-4F22-A625-89440C2CB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C609E-740A-4A52-84A3-8E64FD346D96}" type="datetimeFigureOut">
              <a:rPr lang="es-CR" smtClean="0"/>
              <a:t>14/03/2022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23F2464-5CF0-432B-A97A-143588775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4773FC1-A7E9-4AC9-B541-3BDDBBE4D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8FF09-F62F-43BF-931F-34C3145A44B6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1258574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92D105-F469-4ADC-928B-4D7848ED4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6B571AA-BAC0-4484-8F54-5BB189166C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DA9CC4A-0C20-4764-9F23-FBC8CC1F29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D7C91D6-BD96-41D1-B16B-3B045E67D3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F6527AA-BA58-475A-9EEB-8C2FD809DB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F19343B-623B-42EA-8FD5-565A5F745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C609E-740A-4A52-84A3-8E64FD346D96}" type="datetimeFigureOut">
              <a:rPr lang="es-CR" smtClean="0"/>
              <a:t>14/03/2022</a:t>
            </a:fld>
            <a:endParaRPr lang="es-C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E13FCC5-1EB0-4988-BA55-8668711F5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0ED0E40-936A-4E4B-B103-6329AB57D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8FF09-F62F-43BF-931F-34C3145A44B6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9256050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5174CA-39C2-4B04-A8F6-66E6218BC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3FE7CF9-A6EC-4AF8-94C1-9E471E490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C609E-740A-4A52-84A3-8E64FD346D96}" type="datetimeFigureOut">
              <a:rPr lang="es-CR" smtClean="0"/>
              <a:t>14/03/2022</a:t>
            </a:fld>
            <a:endParaRPr lang="es-C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FD2EE8E-00C8-4B7E-ABA6-A388B5CA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A92F083-62DA-4B53-89B3-51B8503C0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8FF09-F62F-43BF-931F-34C3145A44B6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4977749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42C39C7-3268-4D67-A83D-A18E8F669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C609E-740A-4A52-84A3-8E64FD346D96}" type="datetimeFigureOut">
              <a:rPr lang="es-CR" smtClean="0"/>
              <a:t>14/03/2022</a:t>
            </a:fld>
            <a:endParaRPr lang="es-C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9A3B583-9B82-4C1D-AF05-33DAE1F6F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AF5AB70-C78F-49DE-B741-4886B9A23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8FF09-F62F-43BF-931F-34C3145A44B6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511573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682D8C-2DDD-45F5-BA31-00FC8FA0A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8266A4C-656F-405A-9BB3-2595AF7D00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D138612-EA1C-4B66-8007-B2730D0696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14B1134-0809-4B29-96B6-1270644CB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C609E-740A-4A52-84A3-8E64FD346D96}" type="datetimeFigureOut">
              <a:rPr lang="es-CR" smtClean="0"/>
              <a:t>14/03/2022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AD1D497-A783-4BEC-905C-7ACCC318A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6963C3B-BFD2-42AD-892E-E490D3507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8FF09-F62F-43BF-931F-34C3145A44B6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603991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012DBC-2CBE-4D9B-8749-F89E17A20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0F21291-7488-46D6-B438-F03262E844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AB74E08-497A-441F-9DBB-BB5CE63B6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C609E-740A-4A52-84A3-8E64FD346D96}" type="datetimeFigureOut">
              <a:rPr lang="es-CR" smtClean="0"/>
              <a:t>14/03/2022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050D892-6084-40BD-89CF-82CF97B94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12C0509-A6C9-4515-AED3-80B269417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8FF09-F62F-43BF-931F-34C3145A44B6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6000939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4B955B-2881-40B5-BCA9-14A7044648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E0A2BA3-4448-4316-9CB6-81A23F81DC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EDEA509-5C81-47FA-B61F-6DDB706AB5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C36DB97-203E-4BAF-B436-0BB43E701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C609E-740A-4A52-84A3-8E64FD346D96}" type="datetimeFigureOut">
              <a:rPr lang="es-CR" smtClean="0"/>
              <a:t>14/03/2022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63ACCAC-7E4A-4BB3-BAF1-C6EF077E9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CD0EF61-BC0B-4605-B327-81BBA3D96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8FF09-F62F-43BF-931F-34C3145A44B6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6164925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2A0FEA-1464-4440-9897-0EB7FA185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8F22CF9-1584-4D98-BA55-032B50D0F9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3D36E06-EB4D-4712-908F-2324B6C2C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C609E-740A-4A52-84A3-8E64FD346D96}" type="datetimeFigureOut">
              <a:rPr lang="es-CR" smtClean="0"/>
              <a:t>14/03/2022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5BBE0D-3283-4CBC-AF92-5B39FCB02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EE54502-8161-4564-9E3C-C5CD3EDF3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8FF09-F62F-43BF-931F-34C3145A44B6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5579608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C18197E-F189-4E8F-BA95-F0F2398E77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B3368BE-428A-4747-B2E7-B5693C8747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39270D9-B26C-4FBF-B8C0-A8977697A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C609E-740A-4A52-84A3-8E64FD346D96}" type="datetimeFigureOut">
              <a:rPr lang="es-CR" smtClean="0"/>
              <a:t>14/03/2022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BC3D734-9544-431B-8139-76CD98AE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F76D688-9E55-4F07-ADDD-30BC83468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8FF09-F62F-43BF-931F-34C3145A44B6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346230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02E677-1953-4CFE-8663-0467921B3E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C0C6AC4-ED50-4010-AE16-38E592DE04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FB8D2C0-87AB-4F90-9438-A80829992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C609E-740A-4A52-84A3-8E64FD346D96}" type="datetimeFigureOut">
              <a:rPr lang="es-CR" smtClean="0"/>
              <a:t>14/03/2022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4A65C35-019D-441B-AE25-F6C039BF2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B26809D-5FBB-4E68-AAEB-159F1B4E0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8FF09-F62F-43BF-931F-34C3145A44B6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912119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42D62C-2399-4247-B492-4573BB6FF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5BFF191-D0F6-4444-94B6-C562C35C6B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0B5B72E-BB22-462B-84D4-33D6F1F4EB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63B7085-0F05-41B3-9EF3-7E6966DA8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C609E-740A-4A52-84A3-8E64FD346D96}" type="datetimeFigureOut">
              <a:rPr lang="es-CR" smtClean="0"/>
              <a:t>14/03/2022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4737777-EE3E-4F1B-B088-141ED0F9A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7F5B74C-BADC-4671-905D-CFF5E4020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8FF09-F62F-43BF-931F-34C3145A44B6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189154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97EC10-C3B2-4098-B878-08A4A5068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39EF6C1-E2CF-4BF7-879C-EE4F490696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A37372F-3CA4-4DD3-8910-214E78E271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0054D9D-08A5-4F4F-8269-FCAD6FD8B0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400E2E1-81B6-4949-A4DC-9E331B5A03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0152E1F-1A09-484E-A6DF-8A1133AF7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C609E-740A-4A52-84A3-8E64FD346D96}" type="datetimeFigureOut">
              <a:rPr lang="es-CR" smtClean="0"/>
              <a:t>14/03/2022</a:t>
            </a:fld>
            <a:endParaRPr lang="es-C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8EDBDFD-0E5F-4316-B394-C9C58C255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37CC385-13D9-4322-B37F-724C4BCBE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8FF09-F62F-43BF-931F-34C3145A44B6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341683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796E20-4948-419A-9556-57F97055C5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DC7CDB9-4581-4ADE-8105-9A2E376D6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C609E-740A-4A52-84A3-8E64FD346D96}" type="datetimeFigureOut">
              <a:rPr lang="es-CR" smtClean="0"/>
              <a:t>14/03/2022</a:t>
            </a:fld>
            <a:endParaRPr lang="es-C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29874F9-B53A-43CA-9ADA-4A5A76D3E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E881F76-F17A-46DC-82EA-9A71467CD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8FF09-F62F-43BF-931F-34C3145A44B6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580385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E638039-69F2-4790-9C8B-4181D5DCF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C609E-740A-4A52-84A3-8E64FD346D96}" type="datetimeFigureOut">
              <a:rPr lang="es-CR" smtClean="0"/>
              <a:t>14/03/2022</a:t>
            </a:fld>
            <a:endParaRPr lang="es-C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CD0EFCA-A8FF-4E37-BF89-E7FBFFAE5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B320637-CC91-41EC-98B3-3FB513B54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8FF09-F62F-43BF-931F-34C3145A44B6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991735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0827D4-880E-438F-891C-9743A8B0C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C4F5FE3-0FAD-4061-9FBB-6DDE773C44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4714748-E112-4843-A9E9-91AF87B1AD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59AEAA7-1BE7-4584-B0A3-EC061AFFA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C609E-740A-4A52-84A3-8E64FD346D96}" type="datetimeFigureOut">
              <a:rPr lang="es-CR" smtClean="0"/>
              <a:t>14/03/2022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228E246-34D8-40B6-B7E2-2BEBDB97B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0F634D7-7938-4017-B4AE-E7EDACDEF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8FF09-F62F-43BF-931F-34C3145A44B6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960217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45543C-C495-4E6A-874E-D0263E9B4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587972A-F74C-4FB8-A0A5-A9169051BB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E00ECA4-3DE9-4055-A32A-7075DCC15B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7698B9E-64AB-4B04-9207-890FDEF93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C609E-740A-4A52-84A3-8E64FD346D96}" type="datetimeFigureOut">
              <a:rPr lang="es-CR" smtClean="0"/>
              <a:t>14/03/2022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AC9B5D8-AFC4-41E8-AFCD-E238343BD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A160160-146F-4B6C-B0BE-0235A9AF8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8FF09-F62F-43BF-931F-34C3145A44B6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797960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E65C393-DCF0-4F8B-A56C-9B4DCEEE3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5C4D439-9E68-42A9-8C98-52EDEB5605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3F9EA46-AC6D-4B4D-87AD-2E9FBEFA8C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BC609E-740A-4A52-84A3-8E64FD346D96}" type="datetimeFigureOut">
              <a:rPr lang="es-CR" smtClean="0"/>
              <a:t>14/03/2022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4EFC3CE-C6F7-47AD-B4B3-8FFACE36C6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E97F71A-2B9F-4CB6-BD51-448F770612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88FF09-F62F-43BF-931F-34C3145A44B6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886262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BFB7A5AF-0976-4B1A-A0C9-B676D66FDE27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36" y="0"/>
            <a:ext cx="12143664" cy="6885406"/>
          </a:xfrm>
          <a:prstGeom prst="rect">
            <a:avLst/>
          </a:prstGeom>
        </p:spPr>
      </p:pic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0A6258A-FB90-4254-9EE2-E0C0D4999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0617193-829C-465B-8DCB-0918D3B2B5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EC81B5-1507-4833-B979-3B8A2D9930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BC609E-740A-4A52-84A3-8E64FD346D96}" type="datetimeFigureOut">
              <a:rPr lang="es-CR" smtClean="0"/>
              <a:t>14/03/2022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027C9DC-D90E-4BD2-967D-1B9D1BC881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7DC0879-5DD2-495C-A889-CB43943B9B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88FF09-F62F-43BF-931F-34C3145A44B6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989559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6ACA7561-CFEB-4300-9ECC-5E901E6F71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49429" y="2074095"/>
            <a:ext cx="5013789" cy="151601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800" b="1" kern="1200" dirty="0">
                <a:latin typeface="+mj-lt"/>
                <a:ea typeface="+mj-ea"/>
                <a:cs typeface="+mj-cs"/>
              </a:rPr>
              <a:t>Sistema Nacional de Gestión del Riesgo</a:t>
            </a:r>
          </a:p>
        </p:txBody>
      </p:sp>
    </p:spTree>
    <p:extLst>
      <p:ext uri="{BB962C8B-B14F-4D97-AF65-F5344CB8AC3E}">
        <p14:creationId xmlns:p14="http://schemas.microsoft.com/office/powerpoint/2010/main" val="31513264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pPr lvl="1" rtl="0">
              <a:spcBef>
                <a:spcPct val="0"/>
              </a:spcBef>
              <a:defRPr/>
            </a:pPr>
            <a:r>
              <a:rPr lang="es-CR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ARTÍCULO 8.-Inclusión de los criterios del Plan nacional  de gestión del riesgo</a:t>
            </a:r>
            <a:br>
              <a:rPr lang="es-CR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MX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R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CR" b="1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/>
          </a:bodyPr>
          <a:lstStyle/>
          <a:p>
            <a:pPr marL="0" indent="0" hangingPunct="0">
              <a:buNone/>
            </a:pPr>
            <a:r>
              <a:rPr lang="es-CR" sz="2400" dirty="0">
                <a:latin typeface="Arial" panose="020B0604020202020204" pitchFamily="34" charset="0"/>
                <a:cs typeface="Arial" panose="020B0604020202020204" pitchFamily="34" charset="0"/>
              </a:rPr>
              <a:t>Los órganos y entes del Estado,  responsables de las tareas de planificación, a la hora de elaborar los respectivos planes  tomarán en cuenta las orientaciones señaladas en el Plan nacional de gestión del riesgo.   Al  formular y elaborar planes, programas y proyectos de desarrollo urbano, estos órganos y entes deberán considerar el componente de prevención y mitigación del riesgo.</a:t>
            </a:r>
          </a:p>
        </p:txBody>
      </p:sp>
    </p:spTree>
    <p:extLst>
      <p:ext uri="{BB962C8B-B14F-4D97-AF65-F5344CB8AC3E}">
        <p14:creationId xmlns:p14="http://schemas.microsoft.com/office/powerpoint/2010/main" val="2480211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pPr lvl="1" rtl="0">
              <a:spcBef>
                <a:spcPct val="0"/>
              </a:spcBef>
              <a:defRPr/>
            </a:pPr>
            <a:r>
              <a:rPr lang="es-ES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ARTÍCULO 25.-Responsabilidad estatal</a:t>
            </a:r>
            <a:br>
              <a:rPr lang="es-MX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R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CR" b="1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9" name="Arc 18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70153" y="1526033"/>
            <a:ext cx="6156829" cy="3935281"/>
          </a:xfrm>
        </p:spPr>
        <p:txBody>
          <a:bodyPr>
            <a:normAutofit/>
          </a:bodyPr>
          <a:lstStyle/>
          <a:p>
            <a:pPr marL="0" indent="0" hangingPunct="0">
              <a:buNone/>
            </a:pP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Es responsabilidad del Estado costarricense prevenir los desastres;  por ello, </a:t>
            </a: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todas las instituciones 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estarán obligadas a considerar en sus programas los conceptos de riesgo y desastre e incluir las </a:t>
            </a: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medidas de gestión ordinaria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que les sean propias y oportunas para evitar su manifestación, promoviendo una cultura que tienda a reducirlos.</a:t>
            </a:r>
            <a:endParaRPr lang="es-CR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7825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s-CR" sz="3100" b="1">
                <a:latin typeface="Arial" panose="020B0604020202020204" pitchFamily="34" charset="0"/>
                <a:cs typeface="Arial" panose="020B0604020202020204" pitchFamily="34" charset="0"/>
              </a:rPr>
              <a:t>Artículo 45: Aprovisionamiento presupuestal para la GR y preparativos para situaciones de emergencias</a:t>
            </a:r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s-CR">
                <a:latin typeface="Arial" panose="020B0604020202020204" pitchFamily="34" charset="0"/>
                <a:cs typeface="Arial" panose="020B0604020202020204" pitchFamily="34" charset="0"/>
              </a:rPr>
              <a:t>Todas las instituciones y empresas públicas del Estado y los gobiernos locales, incluirán en sus presupuestos una </a:t>
            </a:r>
            <a:r>
              <a:rPr lang="es-CR" b="1">
                <a:latin typeface="Arial" panose="020B0604020202020204" pitchFamily="34" charset="0"/>
                <a:cs typeface="Arial" panose="020B0604020202020204" pitchFamily="34" charset="0"/>
              </a:rPr>
              <a:t>partida presupuestaria </a:t>
            </a:r>
            <a:r>
              <a:rPr lang="es-CR">
                <a:latin typeface="Arial" panose="020B0604020202020204" pitchFamily="34" charset="0"/>
                <a:cs typeface="Arial" panose="020B0604020202020204" pitchFamily="34" charset="0"/>
              </a:rPr>
              <a:t>destinada a desarrollar </a:t>
            </a:r>
            <a:r>
              <a:rPr lang="es-CR" b="1">
                <a:latin typeface="Arial" panose="020B0604020202020204" pitchFamily="34" charset="0"/>
                <a:cs typeface="Arial" panose="020B0604020202020204" pitchFamily="34" charset="0"/>
              </a:rPr>
              <a:t>acciones de prevención y preparativos</a:t>
            </a:r>
            <a:r>
              <a:rPr lang="es-CR">
                <a:latin typeface="Arial" panose="020B0604020202020204" pitchFamily="34" charset="0"/>
                <a:cs typeface="Arial" panose="020B0604020202020204" pitchFamily="34" charset="0"/>
              </a:rPr>
              <a:t> para situaciones de emergencias en áreas de su competencia. Esta partida será utilizada por la propia institución, con el asesoramiento de la Comisión; para ello se considerará el Plan Nacional de Gestión del Riesgo. La Contraloría General de la República deberá fiscalizar la inclusión de esa partida.</a:t>
            </a:r>
          </a:p>
        </p:txBody>
      </p:sp>
    </p:spTree>
    <p:extLst>
      <p:ext uri="{BB962C8B-B14F-4D97-AF65-F5344CB8AC3E}">
        <p14:creationId xmlns:p14="http://schemas.microsoft.com/office/powerpoint/2010/main" val="26683175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1249" y="548640"/>
            <a:ext cx="2862534" cy="5431536"/>
          </a:xfrm>
        </p:spPr>
        <p:txBody>
          <a:bodyPr>
            <a:normAutofit/>
          </a:bodyPr>
          <a:lstStyle/>
          <a:p>
            <a:pPr marL="365760" indent="-256032">
              <a:buClr>
                <a:schemeClr val="accent3"/>
              </a:buClr>
              <a:defRPr/>
            </a:pPr>
            <a:r>
              <a:rPr lang="es-ES" sz="2400" dirty="0"/>
              <a:t>	</a:t>
            </a:r>
            <a:r>
              <a:rPr lang="es-CR" sz="2400" b="1" dirty="0"/>
              <a:t>Aprovisionamiento presupuestal</a:t>
            </a:r>
            <a:endParaRPr lang="es-ES" sz="24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777674" y="552091"/>
            <a:ext cx="7573080" cy="5431536"/>
          </a:xfrm>
        </p:spPr>
        <p:txBody>
          <a:bodyPr anchor="ctr"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es-CR" sz="190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ES" sz="1900" b="1">
                <a:latin typeface="Arial" panose="020B0604020202020204" pitchFamily="34" charset="0"/>
                <a:cs typeface="Arial" panose="020B0604020202020204" pitchFamily="34" charset="0"/>
              </a:rPr>
              <a:t>ARTÍCULO 27.- </a:t>
            </a:r>
          </a:p>
          <a:p>
            <a:pPr>
              <a:buFont typeface="Wingdings" pitchFamily="2" charset="2"/>
              <a:buNone/>
            </a:pPr>
            <a:r>
              <a:rPr lang="es-ES" sz="1900" b="1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CR" sz="1900">
                <a:latin typeface="Arial" panose="020B0604020202020204" pitchFamily="34" charset="0"/>
                <a:cs typeface="Arial" panose="020B0604020202020204" pitchFamily="34" charset="0"/>
              </a:rPr>
              <a:t>En los presupuestos de </a:t>
            </a:r>
            <a:r>
              <a:rPr lang="es-CR" sz="1900" b="1">
                <a:latin typeface="Arial" panose="020B0604020202020204" pitchFamily="34" charset="0"/>
                <a:cs typeface="Arial" panose="020B0604020202020204" pitchFamily="34" charset="0"/>
              </a:rPr>
              <a:t>cada institución pública</a:t>
            </a:r>
            <a:r>
              <a:rPr lang="es-CR" sz="1900">
                <a:latin typeface="Arial" panose="020B0604020202020204" pitchFamily="34" charset="0"/>
                <a:cs typeface="Arial" panose="020B0604020202020204" pitchFamily="34" charset="0"/>
              </a:rPr>
              <a:t>, deberá incluirse la asignación de recursos para el control del riesgo de los desastres, considerando la prevención como un concepto afín con las prácticas de desarrollo que se promueven y realizan.</a:t>
            </a:r>
            <a:r>
              <a:rPr lang="es-CR" sz="1900" i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buFont typeface="Wingdings" pitchFamily="2" charset="2"/>
              <a:buNone/>
            </a:pPr>
            <a:r>
              <a:rPr lang="es-AR" sz="1900" b="1">
                <a:latin typeface="Arial" panose="020B0604020202020204" pitchFamily="34" charset="0"/>
                <a:cs typeface="Arial" panose="020B0604020202020204" pitchFamily="34" charset="0"/>
              </a:rPr>
              <a:t>	ARTÍCULO 45.-</a:t>
            </a:r>
          </a:p>
          <a:p>
            <a:pPr marL="365760" indent="-256032">
              <a:buClr>
                <a:schemeClr val="accent3"/>
              </a:buClr>
              <a:buNone/>
              <a:defRPr/>
            </a:pPr>
            <a:r>
              <a:rPr lang="es-CR" sz="190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CR" sz="1900" b="1">
                <a:latin typeface="Arial" panose="020B0604020202020204" pitchFamily="34" charset="0"/>
                <a:cs typeface="Arial" panose="020B0604020202020204" pitchFamily="34" charset="0"/>
              </a:rPr>
              <a:t>Todas las instituciones y empresas públicas del Estado </a:t>
            </a:r>
            <a:r>
              <a:rPr lang="es-CR" sz="1900">
                <a:latin typeface="Arial" panose="020B0604020202020204" pitchFamily="34" charset="0"/>
                <a:cs typeface="Arial" panose="020B0604020202020204" pitchFamily="34" charset="0"/>
              </a:rPr>
              <a:t>y los gobiernos locales, incluirán en sus presupuestos</a:t>
            </a:r>
            <a:r>
              <a:rPr lang="es-CR" sz="1900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R" sz="1900">
                <a:latin typeface="Arial" panose="020B0604020202020204" pitchFamily="34" charset="0"/>
                <a:cs typeface="Arial" panose="020B0604020202020204" pitchFamily="34" charset="0"/>
              </a:rPr>
              <a:t>una partida presupuestaria destinada a </a:t>
            </a:r>
            <a:r>
              <a:rPr lang="es-CR" sz="1900" b="1">
                <a:latin typeface="Arial" panose="020B0604020202020204" pitchFamily="34" charset="0"/>
                <a:cs typeface="Arial" panose="020B0604020202020204" pitchFamily="34" charset="0"/>
              </a:rPr>
              <a:t>desarrollar acciones de prevención </a:t>
            </a:r>
            <a:r>
              <a:rPr lang="es-CR" sz="1900">
                <a:latin typeface="Arial" panose="020B0604020202020204" pitchFamily="34" charset="0"/>
                <a:cs typeface="Arial" panose="020B0604020202020204" pitchFamily="34" charset="0"/>
              </a:rPr>
              <a:t>y preparativos para situaciones de emergencia en áreas de su competencia.  Esta partida será utilizada por la propia Institución,  con el asesoramiento de la Comisión; para ello se considerará el PNGR.  La Contraloría General de la República deberá fiscalizar la inclusión de esa partida.</a:t>
            </a:r>
            <a:endParaRPr lang="es-CR" sz="19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93459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0A665A5-48CE-49B1-AAB2-5963B76E59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es-CR" sz="3400">
                <a:solidFill>
                  <a:srgbClr val="FFFFFF"/>
                </a:solidFill>
                <a:latin typeface="ArialMT"/>
              </a:rPr>
              <a:t>ARTÍCULO 46.- </a:t>
            </a:r>
            <a:r>
              <a:rPr lang="es-CR" sz="3400" b="1">
                <a:solidFill>
                  <a:srgbClr val="FFFFFF"/>
                </a:solidFill>
                <a:latin typeface="Arial-BoldMT"/>
              </a:rPr>
              <a:t>Transferencia de recursos institucionales</a:t>
            </a:r>
            <a:endParaRPr lang="es-CR" sz="340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4BEE2C-D8EE-4FEE-B62E-823D5B9ED5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/>
          </a:bodyPr>
          <a:lstStyle/>
          <a:p>
            <a:r>
              <a:rPr lang="es-ES" sz="2200" b="0" i="0" u="none" strike="noStrike" baseline="0">
                <a:latin typeface="ArialMT"/>
              </a:rPr>
              <a:t>Todas las instituciones de la Administración central, la Administración Pública Descentralizada y las empresas públicas, girarán a la Comisión un tres por ciento (3%) de las ganancias y del superávit presupuestario acumulado, libre y total, que cada una de ellas reporte, el cual será depositado en el Fondo Nacional de Emergencias, para el financiamiento del Sistema Nacional de </a:t>
            </a:r>
            <a:r>
              <a:rPr lang="es-CR" sz="2200" b="0" i="0" u="none" strike="noStrike" baseline="0">
                <a:latin typeface="ArialMT"/>
              </a:rPr>
              <a:t>Gestión del Riesgo.</a:t>
            </a:r>
          </a:p>
        </p:txBody>
      </p:sp>
    </p:spTree>
    <p:extLst>
      <p:ext uri="{BB962C8B-B14F-4D97-AF65-F5344CB8AC3E}">
        <p14:creationId xmlns:p14="http://schemas.microsoft.com/office/powerpoint/2010/main" val="8614854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5CE3AB5-C5AD-4C02-B979-315B45268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s-ES" b="1">
                <a:solidFill>
                  <a:srgbClr val="FFFFFF"/>
                </a:solidFill>
                <a:latin typeface="Arial-BoldMT"/>
              </a:rPr>
              <a:t>Artículo 46 bis- Aplicación en el régimen municipal</a:t>
            </a:r>
            <a:br>
              <a:rPr lang="es-ES" b="1">
                <a:solidFill>
                  <a:srgbClr val="FFFFFF"/>
                </a:solidFill>
                <a:latin typeface="Arial-BoldMT"/>
              </a:rPr>
            </a:br>
            <a:endParaRPr lang="es-CR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46F0F4E-3925-4FFE-BB27-7BA2750F6C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algn="just"/>
            <a:r>
              <a:rPr lang="es-ES" sz="1800" b="0" i="0" u="none" strike="noStrike" baseline="0" dirty="0">
                <a:latin typeface="ArialMT"/>
              </a:rPr>
              <a:t>Las municipalidades y los concejos municipales de distrito calcularán el tres por ciento (3%) del superávit presupuesta rio libre, dispuesto en el artículo anterior, a partir de la liquidación presupuestaria al 30 de junio del año en curso, habiendo concluido los compromisos </a:t>
            </a:r>
            <a:r>
              <a:rPr lang="es-CR" sz="1800" b="0" i="0" u="none" strike="noStrike" baseline="0" dirty="0">
                <a:latin typeface="ArialMT"/>
              </a:rPr>
              <a:t>efectivamente adquiridos del período anterior en </a:t>
            </a:r>
            <a:r>
              <a:rPr lang="es-ES" sz="1800" b="0" i="0" u="none" strike="noStrike" baseline="0" dirty="0">
                <a:latin typeface="ArialMT"/>
              </a:rPr>
              <a:t>concordancia con lo que permite el artículo 116 </a:t>
            </a:r>
            <a:r>
              <a:rPr lang="es-CR" sz="1800" b="0" i="0" u="none" strike="noStrike" baseline="0" dirty="0">
                <a:latin typeface="ArialMT"/>
              </a:rPr>
              <a:t>de la Ley 7794, Código Municipal, de 30 de abril de 1998.</a:t>
            </a:r>
          </a:p>
          <a:p>
            <a:pPr algn="just"/>
            <a:r>
              <a:rPr lang="es-ES" sz="1800" b="0" i="0" u="none" strike="noStrike" baseline="0" dirty="0">
                <a:latin typeface="ArialMT"/>
              </a:rPr>
              <a:t>Estos recursos serán ejecutados por cada ente municipal y se destinarán, exclusivamente, al fortalecimiento de la capacidad técnica y los procesos municipales en gestión del riesgo, a la prevención y la atención de emergencias, </a:t>
            </a:r>
            <a:r>
              <a:rPr lang="es-CR" sz="1800" b="0" i="0" u="none" strike="noStrike" baseline="0" dirty="0">
                <a:latin typeface="ArialMT"/>
              </a:rPr>
              <a:t>incluidas aquellas no amparadas a un decreto </a:t>
            </a:r>
            <a:r>
              <a:rPr lang="es-ES" sz="1800" b="0" i="0" u="none" strike="noStrike" baseline="0" dirty="0">
                <a:latin typeface="ArialMT"/>
              </a:rPr>
              <a:t>de emergencia</a:t>
            </a:r>
            <a:r>
              <a:rPr lang="es-CR" sz="1800" b="0" i="0" u="none" strike="noStrike" baseline="0" dirty="0">
                <a:latin typeface="ArialMT"/>
              </a:rPr>
              <a:t>.</a:t>
            </a:r>
          </a:p>
          <a:p>
            <a:pPr algn="just"/>
            <a:r>
              <a:rPr lang="es-ES" sz="1800" b="0" i="0" u="none" strike="noStrike" baseline="0" dirty="0">
                <a:latin typeface="ArialMT"/>
              </a:rPr>
              <a:t>En el mes de febrero, cada </a:t>
            </a:r>
            <a:r>
              <a:rPr lang="es-CR" sz="1800" b="0" i="0" u="none" strike="noStrike" baseline="0" dirty="0">
                <a:latin typeface="ArialMT"/>
              </a:rPr>
              <a:t>municipalidad y concejo municipal de distrito </a:t>
            </a:r>
            <a:r>
              <a:rPr lang="es-ES" sz="1800" b="0" i="0" u="none" strike="noStrike" baseline="0" dirty="0">
                <a:latin typeface="ArialMT"/>
              </a:rPr>
              <a:t>certificará a la Comisión la ejecución del monto.</a:t>
            </a:r>
          </a:p>
        </p:txBody>
      </p:sp>
    </p:spTree>
    <p:extLst>
      <p:ext uri="{BB962C8B-B14F-4D97-AF65-F5344CB8AC3E}">
        <p14:creationId xmlns:p14="http://schemas.microsoft.com/office/powerpoint/2010/main" val="7913852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6ACA7561-CFEB-4300-9ECC-5E901E6F71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49429" y="2074095"/>
            <a:ext cx="5013789" cy="151601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800" b="1" kern="1200" dirty="0">
                <a:latin typeface="+mj-lt"/>
                <a:ea typeface="+mj-ea"/>
                <a:cs typeface="+mj-cs"/>
              </a:rPr>
              <a:t>Sistema Nacional de Gestión del Riesgo</a:t>
            </a:r>
          </a:p>
        </p:txBody>
      </p:sp>
    </p:spTree>
    <p:extLst>
      <p:ext uri="{BB962C8B-B14F-4D97-AF65-F5344CB8AC3E}">
        <p14:creationId xmlns:p14="http://schemas.microsoft.com/office/powerpoint/2010/main" val="37507655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34B32527-4D22-4D6A-B5D7-D2AED4AAFBD9}"/>
              </a:ext>
            </a:extLst>
          </p:cNvPr>
          <p:cNvSpPr/>
          <p:nvPr/>
        </p:nvSpPr>
        <p:spPr>
          <a:xfrm>
            <a:off x="595618" y="620688"/>
            <a:ext cx="6508494" cy="1446550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pPr algn="ctr"/>
            <a:r>
              <a:rPr lang="es-CR" sz="4400" dirty="0">
                <a:solidFill>
                  <a:prstClr val="black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Artículo 6. Sistema Nacional de Gestión</a:t>
            </a:r>
            <a:r>
              <a:rPr lang="es-CR" sz="2800" dirty="0">
                <a:solidFill>
                  <a:prstClr val="black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. </a:t>
            </a:r>
            <a:endParaRPr lang="es-C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936E5A18-ED3D-4B73-B6A3-49FC47602F86}"/>
              </a:ext>
            </a:extLst>
          </p:cNvPr>
          <p:cNvSpPr txBox="1">
            <a:spLocks/>
          </p:cNvSpPr>
          <p:nvPr/>
        </p:nvSpPr>
        <p:spPr>
          <a:xfrm>
            <a:off x="595618" y="2492897"/>
            <a:ext cx="6508494" cy="4032447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CR" sz="2400" dirty="0" err="1">
                <a:latin typeface="Arial" panose="020B0604020202020204" pitchFamily="34" charset="0"/>
                <a:cs typeface="Arial" panose="020B0604020202020204" pitchFamily="34" charset="0"/>
              </a:rPr>
              <a:t>Constitúyese</a:t>
            </a:r>
            <a:r>
              <a:rPr lang="es-CR" sz="2400" dirty="0">
                <a:latin typeface="Arial" panose="020B0604020202020204" pitchFamily="34" charset="0"/>
                <a:cs typeface="Arial" panose="020B0604020202020204" pitchFamily="34" charset="0"/>
              </a:rPr>
              <a:t> el </a:t>
            </a:r>
            <a:r>
              <a:rPr lang="es-CR" sz="2400" b="1" dirty="0">
                <a:latin typeface="Arial" panose="020B0604020202020204" pitchFamily="34" charset="0"/>
                <a:cs typeface="Arial" panose="020B0604020202020204" pitchFamily="34" charset="0"/>
              </a:rPr>
              <a:t>Sistema Nacional de Gestión del Riesgo, entendido como la articulación integral, organizada, coordinada y armónica de los órganos, las estructuras, las relaciones funcionales, los métodos, los procedimientos y los recursos de todas las instituciones del Estado</a:t>
            </a:r>
            <a:r>
              <a:rPr lang="es-CR" sz="2400" dirty="0">
                <a:latin typeface="Arial" panose="020B0604020202020204" pitchFamily="34" charset="0"/>
                <a:cs typeface="Arial" panose="020B0604020202020204" pitchFamily="34" charset="0"/>
              </a:rPr>
              <a:t>, procurando la participación de todo el sector privado y la sociedad civil organizada.</a:t>
            </a:r>
          </a:p>
        </p:txBody>
      </p:sp>
      <p:grpSp>
        <p:nvGrpSpPr>
          <p:cNvPr id="5" name="Grupo 4">
            <a:extLst>
              <a:ext uri="{FF2B5EF4-FFF2-40B4-BE49-F238E27FC236}">
                <a16:creationId xmlns:a16="http://schemas.microsoft.com/office/drawing/2014/main" id="{BDC609B5-983F-4E81-B4DC-3E2C937D7615}"/>
              </a:ext>
            </a:extLst>
          </p:cNvPr>
          <p:cNvGrpSpPr/>
          <p:nvPr/>
        </p:nvGrpSpPr>
        <p:grpSpPr>
          <a:xfrm>
            <a:off x="7464152" y="1412776"/>
            <a:ext cx="4608512" cy="4032447"/>
            <a:chOff x="2591881" y="1586023"/>
            <a:chExt cx="3292874" cy="2762407"/>
          </a:xfrm>
        </p:grpSpPr>
        <p:sp>
          <p:nvSpPr>
            <p:cNvPr id="6" name="Hexágono 5">
              <a:extLst>
                <a:ext uri="{FF2B5EF4-FFF2-40B4-BE49-F238E27FC236}">
                  <a16:creationId xmlns:a16="http://schemas.microsoft.com/office/drawing/2014/main" id="{EBB59563-2968-49A6-9216-CDF3CB922DD1}"/>
                </a:ext>
              </a:extLst>
            </p:cNvPr>
            <p:cNvSpPr/>
            <p:nvPr/>
          </p:nvSpPr>
          <p:spPr>
            <a:xfrm>
              <a:off x="2591881" y="1586023"/>
              <a:ext cx="3292874" cy="2762407"/>
            </a:xfrm>
            <a:prstGeom prst="hexagon">
              <a:avLst>
                <a:gd name="adj" fmla="val 25000"/>
                <a:gd name="vf" fmla="val 11547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Hexágono 4">
              <a:extLst>
                <a:ext uri="{FF2B5EF4-FFF2-40B4-BE49-F238E27FC236}">
                  <a16:creationId xmlns:a16="http://schemas.microsoft.com/office/drawing/2014/main" id="{E93E7F7E-05DD-41A1-83B2-7C1058FE1AE2}"/>
                </a:ext>
              </a:extLst>
            </p:cNvPr>
            <p:cNvSpPr txBox="1"/>
            <p:nvPr/>
          </p:nvSpPr>
          <p:spPr>
            <a:xfrm>
              <a:off x="3096488" y="2009340"/>
              <a:ext cx="2283660" cy="191577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68580" rIns="0" bIns="68580" numCol="1" spcCol="1270" anchor="t" anchorCtr="0">
              <a:noAutofit/>
            </a:bodyPr>
            <a:lstStyle/>
            <a:p>
              <a:pPr marL="0" lvl="0" indent="0" algn="l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" sz="7200" kern="1200" dirty="0"/>
                <a:t>SNGR</a:t>
              </a:r>
              <a:endParaRPr lang="es-CR" sz="7200" kern="1200" dirty="0"/>
            </a:p>
            <a:p>
              <a:pPr marL="171450" lvl="1" indent="-171450" algn="l" defTabSz="711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s-ES" sz="2400" kern="1200" dirty="0"/>
                <a:t>Instituciones del Estado</a:t>
              </a:r>
              <a:endParaRPr lang="es-CR" sz="2400" kern="1200" dirty="0"/>
            </a:p>
            <a:p>
              <a:pPr marL="171450" lvl="1" indent="-171450" algn="l" defTabSz="711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s-ES" sz="2400" kern="1200" dirty="0"/>
                <a:t>Sector privado</a:t>
              </a:r>
              <a:endParaRPr lang="es-CR" sz="2400" kern="1200" dirty="0"/>
            </a:p>
            <a:p>
              <a:pPr marL="171450" lvl="1" indent="-171450" algn="l" defTabSz="711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s-ES" sz="2400" kern="1200" dirty="0"/>
                <a:t>Sociedad civil organizada</a:t>
              </a:r>
              <a:endParaRPr lang="es-CR" sz="24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979112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5920" y="2839877"/>
            <a:ext cx="3272406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s-CR" sz="4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Artículo 26: Coordinación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462943" y="2364565"/>
            <a:ext cx="6983137" cy="3088280"/>
          </a:xfrm>
        </p:spPr>
        <p:txBody>
          <a:bodyPr>
            <a:normAutofit/>
          </a:bodyPr>
          <a:lstStyle/>
          <a:p>
            <a:pPr algn="just"/>
            <a:r>
              <a:rPr lang="es-CR" sz="2400" dirty="0">
                <a:latin typeface="Arial" panose="020B0604020202020204" pitchFamily="34" charset="0"/>
                <a:cs typeface="Arial" panose="020B0604020202020204" pitchFamily="34" charset="0"/>
              </a:rPr>
              <a:t>Las instituciones públicas deberán coordinar con la Comisión sus programas y actividades de prevención, considerándolos como un proceso de política pública que deberá operar en forma permanente y sostenida, con el enfoque sistémico y del Plan Nacional de Gestión del Riesgo.</a:t>
            </a:r>
          </a:p>
          <a:p>
            <a:endParaRPr lang="es-C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3749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>
            <a:extLst>
              <a:ext uri="{FF2B5EF4-FFF2-40B4-BE49-F238E27FC236}">
                <a16:creationId xmlns:a16="http://schemas.microsoft.com/office/drawing/2014/main" id="{9AFD671D-431B-46C1-8487-C5CFCF7F6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3432" y="404664"/>
            <a:ext cx="10241048" cy="1151464"/>
          </a:xfr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defTabSz="1111250">
              <a:spcAft>
                <a:spcPct val="35000"/>
              </a:spcAft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CNE-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Ente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Rector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adscrito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la Presidencia de la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República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Flecha: a la derecha 11">
            <a:extLst>
              <a:ext uri="{FF2B5EF4-FFF2-40B4-BE49-F238E27FC236}">
                <a16:creationId xmlns:a16="http://schemas.microsoft.com/office/drawing/2014/main" id="{02CFE1E4-03AD-446F-B3E1-F743B8E9D843}"/>
              </a:ext>
            </a:extLst>
          </p:cNvPr>
          <p:cNvSpPr/>
          <p:nvPr/>
        </p:nvSpPr>
        <p:spPr>
          <a:xfrm>
            <a:off x="983432" y="2439349"/>
            <a:ext cx="2016224" cy="3600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indent="0" algn="ctr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s-CR" sz="1800" kern="1200" dirty="0"/>
              <a:t>Junta Directiva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4AF1ABD9-3373-4635-AE19-CFA002981789}"/>
              </a:ext>
            </a:extLst>
          </p:cNvPr>
          <p:cNvSpPr/>
          <p:nvPr/>
        </p:nvSpPr>
        <p:spPr>
          <a:xfrm>
            <a:off x="3359696" y="1772816"/>
            <a:ext cx="3888432" cy="42669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n-US" altLang="es-CR" dirty="0"/>
              <a:t>Presidente </a:t>
            </a:r>
            <a:r>
              <a:rPr lang="en-US" altLang="es-CR" dirty="0" err="1"/>
              <a:t>designado</a:t>
            </a:r>
            <a:r>
              <a:rPr lang="en-US" altLang="es-CR" dirty="0"/>
              <a:t> </a:t>
            </a:r>
            <a:r>
              <a:rPr lang="en-US" altLang="es-CR" dirty="0" err="1"/>
              <a:t>vía</a:t>
            </a:r>
            <a:r>
              <a:rPr lang="en-US" altLang="es-CR" dirty="0"/>
              <a:t> </a:t>
            </a:r>
            <a:r>
              <a:rPr lang="en-US" altLang="es-CR" dirty="0" err="1"/>
              <a:t>decreto</a:t>
            </a:r>
            <a:r>
              <a:rPr lang="en-US" altLang="es-CR" dirty="0"/>
              <a:t>.</a:t>
            </a:r>
          </a:p>
          <a:p>
            <a:pPr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altLang="es-CR" b="1" dirty="0" err="1"/>
              <a:t>Ministros</a:t>
            </a:r>
            <a:r>
              <a:rPr lang="en-US" altLang="es-CR" b="1" dirty="0"/>
              <a:t> de: </a:t>
            </a:r>
          </a:p>
          <a:p>
            <a:pPr marL="285750" indent="-285750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n-US" altLang="es-CR" dirty="0"/>
              <a:t>Presidencia.</a:t>
            </a:r>
          </a:p>
          <a:p>
            <a:pPr marL="285750" indent="-285750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n-US" altLang="es-CR" dirty="0" err="1"/>
              <a:t>Obras</a:t>
            </a:r>
            <a:r>
              <a:rPr lang="en-US" altLang="es-CR" dirty="0"/>
              <a:t> </a:t>
            </a:r>
            <a:r>
              <a:rPr lang="en-US" altLang="es-CR" dirty="0" err="1"/>
              <a:t>Públicas</a:t>
            </a:r>
            <a:r>
              <a:rPr lang="en-US" altLang="es-CR" dirty="0"/>
              <a:t> y </a:t>
            </a:r>
            <a:r>
              <a:rPr lang="en-US" altLang="es-CR" dirty="0" err="1"/>
              <a:t>Transportes</a:t>
            </a:r>
            <a:r>
              <a:rPr lang="en-US" altLang="es-CR" dirty="0"/>
              <a:t>.</a:t>
            </a:r>
          </a:p>
          <a:p>
            <a:pPr marL="285750" indent="-285750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n-US" altLang="es-CR" dirty="0"/>
              <a:t>Hacienda.</a:t>
            </a:r>
          </a:p>
          <a:p>
            <a:pPr marL="285750" indent="-285750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n-US" altLang="es-CR" dirty="0"/>
              <a:t>Seguridad </a:t>
            </a:r>
            <a:r>
              <a:rPr lang="en-US" altLang="es-CR" dirty="0" err="1"/>
              <a:t>Pública</a:t>
            </a:r>
            <a:r>
              <a:rPr lang="en-US" altLang="es-CR" dirty="0"/>
              <a:t>.</a:t>
            </a:r>
          </a:p>
          <a:p>
            <a:pPr marL="285750" indent="-285750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n-US" altLang="es-CR" dirty="0"/>
              <a:t>Salud.</a:t>
            </a:r>
          </a:p>
          <a:p>
            <a:pPr marL="285750" indent="-285750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n-US" altLang="es-CR" dirty="0"/>
              <a:t>Vivienda y </a:t>
            </a:r>
            <a:r>
              <a:rPr lang="en-US" altLang="es-CR" dirty="0" err="1"/>
              <a:t>Asentamientos</a:t>
            </a:r>
            <a:r>
              <a:rPr lang="en-US" altLang="es-CR" dirty="0"/>
              <a:t> Humanos.</a:t>
            </a:r>
          </a:p>
          <a:p>
            <a:pPr marL="285750" indent="-285750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n-US" altLang="es-CR" dirty="0"/>
              <a:t>Ambiente y </a:t>
            </a:r>
            <a:r>
              <a:rPr lang="en-US" altLang="es-CR" dirty="0" err="1"/>
              <a:t>Energía</a:t>
            </a:r>
            <a:r>
              <a:rPr lang="en-US" altLang="es-CR" dirty="0"/>
              <a:t>.</a:t>
            </a:r>
          </a:p>
        </p:txBody>
      </p:sp>
      <p:sp>
        <p:nvSpPr>
          <p:cNvPr id="33" name="Rectángulo 32">
            <a:extLst>
              <a:ext uri="{FF2B5EF4-FFF2-40B4-BE49-F238E27FC236}">
                <a16:creationId xmlns:a16="http://schemas.microsoft.com/office/drawing/2014/main" id="{AF03F39D-116F-40E0-AB39-8CD8A71066D5}"/>
              </a:ext>
            </a:extLst>
          </p:cNvPr>
          <p:cNvSpPr/>
          <p:nvPr/>
        </p:nvSpPr>
        <p:spPr>
          <a:xfrm>
            <a:off x="7824192" y="1772816"/>
            <a:ext cx="3400288" cy="42669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altLang="es-CR" b="1" dirty="0" err="1"/>
              <a:t>Presidentes</a:t>
            </a:r>
            <a:r>
              <a:rPr lang="en-US" altLang="es-CR" b="1" dirty="0"/>
              <a:t> </a:t>
            </a:r>
            <a:r>
              <a:rPr lang="en-US" altLang="es-CR" b="1" dirty="0" err="1"/>
              <a:t>Ejecutivos</a:t>
            </a:r>
            <a:r>
              <a:rPr lang="en-US" altLang="es-CR" b="1" dirty="0"/>
              <a:t>: </a:t>
            </a:r>
          </a:p>
          <a:p>
            <a:pPr marL="285750" indent="-285750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n-US" altLang="es-CR" dirty="0"/>
              <a:t>Instituto </a:t>
            </a:r>
            <a:r>
              <a:rPr lang="en-US" altLang="es-CR" dirty="0" err="1"/>
              <a:t>Mixto</a:t>
            </a:r>
            <a:r>
              <a:rPr lang="en-US" altLang="es-CR" dirty="0"/>
              <a:t> de </a:t>
            </a:r>
            <a:r>
              <a:rPr lang="en-US" altLang="es-CR" dirty="0" err="1"/>
              <a:t>Ayuda</a:t>
            </a:r>
            <a:r>
              <a:rPr lang="en-US" altLang="es-CR" dirty="0"/>
              <a:t> Social.</a:t>
            </a:r>
          </a:p>
          <a:p>
            <a:pPr marL="285750" indent="-285750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n-US" altLang="es-CR" dirty="0"/>
              <a:t>Instituto Nacional de </a:t>
            </a:r>
            <a:r>
              <a:rPr lang="en-US" altLang="es-CR" dirty="0" err="1"/>
              <a:t>Seguros</a:t>
            </a:r>
            <a:r>
              <a:rPr lang="en-US" altLang="es-CR" dirty="0"/>
              <a:t>.</a:t>
            </a:r>
          </a:p>
          <a:p>
            <a:pPr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altLang="es-CR" dirty="0"/>
          </a:p>
          <a:p>
            <a:pPr marL="285750" indent="-285750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n-US" altLang="es-CR" dirty="0"/>
              <a:t>Un </a:t>
            </a:r>
            <a:r>
              <a:rPr lang="en-US" altLang="es-CR" dirty="0" err="1"/>
              <a:t>representante</a:t>
            </a:r>
            <a:r>
              <a:rPr lang="en-US" altLang="es-CR" dirty="0"/>
              <a:t> de la </a:t>
            </a:r>
            <a:r>
              <a:rPr lang="en-US" altLang="es-CR" dirty="0" err="1"/>
              <a:t>Benemérita</a:t>
            </a:r>
            <a:r>
              <a:rPr lang="en-US" altLang="es-CR" dirty="0"/>
              <a:t> Cruz Roja </a:t>
            </a:r>
            <a:r>
              <a:rPr lang="en-US" altLang="es-CR" dirty="0" err="1"/>
              <a:t>Costarricense</a:t>
            </a:r>
            <a:endParaRPr lang="en-US" altLang="es-CR" dirty="0"/>
          </a:p>
          <a:p>
            <a:pPr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altLang="es-CR" dirty="0" err="1"/>
              <a:t>Pueden</a:t>
            </a:r>
            <a:r>
              <a:rPr lang="en-US" altLang="es-CR" dirty="0"/>
              <a:t> ser </a:t>
            </a:r>
            <a:r>
              <a:rPr lang="en-US" altLang="es-CR" dirty="0" err="1"/>
              <a:t>sustituidos</a:t>
            </a:r>
            <a:r>
              <a:rPr lang="en-US" altLang="es-CR" dirty="0"/>
              <a:t> por los </a:t>
            </a:r>
            <a:r>
              <a:rPr lang="en-US" altLang="es-CR" dirty="0" err="1"/>
              <a:t>viceministros</a:t>
            </a:r>
            <a:r>
              <a:rPr lang="en-US" altLang="es-CR" dirty="0"/>
              <a:t> y </a:t>
            </a:r>
            <a:r>
              <a:rPr lang="en-US" altLang="es-CR" dirty="0" err="1"/>
              <a:t>gerentes</a:t>
            </a:r>
            <a:r>
              <a:rPr lang="en-US" altLang="es-CR" dirty="0"/>
              <a:t> </a:t>
            </a:r>
            <a:r>
              <a:rPr lang="en-US" altLang="es-CR" dirty="0" err="1"/>
              <a:t>generales</a:t>
            </a:r>
            <a:r>
              <a:rPr lang="en-US" altLang="es-CR" dirty="0"/>
              <a:t> </a:t>
            </a:r>
            <a:r>
              <a:rPr lang="en-US" altLang="es-CR" dirty="0" err="1"/>
              <a:t>respectivamente</a:t>
            </a:r>
            <a:r>
              <a:rPr lang="en-US" altLang="es-CR" dirty="0"/>
              <a:t>.</a:t>
            </a:r>
            <a:endParaRPr lang="es-C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e 1">
            <a:extLst>
              <a:ext uri="{FF2B5EF4-FFF2-40B4-BE49-F238E27FC236}">
                <a16:creationId xmlns:a16="http://schemas.microsoft.com/office/drawing/2014/main" id="{646DE0A3-9621-48C4-90D9-F8FA03216861}"/>
              </a:ext>
            </a:extLst>
          </p:cNvPr>
          <p:cNvSpPr/>
          <p:nvPr/>
        </p:nvSpPr>
        <p:spPr>
          <a:xfrm>
            <a:off x="911424" y="4077072"/>
            <a:ext cx="5472608" cy="2780928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pic>
        <p:nvPicPr>
          <p:cNvPr id="10242" name="Picture 3">
            <a:extLst>
              <a:ext uri="{FF2B5EF4-FFF2-40B4-BE49-F238E27FC236}">
                <a16:creationId xmlns:a16="http://schemas.microsoft.com/office/drawing/2014/main" id="{EBDBDC99-5588-4617-876F-CB8619597F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9456" y="1772816"/>
            <a:ext cx="9793088" cy="471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0BAED888-B868-40CD-AB00-A21A439EE5B3}"/>
              </a:ext>
            </a:extLst>
          </p:cNvPr>
          <p:cNvSpPr txBox="1">
            <a:spLocks noChangeArrowheads="1"/>
          </p:cNvSpPr>
          <p:nvPr/>
        </p:nvSpPr>
        <p:spPr>
          <a:xfrm>
            <a:off x="1199456" y="548680"/>
            <a:ext cx="9793088" cy="1080120"/>
          </a:xfrm>
          <a:prstGeom prst="rect">
            <a:avLst/>
          </a:prstGeom>
          <a:solidFill>
            <a:schemeClr val="accent2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es-ES" altLang="es-CR" sz="4500" b="1" dirty="0"/>
              <a:t>Organigrama</a:t>
            </a:r>
            <a:r>
              <a:rPr lang="es-ES" altLang="es-CR" sz="4900" b="1" dirty="0"/>
              <a:t> de la CNE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BB36BA94-EDFB-4931-9334-3400202CD2E5}"/>
              </a:ext>
            </a:extLst>
          </p:cNvPr>
          <p:cNvGraphicFramePr/>
          <p:nvPr/>
        </p:nvGraphicFramePr>
        <p:xfrm>
          <a:off x="780311" y="1124744"/>
          <a:ext cx="7920880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ángulo 2">
            <a:extLst>
              <a:ext uri="{FF2B5EF4-FFF2-40B4-BE49-F238E27FC236}">
                <a16:creationId xmlns:a16="http://schemas.microsoft.com/office/drawing/2014/main" id="{AC58E0DB-3BF8-4770-BE4C-1ED61F319346}"/>
              </a:ext>
            </a:extLst>
          </p:cNvPr>
          <p:cNvSpPr/>
          <p:nvPr/>
        </p:nvSpPr>
        <p:spPr>
          <a:xfrm>
            <a:off x="9769624" y="1772816"/>
            <a:ext cx="1366936" cy="42484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s-CR" sz="2700" dirty="0"/>
              <a:t>Ámbitos</a:t>
            </a:r>
          </a:p>
        </p:txBody>
      </p:sp>
      <p:sp>
        <p:nvSpPr>
          <p:cNvPr id="4" name="Cerrar llave 3">
            <a:extLst>
              <a:ext uri="{FF2B5EF4-FFF2-40B4-BE49-F238E27FC236}">
                <a16:creationId xmlns:a16="http://schemas.microsoft.com/office/drawing/2014/main" id="{389C1662-9D0C-4C2D-8077-4749DE2B68DF}"/>
              </a:ext>
            </a:extLst>
          </p:cNvPr>
          <p:cNvSpPr/>
          <p:nvPr/>
        </p:nvSpPr>
        <p:spPr>
          <a:xfrm>
            <a:off x="9120336" y="1772816"/>
            <a:ext cx="432048" cy="424847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7A015473-ED84-4D98-9C89-D647E71E8D09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pPr algn="ctr"/>
            <a:r>
              <a:rPr lang="es-CR" dirty="0">
                <a:latin typeface="Arial" panose="020B0604020202020204" pitchFamily="34" charset="0"/>
                <a:cs typeface="Arial" panose="020B0604020202020204" pitchFamily="34" charset="0"/>
              </a:rPr>
              <a:t>Subsistemas y Ámbitos de la Política Nacional de Gestión del Riesgo</a:t>
            </a:r>
          </a:p>
        </p:txBody>
      </p:sp>
    </p:spTree>
    <p:extLst>
      <p:ext uri="{BB962C8B-B14F-4D97-AF65-F5344CB8AC3E}">
        <p14:creationId xmlns:p14="http://schemas.microsoft.com/office/powerpoint/2010/main" val="39356112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639671" y="1344979"/>
            <a:ext cx="7861635" cy="4105562"/>
          </a:xfrm>
        </p:spPr>
        <p:txBody>
          <a:bodyPr>
            <a:noAutofit/>
          </a:bodyPr>
          <a:lstStyle/>
          <a:p>
            <a:pPr algn="just">
              <a:lnSpc>
                <a:spcPct val="80000"/>
              </a:lnSpc>
              <a:buFont typeface="Georgia" pitchFamily="18" charset="0"/>
              <a:buNone/>
            </a:pPr>
            <a:r>
              <a:rPr lang="es-CR" sz="2400" b="1" dirty="0">
                <a:latin typeface="Arial" panose="020B0604020202020204" pitchFamily="34" charset="0"/>
                <a:cs typeface="Arial" panose="020B0604020202020204" pitchFamily="34" charset="0"/>
              </a:rPr>
              <a:t>	a)	Sectorial – institucional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es-CR" sz="2400" dirty="0">
                <a:latin typeface="Arial" panose="020B0604020202020204" pitchFamily="34" charset="0"/>
                <a:cs typeface="Arial" panose="020B0604020202020204" pitchFamily="34" charset="0"/>
              </a:rPr>
              <a:t>	Comités sectoriales de gestión del riesgo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es-CR" sz="2400" dirty="0">
                <a:latin typeface="Arial" panose="020B0604020202020204" pitchFamily="34" charset="0"/>
                <a:cs typeface="Arial" panose="020B0604020202020204" pitchFamily="34" charset="0"/>
              </a:rPr>
              <a:t>	Comités institucionales para la gestión del riesgo</a:t>
            </a:r>
          </a:p>
          <a:p>
            <a:pPr algn="just">
              <a:lnSpc>
                <a:spcPct val="80000"/>
              </a:lnSpc>
              <a:buFont typeface="Georgia" pitchFamily="18" charset="0"/>
              <a:buNone/>
            </a:pPr>
            <a:r>
              <a:rPr lang="es-CR" sz="2400" b="1" dirty="0">
                <a:latin typeface="Arial" panose="020B0604020202020204" pitchFamily="34" charset="0"/>
                <a:cs typeface="Arial" panose="020B0604020202020204" pitchFamily="34" charset="0"/>
              </a:rPr>
              <a:t>	b)	Técnico – operativas</a:t>
            </a:r>
            <a:endParaRPr lang="es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Centro de Operaciones de Emergencia</a:t>
            </a:r>
            <a:endParaRPr lang="es-C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es-CR" sz="2400" dirty="0">
                <a:latin typeface="Arial" panose="020B0604020202020204" pitchFamily="34" charset="0"/>
                <a:cs typeface="Arial" panose="020B0604020202020204" pitchFamily="34" charset="0"/>
              </a:rPr>
              <a:t>	Comités asesores técnicos</a:t>
            </a:r>
          </a:p>
          <a:p>
            <a:pPr algn="just">
              <a:lnSpc>
                <a:spcPct val="80000"/>
              </a:lnSpc>
              <a:buFont typeface="Georgia" pitchFamily="18" charset="0"/>
              <a:buNone/>
            </a:pPr>
            <a:r>
              <a:rPr lang="es-CR" sz="2400" b="1" dirty="0">
                <a:latin typeface="Arial" panose="020B0604020202020204" pitchFamily="34" charset="0"/>
                <a:cs typeface="Arial" panose="020B0604020202020204" pitchFamily="34" charset="0"/>
              </a:rPr>
              <a:t>	c)	Regional – municipal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es-CR" sz="2400" b="1" dirty="0">
                <a:latin typeface="Arial" panose="020B0604020202020204" pitchFamily="34" charset="0"/>
                <a:cs typeface="Arial" panose="020B0604020202020204" pitchFamily="34" charset="0"/>
              </a:rPr>
              <a:t>	Comités regionales, municipales y comunales de emergencia</a:t>
            </a:r>
            <a:r>
              <a:rPr lang="es-CR" sz="2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	La participación de los funcionarios públicos en dichos comités deberá considerarse parte de sus </a:t>
            </a: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responsabilidades ordinarias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9A22F317-7D58-4F2A-B274-4668F44FC318}"/>
              </a:ext>
            </a:extLst>
          </p:cNvPr>
          <p:cNvSpPr txBox="1"/>
          <p:nvPr/>
        </p:nvSpPr>
        <p:spPr>
          <a:xfrm>
            <a:off x="746620" y="2776756"/>
            <a:ext cx="374987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2800" b="1" kern="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ARTÍCULO 10.</a:t>
            </a:r>
          </a:p>
          <a:p>
            <a:r>
              <a:rPr lang="es-CR" sz="2800" b="1" kern="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Instancias de coordinación</a:t>
            </a:r>
            <a:endParaRPr lang="es-C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85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4"/>
          <p:cNvSpPr>
            <a:spLocks noChangeArrowheads="1"/>
          </p:cNvSpPr>
          <p:nvPr/>
        </p:nvSpPr>
        <p:spPr bwMode="auto">
          <a:xfrm>
            <a:off x="7096125" y="785813"/>
            <a:ext cx="609600" cy="271462"/>
          </a:xfrm>
          <a:prstGeom prst="rect">
            <a:avLst/>
          </a:prstGeom>
          <a:solidFill>
            <a:srgbClr val="FFFF00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b="1">
                <a:solidFill>
                  <a:srgbClr val="3333CC"/>
                </a:solidFill>
                <a:latin typeface="Helvetica"/>
              </a:rPr>
              <a:t>CNE</a:t>
            </a:r>
          </a:p>
        </p:txBody>
      </p:sp>
      <p:sp>
        <p:nvSpPr>
          <p:cNvPr id="9220" name="Rectangle 5"/>
          <p:cNvSpPr>
            <a:spLocks noChangeArrowheads="1"/>
          </p:cNvSpPr>
          <p:nvPr/>
        </p:nvSpPr>
        <p:spPr bwMode="auto">
          <a:xfrm>
            <a:off x="7953376" y="1214438"/>
            <a:ext cx="1571625" cy="5715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000" b="1">
                <a:solidFill>
                  <a:srgbClr val="3333CC"/>
                </a:solidFill>
                <a:latin typeface="Helvetica"/>
              </a:rPr>
              <a:t>COMITÉS DE </a:t>
            </a:r>
          </a:p>
          <a:p>
            <a:pPr algn="ctr"/>
            <a:r>
              <a:rPr lang="es-ES" sz="1000" b="1">
                <a:solidFill>
                  <a:srgbClr val="3333CC"/>
                </a:solidFill>
                <a:latin typeface="Helvetica"/>
              </a:rPr>
              <a:t>SEGUIMIENTO DE</a:t>
            </a:r>
          </a:p>
          <a:p>
            <a:pPr algn="ctr"/>
            <a:r>
              <a:rPr lang="es-ES" sz="1000" b="1">
                <a:solidFill>
                  <a:srgbClr val="3333CC"/>
                </a:solidFill>
                <a:latin typeface="Helvetica"/>
              </a:rPr>
              <a:t>LOS SUBSISTEMAS</a:t>
            </a:r>
          </a:p>
        </p:txBody>
      </p:sp>
      <p:sp>
        <p:nvSpPr>
          <p:cNvPr id="9221" name="Rectangle 6"/>
          <p:cNvSpPr>
            <a:spLocks noChangeArrowheads="1"/>
          </p:cNvSpPr>
          <p:nvPr/>
        </p:nvSpPr>
        <p:spPr bwMode="auto">
          <a:xfrm>
            <a:off x="5310189" y="1285876"/>
            <a:ext cx="1571625" cy="4286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s-ES" sz="1000" b="1">
                <a:solidFill>
                  <a:srgbClr val="3333CC"/>
                </a:solidFill>
                <a:latin typeface="Helvetica"/>
              </a:rPr>
              <a:t>FORO NACIONAL SOBRE RIESGO</a:t>
            </a:r>
          </a:p>
        </p:txBody>
      </p:sp>
      <p:sp>
        <p:nvSpPr>
          <p:cNvPr id="9222" name="Rectangle 7"/>
          <p:cNvSpPr>
            <a:spLocks noChangeArrowheads="1"/>
          </p:cNvSpPr>
          <p:nvPr/>
        </p:nvSpPr>
        <p:spPr bwMode="auto">
          <a:xfrm>
            <a:off x="4238626" y="2214564"/>
            <a:ext cx="1285875" cy="428625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s-ES" sz="1000" b="1" dirty="0">
                <a:solidFill>
                  <a:schemeClr val="tx1"/>
                </a:solidFill>
                <a:latin typeface="Helvetica"/>
              </a:rPr>
              <a:t>COMITÉS</a:t>
            </a:r>
          </a:p>
          <a:p>
            <a:pPr algn="ctr"/>
            <a:r>
              <a:rPr lang="es-ES" sz="1000" b="1" dirty="0">
                <a:solidFill>
                  <a:schemeClr val="tx1"/>
                </a:solidFill>
                <a:latin typeface="Helvetica"/>
              </a:rPr>
              <a:t>SECTORIALES</a:t>
            </a:r>
          </a:p>
        </p:txBody>
      </p:sp>
      <p:sp>
        <p:nvSpPr>
          <p:cNvPr id="9223" name="Rectangle 8"/>
          <p:cNvSpPr>
            <a:spLocks noChangeArrowheads="1"/>
          </p:cNvSpPr>
          <p:nvPr/>
        </p:nvSpPr>
        <p:spPr bwMode="auto">
          <a:xfrm>
            <a:off x="4238626" y="2928939"/>
            <a:ext cx="1285875" cy="428625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s-ES" sz="1000" b="1" dirty="0">
                <a:solidFill>
                  <a:schemeClr val="tx1"/>
                </a:solidFill>
                <a:latin typeface="Helvetica"/>
              </a:rPr>
              <a:t>COMITÉS</a:t>
            </a:r>
          </a:p>
          <a:p>
            <a:pPr algn="ctr"/>
            <a:r>
              <a:rPr lang="es-ES" sz="1000" b="1" dirty="0">
                <a:solidFill>
                  <a:schemeClr val="tx1"/>
                </a:solidFill>
                <a:latin typeface="Helvetica"/>
              </a:rPr>
              <a:t>INSTITUCIONALES</a:t>
            </a:r>
          </a:p>
        </p:txBody>
      </p:sp>
      <p:sp>
        <p:nvSpPr>
          <p:cNvPr id="9224" name="Rectangle 9"/>
          <p:cNvSpPr>
            <a:spLocks noChangeArrowheads="1"/>
          </p:cNvSpPr>
          <p:nvPr/>
        </p:nvSpPr>
        <p:spPr bwMode="auto">
          <a:xfrm>
            <a:off x="8024813" y="3429001"/>
            <a:ext cx="1071562" cy="56197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000" b="1">
                <a:solidFill>
                  <a:schemeClr val="bg1"/>
                </a:solidFill>
                <a:latin typeface="Helvetica"/>
              </a:rPr>
              <a:t>COMITÉS</a:t>
            </a:r>
          </a:p>
          <a:p>
            <a:pPr algn="ctr"/>
            <a:r>
              <a:rPr lang="es-ES" sz="1000" b="1">
                <a:solidFill>
                  <a:schemeClr val="bg1"/>
                </a:solidFill>
                <a:latin typeface="Helvetica"/>
              </a:rPr>
              <a:t>ASESORES</a:t>
            </a:r>
          </a:p>
          <a:p>
            <a:pPr algn="ctr"/>
            <a:r>
              <a:rPr lang="es-ES" sz="1000" b="1">
                <a:solidFill>
                  <a:schemeClr val="bg1"/>
                </a:solidFill>
                <a:latin typeface="Helvetica"/>
              </a:rPr>
              <a:t> TÉCNICOS</a:t>
            </a:r>
          </a:p>
        </p:txBody>
      </p:sp>
      <p:sp>
        <p:nvSpPr>
          <p:cNvPr id="9225" name="Rectangle 10"/>
          <p:cNvSpPr>
            <a:spLocks noChangeArrowheads="1"/>
          </p:cNvSpPr>
          <p:nvPr/>
        </p:nvSpPr>
        <p:spPr bwMode="auto">
          <a:xfrm>
            <a:off x="6238875" y="4929189"/>
            <a:ext cx="928688" cy="428625"/>
          </a:xfrm>
          <a:prstGeom prst="rect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000" b="1" dirty="0">
                <a:latin typeface="Helvetica"/>
              </a:rPr>
              <a:t>COMITÉS </a:t>
            </a:r>
          </a:p>
          <a:p>
            <a:pPr algn="ctr"/>
            <a:r>
              <a:rPr lang="es-ES" sz="1000" b="1" dirty="0">
                <a:latin typeface="Helvetica"/>
              </a:rPr>
              <a:t>REGIONALES</a:t>
            </a:r>
            <a:r>
              <a:rPr lang="es-ES" sz="1000" dirty="0">
                <a:latin typeface="Times New Roman" pitchFamily="18" charset="0"/>
              </a:rPr>
              <a:t> </a:t>
            </a:r>
          </a:p>
        </p:txBody>
      </p:sp>
      <p:sp>
        <p:nvSpPr>
          <p:cNvPr id="9226" name="Rectangle 11"/>
          <p:cNvSpPr>
            <a:spLocks noChangeArrowheads="1"/>
          </p:cNvSpPr>
          <p:nvPr/>
        </p:nvSpPr>
        <p:spPr bwMode="auto">
          <a:xfrm>
            <a:off x="6238875" y="5429251"/>
            <a:ext cx="928688" cy="428625"/>
          </a:xfrm>
          <a:prstGeom prst="rect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000" b="1" dirty="0">
                <a:latin typeface="Helvetica"/>
              </a:rPr>
              <a:t>COMITÉS</a:t>
            </a:r>
          </a:p>
          <a:p>
            <a:pPr algn="ctr"/>
            <a:r>
              <a:rPr lang="es-ES" sz="1000" b="1" dirty="0">
                <a:latin typeface="Helvetica"/>
              </a:rPr>
              <a:t>MUNICIPALES</a:t>
            </a:r>
          </a:p>
        </p:txBody>
      </p:sp>
      <p:sp>
        <p:nvSpPr>
          <p:cNvPr id="9227" name="Rectangle 12"/>
          <p:cNvSpPr>
            <a:spLocks noChangeArrowheads="1"/>
          </p:cNvSpPr>
          <p:nvPr/>
        </p:nvSpPr>
        <p:spPr bwMode="auto">
          <a:xfrm>
            <a:off x="6238875" y="5929313"/>
            <a:ext cx="928688" cy="571500"/>
          </a:xfrm>
          <a:prstGeom prst="rect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000" b="1" dirty="0">
                <a:latin typeface="Helvetica"/>
              </a:rPr>
              <a:t>COMITÉS</a:t>
            </a:r>
          </a:p>
          <a:p>
            <a:pPr algn="ctr"/>
            <a:r>
              <a:rPr lang="es-ES" sz="1000" b="1" dirty="0">
                <a:latin typeface="Helvetica"/>
              </a:rPr>
              <a:t>COMUNALES</a:t>
            </a:r>
          </a:p>
        </p:txBody>
      </p:sp>
      <p:sp>
        <p:nvSpPr>
          <p:cNvPr id="9228" name="Rectangle 18"/>
          <p:cNvSpPr>
            <a:spLocks noChangeArrowheads="1"/>
          </p:cNvSpPr>
          <p:nvPr/>
        </p:nvSpPr>
        <p:spPr bwMode="auto">
          <a:xfrm>
            <a:off x="8024813" y="4286251"/>
            <a:ext cx="1071562" cy="42862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000" b="1">
                <a:solidFill>
                  <a:schemeClr val="bg1"/>
                </a:solidFill>
                <a:latin typeface="Helvetica"/>
              </a:rPr>
              <a:t>REDES</a:t>
            </a:r>
          </a:p>
          <a:p>
            <a:pPr algn="ctr"/>
            <a:r>
              <a:rPr lang="es-ES" sz="1000" b="1">
                <a:solidFill>
                  <a:schemeClr val="bg1"/>
                </a:solidFill>
                <a:latin typeface="Helvetica"/>
              </a:rPr>
              <a:t>TEMÁTICAS</a:t>
            </a:r>
          </a:p>
        </p:txBody>
      </p:sp>
      <p:sp>
        <p:nvSpPr>
          <p:cNvPr id="9229" name="Rectangle 19"/>
          <p:cNvSpPr>
            <a:spLocks noChangeArrowheads="1"/>
          </p:cNvSpPr>
          <p:nvPr/>
        </p:nvSpPr>
        <p:spPr bwMode="auto">
          <a:xfrm>
            <a:off x="8024814" y="4929188"/>
            <a:ext cx="1100137" cy="5715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000" b="1">
                <a:solidFill>
                  <a:schemeClr val="bg1"/>
                </a:solidFill>
                <a:latin typeface="Helvetica"/>
              </a:rPr>
              <a:t>REDES</a:t>
            </a:r>
          </a:p>
          <a:p>
            <a:pPr algn="ctr"/>
            <a:r>
              <a:rPr lang="es-ES" sz="1000" b="1">
                <a:solidFill>
                  <a:schemeClr val="bg1"/>
                </a:solidFill>
                <a:latin typeface="Helvetica"/>
              </a:rPr>
              <a:t>TERRITORIALES</a:t>
            </a:r>
          </a:p>
        </p:txBody>
      </p:sp>
      <p:sp>
        <p:nvSpPr>
          <p:cNvPr id="9230" name="Rectangle 28"/>
          <p:cNvSpPr>
            <a:spLocks noChangeArrowheads="1"/>
          </p:cNvSpPr>
          <p:nvPr/>
        </p:nvSpPr>
        <p:spPr bwMode="auto">
          <a:xfrm>
            <a:off x="7024688" y="2214564"/>
            <a:ext cx="785812" cy="4286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s-ES" sz="1000" b="1" dirty="0">
                <a:solidFill>
                  <a:schemeClr val="tx1"/>
                </a:solidFill>
                <a:latin typeface="Helvetica"/>
              </a:rPr>
              <a:t>COE</a:t>
            </a:r>
          </a:p>
        </p:txBody>
      </p:sp>
      <p:cxnSp>
        <p:nvCxnSpPr>
          <p:cNvPr id="68" name="67 Conector recto"/>
          <p:cNvCxnSpPr>
            <a:stCxn id="9219" idx="2"/>
            <a:endCxn id="9230" idx="0"/>
          </p:cNvCxnSpPr>
          <p:nvPr/>
        </p:nvCxnSpPr>
        <p:spPr>
          <a:xfrm rot="16200000" flipH="1">
            <a:off x="6831013" y="1627188"/>
            <a:ext cx="1157288" cy="1746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70 Conector recto"/>
          <p:cNvCxnSpPr/>
          <p:nvPr/>
        </p:nvCxnSpPr>
        <p:spPr>
          <a:xfrm>
            <a:off x="4881564" y="1928814"/>
            <a:ext cx="4714875" cy="15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76 Conector recto"/>
          <p:cNvCxnSpPr/>
          <p:nvPr/>
        </p:nvCxnSpPr>
        <p:spPr>
          <a:xfrm rot="5400000">
            <a:off x="7954170" y="3571083"/>
            <a:ext cx="3286125" cy="15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78 Conector recto"/>
          <p:cNvCxnSpPr>
            <a:stCxn id="9224" idx="3"/>
          </p:cNvCxnSpPr>
          <p:nvPr/>
        </p:nvCxnSpPr>
        <p:spPr>
          <a:xfrm>
            <a:off x="9096376" y="3709988"/>
            <a:ext cx="500063" cy="476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80 Conector recto"/>
          <p:cNvCxnSpPr>
            <a:stCxn id="9228" idx="3"/>
          </p:cNvCxnSpPr>
          <p:nvPr/>
        </p:nvCxnSpPr>
        <p:spPr>
          <a:xfrm>
            <a:off x="9096376" y="4500564"/>
            <a:ext cx="500063" cy="15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100 Conector recto"/>
          <p:cNvCxnSpPr>
            <a:endCxn id="9222" idx="0"/>
          </p:cNvCxnSpPr>
          <p:nvPr/>
        </p:nvCxnSpPr>
        <p:spPr>
          <a:xfrm rot="5400000">
            <a:off x="4737894" y="2070894"/>
            <a:ext cx="28575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109 Conector recto"/>
          <p:cNvCxnSpPr>
            <a:stCxn id="9222" idx="3"/>
          </p:cNvCxnSpPr>
          <p:nvPr/>
        </p:nvCxnSpPr>
        <p:spPr>
          <a:xfrm>
            <a:off x="5524501" y="2428875"/>
            <a:ext cx="214313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111 Conector recto"/>
          <p:cNvCxnSpPr>
            <a:stCxn id="9223" idx="3"/>
          </p:cNvCxnSpPr>
          <p:nvPr/>
        </p:nvCxnSpPr>
        <p:spPr>
          <a:xfrm>
            <a:off x="5524501" y="3143250"/>
            <a:ext cx="214313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114 Conector recto"/>
          <p:cNvCxnSpPr/>
          <p:nvPr/>
        </p:nvCxnSpPr>
        <p:spPr>
          <a:xfrm rot="5400000">
            <a:off x="3631407" y="4536282"/>
            <a:ext cx="421481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124 Conector recto"/>
          <p:cNvCxnSpPr/>
          <p:nvPr/>
        </p:nvCxnSpPr>
        <p:spPr>
          <a:xfrm>
            <a:off x="5738813" y="6643689"/>
            <a:ext cx="1714500" cy="15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136 Conector recto"/>
          <p:cNvCxnSpPr>
            <a:stCxn id="9230" idx="2"/>
          </p:cNvCxnSpPr>
          <p:nvPr/>
        </p:nvCxnSpPr>
        <p:spPr>
          <a:xfrm rot="16200000" flipH="1">
            <a:off x="5435601" y="4625976"/>
            <a:ext cx="4000500" cy="3492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146 Conector recto"/>
          <p:cNvCxnSpPr>
            <a:stCxn id="9229" idx="3"/>
          </p:cNvCxnSpPr>
          <p:nvPr/>
        </p:nvCxnSpPr>
        <p:spPr>
          <a:xfrm>
            <a:off x="9124950" y="5214939"/>
            <a:ext cx="471488" cy="15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153 Conector recto"/>
          <p:cNvCxnSpPr>
            <a:stCxn id="9228" idx="1"/>
          </p:cNvCxnSpPr>
          <p:nvPr/>
        </p:nvCxnSpPr>
        <p:spPr>
          <a:xfrm rot="10800000">
            <a:off x="7453313" y="4500564"/>
            <a:ext cx="571500" cy="15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156 Conector recto"/>
          <p:cNvCxnSpPr>
            <a:endCxn id="9224" idx="1"/>
          </p:cNvCxnSpPr>
          <p:nvPr/>
        </p:nvCxnSpPr>
        <p:spPr>
          <a:xfrm flipV="1">
            <a:off x="7453313" y="3709988"/>
            <a:ext cx="571500" cy="476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159 Conector recto"/>
          <p:cNvCxnSpPr>
            <a:endCxn id="9229" idx="1"/>
          </p:cNvCxnSpPr>
          <p:nvPr/>
        </p:nvCxnSpPr>
        <p:spPr>
          <a:xfrm>
            <a:off x="7453313" y="5214939"/>
            <a:ext cx="571500" cy="15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162 Conector recto"/>
          <p:cNvCxnSpPr>
            <a:endCxn id="9225" idx="1"/>
          </p:cNvCxnSpPr>
          <p:nvPr/>
        </p:nvCxnSpPr>
        <p:spPr>
          <a:xfrm>
            <a:off x="5738813" y="5143500"/>
            <a:ext cx="50006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164 Conector recto"/>
          <p:cNvCxnSpPr/>
          <p:nvPr/>
        </p:nvCxnSpPr>
        <p:spPr>
          <a:xfrm>
            <a:off x="5738813" y="5643564"/>
            <a:ext cx="500062" cy="15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167 Conector recto"/>
          <p:cNvCxnSpPr>
            <a:endCxn id="9227" idx="1"/>
          </p:cNvCxnSpPr>
          <p:nvPr/>
        </p:nvCxnSpPr>
        <p:spPr>
          <a:xfrm flipV="1">
            <a:off x="5738813" y="6215063"/>
            <a:ext cx="50006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>
            <a:stCxn id="9221" idx="3"/>
            <a:endCxn id="9220" idx="1"/>
          </p:cNvCxnSpPr>
          <p:nvPr/>
        </p:nvCxnSpPr>
        <p:spPr>
          <a:xfrm>
            <a:off x="6881813" y="1500189"/>
            <a:ext cx="1071562" cy="15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196 Conector recto"/>
          <p:cNvCxnSpPr/>
          <p:nvPr/>
        </p:nvCxnSpPr>
        <p:spPr>
          <a:xfrm rot="16200000" flipH="1">
            <a:off x="1023938" y="3714750"/>
            <a:ext cx="6000750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206 Conector recto"/>
          <p:cNvCxnSpPr/>
          <p:nvPr/>
        </p:nvCxnSpPr>
        <p:spPr>
          <a:xfrm>
            <a:off x="4024313" y="6715125"/>
            <a:ext cx="6000750" cy="158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223 Conector recto"/>
          <p:cNvCxnSpPr/>
          <p:nvPr/>
        </p:nvCxnSpPr>
        <p:spPr>
          <a:xfrm rot="5400000" flipH="1" flipV="1">
            <a:off x="7024688" y="3714751"/>
            <a:ext cx="6002338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47 Conector recto"/>
          <p:cNvCxnSpPr/>
          <p:nvPr/>
        </p:nvCxnSpPr>
        <p:spPr>
          <a:xfrm>
            <a:off x="4024313" y="714375"/>
            <a:ext cx="6000750" cy="158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64" name="Line 50"/>
          <p:cNvSpPr>
            <a:spLocks noChangeShapeType="1"/>
          </p:cNvSpPr>
          <p:nvPr/>
        </p:nvSpPr>
        <p:spPr bwMode="auto">
          <a:xfrm>
            <a:off x="8040688" y="1773238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CR"/>
          </a:p>
        </p:txBody>
      </p:sp>
      <p:sp>
        <p:nvSpPr>
          <p:cNvPr id="9265" name="Text Box 52"/>
          <p:cNvSpPr txBox="1">
            <a:spLocks noChangeArrowheads="1"/>
          </p:cNvSpPr>
          <p:nvPr/>
        </p:nvSpPr>
        <p:spPr bwMode="auto">
          <a:xfrm>
            <a:off x="8328026" y="1989139"/>
            <a:ext cx="1690685" cy="276999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s-MX" sz="1200" b="1" dirty="0">
                <a:solidFill>
                  <a:schemeClr val="tx1"/>
                </a:solidFill>
              </a:rPr>
              <a:t>1. Reducción del riesgo</a:t>
            </a:r>
          </a:p>
        </p:txBody>
      </p:sp>
      <p:sp>
        <p:nvSpPr>
          <p:cNvPr id="9266" name="Text Box 54"/>
          <p:cNvSpPr txBox="1">
            <a:spLocks noChangeArrowheads="1"/>
          </p:cNvSpPr>
          <p:nvPr/>
        </p:nvSpPr>
        <p:spPr bwMode="auto">
          <a:xfrm>
            <a:off x="8328025" y="2276476"/>
            <a:ext cx="1411288" cy="461963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r>
              <a:rPr lang="es-MX" sz="1200" b="1" dirty="0">
                <a:solidFill>
                  <a:schemeClr val="tx1"/>
                </a:solidFill>
              </a:rPr>
              <a:t>2. Preparativos y Respuesta</a:t>
            </a:r>
            <a:endParaRPr lang="es-ES" sz="1200" b="1" dirty="0">
              <a:solidFill>
                <a:schemeClr val="tx1"/>
              </a:solidFill>
            </a:endParaRPr>
          </a:p>
        </p:txBody>
      </p:sp>
      <p:sp>
        <p:nvSpPr>
          <p:cNvPr id="9267" name="Text Box 55"/>
          <p:cNvSpPr txBox="1">
            <a:spLocks noChangeArrowheads="1"/>
          </p:cNvSpPr>
          <p:nvPr/>
        </p:nvSpPr>
        <p:spPr bwMode="auto">
          <a:xfrm>
            <a:off x="8328026" y="2708276"/>
            <a:ext cx="1554163" cy="276999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r>
              <a:rPr lang="es-MX" sz="1200" b="1" dirty="0">
                <a:solidFill>
                  <a:schemeClr val="tx1"/>
                </a:solidFill>
              </a:rPr>
              <a:t>3. Recuperación</a:t>
            </a:r>
            <a:endParaRPr lang="es-ES" sz="1200" b="1" dirty="0">
              <a:solidFill>
                <a:schemeClr val="tx1"/>
              </a:solidFill>
            </a:endParaRPr>
          </a:p>
        </p:txBody>
      </p:sp>
      <p:sp>
        <p:nvSpPr>
          <p:cNvPr id="9268" name="Line 58"/>
          <p:cNvSpPr>
            <a:spLocks noChangeShapeType="1"/>
          </p:cNvSpPr>
          <p:nvPr/>
        </p:nvSpPr>
        <p:spPr bwMode="auto">
          <a:xfrm>
            <a:off x="8040689" y="2205038"/>
            <a:ext cx="287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CR"/>
          </a:p>
        </p:txBody>
      </p:sp>
      <p:sp>
        <p:nvSpPr>
          <p:cNvPr id="9269" name="Line 59"/>
          <p:cNvSpPr>
            <a:spLocks noChangeShapeType="1"/>
          </p:cNvSpPr>
          <p:nvPr/>
        </p:nvSpPr>
        <p:spPr bwMode="auto">
          <a:xfrm flipH="1">
            <a:off x="7824789" y="2492375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CR"/>
          </a:p>
        </p:txBody>
      </p:sp>
      <p:sp>
        <p:nvSpPr>
          <p:cNvPr id="2" name="1 Llamada rectangular"/>
          <p:cNvSpPr/>
          <p:nvPr/>
        </p:nvSpPr>
        <p:spPr bwMode="auto">
          <a:xfrm flipH="1">
            <a:off x="9346406" y="4011612"/>
            <a:ext cx="680245" cy="631826"/>
          </a:xfrm>
          <a:prstGeom prst="wedgeRectCallout">
            <a:avLst>
              <a:gd name="adj1" fmla="val 103936"/>
              <a:gd name="adj2" fmla="val -68987"/>
            </a:avLst>
          </a:prstGeom>
          <a:solidFill>
            <a:srgbClr val="DBDCD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s-MX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15</a:t>
            </a:r>
            <a:endParaRPr kumimoji="1" lang="es-CR" sz="2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Llamada rectangular"/>
          <p:cNvSpPr/>
          <p:nvPr/>
        </p:nvSpPr>
        <p:spPr bwMode="auto">
          <a:xfrm>
            <a:off x="7608169" y="5643563"/>
            <a:ext cx="719857" cy="377725"/>
          </a:xfrm>
          <a:prstGeom prst="wedgeRectCallout">
            <a:avLst>
              <a:gd name="adj1" fmla="val -101539"/>
              <a:gd name="adj2" fmla="val -50195"/>
            </a:avLst>
          </a:prstGeom>
          <a:solidFill>
            <a:srgbClr val="DBDCD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s-MX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89</a:t>
            </a:r>
            <a:endParaRPr lang="es-CR" sz="2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56 Llamada rectangular"/>
          <p:cNvSpPr/>
          <p:nvPr/>
        </p:nvSpPr>
        <p:spPr bwMode="auto">
          <a:xfrm>
            <a:off x="7680760" y="6195769"/>
            <a:ext cx="719857" cy="377725"/>
          </a:xfrm>
          <a:prstGeom prst="wedgeRectCallout">
            <a:avLst>
              <a:gd name="adj1" fmla="val -101539"/>
              <a:gd name="adj2" fmla="val -50195"/>
            </a:avLst>
          </a:prstGeom>
          <a:solidFill>
            <a:srgbClr val="DBDCD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s-MX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300</a:t>
            </a:r>
            <a:endParaRPr lang="es-CR" sz="2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Rectangle 3"/>
          <p:cNvSpPr>
            <a:spLocks noChangeArrowheads="1"/>
          </p:cNvSpPr>
          <p:nvPr/>
        </p:nvSpPr>
        <p:spPr bwMode="auto">
          <a:xfrm>
            <a:off x="1806329" y="201177"/>
            <a:ext cx="3353567" cy="1084699"/>
          </a:xfrm>
          <a:prstGeom prst="rect">
            <a:avLst/>
          </a:prstGeom>
          <a:gradFill rotWithShape="1">
            <a:gsLst>
              <a:gs pos="0">
                <a:srgbClr val="9E5710"/>
              </a:gs>
              <a:gs pos="50000">
                <a:srgbClr val="E3801C"/>
              </a:gs>
              <a:gs pos="100000">
                <a:srgbClr val="FF9924"/>
              </a:gs>
            </a:gsLst>
            <a:lin ang="18900000" scaled="1"/>
          </a:gra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es-ES" sz="1400" b="1" dirty="0">
                <a:solidFill>
                  <a:srgbClr val="000099"/>
                </a:solidFill>
                <a:latin typeface="Helvetica"/>
              </a:rPr>
              <a:t>INSTANCIAS DE COORDINACIÓN DEL SISTEMA NACIONAL DE GESTIÓN DEL RIESGO</a:t>
            </a:r>
          </a:p>
        </p:txBody>
      </p:sp>
      <p:pic>
        <p:nvPicPr>
          <p:cNvPr id="2054" name="Picture 6" descr="http://www.ticovision.com/imagenes/cne_coe_cat_45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7069" y="1624396"/>
            <a:ext cx="2467821" cy="1584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http://www.neuqueninforma.gov.ar/wp-content/uploads/2012/11/web-eptimocata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2056" y="3429000"/>
            <a:ext cx="2728132" cy="1516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0" name="Picture 22" descr="http://santotomas-atlantico.gov.co/apc-aa-files/33366639656238343138343363383561/EMERGENCIA_2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9198" y="5092220"/>
            <a:ext cx="2232248" cy="1674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17022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46385346-B9A8-4E76-B7BA-F4776AF4DB9A}"/>
              </a:ext>
            </a:extLst>
          </p:cNvPr>
          <p:cNvGraphicFramePr/>
          <p:nvPr/>
        </p:nvGraphicFramePr>
        <p:xfrm>
          <a:off x="335360" y="1340768"/>
          <a:ext cx="11162457" cy="52261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4" name="4 Título">
            <a:extLst>
              <a:ext uri="{FF2B5EF4-FFF2-40B4-BE49-F238E27FC236}">
                <a16:creationId xmlns:a16="http://schemas.microsoft.com/office/drawing/2014/main" id="{1757DB7F-24ED-4503-9CB8-3A5601CDFA98}"/>
              </a:ext>
            </a:extLst>
          </p:cNvPr>
          <p:cNvSpPr txBox="1">
            <a:spLocks/>
          </p:cNvSpPr>
          <p:nvPr/>
        </p:nvSpPr>
        <p:spPr>
          <a:xfrm>
            <a:off x="838199" y="291090"/>
            <a:ext cx="10515599" cy="932688"/>
          </a:xfrm>
          <a:prstGeom prst="rect">
            <a:avLst/>
          </a:prstGeom>
          <a:solidFill>
            <a:schemeClr val="accent2"/>
          </a:solidFill>
        </p:spPr>
        <p:txBody>
          <a:bodyPr vert="horz" lIns="91440" tIns="45720" rIns="91440" bIns="45720" rtlCol="0" anchor="b">
            <a:normAutofit/>
          </a:bodyPr>
          <a:lstStyle/>
          <a:p>
            <a:pPr algn="ctr" fontAlgn="auto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en-US" sz="54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Comités</a:t>
            </a:r>
            <a:r>
              <a:rPr lang="en-US" sz="5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4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Asesores</a:t>
            </a:r>
            <a:r>
              <a:rPr lang="en-US" sz="5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4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Técnicos</a:t>
            </a:r>
            <a:r>
              <a:rPr lang="en-US" sz="5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(CAT´s) </a:t>
            </a:r>
          </a:p>
        </p:txBody>
      </p:sp>
    </p:spTree>
    <p:extLst>
      <p:ext uri="{BB962C8B-B14F-4D97-AF65-F5344CB8AC3E}">
        <p14:creationId xmlns:p14="http://schemas.microsoft.com/office/powerpoint/2010/main" val="2909775687"/>
      </p:ext>
    </p:extLst>
  </p:cSld>
  <p:clrMapOvr>
    <a:masterClrMapping/>
  </p:clrMapOvr>
</p:sld>
</file>

<file path=ppt/theme/theme1.xml><?xml version="1.0" encoding="utf-8"?>
<a:theme xmlns:a="http://schemas.openxmlformats.org/drawingml/2006/main" name="5_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848</TotalTime>
  <Words>1098</Words>
  <Application>Microsoft Office PowerPoint</Application>
  <PresentationFormat>Panorámica</PresentationFormat>
  <Paragraphs>108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16</vt:i4>
      </vt:variant>
    </vt:vector>
  </HeadingPairs>
  <TitlesOfParts>
    <vt:vector size="27" baseType="lpstr">
      <vt:lpstr>Arial</vt:lpstr>
      <vt:lpstr>Arial-BoldMT</vt:lpstr>
      <vt:lpstr>ArialMT</vt:lpstr>
      <vt:lpstr>Calibri</vt:lpstr>
      <vt:lpstr>Calibri Light</vt:lpstr>
      <vt:lpstr>Georgia</vt:lpstr>
      <vt:lpstr>Helvetica</vt:lpstr>
      <vt:lpstr>Times New Roman</vt:lpstr>
      <vt:lpstr>Wingdings</vt:lpstr>
      <vt:lpstr>5_Diseño personalizado</vt:lpstr>
      <vt:lpstr>3_Diseño personalizado</vt:lpstr>
      <vt:lpstr>Sistema Nacional de Gestión del Riesgo</vt:lpstr>
      <vt:lpstr>Presentación de PowerPoint</vt:lpstr>
      <vt:lpstr>Artículo 26: Coordinación</vt:lpstr>
      <vt:lpstr>CNE-Ente Rector adscrito a la Presidencia de la República</vt:lpstr>
      <vt:lpstr>Presentación de PowerPoint</vt:lpstr>
      <vt:lpstr>Subsistemas y Ámbitos de la Política Nacional de Gestión del Riesgo</vt:lpstr>
      <vt:lpstr>Presentación de PowerPoint</vt:lpstr>
      <vt:lpstr>Presentación de PowerPoint</vt:lpstr>
      <vt:lpstr>Presentación de PowerPoint</vt:lpstr>
      <vt:lpstr>ARTÍCULO 8.-Inclusión de los criterios del Plan nacional  de gestión del riesgo   </vt:lpstr>
      <vt:lpstr>ARTÍCULO 25.-Responsabilidad estatal  </vt:lpstr>
      <vt:lpstr>Artículo 45: Aprovisionamiento presupuestal para la GR y preparativos para situaciones de emergencias</vt:lpstr>
      <vt:lpstr> Aprovisionamiento presupuestal</vt:lpstr>
      <vt:lpstr>ARTÍCULO 46.- Transferencia de recursos institucionales</vt:lpstr>
      <vt:lpstr>Artículo 46 bis- Aplicación en el régimen municipal </vt:lpstr>
      <vt:lpstr>Sistema Nacional de Gestión del Riesgo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Gestión Municipal del Riesgo de Desastres</dc:title>
  <dc:creator>Ramon Gilberto Araya Araya</dc:creator>
  <cp:lastModifiedBy>Ramon Gilberto Araya Araya</cp:lastModifiedBy>
  <cp:revision>17</cp:revision>
  <dcterms:created xsi:type="dcterms:W3CDTF">2020-08-12T19:01:46Z</dcterms:created>
  <dcterms:modified xsi:type="dcterms:W3CDTF">2022-03-14T15:29:31Z</dcterms:modified>
</cp:coreProperties>
</file>