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71" r:id="rId2"/>
    <p:sldId id="272" r:id="rId3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7305" autoAdjust="0"/>
    <p:restoredTop sz="94660"/>
  </p:normalViewPr>
  <p:slideViewPr>
    <p:cSldViewPr snapToGrid="0" snapToObjects="1" showGuides="1">
      <p:cViewPr varScale="1">
        <p:scale>
          <a:sx n="97" d="100"/>
          <a:sy n="97" d="100"/>
        </p:scale>
        <p:origin x="-10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DD9AA9-B868-4350-B4DD-B8A45C193D11}" type="datetimeFigureOut">
              <a:rPr lang="es-ES" smtClean="0"/>
              <a:pPr/>
              <a:t>08/04/2022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F31F54-ED52-40E2-ADAF-728E3364494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254822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E05A8-CF81-F046-B19F-49911EBACB85}" type="datetimeFigureOut">
              <a:rPr lang="de-DE" smtClean="0"/>
              <a:pPr/>
              <a:t>08.04.2022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E2FB5-0800-0F4D-8E99-A37ECA95847B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108508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E05A8-CF81-F046-B19F-49911EBACB85}" type="datetimeFigureOut">
              <a:rPr lang="de-DE" smtClean="0"/>
              <a:pPr/>
              <a:t>08.04.2022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E2FB5-0800-0F4D-8E99-A37ECA95847B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632766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E05A8-CF81-F046-B19F-49911EBACB85}" type="datetimeFigureOut">
              <a:rPr lang="de-DE" smtClean="0"/>
              <a:pPr/>
              <a:t>08.04.2022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E2FB5-0800-0F4D-8E99-A37ECA95847B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79735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E05A8-CF81-F046-B19F-49911EBACB85}" type="datetimeFigureOut">
              <a:rPr lang="de-DE" smtClean="0"/>
              <a:pPr/>
              <a:t>08.04.2022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E2FB5-0800-0F4D-8E99-A37ECA95847B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94375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E05A8-CF81-F046-B19F-49911EBACB85}" type="datetimeFigureOut">
              <a:rPr lang="de-DE" smtClean="0"/>
              <a:pPr/>
              <a:t>08.04.2022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E2FB5-0800-0F4D-8E99-A37ECA95847B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270242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E05A8-CF81-F046-B19F-49911EBACB85}" type="datetimeFigureOut">
              <a:rPr lang="de-DE" smtClean="0"/>
              <a:pPr/>
              <a:t>08.04.2022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E2FB5-0800-0F4D-8E99-A37ECA95847B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84687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E05A8-CF81-F046-B19F-49911EBACB85}" type="datetimeFigureOut">
              <a:rPr lang="de-DE" smtClean="0"/>
              <a:pPr/>
              <a:t>08.04.2022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E2FB5-0800-0F4D-8E99-A37ECA95847B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436045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E05A8-CF81-F046-B19F-49911EBACB85}" type="datetimeFigureOut">
              <a:rPr lang="de-DE" smtClean="0"/>
              <a:pPr/>
              <a:t>08.04.2022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E2FB5-0800-0F4D-8E99-A37ECA95847B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392225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E05A8-CF81-F046-B19F-49911EBACB85}" type="datetimeFigureOut">
              <a:rPr lang="de-DE" smtClean="0"/>
              <a:pPr/>
              <a:t>08.04.2022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E2FB5-0800-0F4D-8E99-A37ECA95847B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589452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E05A8-CF81-F046-B19F-49911EBACB85}" type="datetimeFigureOut">
              <a:rPr lang="de-DE" smtClean="0"/>
              <a:pPr/>
              <a:t>08.04.2022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E2FB5-0800-0F4D-8E99-A37ECA95847B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885461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E05A8-CF81-F046-B19F-49911EBACB85}" type="datetimeFigureOut">
              <a:rPr lang="de-DE" smtClean="0"/>
              <a:pPr/>
              <a:t>08.04.2022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E2FB5-0800-0F4D-8E99-A37ECA95847B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120373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E05A8-CF81-F046-B19F-49911EBACB85}" type="datetimeFigureOut">
              <a:rPr lang="de-DE" smtClean="0"/>
              <a:pPr/>
              <a:t>08.04.2022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E2FB5-0800-0F4D-8E99-A37ECA95847B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685169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411928" y="242457"/>
            <a:ext cx="31458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2022 Actions (WG1)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/>
          <a:srcRect l="37593" t="56291" r="42358" b="25665"/>
          <a:stretch>
            <a:fillRect/>
          </a:stretch>
        </p:blipFill>
        <p:spPr bwMode="auto">
          <a:xfrm>
            <a:off x="7156174" y="0"/>
            <a:ext cx="1987826" cy="954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Rectangle 1"/>
          <p:cNvSpPr/>
          <p:nvPr/>
        </p:nvSpPr>
        <p:spPr>
          <a:xfrm>
            <a:off x="261149" y="1098239"/>
            <a:ext cx="8882851" cy="5651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Elaborate 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draft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WG1, including Risk </a:t>
            </a: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assessment </a:t>
            </a:r>
            <a:r>
              <a:rPr lang="en-US" b="1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(draft).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Discuss 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methodologies and procedures for hazard assessment (deterministic vs probabilistic) for different applications: preparation, mitigation, evacuation (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TsunamiReady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Portugal, Spain, France, Italy</a:t>
            </a:r>
            <a:r>
              <a:rPr lang="en-US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,…. </a:t>
            </a:r>
            <a:r>
              <a:rPr lang="en-US" b="1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b="1" dirty="0" err="1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worshop</a:t>
            </a:r>
            <a:r>
              <a:rPr lang="en-US" b="1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by sep./</a:t>
            </a:r>
            <a:r>
              <a:rPr lang="en-US" b="1" dirty="0" err="1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oct</a:t>
            </a:r>
            <a:r>
              <a:rPr lang="en-US" b="1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Collect benchmark data for NEAMTWS. </a:t>
            </a: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Spain, France, Greece,… </a:t>
            </a:r>
          </a:p>
          <a:p>
            <a:pPr marL="342900" lvl="0" indent="-342900" algn="just">
              <a:spcAft>
                <a:spcPts val="0"/>
              </a:spcAft>
            </a:pP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(</a:t>
            </a:r>
            <a:r>
              <a:rPr lang="en-US" b="1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data received from Greece</a:t>
            </a: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lvl="0" indent="-342900" algn="just">
              <a:spcAft>
                <a:spcPts val="0"/>
              </a:spcAft>
            </a:pPr>
            <a:endParaRPr lang="en-US" dirty="0" smtClean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 startAt="4"/>
            </a:pP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Contact 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WG4 </a:t>
            </a: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start with a guideline on </a:t>
            </a: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risk application 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(preparation, mitigation, evacuation</a:t>
            </a: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b="1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be decided---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 startAt="4"/>
            </a:pPr>
            <a:endParaRPr lang="en-US" b="1" dirty="0" smtClean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rabicPeriod" startAt="4"/>
            </a:pPr>
            <a:r>
              <a:rPr lang="en-US" dirty="0" err="1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CoastWave</a:t>
            </a: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EU Project interaction: guidelines evacuation maps for Tsunami Ready</a:t>
            </a:r>
          </a:p>
          <a:p>
            <a:pPr marL="342900" indent="-342900" algn="just">
              <a:buFont typeface="+mj-lt"/>
              <a:buAutoNum type="arabicPeriod" startAt="4"/>
            </a:pPr>
            <a:endParaRPr lang="en-US" dirty="0" smtClean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rabicPeriod" startAt="4"/>
            </a:pP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Interact and support WG4 and TT on Tsunami Ready</a:t>
            </a:r>
          </a:p>
          <a:p>
            <a:pPr marL="342900" indent="-342900" algn="just">
              <a:buFont typeface="+mj-lt"/>
              <a:buAutoNum type="arabicPeriod" startAt="4"/>
            </a:pPr>
            <a:endParaRPr lang="en-US" dirty="0" smtClean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rabicPeriod" startAt="4"/>
            </a:pP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Conduct a WG1 meeting in the 3st quarter of 2022</a:t>
            </a:r>
            <a:endParaRPr lang="fr-FR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 startAt="4"/>
            </a:pPr>
            <a:endParaRPr lang="en-US" b="1" dirty="0" smtClean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 startAt="4"/>
            </a:pP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629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172929" y="953729"/>
            <a:ext cx="457400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Ejemplo </a:t>
            </a:r>
            <a:r>
              <a:rPr lang="es-ES" dirty="0" err="1" smtClean="0"/>
              <a:t>presentacion</a:t>
            </a:r>
            <a:r>
              <a:rPr lang="es-ES" dirty="0" smtClean="0"/>
              <a:t> como WG4 </a:t>
            </a:r>
            <a:r>
              <a:rPr lang="es-ES" dirty="0" err="1" smtClean="0"/>
              <a:t>cecilia</a:t>
            </a:r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Objetive:  titulo</a:t>
            </a:r>
          </a:p>
          <a:p>
            <a:endParaRPr lang="es-ES" dirty="0" smtClean="0"/>
          </a:p>
          <a:p>
            <a:r>
              <a:rPr lang="es-ES" dirty="0" err="1" smtClean="0"/>
              <a:t>Activity</a:t>
            </a:r>
            <a:r>
              <a:rPr lang="es-ES" dirty="0" smtClean="0"/>
              <a:t>                              </a:t>
            </a:r>
            <a:r>
              <a:rPr lang="es-ES" dirty="0" err="1" smtClean="0"/>
              <a:t>Tarjet</a:t>
            </a:r>
            <a:r>
              <a:rPr lang="es-ES" dirty="0" smtClean="0"/>
              <a:t>/</a:t>
            </a:r>
            <a:r>
              <a:rPr lang="es-ES" dirty="0" err="1" smtClean="0"/>
              <a:t>result</a:t>
            </a:r>
            <a:r>
              <a:rPr lang="es-ES" dirty="0" smtClean="0"/>
              <a:t> </a:t>
            </a:r>
            <a:r>
              <a:rPr lang="es-ES" dirty="0" err="1" smtClean="0"/>
              <a:t>indicators</a:t>
            </a:r>
            <a:endParaRPr lang="es-ES" dirty="0" smtClean="0"/>
          </a:p>
          <a:p>
            <a:r>
              <a:rPr lang="es-ES" dirty="0" smtClean="0"/>
              <a:t>…….                                       --------------</a:t>
            </a:r>
            <a:endParaRPr lang="es-ES" dirty="0"/>
          </a:p>
        </p:txBody>
      </p:sp>
      <p:sp>
        <p:nvSpPr>
          <p:cNvPr id="3" name="2 Rectángulo"/>
          <p:cNvSpPr/>
          <p:nvPr/>
        </p:nvSpPr>
        <p:spPr>
          <a:xfrm>
            <a:off x="2172929" y="2576052"/>
            <a:ext cx="1366684" cy="403122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Rectángulo"/>
          <p:cNvSpPr/>
          <p:nvPr/>
        </p:nvSpPr>
        <p:spPr>
          <a:xfrm>
            <a:off x="4350774" y="2526891"/>
            <a:ext cx="2396164" cy="403122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2827</TotalTime>
  <Words>140</Words>
  <Application>Microsoft Office PowerPoint</Application>
  <PresentationFormat>Presentación en pantalla (4:3)</PresentationFormat>
  <Paragraphs>26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Office-Design</vt:lpstr>
      <vt:lpstr>Diapositiva 1</vt:lpstr>
      <vt:lpstr>Diapositiva 2</vt:lpstr>
    </vt:vector>
  </TitlesOfParts>
  <Company>Universität Hamburg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Jörn Behrens</dc:creator>
  <cp:lastModifiedBy>Mauricio</cp:lastModifiedBy>
  <cp:revision>101</cp:revision>
  <dcterms:created xsi:type="dcterms:W3CDTF">2018-11-26T09:41:05Z</dcterms:created>
  <dcterms:modified xsi:type="dcterms:W3CDTF">2022-04-08T13:54:41Z</dcterms:modified>
</cp:coreProperties>
</file>