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305" autoAdjust="0"/>
    <p:restoredTop sz="94660"/>
  </p:normalViewPr>
  <p:slideViewPr>
    <p:cSldViewPr snapToGrid="0" snapToObjects="1" showGuides="1">
      <p:cViewPr varScale="1">
        <p:scale>
          <a:sx n="97" d="100"/>
          <a:sy n="97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D9AA9-B868-4350-B4DD-B8A45C193D11}" type="datetimeFigureOut">
              <a:rPr lang="es-ES" smtClean="0"/>
              <a:pPr/>
              <a:t>08/04/2022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1F54-ED52-40E2-ADAF-728E336449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54822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0850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3276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973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4375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7024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468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08.04.2022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3604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08.04.2022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9222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08.04.2022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8945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8546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05A8-CF81-F046-B19F-49911EBACB85}" type="datetimeFigureOut">
              <a:rPr lang="de-DE" smtClean="0"/>
              <a:pPr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2FB5-0800-0F4D-8E99-A37ECA958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2037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05A8-CF81-F046-B19F-49911EBACB85}" type="datetimeFigureOut">
              <a:rPr lang="de-DE" smtClean="0"/>
              <a:pPr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2FB5-0800-0F4D-8E99-A37ECA95847B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8516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11928" y="242457"/>
            <a:ext cx="3145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2022 Actions (WG1)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 l="37593" t="56291" r="42358" b="25665"/>
          <a:stretch>
            <a:fillRect/>
          </a:stretch>
        </p:blipFill>
        <p:spPr bwMode="auto">
          <a:xfrm>
            <a:off x="7156174" y="0"/>
            <a:ext cx="1987826" cy="95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261149" y="1098239"/>
            <a:ext cx="8882851" cy="5651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Elaborate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draft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WG1, including Risk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</a:t>
            </a:r>
            <a:r>
              <a:rPr lang="en-US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(draft).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methodologies and procedures for hazard assessment (deterministic vs probabilistic) for different applications: preparation, mitigation, evacuation 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TsunamiReady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Portugal, Spain, France, Italy</a:t>
            </a:r>
            <a:r>
              <a:rPr lang="en-US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,…. </a:t>
            </a:r>
            <a:r>
              <a:rPr lang="en-US" b="1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worshop</a:t>
            </a:r>
            <a:r>
              <a:rPr lang="en-US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sep./</a:t>
            </a:r>
            <a:r>
              <a:rPr lang="en-US" b="1" dirty="0" err="1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oct</a:t>
            </a:r>
            <a:r>
              <a:rPr lang="en-US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Collect benchmark data for NEAMTWS.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Spain, France, Greece,… </a:t>
            </a:r>
          </a:p>
          <a:p>
            <a:pPr marL="342900" lvl="0" indent="-342900" algn="just">
              <a:spcAft>
                <a:spcPts val="0"/>
              </a:spcAft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(</a:t>
            </a:r>
            <a:r>
              <a:rPr lang="en-US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received from Greece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spcAft>
                <a:spcPts val="0"/>
              </a:spcAft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4"/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Contact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WG4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 with a guideline on 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 application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(preparation, mitigation, evacuation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be decided---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4"/>
            </a:pPr>
            <a:endParaRPr lang="en-US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n-US" dirty="0" err="1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CoastWave</a:t>
            </a: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EU Project interaction: guidelines evacuation maps for Tsunami Ready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Interact and support WG4 and TT on Tsunami Ready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n-US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n-US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Conduct a WG1 meeting in the 3st quarter of 2022</a:t>
            </a: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4"/>
            </a:pPr>
            <a:endParaRPr lang="en-US" b="1" dirty="0" smtClean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4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2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72929" y="953729"/>
            <a:ext cx="457400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Ejemplo </a:t>
            </a:r>
            <a:r>
              <a:rPr lang="es-ES" dirty="0" err="1" smtClean="0"/>
              <a:t>presentacion</a:t>
            </a:r>
            <a:r>
              <a:rPr lang="es-ES" dirty="0" smtClean="0"/>
              <a:t> como WG4 </a:t>
            </a:r>
            <a:r>
              <a:rPr lang="es-ES" dirty="0" err="1" smtClean="0"/>
              <a:t>cecilia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Objetive:  titulo</a:t>
            </a:r>
          </a:p>
          <a:p>
            <a:endParaRPr lang="es-ES" dirty="0" smtClean="0"/>
          </a:p>
          <a:p>
            <a:r>
              <a:rPr lang="es-ES" dirty="0" err="1" smtClean="0"/>
              <a:t>Activity</a:t>
            </a:r>
            <a:r>
              <a:rPr lang="es-ES" dirty="0" smtClean="0"/>
              <a:t>                              </a:t>
            </a:r>
            <a:r>
              <a:rPr lang="es-ES" dirty="0" err="1" smtClean="0"/>
              <a:t>Tarjet</a:t>
            </a:r>
            <a:r>
              <a:rPr lang="es-ES" dirty="0" smtClean="0"/>
              <a:t>/</a:t>
            </a:r>
            <a:r>
              <a:rPr lang="es-ES" dirty="0" err="1" smtClean="0"/>
              <a:t>result</a:t>
            </a:r>
            <a:r>
              <a:rPr lang="es-ES" dirty="0" smtClean="0"/>
              <a:t> </a:t>
            </a:r>
            <a:r>
              <a:rPr lang="es-ES" dirty="0" err="1" smtClean="0"/>
              <a:t>indicators</a:t>
            </a:r>
            <a:endParaRPr lang="es-ES" dirty="0" smtClean="0"/>
          </a:p>
          <a:p>
            <a:r>
              <a:rPr lang="es-ES" dirty="0" smtClean="0"/>
              <a:t>…….                                       --------------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2172929" y="2576052"/>
            <a:ext cx="1366684" cy="40312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4350774" y="2526891"/>
            <a:ext cx="2396164" cy="40312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140</Words>
  <Application>Microsoft Office PowerPoint</Application>
  <PresentationFormat>Presentación en pantalla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Office-Design</vt:lpstr>
      <vt:lpstr>Diapositiva 1</vt:lpstr>
      <vt:lpstr>Diapositiva 2</vt:lpstr>
    </vt:vector>
  </TitlesOfParts>
  <Company>Universität Hamburg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Jörn Behrens</dc:creator>
  <cp:lastModifiedBy>Mauricio</cp:lastModifiedBy>
  <cp:revision>101</cp:revision>
  <dcterms:created xsi:type="dcterms:W3CDTF">2018-11-26T09:41:05Z</dcterms:created>
  <dcterms:modified xsi:type="dcterms:W3CDTF">2022-04-08T13:54:41Z</dcterms:modified>
</cp:coreProperties>
</file>