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2.jpg" ContentType="image/pn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57" r:id="rId4"/>
    <p:sldId id="258" r:id="rId5"/>
    <p:sldId id="260" r:id="rId6"/>
    <p:sldId id="269" r:id="rId7"/>
    <p:sldId id="265" r:id="rId8"/>
    <p:sldId id="262" r:id="rId9"/>
    <p:sldId id="2249" r:id="rId10"/>
    <p:sldId id="2250" r:id="rId11"/>
    <p:sldId id="273" r:id="rId12"/>
    <p:sldId id="279" r:id="rId13"/>
    <p:sldId id="2252" r:id="rId14"/>
    <p:sldId id="2253" r:id="rId15"/>
    <p:sldId id="270" r:id="rId16"/>
    <p:sldId id="2254" r:id="rId17"/>
    <p:sldId id="268" r:id="rId1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g Seng, Denis" initials="CSD" lastIdx="1" clrIdx="0">
    <p:extLst>
      <p:ext uri="{19B8F6BF-5375-455C-9EA6-DF929625EA0E}">
        <p15:presenceInfo xmlns:p15="http://schemas.microsoft.com/office/powerpoint/2012/main" userId="S::d.chang-seng@unesco.org::5bea100a-1fe7-44b4-b4cb-419368563a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DF51-392E-4284-9AA3-5BAED6669338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27E18-5121-4E21-A8CE-1082171215E3}">
      <dgm:prSet phldrT="[Text]" custT="1"/>
      <dgm:spPr/>
      <dgm:t>
        <a:bodyPr/>
        <a:lstStyle/>
        <a:p>
          <a:r>
            <a:rPr lang="en-US" sz="1800" dirty="0"/>
            <a:t>Tsunami Ready Recognized Communities</a:t>
          </a:r>
        </a:p>
      </dgm:t>
    </dgm:pt>
    <dgm:pt modelId="{14D63D67-4C47-40E0-B2B1-3571C66D3605}" type="parTrans" cxnId="{F5ADE0E3-507B-43CB-91E6-770474DAABBC}">
      <dgm:prSet/>
      <dgm:spPr/>
      <dgm:t>
        <a:bodyPr/>
        <a:lstStyle/>
        <a:p>
          <a:endParaRPr lang="en-US"/>
        </a:p>
      </dgm:t>
    </dgm:pt>
    <dgm:pt modelId="{E1331F51-F1C4-4C14-85F2-1DCC95ABABD0}" type="sibTrans" cxnId="{F5ADE0E3-507B-43CB-91E6-770474DAABBC}">
      <dgm:prSet/>
      <dgm:spPr/>
      <dgm:t>
        <a:bodyPr/>
        <a:lstStyle/>
        <a:p>
          <a:endParaRPr lang="en-US"/>
        </a:p>
      </dgm:t>
    </dgm:pt>
    <dgm:pt modelId="{66DA7691-1B7E-4154-8BE1-157BEDD8EB13}">
      <dgm:prSet phldrT="[Text]" custT="1"/>
      <dgm:spPr/>
      <dgm:t>
        <a:bodyPr/>
        <a:lstStyle/>
        <a:p>
          <a:r>
            <a:rPr lang="en-US" sz="2000" dirty="0"/>
            <a:t>Alert Systems</a:t>
          </a:r>
        </a:p>
      </dgm:t>
    </dgm:pt>
    <dgm:pt modelId="{1A12A8A4-E020-4387-B509-DFE90936CD24}" type="parTrans" cxnId="{8A9F5D1B-2DA6-414A-961F-EC1902196AF5}">
      <dgm:prSet/>
      <dgm:spPr/>
      <dgm:t>
        <a:bodyPr/>
        <a:lstStyle/>
        <a:p>
          <a:endParaRPr lang="en-US"/>
        </a:p>
      </dgm:t>
    </dgm:pt>
    <dgm:pt modelId="{63540976-BAEA-4516-8330-53318068AAD7}" type="sibTrans" cxnId="{8A9F5D1B-2DA6-414A-961F-EC1902196AF5}">
      <dgm:prSet/>
      <dgm:spPr/>
      <dgm:t>
        <a:bodyPr/>
        <a:lstStyle/>
        <a:p>
          <a:endParaRPr lang="en-US"/>
        </a:p>
      </dgm:t>
    </dgm:pt>
    <dgm:pt modelId="{A00B0153-2A9C-4ED6-BCB9-99BC3A83A96E}">
      <dgm:prSet phldrT="[Text]" custT="1"/>
      <dgm:spPr/>
      <dgm:t>
        <a:bodyPr/>
        <a:lstStyle/>
        <a:p>
          <a:r>
            <a:rPr lang="en-US" sz="2000" dirty="0"/>
            <a:t>Detection &amp; Monitoring</a:t>
          </a:r>
        </a:p>
      </dgm:t>
    </dgm:pt>
    <dgm:pt modelId="{3D0BA7B8-8C33-4E66-8A11-48A95DBCFE7A}" type="parTrans" cxnId="{FFCD7FE2-8F81-48BA-B65D-6CFFCF46466A}">
      <dgm:prSet/>
      <dgm:spPr/>
      <dgm:t>
        <a:bodyPr/>
        <a:lstStyle/>
        <a:p>
          <a:endParaRPr lang="en-US"/>
        </a:p>
      </dgm:t>
    </dgm:pt>
    <dgm:pt modelId="{F35B025C-5154-4A4F-AD20-4F5E350AA23E}" type="sibTrans" cxnId="{FFCD7FE2-8F81-48BA-B65D-6CFFCF46466A}">
      <dgm:prSet/>
      <dgm:spPr/>
      <dgm:t>
        <a:bodyPr/>
        <a:lstStyle/>
        <a:p>
          <a:endParaRPr lang="en-US"/>
        </a:p>
      </dgm:t>
    </dgm:pt>
    <dgm:pt modelId="{D7ABAA02-EEFF-43ED-B1D4-6BC6C9DA77B2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81D8E468-5013-4828-9E57-179B909BD495}" type="sibTrans" cxnId="{28702D3D-695F-4FF0-85C4-97435F8D63BC}">
      <dgm:prSet/>
      <dgm:spPr/>
      <dgm:t>
        <a:bodyPr/>
        <a:lstStyle/>
        <a:p>
          <a:endParaRPr lang="en-US"/>
        </a:p>
      </dgm:t>
    </dgm:pt>
    <dgm:pt modelId="{D2F0AB78-9C9A-4A94-B435-C8F18E93F3F8}" type="parTrans" cxnId="{28702D3D-695F-4FF0-85C4-97435F8D63BC}">
      <dgm:prSet/>
      <dgm:spPr/>
      <dgm:t>
        <a:bodyPr/>
        <a:lstStyle/>
        <a:p>
          <a:endParaRPr lang="en-US"/>
        </a:p>
      </dgm:t>
    </dgm:pt>
    <dgm:pt modelId="{01EB1405-22D7-447C-B962-6C9FBD577670}">
      <dgm:prSet phldrT="[Text]" custT="1"/>
      <dgm:spPr/>
      <dgm:t>
        <a:bodyPr/>
        <a:lstStyle/>
        <a:p>
          <a:r>
            <a:rPr lang="en-US" sz="1800" dirty="0"/>
            <a:t>Risk Perception &amp; Communication Strategies</a:t>
          </a:r>
        </a:p>
      </dgm:t>
    </dgm:pt>
    <dgm:pt modelId="{BFE583C7-1787-4D80-86E2-0D0847FAABB7}" type="parTrans" cxnId="{9F19C018-D41F-47C4-A6F9-B79FBFFDC4FA}">
      <dgm:prSet/>
      <dgm:spPr/>
      <dgm:t>
        <a:bodyPr/>
        <a:lstStyle/>
        <a:p>
          <a:endParaRPr lang="en-US"/>
        </a:p>
      </dgm:t>
    </dgm:pt>
    <dgm:pt modelId="{E595DC0C-5095-45C2-9F3F-21073BDAA854}" type="sibTrans" cxnId="{9F19C018-D41F-47C4-A6F9-B79FBFFDC4FA}">
      <dgm:prSet/>
      <dgm:spPr/>
      <dgm:t>
        <a:bodyPr/>
        <a:lstStyle/>
        <a:p>
          <a:endParaRPr lang="en-US"/>
        </a:p>
      </dgm:t>
    </dgm:pt>
    <dgm:pt modelId="{73D74D17-E900-4CE5-9309-523AD13B8141}">
      <dgm:prSet phldrT="[Text]" custLinFactY="-146373" custLinFactNeighborX="-18067" custLinFactNeighborY="-200000"/>
      <dgm:spPr/>
      <dgm:t>
        <a:bodyPr/>
        <a:lstStyle/>
        <a:p>
          <a:endParaRPr lang="en-US"/>
        </a:p>
      </dgm:t>
    </dgm:pt>
    <dgm:pt modelId="{E2A39437-FE5F-4816-BC82-34F4597BFD60}" type="parTrans" cxnId="{1BEB5CBF-B582-4AC9-8CEE-EB851468E9E7}">
      <dgm:prSet/>
      <dgm:spPr/>
      <dgm:t>
        <a:bodyPr/>
        <a:lstStyle/>
        <a:p>
          <a:endParaRPr lang="en-US"/>
        </a:p>
      </dgm:t>
    </dgm:pt>
    <dgm:pt modelId="{16D7254B-9C7B-45D7-90C2-2E5ED99E06F7}" type="sibTrans" cxnId="{1BEB5CBF-B582-4AC9-8CEE-EB851468E9E7}">
      <dgm:prSet/>
      <dgm:spPr/>
      <dgm:t>
        <a:bodyPr/>
        <a:lstStyle/>
        <a:p>
          <a:endParaRPr lang="en-US"/>
        </a:p>
      </dgm:t>
    </dgm:pt>
    <dgm:pt modelId="{FDA4E63F-59AC-4BB7-8620-2336DDC514BA}" type="pres">
      <dgm:prSet presAssocID="{CED3DF51-392E-4284-9AA3-5BAED6669338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0FF1D990-C35E-45E8-BE8C-3925D554450A}" type="pres">
      <dgm:prSet presAssocID="{D7ABAA02-EEFF-43ED-B1D4-6BC6C9DA77B2}" presName="Parent" presStyleLbl="node1" presStyleIdx="0" presStyleCnt="2" custScaleX="144300" custScaleY="123050" custLinFactNeighborX="-18788" custLinFactNeighborY="7467">
        <dgm:presLayoutVars>
          <dgm:chMax val="4"/>
          <dgm:chPref val="3"/>
        </dgm:presLayoutVars>
      </dgm:prSet>
      <dgm:spPr/>
    </dgm:pt>
    <dgm:pt modelId="{AB1F09C5-A3C8-4427-839C-3B934C357C6E}" type="pres">
      <dgm:prSet presAssocID="{01EB1405-22D7-447C-B962-6C9FBD577670}" presName="Accent" presStyleLbl="node1" presStyleIdx="1" presStyleCnt="2"/>
      <dgm:spPr/>
    </dgm:pt>
    <dgm:pt modelId="{5FF7D63C-E2E5-413D-A40C-0FCBC869FD91}" type="pres">
      <dgm:prSet presAssocID="{01EB1405-22D7-447C-B962-6C9FBD577670}" presName="Image1" presStyleLbl="fgImgPlace1" presStyleIdx="0" presStyleCnt="4" custLinFactY="100000" custLinFactNeighborX="76761" custLinFactNeighborY="11376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774DBABA-31D1-4CFE-9837-07E1C0551B80}" type="pres">
      <dgm:prSet presAssocID="{01EB1405-22D7-447C-B962-6C9FBD577670}" presName="Child1" presStyleLbl="revTx" presStyleIdx="0" presStyleCnt="4" custScaleY="72625" custLinFactY="100000" custLinFactNeighborX="53381" custLinFactNeighborY="126286">
        <dgm:presLayoutVars>
          <dgm:chMax val="0"/>
          <dgm:chPref val="0"/>
          <dgm:bulletEnabled val="1"/>
        </dgm:presLayoutVars>
      </dgm:prSet>
      <dgm:spPr/>
    </dgm:pt>
    <dgm:pt modelId="{4D825CAA-5137-496C-89D2-FA1D9AD80DAE}" type="pres">
      <dgm:prSet presAssocID="{9BC27E18-5121-4E21-A8CE-1082171215E3}" presName="Image2" presStyleCnt="0"/>
      <dgm:spPr/>
    </dgm:pt>
    <dgm:pt modelId="{8A4C771F-A06F-457A-910D-96A2D7401DF6}" type="pres">
      <dgm:prSet presAssocID="{9BC27E18-5121-4E21-A8CE-1082171215E3}" presName="Image" presStyleLbl="fgImgPlace1" presStyleIdx="1" presStyleCnt="4" custScaleX="136587" custScaleY="102566" custLinFactY="100000" custLinFactNeighborX="-60464" custLinFactNeighborY="11224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8E1232B-0F8E-4650-9302-483CE722C744}" type="pres">
      <dgm:prSet presAssocID="{9BC27E18-5121-4E21-A8CE-1082171215E3}" presName="Child2" presStyleLbl="revTx" presStyleIdx="1" presStyleCnt="4" custLinFactY="100000" custLinFactNeighborX="-48931" custLinFactNeighborY="187657">
        <dgm:presLayoutVars>
          <dgm:chMax val="0"/>
          <dgm:chPref val="0"/>
          <dgm:bulletEnabled val="1"/>
        </dgm:presLayoutVars>
      </dgm:prSet>
      <dgm:spPr/>
    </dgm:pt>
    <dgm:pt modelId="{14DB7DC7-024C-435C-BB2A-F2D46BDD856A}" type="pres">
      <dgm:prSet presAssocID="{66DA7691-1B7E-4154-8BE1-157BEDD8EB13}" presName="Image3" presStyleCnt="0"/>
      <dgm:spPr/>
    </dgm:pt>
    <dgm:pt modelId="{23C27A23-FDB7-45C4-A5FC-BA4236AA84A9}" type="pres">
      <dgm:prSet presAssocID="{66DA7691-1B7E-4154-8BE1-157BEDD8EB13}" presName="Image" presStyleLbl="fgImgPlace1" presStyleIdx="2" presStyleCnt="4" custScaleX="107695" custScaleY="94239" custLinFactY="-39630" custLinFactNeighborX="-10409" custLinFactNeighborY="-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BD371A1-CE83-48EC-BEFE-47BC8C5F6D70}" type="pres">
      <dgm:prSet presAssocID="{66DA7691-1B7E-4154-8BE1-157BEDD8EB13}" presName="Child3" presStyleLbl="revTx" presStyleIdx="2" presStyleCnt="4" custLinFactY="-58742" custLinFactNeighborX="-7976" custLinFactNeighborY="-100000">
        <dgm:presLayoutVars>
          <dgm:chMax val="0"/>
          <dgm:chPref val="0"/>
          <dgm:bulletEnabled val="1"/>
        </dgm:presLayoutVars>
      </dgm:prSet>
      <dgm:spPr/>
    </dgm:pt>
    <dgm:pt modelId="{E41394DF-AD15-401A-9807-B1C1211202E5}" type="pres">
      <dgm:prSet presAssocID="{A00B0153-2A9C-4ED6-BCB9-99BC3A83A96E}" presName="Image4" presStyleCnt="0"/>
      <dgm:spPr/>
    </dgm:pt>
    <dgm:pt modelId="{7A628D7F-6336-4C6C-9E37-C2853E0B4553}" type="pres">
      <dgm:prSet presAssocID="{A00B0153-2A9C-4ED6-BCB9-99BC3A83A96E}" presName="Image" presStyleLbl="fgImgPlace1" presStyleIdx="3" presStyleCnt="4" custLinFactY="-135452" custLinFactNeighborX="-17361" custLinFactNeighborY="-20000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E2C614F-8D43-4C2D-8371-A49DA7723C26}" type="pres">
      <dgm:prSet presAssocID="{A00B0153-2A9C-4ED6-BCB9-99BC3A83A96E}" presName="Child4" presStyleLbl="revTx" presStyleIdx="3" presStyleCnt="4" custLinFactY="-146373" custLinFactNeighborX="-18067" custLinFactNeighborY="-200000">
        <dgm:presLayoutVars>
          <dgm:chMax val="0"/>
          <dgm:chPref val="0"/>
          <dgm:bulletEnabled val="1"/>
        </dgm:presLayoutVars>
      </dgm:prSet>
      <dgm:spPr/>
    </dgm:pt>
  </dgm:ptLst>
  <dgm:cxnLst>
    <dgm:cxn modelId="{9F19C018-D41F-47C4-A6F9-B79FBFFDC4FA}" srcId="{D7ABAA02-EEFF-43ED-B1D4-6BC6C9DA77B2}" destId="{01EB1405-22D7-447C-B962-6C9FBD577670}" srcOrd="0" destOrd="0" parTransId="{BFE583C7-1787-4D80-86E2-0D0847FAABB7}" sibTransId="{E595DC0C-5095-45C2-9F3F-21073BDAA854}"/>
    <dgm:cxn modelId="{8A9F5D1B-2DA6-414A-961F-EC1902196AF5}" srcId="{D7ABAA02-EEFF-43ED-B1D4-6BC6C9DA77B2}" destId="{66DA7691-1B7E-4154-8BE1-157BEDD8EB13}" srcOrd="2" destOrd="0" parTransId="{1A12A8A4-E020-4387-B509-DFE90936CD24}" sibTransId="{63540976-BAEA-4516-8330-53318068AAD7}"/>
    <dgm:cxn modelId="{AAF62D3B-7A53-443D-8177-4B90A506B49A}" type="presOf" srcId="{D7ABAA02-EEFF-43ED-B1D4-6BC6C9DA77B2}" destId="{0FF1D990-C35E-45E8-BE8C-3925D554450A}" srcOrd="0" destOrd="0" presId="urn:microsoft.com/office/officeart/2011/layout/RadialPictureList"/>
    <dgm:cxn modelId="{28702D3D-695F-4FF0-85C4-97435F8D63BC}" srcId="{CED3DF51-392E-4284-9AA3-5BAED6669338}" destId="{D7ABAA02-EEFF-43ED-B1D4-6BC6C9DA77B2}" srcOrd="0" destOrd="0" parTransId="{D2F0AB78-9C9A-4A94-B435-C8F18E93F3F8}" sibTransId="{81D8E468-5013-4828-9E57-179B909BD495}"/>
    <dgm:cxn modelId="{5B6EF564-5129-438F-A322-EB26C04F40A9}" type="presOf" srcId="{CED3DF51-392E-4284-9AA3-5BAED6669338}" destId="{FDA4E63F-59AC-4BB7-8620-2336DDC514BA}" srcOrd="0" destOrd="0" presId="urn:microsoft.com/office/officeart/2011/layout/RadialPictureList"/>
    <dgm:cxn modelId="{274DCE79-D3FD-4B27-AD1C-7F8FE360438D}" type="presOf" srcId="{9BC27E18-5121-4E21-A8CE-1082171215E3}" destId="{08E1232B-0F8E-4650-9302-483CE722C744}" srcOrd="0" destOrd="0" presId="urn:microsoft.com/office/officeart/2011/layout/RadialPictureList"/>
    <dgm:cxn modelId="{6A1DE490-420F-4A03-92D9-1C2D9B4EC4AB}" type="presOf" srcId="{A00B0153-2A9C-4ED6-BCB9-99BC3A83A96E}" destId="{CE2C614F-8D43-4C2D-8371-A49DA7723C26}" srcOrd="0" destOrd="0" presId="urn:microsoft.com/office/officeart/2011/layout/RadialPictureList"/>
    <dgm:cxn modelId="{1E3407B3-2349-4595-93DA-AE0CF5C48917}" type="presOf" srcId="{01EB1405-22D7-447C-B962-6C9FBD577670}" destId="{774DBABA-31D1-4CFE-9837-07E1C0551B80}" srcOrd="0" destOrd="0" presId="urn:microsoft.com/office/officeart/2011/layout/RadialPictureList"/>
    <dgm:cxn modelId="{1BEB5CBF-B582-4AC9-8CEE-EB851468E9E7}" srcId="{CED3DF51-392E-4284-9AA3-5BAED6669338}" destId="{73D74D17-E900-4CE5-9309-523AD13B8141}" srcOrd="1" destOrd="0" parTransId="{E2A39437-FE5F-4816-BC82-34F4597BFD60}" sibTransId="{16D7254B-9C7B-45D7-90C2-2E5ED99E06F7}"/>
    <dgm:cxn modelId="{FFCD7FE2-8F81-48BA-B65D-6CFFCF46466A}" srcId="{D7ABAA02-EEFF-43ED-B1D4-6BC6C9DA77B2}" destId="{A00B0153-2A9C-4ED6-BCB9-99BC3A83A96E}" srcOrd="3" destOrd="0" parTransId="{3D0BA7B8-8C33-4E66-8A11-48A95DBCFE7A}" sibTransId="{F35B025C-5154-4A4F-AD20-4F5E350AA23E}"/>
    <dgm:cxn modelId="{F5ADE0E3-507B-43CB-91E6-770474DAABBC}" srcId="{D7ABAA02-EEFF-43ED-B1D4-6BC6C9DA77B2}" destId="{9BC27E18-5121-4E21-A8CE-1082171215E3}" srcOrd="1" destOrd="0" parTransId="{14D63D67-4C47-40E0-B2B1-3571C66D3605}" sibTransId="{E1331F51-F1C4-4C14-85F2-1DCC95ABABD0}"/>
    <dgm:cxn modelId="{A69CE7ED-7EF9-49FF-A04B-A58AEA704527}" type="presOf" srcId="{66DA7691-1B7E-4154-8BE1-157BEDD8EB13}" destId="{2BD371A1-CE83-48EC-BEFE-47BC8C5F6D70}" srcOrd="0" destOrd="0" presId="urn:microsoft.com/office/officeart/2011/layout/RadialPictureList"/>
    <dgm:cxn modelId="{203FFB53-B2A5-4048-A6E7-B768E85E6E35}" type="presParOf" srcId="{FDA4E63F-59AC-4BB7-8620-2336DDC514BA}" destId="{0FF1D990-C35E-45E8-BE8C-3925D554450A}" srcOrd="0" destOrd="0" presId="urn:microsoft.com/office/officeart/2011/layout/RadialPictureList"/>
    <dgm:cxn modelId="{21368BAE-2EC9-4428-B4D4-0427A8181B82}" type="presParOf" srcId="{FDA4E63F-59AC-4BB7-8620-2336DDC514BA}" destId="{AB1F09C5-A3C8-4427-839C-3B934C357C6E}" srcOrd="1" destOrd="0" presId="urn:microsoft.com/office/officeart/2011/layout/RadialPictureList"/>
    <dgm:cxn modelId="{6B19143A-FB53-4369-B3B7-5B7B78B3A1E1}" type="presParOf" srcId="{FDA4E63F-59AC-4BB7-8620-2336DDC514BA}" destId="{5FF7D63C-E2E5-413D-A40C-0FCBC869FD91}" srcOrd="2" destOrd="0" presId="urn:microsoft.com/office/officeart/2011/layout/RadialPictureList"/>
    <dgm:cxn modelId="{1607D0D1-E398-4379-80BE-5F8D3BAC6212}" type="presParOf" srcId="{FDA4E63F-59AC-4BB7-8620-2336DDC514BA}" destId="{774DBABA-31D1-4CFE-9837-07E1C0551B80}" srcOrd="3" destOrd="0" presId="urn:microsoft.com/office/officeart/2011/layout/RadialPictureList"/>
    <dgm:cxn modelId="{88519C2D-F30A-4497-954C-2319E411B1C8}" type="presParOf" srcId="{FDA4E63F-59AC-4BB7-8620-2336DDC514BA}" destId="{4D825CAA-5137-496C-89D2-FA1D9AD80DAE}" srcOrd="4" destOrd="0" presId="urn:microsoft.com/office/officeart/2011/layout/RadialPictureList"/>
    <dgm:cxn modelId="{C8613989-3EC1-4D3D-97C0-E75136ED92F1}" type="presParOf" srcId="{4D825CAA-5137-496C-89D2-FA1D9AD80DAE}" destId="{8A4C771F-A06F-457A-910D-96A2D7401DF6}" srcOrd="0" destOrd="0" presId="urn:microsoft.com/office/officeart/2011/layout/RadialPictureList"/>
    <dgm:cxn modelId="{3BE85A8A-9930-4B46-AB96-0039F93F3825}" type="presParOf" srcId="{FDA4E63F-59AC-4BB7-8620-2336DDC514BA}" destId="{08E1232B-0F8E-4650-9302-483CE722C744}" srcOrd="5" destOrd="0" presId="urn:microsoft.com/office/officeart/2011/layout/RadialPictureList"/>
    <dgm:cxn modelId="{6CBCD885-4D66-47A4-B131-B3F1F7394E86}" type="presParOf" srcId="{FDA4E63F-59AC-4BB7-8620-2336DDC514BA}" destId="{14DB7DC7-024C-435C-BB2A-F2D46BDD856A}" srcOrd="6" destOrd="0" presId="urn:microsoft.com/office/officeart/2011/layout/RadialPictureList"/>
    <dgm:cxn modelId="{6230E4D8-0BBC-42F2-97F5-9E18AD4F3BCC}" type="presParOf" srcId="{14DB7DC7-024C-435C-BB2A-F2D46BDD856A}" destId="{23C27A23-FDB7-45C4-A5FC-BA4236AA84A9}" srcOrd="0" destOrd="0" presId="urn:microsoft.com/office/officeart/2011/layout/RadialPictureList"/>
    <dgm:cxn modelId="{5D2D2164-B1ED-4AA4-80D8-99F1FF929C72}" type="presParOf" srcId="{FDA4E63F-59AC-4BB7-8620-2336DDC514BA}" destId="{2BD371A1-CE83-48EC-BEFE-47BC8C5F6D70}" srcOrd="7" destOrd="0" presId="urn:microsoft.com/office/officeart/2011/layout/RadialPictureList"/>
    <dgm:cxn modelId="{0AA276C8-0602-41DE-AC26-8D711E0E4D95}" type="presParOf" srcId="{FDA4E63F-59AC-4BB7-8620-2336DDC514BA}" destId="{E41394DF-AD15-401A-9807-B1C1211202E5}" srcOrd="8" destOrd="0" presId="urn:microsoft.com/office/officeart/2011/layout/RadialPictureList"/>
    <dgm:cxn modelId="{456DB618-D107-4BB1-A96F-F76F84943CCA}" type="presParOf" srcId="{E41394DF-AD15-401A-9807-B1C1211202E5}" destId="{7A628D7F-6336-4C6C-9E37-C2853E0B4553}" srcOrd="0" destOrd="0" presId="urn:microsoft.com/office/officeart/2011/layout/RadialPictureList"/>
    <dgm:cxn modelId="{34657F9C-8FEF-4A75-97D7-EDC739FD3D45}" type="presParOf" srcId="{FDA4E63F-59AC-4BB7-8620-2336DDC514BA}" destId="{CE2C614F-8D43-4C2D-8371-A49DA7723C26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4BC558-D86D-4BB4-AEB2-82DC5D6F758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8B19252-DB84-469D-B020-F3555A8CDA09}">
      <dgm:prSet/>
      <dgm:spPr/>
      <dgm:t>
        <a:bodyPr/>
        <a:lstStyle/>
        <a:p>
          <a:pPr algn="ctr"/>
          <a:r>
            <a:rPr lang="en-US"/>
            <a:t>Recruitment of two project staff</a:t>
          </a:r>
        </a:p>
      </dgm:t>
    </dgm:pt>
    <dgm:pt modelId="{81122FBC-7CD9-4742-9FF0-5174FA437F03}" type="parTrans" cxnId="{6F4F4A20-6187-4293-A610-926CDC67A0E4}">
      <dgm:prSet/>
      <dgm:spPr/>
      <dgm:t>
        <a:bodyPr/>
        <a:lstStyle/>
        <a:p>
          <a:pPr algn="ctr"/>
          <a:endParaRPr lang="en-US"/>
        </a:p>
      </dgm:t>
    </dgm:pt>
    <dgm:pt modelId="{8D40E829-8024-415F-81B3-7C96ED61C09E}" type="sibTrans" cxnId="{6F4F4A20-6187-4293-A610-926CDC67A0E4}">
      <dgm:prSet/>
      <dgm:spPr/>
      <dgm:t>
        <a:bodyPr/>
        <a:lstStyle/>
        <a:p>
          <a:pPr algn="ctr"/>
          <a:endParaRPr lang="en-US"/>
        </a:p>
      </dgm:t>
    </dgm:pt>
    <dgm:pt modelId="{20C014C9-A5FB-4C46-B524-0645CBC4003E}">
      <dgm:prSet/>
      <dgm:spPr/>
      <dgm:t>
        <a:bodyPr/>
        <a:lstStyle/>
        <a:p>
          <a:pPr algn="ctr"/>
          <a:r>
            <a:rPr lang="en-US"/>
            <a:t>Project Assistant (Administration, Finance and Budget)</a:t>
          </a:r>
        </a:p>
      </dgm:t>
    </dgm:pt>
    <dgm:pt modelId="{C0330AAE-7C3D-408F-B7BD-F9B397B8056F}" type="parTrans" cxnId="{5AA31DDC-372D-4AF7-AC55-7ED5D70951CB}">
      <dgm:prSet/>
      <dgm:spPr/>
      <dgm:t>
        <a:bodyPr/>
        <a:lstStyle/>
        <a:p>
          <a:pPr algn="ctr"/>
          <a:endParaRPr lang="en-US"/>
        </a:p>
      </dgm:t>
    </dgm:pt>
    <dgm:pt modelId="{B65ACDB8-4E28-41B3-B96C-66B915DE0E4D}" type="sibTrans" cxnId="{5AA31DDC-372D-4AF7-AC55-7ED5D70951CB}">
      <dgm:prSet/>
      <dgm:spPr/>
      <dgm:t>
        <a:bodyPr/>
        <a:lstStyle/>
        <a:p>
          <a:pPr algn="ctr"/>
          <a:endParaRPr lang="en-US"/>
        </a:p>
      </dgm:t>
    </dgm:pt>
    <dgm:pt modelId="{1E5FD6D4-6AC4-4D79-9F41-84470F45852C}">
      <dgm:prSet/>
      <dgm:spPr/>
      <dgm:t>
        <a:bodyPr/>
        <a:lstStyle/>
        <a:p>
          <a:pPr algn="ctr"/>
          <a:r>
            <a:rPr lang="en-US"/>
            <a:t>Associate Project Officer (Project Coordinator)</a:t>
          </a:r>
        </a:p>
      </dgm:t>
    </dgm:pt>
    <dgm:pt modelId="{E25648FE-02C2-4FA9-AAA0-FDC14254C5BB}" type="parTrans" cxnId="{C5DCCD5E-B345-4F56-AE21-81C2CDDEEA79}">
      <dgm:prSet/>
      <dgm:spPr/>
      <dgm:t>
        <a:bodyPr/>
        <a:lstStyle/>
        <a:p>
          <a:pPr algn="ctr"/>
          <a:endParaRPr lang="en-US"/>
        </a:p>
      </dgm:t>
    </dgm:pt>
    <dgm:pt modelId="{212B7B66-B80E-46B4-B568-ADBDEEE66647}" type="sibTrans" cxnId="{C5DCCD5E-B345-4F56-AE21-81C2CDDEEA79}">
      <dgm:prSet/>
      <dgm:spPr/>
      <dgm:t>
        <a:bodyPr/>
        <a:lstStyle/>
        <a:p>
          <a:pPr algn="ctr"/>
          <a:endParaRPr lang="en-US"/>
        </a:p>
      </dgm:t>
    </dgm:pt>
    <dgm:pt modelId="{355AE128-4975-498D-B325-47E9156527B3}">
      <dgm:prSet/>
      <dgm:spPr/>
      <dgm:t>
        <a:bodyPr/>
        <a:lstStyle/>
        <a:p>
          <a:pPr algn="ctr"/>
          <a:r>
            <a:rPr lang="en-US"/>
            <a:t>Organized Kick-off project  workshop,17 &amp; 20 Dec 2021</a:t>
          </a:r>
        </a:p>
      </dgm:t>
    </dgm:pt>
    <dgm:pt modelId="{D0079C19-D584-40E3-89BA-4B2ECAC37CB8}" type="parTrans" cxnId="{0F9477FB-41CF-4137-91E7-616182E6A644}">
      <dgm:prSet/>
      <dgm:spPr/>
      <dgm:t>
        <a:bodyPr/>
        <a:lstStyle/>
        <a:p>
          <a:pPr algn="ctr"/>
          <a:endParaRPr lang="en-US"/>
        </a:p>
      </dgm:t>
    </dgm:pt>
    <dgm:pt modelId="{E17118F1-DA6C-4337-8020-1E83FD8B7A3B}" type="sibTrans" cxnId="{0F9477FB-41CF-4137-91E7-616182E6A644}">
      <dgm:prSet/>
      <dgm:spPr/>
      <dgm:t>
        <a:bodyPr/>
        <a:lstStyle/>
        <a:p>
          <a:pPr algn="ctr"/>
          <a:endParaRPr lang="en-US"/>
        </a:p>
      </dgm:t>
    </dgm:pt>
    <dgm:pt modelId="{4C35225B-E97A-46F4-A3CD-04BAA07D9FF8}">
      <dgm:prSet/>
      <dgm:spPr/>
      <dgm:t>
        <a:bodyPr/>
        <a:lstStyle/>
        <a:p>
          <a:pPr algn="ctr"/>
          <a:r>
            <a:rPr lang="en-US"/>
            <a:t>Others</a:t>
          </a:r>
        </a:p>
      </dgm:t>
    </dgm:pt>
    <dgm:pt modelId="{006EEB72-1399-4DE8-ACAE-E2801AE02708}" type="parTrans" cxnId="{6AB83DE3-8827-40A1-AE7D-EF70FC527A96}">
      <dgm:prSet/>
      <dgm:spPr/>
      <dgm:t>
        <a:bodyPr/>
        <a:lstStyle/>
        <a:p>
          <a:pPr algn="ctr"/>
          <a:endParaRPr lang="en-US"/>
        </a:p>
      </dgm:t>
    </dgm:pt>
    <dgm:pt modelId="{B6D3B5FD-1ED9-404F-9E3D-98C8534CEF61}" type="sibTrans" cxnId="{6AB83DE3-8827-40A1-AE7D-EF70FC527A96}">
      <dgm:prSet/>
      <dgm:spPr/>
      <dgm:t>
        <a:bodyPr/>
        <a:lstStyle/>
        <a:p>
          <a:pPr algn="ctr"/>
          <a:endParaRPr lang="en-US"/>
        </a:p>
      </dgm:t>
    </dgm:pt>
    <dgm:pt modelId="{3187A0D9-77AD-41BF-8995-88D4769E93D6}">
      <dgm:prSet/>
      <dgm:spPr/>
      <dgm:t>
        <a:bodyPr/>
        <a:lstStyle/>
        <a:p>
          <a:pPr algn="ctr"/>
          <a:r>
            <a:rPr lang="en-US"/>
            <a:t>Technical and Financial Proposals [~80 %]</a:t>
          </a:r>
        </a:p>
      </dgm:t>
    </dgm:pt>
    <dgm:pt modelId="{8947F3AE-226C-4973-8BBC-193EA3626661}" type="parTrans" cxnId="{E3610898-508B-4C9F-B8B9-AA6CC49F97D7}">
      <dgm:prSet/>
      <dgm:spPr/>
      <dgm:t>
        <a:bodyPr/>
        <a:lstStyle/>
        <a:p>
          <a:pPr algn="ctr"/>
          <a:endParaRPr lang="en-US"/>
        </a:p>
      </dgm:t>
    </dgm:pt>
    <dgm:pt modelId="{F634C5E2-70E1-4D12-8A9B-C2DF9CEA8B9D}" type="sibTrans" cxnId="{E3610898-508B-4C9F-B8B9-AA6CC49F97D7}">
      <dgm:prSet/>
      <dgm:spPr/>
      <dgm:t>
        <a:bodyPr/>
        <a:lstStyle/>
        <a:p>
          <a:pPr algn="ctr"/>
          <a:endParaRPr lang="en-US"/>
        </a:p>
      </dgm:t>
    </dgm:pt>
    <dgm:pt modelId="{46F9F328-51C2-4558-9DB2-2E4713E3A729}">
      <dgm:prSet/>
      <dgm:spPr/>
      <dgm:t>
        <a:bodyPr/>
        <a:lstStyle/>
        <a:p>
          <a:pPr algn="ctr"/>
          <a:r>
            <a:rPr lang="en-US"/>
            <a:t>Implementation Partnership Agreement(IPA) [~50 % ]</a:t>
          </a:r>
        </a:p>
      </dgm:t>
    </dgm:pt>
    <dgm:pt modelId="{33603625-ECAF-47B6-9406-C3B6BD019B6A}" type="parTrans" cxnId="{11EB12BE-AC28-4FFE-A7BC-F6E53F543C71}">
      <dgm:prSet/>
      <dgm:spPr/>
      <dgm:t>
        <a:bodyPr/>
        <a:lstStyle/>
        <a:p>
          <a:pPr algn="ctr"/>
          <a:endParaRPr lang="en-US"/>
        </a:p>
      </dgm:t>
    </dgm:pt>
    <dgm:pt modelId="{73F7FF83-7D45-4C3A-835F-FBBA49C54A56}" type="sibTrans" cxnId="{11EB12BE-AC28-4FFE-A7BC-F6E53F543C71}">
      <dgm:prSet/>
      <dgm:spPr/>
      <dgm:t>
        <a:bodyPr/>
        <a:lstStyle/>
        <a:p>
          <a:pPr algn="ctr"/>
          <a:endParaRPr lang="en-US"/>
        </a:p>
      </dgm:t>
    </dgm:pt>
    <dgm:pt modelId="{10F8A96F-9D3F-45B3-B835-D39605923B2D}">
      <dgm:prSet/>
      <dgm:spPr/>
      <dgm:t>
        <a:bodyPr/>
        <a:lstStyle/>
        <a:p>
          <a:pPr algn="ctr"/>
          <a:r>
            <a:rPr lang="en-US"/>
            <a:t>Other contracting modalities [Ongoing Preparations, comp 2  &amp; 3]</a:t>
          </a:r>
        </a:p>
      </dgm:t>
    </dgm:pt>
    <dgm:pt modelId="{1AA4B9C2-A7CF-4C53-B8C4-CCF19AE42A2D}" type="parTrans" cxnId="{BBBA8C67-B097-4E6D-AF80-47AEE4F6B0D8}">
      <dgm:prSet/>
      <dgm:spPr/>
      <dgm:t>
        <a:bodyPr/>
        <a:lstStyle/>
        <a:p>
          <a:pPr algn="ctr"/>
          <a:endParaRPr lang="en-US"/>
        </a:p>
      </dgm:t>
    </dgm:pt>
    <dgm:pt modelId="{13A93249-70C7-4240-91B7-3897A8A4FCB3}" type="sibTrans" cxnId="{BBBA8C67-B097-4E6D-AF80-47AEE4F6B0D8}">
      <dgm:prSet/>
      <dgm:spPr/>
      <dgm:t>
        <a:bodyPr/>
        <a:lstStyle/>
        <a:p>
          <a:pPr algn="ctr"/>
          <a:endParaRPr lang="en-US"/>
        </a:p>
      </dgm:t>
    </dgm:pt>
    <dgm:pt modelId="{A04F76F0-6CB8-44CA-8436-36E9C04B0A40}">
      <dgm:prSet/>
      <dgm:spPr/>
      <dgm:t>
        <a:bodyPr/>
        <a:lstStyle/>
        <a:p>
          <a:pPr algn="ctr"/>
          <a:r>
            <a:rPr lang="en-US" dirty="0"/>
            <a:t>Workshop /meeting on Sea Level Hazard, Risk, Preparedness and Resilience  Survey</a:t>
          </a:r>
        </a:p>
      </dgm:t>
    </dgm:pt>
    <dgm:pt modelId="{6E0E2AF5-7437-452C-A045-14B463D7D6A6}" type="parTrans" cxnId="{0C210E01-8F17-415B-A5A2-8C610320328A}">
      <dgm:prSet/>
      <dgm:spPr/>
      <dgm:t>
        <a:bodyPr/>
        <a:lstStyle/>
        <a:p>
          <a:pPr algn="ctr"/>
          <a:endParaRPr lang="en-US"/>
        </a:p>
      </dgm:t>
    </dgm:pt>
    <dgm:pt modelId="{4C60506A-CF69-4AA8-BB7E-408C30537B37}" type="sibTrans" cxnId="{0C210E01-8F17-415B-A5A2-8C610320328A}">
      <dgm:prSet/>
      <dgm:spPr/>
      <dgm:t>
        <a:bodyPr/>
        <a:lstStyle/>
        <a:p>
          <a:pPr algn="ctr"/>
          <a:endParaRPr lang="en-US"/>
        </a:p>
      </dgm:t>
    </dgm:pt>
    <dgm:pt modelId="{AB797638-9F39-456B-A2AF-C025546B3D0A}" type="pres">
      <dgm:prSet presAssocID="{0D4BC558-D86D-4BB4-AEB2-82DC5D6F7584}" presName="linear" presStyleCnt="0">
        <dgm:presLayoutVars>
          <dgm:dir/>
          <dgm:animLvl val="lvl"/>
          <dgm:resizeHandles val="exact"/>
        </dgm:presLayoutVars>
      </dgm:prSet>
      <dgm:spPr/>
    </dgm:pt>
    <dgm:pt modelId="{E198A37F-7667-477C-B435-7FDE84F08A0B}" type="pres">
      <dgm:prSet presAssocID="{F8B19252-DB84-469D-B020-F3555A8CDA09}" presName="parentLin" presStyleCnt="0"/>
      <dgm:spPr/>
    </dgm:pt>
    <dgm:pt modelId="{48BF471E-78DD-4236-BDC8-8DDE4B4DF2F0}" type="pres">
      <dgm:prSet presAssocID="{F8B19252-DB84-469D-B020-F3555A8CDA09}" presName="parentLeftMargin" presStyleLbl="node1" presStyleIdx="0" presStyleCnt="3"/>
      <dgm:spPr/>
    </dgm:pt>
    <dgm:pt modelId="{F7230093-38B7-41B9-B068-63416870FD37}" type="pres">
      <dgm:prSet presAssocID="{F8B19252-DB84-469D-B020-F3555A8CDA0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F68523C-8A69-4589-B3B9-4F19DE0A4781}" type="pres">
      <dgm:prSet presAssocID="{F8B19252-DB84-469D-B020-F3555A8CDA09}" presName="negativeSpace" presStyleCnt="0"/>
      <dgm:spPr/>
    </dgm:pt>
    <dgm:pt modelId="{3FED71DF-FD26-484C-9DFB-50ACF94CC26F}" type="pres">
      <dgm:prSet presAssocID="{F8B19252-DB84-469D-B020-F3555A8CDA09}" presName="childText" presStyleLbl="conFgAcc1" presStyleIdx="0" presStyleCnt="3">
        <dgm:presLayoutVars>
          <dgm:bulletEnabled val="1"/>
        </dgm:presLayoutVars>
      </dgm:prSet>
      <dgm:spPr/>
    </dgm:pt>
    <dgm:pt modelId="{B677ABD0-2E59-4621-8B26-F7AB8197B89C}" type="pres">
      <dgm:prSet presAssocID="{8D40E829-8024-415F-81B3-7C96ED61C09E}" presName="spaceBetweenRectangles" presStyleCnt="0"/>
      <dgm:spPr/>
    </dgm:pt>
    <dgm:pt modelId="{C8710418-9C08-40E8-BA87-E1D3D7BA16DB}" type="pres">
      <dgm:prSet presAssocID="{355AE128-4975-498D-B325-47E9156527B3}" presName="parentLin" presStyleCnt="0"/>
      <dgm:spPr/>
    </dgm:pt>
    <dgm:pt modelId="{FAC91373-C5CC-40BC-885F-CA357E987E4C}" type="pres">
      <dgm:prSet presAssocID="{355AE128-4975-498D-B325-47E9156527B3}" presName="parentLeftMargin" presStyleLbl="node1" presStyleIdx="0" presStyleCnt="3"/>
      <dgm:spPr/>
    </dgm:pt>
    <dgm:pt modelId="{2266C3A4-3FF2-4C2D-A98B-A9BD932549C5}" type="pres">
      <dgm:prSet presAssocID="{355AE128-4975-498D-B325-47E9156527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C65DD5-D0C5-4683-8355-62FC9D5A4F1D}" type="pres">
      <dgm:prSet presAssocID="{355AE128-4975-498D-B325-47E9156527B3}" presName="negativeSpace" presStyleCnt="0"/>
      <dgm:spPr/>
    </dgm:pt>
    <dgm:pt modelId="{FE5B2C1F-420B-4F48-83EB-3A5D6757899B}" type="pres">
      <dgm:prSet presAssocID="{355AE128-4975-498D-B325-47E9156527B3}" presName="childText" presStyleLbl="conFgAcc1" presStyleIdx="1" presStyleCnt="3">
        <dgm:presLayoutVars>
          <dgm:bulletEnabled val="1"/>
        </dgm:presLayoutVars>
      </dgm:prSet>
      <dgm:spPr/>
    </dgm:pt>
    <dgm:pt modelId="{254B27FA-273B-4261-AE6B-5C18C3BC49AA}" type="pres">
      <dgm:prSet presAssocID="{E17118F1-DA6C-4337-8020-1E83FD8B7A3B}" presName="spaceBetweenRectangles" presStyleCnt="0"/>
      <dgm:spPr/>
    </dgm:pt>
    <dgm:pt modelId="{7D092CBC-4A1C-42E6-9382-FF30ED786084}" type="pres">
      <dgm:prSet presAssocID="{4C35225B-E97A-46F4-A3CD-04BAA07D9FF8}" presName="parentLin" presStyleCnt="0"/>
      <dgm:spPr/>
    </dgm:pt>
    <dgm:pt modelId="{85CDEBD4-D809-4161-AC85-C6F034F1533F}" type="pres">
      <dgm:prSet presAssocID="{4C35225B-E97A-46F4-A3CD-04BAA07D9FF8}" presName="parentLeftMargin" presStyleLbl="node1" presStyleIdx="1" presStyleCnt="3"/>
      <dgm:spPr/>
    </dgm:pt>
    <dgm:pt modelId="{63A0D3F3-0E10-4C52-8D18-1EE48B5AE8F7}" type="pres">
      <dgm:prSet presAssocID="{4C35225B-E97A-46F4-A3CD-04BAA07D9FF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FB33AE1-BE3A-4DCA-8F45-3B3184E58BA9}" type="pres">
      <dgm:prSet presAssocID="{4C35225B-E97A-46F4-A3CD-04BAA07D9FF8}" presName="negativeSpace" presStyleCnt="0"/>
      <dgm:spPr/>
    </dgm:pt>
    <dgm:pt modelId="{9F8386ED-9DB4-4C9A-980D-E56234E1B5B5}" type="pres">
      <dgm:prSet presAssocID="{4C35225B-E97A-46F4-A3CD-04BAA07D9FF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210E01-8F17-415B-A5A2-8C610320328A}" srcId="{4C35225B-E97A-46F4-A3CD-04BAA07D9FF8}" destId="{A04F76F0-6CB8-44CA-8436-36E9C04B0A40}" srcOrd="3" destOrd="0" parTransId="{6E0E2AF5-7437-452C-A045-14B463D7D6A6}" sibTransId="{4C60506A-CF69-4AA8-BB7E-408C30537B37}"/>
    <dgm:cxn modelId="{6F4F4A20-6187-4293-A610-926CDC67A0E4}" srcId="{0D4BC558-D86D-4BB4-AEB2-82DC5D6F7584}" destId="{F8B19252-DB84-469D-B020-F3555A8CDA09}" srcOrd="0" destOrd="0" parTransId="{81122FBC-7CD9-4742-9FF0-5174FA437F03}" sibTransId="{8D40E829-8024-415F-81B3-7C96ED61C09E}"/>
    <dgm:cxn modelId="{C5DCCD5E-B345-4F56-AE21-81C2CDDEEA79}" srcId="{F8B19252-DB84-469D-B020-F3555A8CDA09}" destId="{1E5FD6D4-6AC4-4D79-9F41-84470F45852C}" srcOrd="1" destOrd="0" parTransId="{E25648FE-02C2-4FA9-AAA0-FDC14254C5BB}" sibTransId="{212B7B66-B80E-46B4-B568-ADBDEEE66647}"/>
    <dgm:cxn modelId="{795D7843-8728-416E-B830-6B6D8B23D00B}" type="presOf" srcId="{4C35225B-E97A-46F4-A3CD-04BAA07D9FF8}" destId="{63A0D3F3-0E10-4C52-8D18-1EE48B5AE8F7}" srcOrd="1" destOrd="0" presId="urn:microsoft.com/office/officeart/2005/8/layout/list1"/>
    <dgm:cxn modelId="{11A4F944-7FA2-4528-A5FE-48776FF56B25}" type="presOf" srcId="{355AE128-4975-498D-B325-47E9156527B3}" destId="{FAC91373-C5CC-40BC-885F-CA357E987E4C}" srcOrd="0" destOrd="0" presId="urn:microsoft.com/office/officeart/2005/8/layout/list1"/>
    <dgm:cxn modelId="{28594E66-9BFE-43B0-9806-80F922F15DF0}" type="presOf" srcId="{0D4BC558-D86D-4BB4-AEB2-82DC5D6F7584}" destId="{AB797638-9F39-456B-A2AF-C025546B3D0A}" srcOrd="0" destOrd="0" presId="urn:microsoft.com/office/officeart/2005/8/layout/list1"/>
    <dgm:cxn modelId="{BBBA8C67-B097-4E6D-AF80-47AEE4F6B0D8}" srcId="{4C35225B-E97A-46F4-A3CD-04BAA07D9FF8}" destId="{10F8A96F-9D3F-45B3-B835-D39605923B2D}" srcOrd="2" destOrd="0" parTransId="{1AA4B9C2-A7CF-4C53-B8C4-CCF19AE42A2D}" sibTransId="{13A93249-70C7-4240-91B7-3897A8A4FCB3}"/>
    <dgm:cxn modelId="{E9498D4D-7E16-4C2B-BB78-AB85F8987395}" type="presOf" srcId="{355AE128-4975-498D-B325-47E9156527B3}" destId="{2266C3A4-3FF2-4C2D-A98B-A9BD932549C5}" srcOrd="1" destOrd="0" presId="urn:microsoft.com/office/officeart/2005/8/layout/list1"/>
    <dgm:cxn modelId="{C15ECC73-9BDB-4835-BABF-D4E435C5594C}" type="presOf" srcId="{4C35225B-E97A-46F4-A3CD-04BAA07D9FF8}" destId="{85CDEBD4-D809-4161-AC85-C6F034F1533F}" srcOrd="0" destOrd="0" presId="urn:microsoft.com/office/officeart/2005/8/layout/list1"/>
    <dgm:cxn modelId="{B821E884-C4A5-4D2D-B316-ECE68CA59C53}" type="presOf" srcId="{46F9F328-51C2-4558-9DB2-2E4713E3A729}" destId="{9F8386ED-9DB4-4C9A-980D-E56234E1B5B5}" srcOrd="0" destOrd="1" presId="urn:microsoft.com/office/officeart/2005/8/layout/list1"/>
    <dgm:cxn modelId="{473E328D-7015-4B85-A047-AFEA3D1F5D9A}" type="presOf" srcId="{10F8A96F-9D3F-45B3-B835-D39605923B2D}" destId="{9F8386ED-9DB4-4C9A-980D-E56234E1B5B5}" srcOrd="0" destOrd="2" presId="urn:microsoft.com/office/officeart/2005/8/layout/list1"/>
    <dgm:cxn modelId="{E3610898-508B-4C9F-B8B9-AA6CC49F97D7}" srcId="{4C35225B-E97A-46F4-A3CD-04BAA07D9FF8}" destId="{3187A0D9-77AD-41BF-8995-88D4769E93D6}" srcOrd="0" destOrd="0" parTransId="{8947F3AE-226C-4973-8BBC-193EA3626661}" sibTransId="{F634C5E2-70E1-4D12-8A9B-C2DF9CEA8B9D}"/>
    <dgm:cxn modelId="{5C96B2BD-2487-42B6-9FCE-901CAD83E953}" type="presOf" srcId="{1E5FD6D4-6AC4-4D79-9F41-84470F45852C}" destId="{3FED71DF-FD26-484C-9DFB-50ACF94CC26F}" srcOrd="0" destOrd="1" presId="urn:microsoft.com/office/officeart/2005/8/layout/list1"/>
    <dgm:cxn modelId="{11EB12BE-AC28-4FFE-A7BC-F6E53F543C71}" srcId="{4C35225B-E97A-46F4-A3CD-04BAA07D9FF8}" destId="{46F9F328-51C2-4558-9DB2-2E4713E3A729}" srcOrd="1" destOrd="0" parTransId="{33603625-ECAF-47B6-9406-C3B6BD019B6A}" sibTransId="{73F7FF83-7D45-4C3A-835F-FBBA49C54A56}"/>
    <dgm:cxn modelId="{5F919DC1-2634-4D75-819E-1962DB3E9D12}" type="presOf" srcId="{F8B19252-DB84-469D-B020-F3555A8CDA09}" destId="{F7230093-38B7-41B9-B068-63416870FD37}" srcOrd="1" destOrd="0" presId="urn:microsoft.com/office/officeart/2005/8/layout/list1"/>
    <dgm:cxn modelId="{EFD9D2D8-581D-48A0-86E6-9D9BB14591DC}" type="presOf" srcId="{3187A0D9-77AD-41BF-8995-88D4769E93D6}" destId="{9F8386ED-9DB4-4C9A-980D-E56234E1B5B5}" srcOrd="0" destOrd="0" presId="urn:microsoft.com/office/officeart/2005/8/layout/list1"/>
    <dgm:cxn modelId="{5AA31DDC-372D-4AF7-AC55-7ED5D70951CB}" srcId="{F8B19252-DB84-469D-B020-F3555A8CDA09}" destId="{20C014C9-A5FB-4C46-B524-0645CBC4003E}" srcOrd="0" destOrd="0" parTransId="{C0330AAE-7C3D-408F-B7BD-F9B397B8056F}" sibTransId="{B65ACDB8-4E28-41B3-B96C-66B915DE0E4D}"/>
    <dgm:cxn modelId="{3F9D96E1-D015-40A6-99CA-F0B55353E0CD}" type="presOf" srcId="{20C014C9-A5FB-4C46-B524-0645CBC4003E}" destId="{3FED71DF-FD26-484C-9DFB-50ACF94CC26F}" srcOrd="0" destOrd="0" presId="urn:microsoft.com/office/officeart/2005/8/layout/list1"/>
    <dgm:cxn modelId="{6AB83DE3-8827-40A1-AE7D-EF70FC527A96}" srcId="{0D4BC558-D86D-4BB4-AEB2-82DC5D6F7584}" destId="{4C35225B-E97A-46F4-A3CD-04BAA07D9FF8}" srcOrd="2" destOrd="0" parTransId="{006EEB72-1399-4DE8-ACAE-E2801AE02708}" sibTransId="{B6D3B5FD-1ED9-404F-9E3D-98C8534CEF61}"/>
    <dgm:cxn modelId="{BB6ED1F4-D192-418C-B163-ED2DD5C0A947}" type="presOf" srcId="{A04F76F0-6CB8-44CA-8436-36E9C04B0A40}" destId="{9F8386ED-9DB4-4C9A-980D-E56234E1B5B5}" srcOrd="0" destOrd="3" presId="urn:microsoft.com/office/officeart/2005/8/layout/list1"/>
    <dgm:cxn modelId="{0F9477FB-41CF-4137-91E7-616182E6A644}" srcId="{0D4BC558-D86D-4BB4-AEB2-82DC5D6F7584}" destId="{355AE128-4975-498D-B325-47E9156527B3}" srcOrd="1" destOrd="0" parTransId="{D0079C19-D584-40E3-89BA-4B2ECAC37CB8}" sibTransId="{E17118F1-DA6C-4337-8020-1E83FD8B7A3B}"/>
    <dgm:cxn modelId="{20E043FC-3DD1-4AD1-B3A9-5782419B3C19}" type="presOf" srcId="{F8B19252-DB84-469D-B020-F3555A8CDA09}" destId="{48BF471E-78DD-4236-BDC8-8DDE4B4DF2F0}" srcOrd="0" destOrd="0" presId="urn:microsoft.com/office/officeart/2005/8/layout/list1"/>
    <dgm:cxn modelId="{AA7EA6A7-D1AA-41F5-85C4-0F74DC7741D3}" type="presParOf" srcId="{AB797638-9F39-456B-A2AF-C025546B3D0A}" destId="{E198A37F-7667-477C-B435-7FDE84F08A0B}" srcOrd="0" destOrd="0" presId="urn:microsoft.com/office/officeart/2005/8/layout/list1"/>
    <dgm:cxn modelId="{8717429A-01DC-4E3F-90DB-0A59D91666C8}" type="presParOf" srcId="{E198A37F-7667-477C-B435-7FDE84F08A0B}" destId="{48BF471E-78DD-4236-BDC8-8DDE4B4DF2F0}" srcOrd="0" destOrd="0" presId="urn:microsoft.com/office/officeart/2005/8/layout/list1"/>
    <dgm:cxn modelId="{C0DBBDFE-B242-4A99-B489-C0DB17029437}" type="presParOf" srcId="{E198A37F-7667-477C-B435-7FDE84F08A0B}" destId="{F7230093-38B7-41B9-B068-63416870FD37}" srcOrd="1" destOrd="0" presId="urn:microsoft.com/office/officeart/2005/8/layout/list1"/>
    <dgm:cxn modelId="{C109825B-C588-450A-A331-70B90BCD1D64}" type="presParOf" srcId="{AB797638-9F39-456B-A2AF-C025546B3D0A}" destId="{BF68523C-8A69-4589-B3B9-4F19DE0A4781}" srcOrd="1" destOrd="0" presId="urn:microsoft.com/office/officeart/2005/8/layout/list1"/>
    <dgm:cxn modelId="{2A0BA726-3276-448D-ACEC-9A65225700BC}" type="presParOf" srcId="{AB797638-9F39-456B-A2AF-C025546B3D0A}" destId="{3FED71DF-FD26-484C-9DFB-50ACF94CC26F}" srcOrd="2" destOrd="0" presId="urn:microsoft.com/office/officeart/2005/8/layout/list1"/>
    <dgm:cxn modelId="{0187D755-592F-4F21-9251-E64D2A60E54D}" type="presParOf" srcId="{AB797638-9F39-456B-A2AF-C025546B3D0A}" destId="{B677ABD0-2E59-4621-8B26-F7AB8197B89C}" srcOrd="3" destOrd="0" presId="urn:microsoft.com/office/officeart/2005/8/layout/list1"/>
    <dgm:cxn modelId="{4C28C355-1027-40C1-892E-2916F090E090}" type="presParOf" srcId="{AB797638-9F39-456B-A2AF-C025546B3D0A}" destId="{C8710418-9C08-40E8-BA87-E1D3D7BA16DB}" srcOrd="4" destOrd="0" presId="urn:microsoft.com/office/officeart/2005/8/layout/list1"/>
    <dgm:cxn modelId="{0ED8E720-1A5A-4919-8619-D8574BC6145E}" type="presParOf" srcId="{C8710418-9C08-40E8-BA87-E1D3D7BA16DB}" destId="{FAC91373-C5CC-40BC-885F-CA357E987E4C}" srcOrd="0" destOrd="0" presId="urn:microsoft.com/office/officeart/2005/8/layout/list1"/>
    <dgm:cxn modelId="{D7353A2C-1921-44A1-A876-7C2F6C827DE2}" type="presParOf" srcId="{C8710418-9C08-40E8-BA87-E1D3D7BA16DB}" destId="{2266C3A4-3FF2-4C2D-A98B-A9BD932549C5}" srcOrd="1" destOrd="0" presId="urn:microsoft.com/office/officeart/2005/8/layout/list1"/>
    <dgm:cxn modelId="{C28D4A3D-1505-4DB6-B2CB-B0C2E54E28E9}" type="presParOf" srcId="{AB797638-9F39-456B-A2AF-C025546B3D0A}" destId="{27C65DD5-D0C5-4683-8355-62FC9D5A4F1D}" srcOrd="5" destOrd="0" presId="urn:microsoft.com/office/officeart/2005/8/layout/list1"/>
    <dgm:cxn modelId="{7CBF3C35-940D-40CD-9AD8-508C27F37C80}" type="presParOf" srcId="{AB797638-9F39-456B-A2AF-C025546B3D0A}" destId="{FE5B2C1F-420B-4F48-83EB-3A5D6757899B}" srcOrd="6" destOrd="0" presId="urn:microsoft.com/office/officeart/2005/8/layout/list1"/>
    <dgm:cxn modelId="{EADB0510-CD37-4C5E-9A3B-0C40E45ED294}" type="presParOf" srcId="{AB797638-9F39-456B-A2AF-C025546B3D0A}" destId="{254B27FA-273B-4261-AE6B-5C18C3BC49AA}" srcOrd="7" destOrd="0" presId="urn:microsoft.com/office/officeart/2005/8/layout/list1"/>
    <dgm:cxn modelId="{3038AA3C-F8CF-4C3F-8088-304E0B02AC7E}" type="presParOf" srcId="{AB797638-9F39-456B-A2AF-C025546B3D0A}" destId="{7D092CBC-4A1C-42E6-9382-FF30ED786084}" srcOrd="8" destOrd="0" presId="urn:microsoft.com/office/officeart/2005/8/layout/list1"/>
    <dgm:cxn modelId="{716A5E10-DE45-4E28-A565-E62564CA5055}" type="presParOf" srcId="{7D092CBC-4A1C-42E6-9382-FF30ED786084}" destId="{85CDEBD4-D809-4161-AC85-C6F034F1533F}" srcOrd="0" destOrd="0" presId="urn:microsoft.com/office/officeart/2005/8/layout/list1"/>
    <dgm:cxn modelId="{2F6171C0-AFB6-4D9B-B697-B6B311571061}" type="presParOf" srcId="{7D092CBC-4A1C-42E6-9382-FF30ED786084}" destId="{63A0D3F3-0E10-4C52-8D18-1EE48B5AE8F7}" srcOrd="1" destOrd="0" presId="urn:microsoft.com/office/officeart/2005/8/layout/list1"/>
    <dgm:cxn modelId="{3A8A9398-DD22-4EC0-8211-FE727537F1FF}" type="presParOf" srcId="{AB797638-9F39-456B-A2AF-C025546B3D0A}" destId="{AFB33AE1-BE3A-4DCA-8F45-3B3184E58BA9}" srcOrd="9" destOrd="0" presId="urn:microsoft.com/office/officeart/2005/8/layout/list1"/>
    <dgm:cxn modelId="{A79F829A-62B6-42F5-B8F6-A74563986683}" type="presParOf" srcId="{AB797638-9F39-456B-A2AF-C025546B3D0A}" destId="{9F8386ED-9DB4-4C9A-980D-E56234E1B5B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2F11F6-9D5D-4CFE-B2A6-2E44C2BA612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0F0209-13E4-4D02-8CFD-834330CFAD4B}">
      <dgm:prSet/>
      <dgm:spPr>
        <a:solidFill>
          <a:schemeClr val="accent4"/>
        </a:solidFill>
      </dgm:spPr>
      <dgm:t>
        <a:bodyPr/>
        <a:lstStyle/>
        <a:p>
          <a:r>
            <a:rPr lang="en-US" dirty="0"/>
            <a:t>CEMADEM / IFRC / JRC</a:t>
          </a:r>
        </a:p>
      </dgm:t>
    </dgm:pt>
    <dgm:pt modelId="{440E194E-E339-4695-A704-6DC115B0BB08}" type="parTrans" cxnId="{27532C46-ECD3-4610-9B87-1DBA11C8193E}">
      <dgm:prSet/>
      <dgm:spPr/>
      <dgm:t>
        <a:bodyPr/>
        <a:lstStyle/>
        <a:p>
          <a:endParaRPr lang="en-US"/>
        </a:p>
      </dgm:t>
    </dgm:pt>
    <dgm:pt modelId="{3118C7D2-A4F4-4E31-9D25-6555A8C383C3}" type="sibTrans" cxnId="{27532C46-ECD3-4610-9B87-1DBA11C8193E}">
      <dgm:prSet/>
      <dgm:spPr/>
      <dgm:t>
        <a:bodyPr/>
        <a:lstStyle/>
        <a:p>
          <a:endParaRPr lang="en-US"/>
        </a:p>
      </dgm:t>
    </dgm:pt>
    <dgm:pt modelId="{DF925EEA-3DE6-491D-BA29-0D3B99F1B9C0}">
      <dgm:prSet/>
      <dgm:spPr/>
      <dgm:t>
        <a:bodyPr/>
        <a:lstStyle/>
        <a:p>
          <a:r>
            <a:rPr lang="en-US"/>
            <a:t>FAO</a:t>
          </a:r>
        </a:p>
      </dgm:t>
    </dgm:pt>
    <dgm:pt modelId="{A637D310-D496-43C1-B206-F1128070FB1A}" type="parTrans" cxnId="{C09E7FA0-D70C-47B4-AA32-504F822773A7}">
      <dgm:prSet/>
      <dgm:spPr/>
      <dgm:t>
        <a:bodyPr/>
        <a:lstStyle/>
        <a:p>
          <a:endParaRPr lang="en-US"/>
        </a:p>
      </dgm:t>
    </dgm:pt>
    <dgm:pt modelId="{3A5C28D5-11C3-4DBD-B59E-50162858A9C1}" type="sibTrans" cxnId="{C09E7FA0-D70C-47B4-AA32-504F822773A7}">
      <dgm:prSet/>
      <dgm:spPr/>
      <dgm:t>
        <a:bodyPr/>
        <a:lstStyle/>
        <a:p>
          <a:endParaRPr lang="en-US"/>
        </a:p>
      </dgm:t>
    </dgm:pt>
    <dgm:pt modelId="{57F47A4D-5B6B-4FD7-8F74-D6AF02721F21}">
      <dgm:prSet/>
      <dgm:spPr/>
      <dgm:t>
        <a:bodyPr/>
        <a:lstStyle/>
        <a:p>
          <a:r>
            <a:rPr lang="en-US"/>
            <a:t>IFRC</a:t>
          </a:r>
        </a:p>
      </dgm:t>
    </dgm:pt>
    <dgm:pt modelId="{79EB5474-C68D-4F88-86AF-B1F89ED35206}" type="parTrans" cxnId="{233F9EE6-5967-4A48-A51F-080C9A0C3929}">
      <dgm:prSet/>
      <dgm:spPr/>
      <dgm:t>
        <a:bodyPr/>
        <a:lstStyle/>
        <a:p>
          <a:endParaRPr lang="en-US"/>
        </a:p>
      </dgm:t>
    </dgm:pt>
    <dgm:pt modelId="{09739A79-90FA-4F22-9834-E8916E3D25BB}" type="sibTrans" cxnId="{233F9EE6-5967-4A48-A51F-080C9A0C3929}">
      <dgm:prSet/>
      <dgm:spPr/>
      <dgm:t>
        <a:bodyPr/>
        <a:lstStyle/>
        <a:p>
          <a:endParaRPr lang="en-US"/>
        </a:p>
      </dgm:t>
    </dgm:pt>
    <dgm:pt modelId="{03E4504E-388E-4EA3-B566-66ED568ADC93}">
      <dgm:prSet/>
      <dgm:spPr/>
      <dgm:t>
        <a:bodyPr/>
        <a:lstStyle/>
        <a:p>
          <a:r>
            <a:rPr lang="en-US"/>
            <a:t>ITU</a:t>
          </a:r>
        </a:p>
      </dgm:t>
    </dgm:pt>
    <dgm:pt modelId="{A4775E6A-454E-403F-838A-FABEBE34BAB6}" type="parTrans" cxnId="{F1A99331-E933-48F9-89AB-8AF03DBC49EB}">
      <dgm:prSet/>
      <dgm:spPr/>
      <dgm:t>
        <a:bodyPr/>
        <a:lstStyle/>
        <a:p>
          <a:endParaRPr lang="en-US"/>
        </a:p>
      </dgm:t>
    </dgm:pt>
    <dgm:pt modelId="{7ED70E50-2173-402A-9CF1-0EB9D052D90C}" type="sibTrans" cxnId="{F1A99331-E933-48F9-89AB-8AF03DBC49EB}">
      <dgm:prSet/>
      <dgm:spPr/>
      <dgm:t>
        <a:bodyPr/>
        <a:lstStyle/>
        <a:p>
          <a:endParaRPr lang="en-US"/>
        </a:p>
      </dgm:t>
    </dgm:pt>
    <dgm:pt modelId="{F89183B8-02D9-42E0-B06C-DC214FEB989B}">
      <dgm:prSet/>
      <dgm:spPr/>
      <dgm:t>
        <a:bodyPr/>
        <a:lstStyle/>
        <a:p>
          <a:r>
            <a:rPr lang="en-US"/>
            <a:t>UNDP</a:t>
          </a:r>
        </a:p>
      </dgm:t>
    </dgm:pt>
    <dgm:pt modelId="{B10F6C8B-1129-4C30-8D53-0AA04E1079AB}" type="parTrans" cxnId="{2FF6ED32-8C34-4999-BB1C-36100AD41024}">
      <dgm:prSet/>
      <dgm:spPr/>
      <dgm:t>
        <a:bodyPr/>
        <a:lstStyle/>
        <a:p>
          <a:endParaRPr lang="en-US"/>
        </a:p>
      </dgm:t>
    </dgm:pt>
    <dgm:pt modelId="{F9DE317B-F734-44BF-B0BD-0C3EB42B88CC}" type="sibTrans" cxnId="{2FF6ED32-8C34-4999-BB1C-36100AD41024}">
      <dgm:prSet/>
      <dgm:spPr/>
      <dgm:t>
        <a:bodyPr/>
        <a:lstStyle/>
        <a:p>
          <a:endParaRPr lang="en-US"/>
        </a:p>
      </dgm:t>
    </dgm:pt>
    <dgm:pt modelId="{7B0C74D6-4965-407E-9A87-1BCFBF80979E}">
      <dgm:prSet/>
      <dgm:spPr/>
      <dgm:t>
        <a:bodyPr/>
        <a:lstStyle/>
        <a:p>
          <a:r>
            <a:rPr lang="es-ES"/>
            <a:t>UNDRR</a:t>
          </a:r>
          <a:endParaRPr lang="en-US"/>
        </a:p>
      </dgm:t>
    </dgm:pt>
    <dgm:pt modelId="{C0A0CB2D-B99F-452B-9021-B90B6AD70A17}" type="parTrans" cxnId="{1E13A2D7-EF11-4AB9-AEDF-FE3A75DE0AD5}">
      <dgm:prSet/>
      <dgm:spPr/>
      <dgm:t>
        <a:bodyPr/>
        <a:lstStyle/>
        <a:p>
          <a:endParaRPr lang="en-US"/>
        </a:p>
      </dgm:t>
    </dgm:pt>
    <dgm:pt modelId="{E9720A2E-76C4-4534-8852-4753844317B1}" type="sibTrans" cxnId="{1E13A2D7-EF11-4AB9-AEDF-FE3A75DE0AD5}">
      <dgm:prSet/>
      <dgm:spPr/>
      <dgm:t>
        <a:bodyPr/>
        <a:lstStyle/>
        <a:p>
          <a:endParaRPr lang="en-US"/>
        </a:p>
      </dgm:t>
    </dgm:pt>
    <dgm:pt modelId="{546FDC24-48FA-4844-8753-E96CA6688116}">
      <dgm:prSet/>
      <dgm:spPr/>
      <dgm:t>
        <a:bodyPr/>
        <a:lstStyle/>
        <a:p>
          <a:r>
            <a:rPr lang="es-ES"/>
            <a:t>UNESCAP</a:t>
          </a:r>
          <a:endParaRPr lang="en-US"/>
        </a:p>
      </dgm:t>
    </dgm:pt>
    <dgm:pt modelId="{90582D20-1681-4982-83C8-F9BD48980387}" type="parTrans" cxnId="{26D16A2B-6376-4812-8B85-445656431853}">
      <dgm:prSet/>
      <dgm:spPr/>
      <dgm:t>
        <a:bodyPr/>
        <a:lstStyle/>
        <a:p>
          <a:endParaRPr lang="en-US"/>
        </a:p>
      </dgm:t>
    </dgm:pt>
    <dgm:pt modelId="{DFF9D805-BA21-41AE-90E0-48169FC9E1DD}" type="sibTrans" cxnId="{26D16A2B-6376-4812-8B85-445656431853}">
      <dgm:prSet/>
      <dgm:spPr/>
      <dgm:t>
        <a:bodyPr/>
        <a:lstStyle/>
        <a:p>
          <a:endParaRPr lang="en-US"/>
        </a:p>
      </dgm:t>
    </dgm:pt>
    <dgm:pt modelId="{4E5DFC2D-5F6B-40C4-A4F5-B4C2FF35360C}">
      <dgm:prSet/>
      <dgm:spPr/>
      <dgm:t>
        <a:bodyPr/>
        <a:lstStyle/>
        <a:p>
          <a:r>
            <a:rPr lang="es-ES"/>
            <a:t>UNESCO</a:t>
          </a:r>
          <a:endParaRPr lang="en-US"/>
        </a:p>
      </dgm:t>
    </dgm:pt>
    <dgm:pt modelId="{25839A26-3D95-485E-8E05-9F876153151A}" type="parTrans" cxnId="{4628A0C3-429E-40DE-81CC-CFFBCC54BCAF}">
      <dgm:prSet/>
      <dgm:spPr/>
      <dgm:t>
        <a:bodyPr/>
        <a:lstStyle/>
        <a:p>
          <a:endParaRPr lang="en-US"/>
        </a:p>
      </dgm:t>
    </dgm:pt>
    <dgm:pt modelId="{C887501F-EA5F-4B3F-99C9-7DC4E4C329A4}" type="sibTrans" cxnId="{4628A0C3-429E-40DE-81CC-CFFBCC54BCAF}">
      <dgm:prSet/>
      <dgm:spPr/>
      <dgm:t>
        <a:bodyPr/>
        <a:lstStyle/>
        <a:p>
          <a:endParaRPr lang="en-US"/>
        </a:p>
      </dgm:t>
    </dgm:pt>
    <dgm:pt modelId="{B8C0D0D6-89FA-4AE4-B37B-79E83D628994}">
      <dgm:prSet/>
      <dgm:spPr/>
      <dgm:t>
        <a:bodyPr/>
        <a:lstStyle/>
        <a:p>
          <a:r>
            <a:rPr lang="es-ES"/>
            <a:t>UNESCO / UNESCO-IOC</a:t>
          </a:r>
          <a:endParaRPr lang="en-US"/>
        </a:p>
      </dgm:t>
    </dgm:pt>
    <dgm:pt modelId="{C9057F40-81F9-434C-9C87-C9F8F91DA03F}" type="parTrans" cxnId="{C893A6B4-062C-408E-B9C2-0C6ED6E9565C}">
      <dgm:prSet/>
      <dgm:spPr/>
      <dgm:t>
        <a:bodyPr/>
        <a:lstStyle/>
        <a:p>
          <a:endParaRPr lang="en-US"/>
        </a:p>
      </dgm:t>
    </dgm:pt>
    <dgm:pt modelId="{30915C1E-C65D-4AE9-9947-E2BF8C8519E3}" type="sibTrans" cxnId="{C893A6B4-062C-408E-B9C2-0C6ED6E9565C}">
      <dgm:prSet/>
      <dgm:spPr/>
      <dgm:t>
        <a:bodyPr/>
        <a:lstStyle/>
        <a:p>
          <a:endParaRPr lang="en-US"/>
        </a:p>
      </dgm:t>
    </dgm:pt>
    <dgm:pt modelId="{F549EBC5-75C1-4B67-9846-3374719733DD}">
      <dgm:prSet/>
      <dgm:spPr/>
      <dgm:t>
        <a:bodyPr/>
        <a:lstStyle/>
        <a:p>
          <a:r>
            <a:rPr lang="es-ES"/>
            <a:t>UNICEF</a:t>
          </a:r>
          <a:endParaRPr lang="en-US"/>
        </a:p>
      </dgm:t>
    </dgm:pt>
    <dgm:pt modelId="{1A74AC77-1B12-409A-AF8E-3C72513062D7}" type="parTrans" cxnId="{4B5D6E9B-8424-4D3A-81BA-343F43FEA8CF}">
      <dgm:prSet/>
      <dgm:spPr/>
      <dgm:t>
        <a:bodyPr/>
        <a:lstStyle/>
        <a:p>
          <a:endParaRPr lang="en-US"/>
        </a:p>
      </dgm:t>
    </dgm:pt>
    <dgm:pt modelId="{C7F09B99-31E5-4778-B087-CB712BA0F568}" type="sibTrans" cxnId="{4B5D6E9B-8424-4D3A-81BA-343F43FEA8CF}">
      <dgm:prSet/>
      <dgm:spPr/>
      <dgm:t>
        <a:bodyPr/>
        <a:lstStyle/>
        <a:p>
          <a:endParaRPr lang="en-US"/>
        </a:p>
      </dgm:t>
    </dgm:pt>
    <dgm:pt modelId="{7DEF0534-B79D-47AF-A009-13FCC3D8C358}">
      <dgm:prSet/>
      <dgm:spPr/>
      <dgm:t>
        <a:bodyPr/>
        <a:lstStyle/>
        <a:p>
          <a:r>
            <a:rPr lang="es-ES"/>
            <a:t>UNITAR</a:t>
          </a:r>
          <a:endParaRPr lang="en-US"/>
        </a:p>
      </dgm:t>
    </dgm:pt>
    <dgm:pt modelId="{1C8A687F-A6DE-4EBF-B49C-F252400ADB28}" type="parTrans" cxnId="{E7F4D2BC-FCDD-4A2B-8FED-5D83F4070DAA}">
      <dgm:prSet/>
      <dgm:spPr/>
      <dgm:t>
        <a:bodyPr/>
        <a:lstStyle/>
        <a:p>
          <a:endParaRPr lang="en-US"/>
        </a:p>
      </dgm:t>
    </dgm:pt>
    <dgm:pt modelId="{0433EA6B-D81A-48D4-8E4F-778D1B2DC73E}" type="sibTrans" cxnId="{E7F4D2BC-FCDD-4A2B-8FED-5D83F4070DAA}">
      <dgm:prSet/>
      <dgm:spPr/>
      <dgm:t>
        <a:bodyPr/>
        <a:lstStyle/>
        <a:p>
          <a:endParaRPr lang="en-US"/>
        </a:p>
      </dgm:t>
    </dgm:pt>
    <dgm:pt modelId="{5A7A7F83-9D6F-47C3-A9C0-C5888EF8FBD5}">
      <dgm:prSet/>
      <dgm:spPr/>
      <dgm:t>
        <a:bodyPr/>
        <a:lstStyle/>
        <a:p>
          <a:r>
            <a:rPr lang="es-ES"/>
            <a:t>UNOOSA/UN-SPIDER</a:t>
          </a:r>
          <a:endParaRPr lang="en-US"/>
        </a:p>
      </dgm:t>
    </dgm:pt>
    <dgm:pt modelId="{7C43AAF2-52FA-4D67-8E34-62C714DE65B5}" type="parTrans" cxnId="{288F7A59-DA38-4908-BF4C-309F5C55AF1D}">
      <dgm:prSet/>
      <dgm:spPr/>
      <dgm:t>
        <a:bodyPr/>
        <a:lstStyle/>
        <a:p>
          <a:endParaRPr lang="en-US"/>
        </a:p>
      </dgm:t>
    </dgm:pt>
    <dgm:pt modelId="{D9C2FBC1-C02D-4772-AF84-DFB84FC38196}" type="sibTrans" cxnId="{288F7A59-DA38-4908-BF4C-309F5C55AF1D}">
      <dgm:prSet/>
      <dgm:spPr/>
      <dgm:t>
        <a:bodyPr/>
        <a:lstStyle/>
        <a:p>
          <a:endParaRPr lang="en-US"/>
        </a:p>
      </dgm:t>
    </dgm:pt>
    <dgm:pt modelId="{AE0FBF6F-06F5-494C-A5E8-8D6F31D5DE23}">
      <dgm:prSet/>
      <dgm:spPr/>
      <dgm:t>
        <a:bodyPr/>
        <a:lstStyle/>
        <a:p>
          <a:r>
            <a:rPr lang="es-ES"/>
            <a:t>WFP</a:t>
          </a:r>
          <a:endParaRPr lang="en-US"/>
        </a:p>
      </dgm:t>
    </dgm:pt>
    <dgm:pt modelId="{7BD2DD71-9207-4012-8D47-8E56B7B4DC98}" type="parTrans" cxnId="{791BE7DD-BD4F-4EF3-AF3B-58A480DF9D35}">
      <dgm:prSet/>
      <dgm:spPr/>
      <dgm:t>
        <a:bodyPr/>
        <a:lstStyle/>
        <a:p>
          <a:endParaRPr lang="en-US"/>
        </a:p>
      </dgm:t>
    </dgm:pt>
    <dgm:pt modelId="{D4992D53-9160-4F9A-9DD6-3AB898A4EEC6}" type="sibTrans" cxnId="{791BE7DD-BD4F-4EF3-AF3B-58A480DF9D35}">
      <dgm:prSet/>
      <dgm:spPr/>
      <dgm:t>
        <a:bodyPr/>
        <a:lstStyle/>
        <a:p>
          <a:endParaRPr lang="en-US"/>
        </a:p>
      </dgm:t>
    </dgm:pt>
    <dgm:pt modelId="{4637AB88-E8F5-4DC9-A9C0-041EDF61492B}">
      <dgm:prSet/>
      <dgm:spPr/>
      <dgm:t>
        <a:bodyPr/>
        <a:lstStyle/>
        <a:p>
          <a:r>
            <a:rPr lang="en-US"/>
            <a:t>WHO</a:t>
          </a:r>
        </a:p>
      </dgm:t>
    </dgm:pt>
    <dgm:pt modelId="{AD5BF196-F221-4348-A437-2BE2E503AE11}" type="parTrans" cxnId="{4FCC2F6B-6E99-4DF9-AE09-3920B0D8EFFA}">
      <dgm:prSet/>
      <dgm:spPr/>
      <dgm:t>
        <a:bodyPr/>
        <a:lstStyle/>
        <a:p>
          <a:endParaRPr lang="en-US"/>
        </a:p>
      </dgm:t>
    </dgm:pt>
    <dgm:pt modelId="{418C4D12-E3FF-48D6-98CD-40D06CF962CC}" type="sibTrans" cxnId="{4FCC2F6B-6E99-4DF9-AE09-3920B0D8EFFA}">
      <dgm:prSet/>
      <dgm:spPr/>
      <dgm:t>
        <a:bodyPr/>
        <a:lstStyle/>
        <a:p>
          <a:endParaRPr lang="en-US"/>
        </a:p>
      </dgm:t>
    </dgm:pt>
    <dgm:pt modelId="{EDECAA13-8B14-4E09-BA5E-82A0AA242ED0}">
      <dgm:prSet/>
      <dgm:spPr/>
      <dgm:t>
        <a:bodyPr/>
        <a:lstStyle/>
        <a:p>
          <a:r>
            <a:rPr lang="en-US" dirty="0"/>
            <a:t>WMO</a:t>
          </a:r>
        </a:p>
      </dgm:t>
    </dgm:pt>
    <dgm:pt modelId="{9921C34E-D62B-4A87-9AB7-ABE730646DA0}" type="parTrans" cxnId="{31888721-AE57-45B2-8A76-74C47C27DCBE}">
      <dgm:prSet/>
      <dgm:spPr/>
      <dgm:t>
        <a:bodyPr/>
        <a:lstStyle/>
        <a:p>
          <a:endParaRPr lang="en-US"/>
        </a:p>
      </dgm:t>
    </dgm:pt>
    <dgm:pt modelId="{67EEEB3E-678F-41C0-ADF9-3F12C2BE6F77}" type="sibTrans" cxnId="{31888721-AE57-45B2-8A76-74C47C27DCBE}">
      <dgm:prSet/>
      <dgm:spPr/>
      <dgm:t>
        <a:bodyPr/>
        <a:lstStyle/>
        <a:p>
          <a:endParaRPr lang="en-US"/>
        </a:p>
      </dgm:t>
    </dgm:pt>
    <dgm:pt modelId="{F7A4B17D-D94D-404D-8672-FA3794F65119}" type="pres">
      <dgm:prSet presAssocID="{EC2F11F6-9D5D-4CFE-B2A6-2E44C2BA612E}" presName="diagram" presStyleCnt="0">
        <dgm:presLayoutVars>
          <dgm:dir/>
          <dgm:resizeHandles val="exact"/>
        </dgm:presLayoutVars>
      </dgm:prSet>
      <dgm:spPr/>
    </dgm:pt>
    <dgm:pt modelId="{82C0F2F7-1706-4D2B-B664-BFE0C77378D2}" type="pres">
      <dgm:prSet presAssocID="{4F0F0209-13E4-4D02-8CFD-834330CFAD4B}" presName="node" presStyleLbl="node1" presStyleIdx="0" presStyleCnt="15">
        <dgm:presLayoutVars>
          <dgm:bulletEnabled val="1"/>
        </dgm:presLayoutVars>
      </dgm:prSet>
      <dgm:spPr/>
    </dgm:pt>
    <dgm:pt modelId="{3C1174F6-A11B-47CC-B7DD-5D113B9DC9F9}" type="pres">
      <dgm:prSet presAssocID="{3118C7D2-A4F4-4E31-9D25-6555A8C383C3}" presName="sibTrans" presStyleCnt="0"/>
      <dgm:spPr/>
    </dgm:pt>
    <dgm:pt modelId="{6B514336-419E-4A76-8CDD-A69BF1351237}" type="pres">
      <dgm:prSet presAssocID="{DF925EEA-3DE6-491D-BA29-0D3B99F1B9C0}" presName="node" presStyleLbl="node1" presStyleIdx="1" presStyleCnt="15">
        <dgm:presLayoutVars>
          <dgm:bulletEnabled val="1"/>
        </dgm:presLayoutVars>
      </dgm:prSet>
      <dgm:spPr/>
    </dgm:pt>
    <dgm:pt modelId="{44D2E771-4DD3-4979-8AD2-090364DEE2F9}" type="pres">
      <dgm:prSet presAssocID="{3A5C28D5-11C3-4DBD-B59E-50162858A9C1}" presName="sibTrans" presStyleCnt="0"/>
      <dgm:spPr/>
    </dgm:pt>
    <dgm:pt modelId="{811BA5DC-0FB8-49BB-9F2F-2C4C12107217}" type="pres">
      <dgm:prSet presAssocID="{57F47A4D-5B6B-4FD7-8F74-D6AF02721F21}" presName="node" presStyleLbl="node1" presStyleIdx="2" presStyleCnt="15">
        <dgm:presLayoutVars>
          <dgm:bulletEnabled val="1"/>
        </dgm:presLayoutVars>
      </dgm:prSet>
      <dgm:spPr/>
    </dgm:pt>
    <dgm:pt modelId="{2A2A22F7-F1F4-4E82-BDDF-752B1A428F73}" type="pres">
      <dgm:prSet presAssocID="{09739A79-90FA-4F22-9834-E8916E3D25BB}" presName="sibTrans" presStyleCnt="0"/>
      <dgm:spPr/>
    </dgm:pt>
    <dgm:pt modelId="{5CEA14DA-7F12-4E0A-A35F-69D794275511}" type="pres">
      <dgm:prSet presAssocID="{03E4504E-388E-4EA3-B566-66ED568ADC93}" presName="node" presStyleLbl="node1" presStyleIdx="3" presStyleCnt="15">
        <dgm:presLayoutVars>
          <dgm:bulletEnabled val="1"/>
        </dgm:presLayoutVars>
      </dgm:prSet>
      <dgm:spPr/>
    </dgm:pt>
    <dgm:pt modelId="{31FC3F3F-FA1F-458F-92DE-D10CA04DB7C7}" type="pres">
      <dgm:prSet presAssocID="{7ED70E50-2173-402A-9CF1-0EB9D052D90C}" presName="sibTrans" presStyleCnt="0"/>
      <dgm:spPr/>
    </dgm:pt>
    <dgm:pt modelId="{6B1028D6-C882-4C94-B645-4FF732D4D127}" type="pres">
      <dgm:prSet presAssocID="{F89183B8-02D9-42E0-B06C-DC214FEB989B}" presName="node" presStyleLbl="node1" presStyleIdx="4" presStyleCnt="15">
        <dgm:presLayoutVars>
          <dgm:bulletEnabled val="1"/>
        </dgm:presLayoutVars>
      </dgm:prSet>
      <dgm:spPr/>
    </dgm:pt>
    <dgm:pt modelId="{A21DE985-581E-4C35-91F0-AFC9C49C4687}" type="pres">
      <dgm:prSet presAssocID="{F9DE317B-F734-44BF-B0BD-0C3EB42B88CC}" presName="sibTrans" presStyleCnt="0"/>
      <dgm:spPr/>
    </dgm:pt>
    <dgm:pt modelId="{2AAC2B9E-A7F8-4693-BFE2-FEBAD56A55ED}" type="pres">
      <dgm:prSet presAssocID="{7B0C74D6-4965-407E-9A87-1BCFBF80979E}" presName="node" presStyleLbl="node1" presStyleIdx="5" presStyleCnt="15">
        <dgm:presLayoutVars>
          <dgm:bulletEnabled val="1"/>
        </dgm:presLayoutVars>
      </dgm:prSet>
      <dgm:spPr/>
    </dgm:pt>
    <dgm:pt modelId="{BDBE1577-A5A4-4803-848A-5A727515669B}" type="pres">
      <dgm:prSet presAssocID="{E9720A2E-76C4-4534-8852-4753844317B1}" presName="sibTrans" presStyleCnt="0"/>
      <dgm:spPr/>
    </dgm:pt>
    <dgm:pt modelId="{167212F3-2AF5-4A59-8FC4-D5C874E96A57}" type="pres">
      <dgm:prSet presAssocID="{546FDC24-48FA-4844-8753-E96CA6688116}" presName="node" presStyleLbl="node1" presStyleIdx="6" presStyleCnt="15">
        <dgm:presLayoutVars>
          <dgm:bulletEnabled val="1"/>
        </dgm:presLayoutVars>
      </dgm:prSet>
      <dgm:spPr/>
    </dgm:pt>
    <dgm:pt modelId="{64AFA356-C554-4680-96A7-0C4DFC90EB37}" type="pres">
      <dgm:prSet presAssocID="{DFF9D805-BA21-41AE-90E0-48169FC9E1DD}" presName="sibTrans" presStyleCnt="0"/>
      <dgm:spPr/>
    </dgm:pt>
    <dgm:pt modelId="{5F0F187B-8526-4D57-91AF-F282F5726C9A}" type="pres">
      <dgm:prSet presAssocID="{4E5DFC2D-5F6B-40C4-A4F5-B4C2FF35360C}" presName="node" presStyleLbl="node1" presStyleIdx="7" presStyleCnt="15">
        <dgm:presLayoutVars>
          <dgm:bulletEnabled val="1"/>
        </dgm:presLayoutVars>
      </dgm:prSet>
      <dgm:spPr/>
    </dgm:pt>
    <dgm:pt modelId="{49834A0B-C5DD-4C00-8FDD-EFD899E5A347}" type="pres">
      <dgm:prSet presAssocID="{C887501F-EA5F-4B3F-99C9-7DC4E4C329A4}" presName="sibTrans" presStyleCnt="0"/>
      <dgm:spPr/>
    </dgm:pt>
    <dgm:pt modelId="{4C018109-5680-4B51-9307-D123E0E03A8E}" type="pres">
      <dgm:prSet presAssocID="{B8C0D0D6-89FA-4AE4-B37B-79E83D628994}" presName="node" presStyleLbl="node1" presStyleIdx="8" presStyleCnt="15">
        <dgm:presLayoutVars>
          <dgm:bulletEnabled val="1"/>
        </dgm:presLayoutVars>
      </dgm:prSet>
      <dgm:spPr/>
    </dgm:pt>
    <dgm:pt modelId="{F5932B4B-6CB2-42A2-A954-6F265C63F379}" type="pres">
      <dgm:prSet presAssocID="{30915C1E-C65D-4AE9-9947-E2BF8C8519E3}" presName="sibTrans" presStyleCnt="0"/>
      <dgm:spPr/>
    </dgm:pt>
    <dgm:pt modelId="{88BC9873-8EE2-4158-9964-E68503007881}" type="pres">
      <dgm:prSet presAssocID="{F549EBC5-75C1-4B67-9846-3374719733DD}" presName="node" presStyleLbl="node1" presStyleIdx="9" presStyleCnt="15">
        <dgm:presLayoutVars>
          <dgm:bulletEnabled val="1"/>
        </dgm:presLayoutVars>
      </dgm:prSet>
      <dgm:spPr/>
    </dgm:pt>
    <dgm:pt modelId="{3B0E049A-0489-4D1F-BDA9-AADA2E0FE80B}" type="pres">
      <dgm:prSet presAssocID="{C7F09B99-31E5-4778-B087-CB712BA0F568}" presName="sibTrans" presStyleCnt="0"/>
      <dgm:spPr/>
    </dgm:pt>
    <dgm:pt modelId="{CDBA83E6-3389-416E-A83F-F370A6AD6150}" type="pres">
      <dgm:prSet presAssocID="{7DEF0534-B79D-47AF-A009-13FCC3D8C358}" presName="node" presStyleLbl="node1" presStyleIdx="10" presStyleCnt="15">
        <dgm:presLayoutVars>
          <dgm:bulletEnabled val="1"/>
        </dgm:presLayoutVars>
      </dgm:prSet>
      <dgm:spPr/>
    </dgm:pt>
    <dgm:pt modelId="{7CCC117C-3D2A-45E7-99F5-A19DEB2E9DBB}" type="pres">
      <dgm:prSet presAssocID="{0433EA6B-D81A-48D4-8E4F-778D1B2DC73E}" presName="sibTrans" presStyleCnt="0"/>
      <dgm:spPr/>
    </dgm:pt>
    <dgm:pt modelId="{E3CA903B-2DA1-40C6-AD85-E8B1F62AE109}" type="pres">
      <dgm:prSet presAssocID="{5A7A7F83-9D6F-47C3-A9C0-C5888EF8FBD5}" presName="node" presStyleLbl="node1" presStyleIdx="11" presStyleCnt="15">
        <dgm:presLayoutVars>
          <dgm:bulletEnabled val="1"/>
        </dgm:presLayoutVars>
      </dgm:prSet>
      <dgm:spPr/>
    </dgm:pt>
    <dgm:pt modelId="{3547570F-7FAE-4DFE-A63E-E8CFAC85485E}" type="pres">
      <dgm:prSet presAssocID="{D9C2FBC1-C02D-4772-AF84-DFB84FC38196}" presName="sibTrans" presStyleCnt="0"/>
      <dgm:spPr/>
    </dgm:pt>
    <dgm:pt modelId="{7BFBD232-4218-4CB6-B225-F5E3C380E1AE}" type="pres">
      <dgm:prSet presAssocID="{AE0FBF6F-06F5-494C-A5E8-8D6F31D5DE23}" presName="node" presStyleLbl="node1" presStyleIdx="12" presStyleCnt="15">
        <dgm:presLayoutVars>
          <dgm:bulletEnabled val="1"/>
        </dgm:presLayoutVars>
      </dgm:prSet>
      <dgm:spPr/>
    </dgm:pt>
    <dgm:pt modelId="{DBB687A3-6DFD-45D8-91DF-40A450F446A6}" type="pres">
      <dgm:prSet presAssocID="{D4992D53-9160-4F9A-9DD6-3AB898A4EEC6}" presName="sibTrans" presStyleCnt="0"/>
      <dgm:spPr/>
    </dgm:pt>
    <dgm:pt modelId="{3B3DD47B-C068-4010-8B56-3B84FA1C677C}" type="pres">
      <dgm:prSet presAssocID="{4637AB88-E8F5-4DC9-A9C0-041EDF61492B}" presName="node" presStyleLbl="node1" presStyleIdx="13" presStyleCnt="15">
        <dgm:presLayoutVars>
          <dgm:bulletEnabled val="1"/>
        </dgm:presLayoutVars>
      </dgm:prSet>
      <dgm:spPr/>
    </dgm:pt>
    <dgm:pt modelId="{50BAE62A-6675-4FC1-B4A0-AF53A619DB0A}" type="pres">
      <dgm:prSet presAssocID="{418C4D12-E3FF-48D6-98CD-40D06CF962CC}" presName="sibTrans" presStyleCnt="0"/>
      <dgm:spPr/>
    </dgm:pt>
    <dgm:pt modelId="{403ADCBA-D2C8-4467-9626-0B7F5A85BB37}" type="pres">
      <dgm:prSet presAssocID="{EDECAA13-8B14-4E09-BA5E-82A0AA242ED0}" presName="node" presStyleLbl="node1" presStyleIdx="14" presStyleCnt="15">
        <dgm:presLayoutVars>
          <dgm:bulletEnabled val="1"/>
        </dgm:presLayoutVars>
      </dgm:prSet>
      <dgm:spPr/>
    </dgm:pt>
  </dgm:ptLst>
  <dgm:cxnLst>
    <dgm:cxn modelId="{D7EE7303-BE18-4A2C-BADF-72902AB0D8D2}" type="presOf" srcId="{7B0C74D6-4965-407E-9A87-1BCFBF80979E}" destId="{2AAC2B9E-A7F8-4693-BFE2-FEBAD56A55ED}" srcOrd="0" destOrd="0" presId="urn:microsoft.com/office/officeart/2005/8/layout/default"/>
    <dgm:cxn modelId="{7320D711-D4C2-4891-9392-F71AB85E33EA}" type="presOf" srcId="{F549EBC5-75C1-4B67-9846-3374719733DD}" destId="{88BC9873-8EE2-4158-9964-E68503007881}" srcOrd="0" destOrd="0" presId="urn:microsoft.com/office/officeart/2005/8/layout/default"/>
    <dgm:cxn modelId="{332C9E1B-CFEC-478D-AEA3-7A9FBD9EE634}" type="presOf" srcId="{7DEF0534-B79D-47AF-A009-13FCC3D8C358}" destId="{CDBA83E6-3389-416E-A83F-F370A6AD6150}" srcOrd="0" destOrd="0" presId="urn:microsoft.com/office/officeart/2005/8/layout/default"/>
    <dgm:cxn modelId="{31888721-AE57-45B2-8A76-74C47C27DCBE}" srcId="{EC2F11F6-9D5D-4CFE-B2A6-2E44C2BA612E}" destId="{EDECAA13-8B14-4E09-BA5E-82A0AA242ED0}" srcOrd="14" destOrd="0" parTransId="{9921C34E-D62B-4A87-9AB7-ABE730646DA0}" sibTransId="{67EEEB3E-678F-41C0-ADF9-3F12C2BE6F77}"/>
    <dgm:cxn modelId="{26D16A2B-6376-4812-8B85-445656431853}" srcId="{EC2F11F6-9D5D-4CFE-B2A6-2E44C2BA612E}" destId="{546FDC24-48FA-4844-8753-E96CA6688116}" srcOrd="6" destOrd="0" parTransId="{90582D20-1681-4982-83C8-F9BD48980387}" sibTransId="{DFF9D805-BA21-41AE-90E0-48169FC9E1DD}"/>
    <dgm:cxn modelId="{DE976230-20D9-466B-B9EF-A20CDB468A65}" type="presOf" srcId="{4F0F0209-13E4-4D02-8CFD-834330CFAD4B}" destId="{82C0F2F7-1706-4D2B-B664-BFE0C77378D2}" srcOrd="0" destOrd="0" presId="urn:microsoft.com/office/officeart/2005/8/layout/default"/>
    <dgm:cxn modelId="{206EC830-E940-4B44-AF12-DD77A07DEC68}" type="presOf" srcId="{5A7A7F83-9D6F-47C3-A9C0-C5888EF8FBD5}" destId="{E3CA903B-2DA1-40C6-AD85-E8B1F62AE109}" srcOrd="0" destOrd="0" presId="urn:microsoft.com/office/officeart/2005/8/layout/default"/>
    <dgm:cxn modelId="{F1A99331-E933-48F9-89AB-8AF03DBC49EB}" srcId="{EC2F11F6-9D5D-4CFE-B2A6-2E44C2BA612E}" destId="{03E4504E-388E-4EA3-B566-66ED568ADC93}" srcOrd="3" destOrd="0" parTransId="{A4775E6A-454E-403F-838A-FABEBE34BAB6}" sibTransId="{7ED70E50-2173-402A-9CF1-0EB9D052D90C}"/>
    <dgm:cxn modelId="{2FF6ED32-8C34-4999-BB1C-36100AD41024}" srcId="{EC2F11F6-9D5D-4CFE-B2A6-2E44C2BA612E}" destId="{F89183B8-02D9-42E0-B06C-DC214FEB989B}" srcOrd="4" destOrd="0" parTransId="{B10F6C8B-1129-4C30-8D53-0AA04E1079AB}" sibTransId="{F9DE317B-F734-44BF-B0BD-0C3EB42B88CC}"/>
    <dgm:cxn modelId="{11B48943-9153-44FF-B988-1A6C7D4B857A}" type="presOf" srcId="{546FDC24-48FA-4844-8753-E96CA6688116}" destId="{167212F3-2AF5-4A59-8FC4-D5C874E96A57}" srcOrd="0" destOrd="0" presId="urn:microsoft.com/office/officeart/2005/8/layout/default"/>
    <dgm:cxn modelId="{BF42ED63-CC98-459C-A9E9-E5E50DD30449}" type="presOf" srcId="{4E5DFC2D-5F6B-40C4-A4F5-B4C2FF35360C}" destId="{5F0F187B-8526-4D57-91AF-F282F5726C9A}" srcOrd="0" destOrd="0" presId="urn:microsoft.com/office/officeart/2005/8/layout/default"/>
    <dgm:cxn modelId="{27532C46-ECD3-4610-9B87-1DBA11C8193E}" srcId="{EC2F11F6-9D5D-4CFE-B2A6-2E44C2BA612E}" destId="{4F0F0209-13E4-4D02-8CFD-834330CFAD4B}" srcOrd="0" destOrd="0" parTransId="{440E194E-E339-4695-A704-6DC115B0BB08}" sibTransId="{3118C7D2-A4F4-4E31-9D25-6555A8C383C3}"/>
    <dgm:cxn modelId="{4FCC2F6B-6E99-4DF9-AE09-3920B0D8EFFA}" srcId="{EC2F11F6-9D5D-4CFE-B2A6-2E44C2BA612E}" destId="{4637AB88-E8F5-4DC9-A9C0-041EDF61492B}" srcOrd="13" destOrd="0" parTransId="{AD5BF196-F221-4348-A437-2BE2E503AE11}" sibTransId="{418C4D12-E3FF-48D6-98CD-40D06CF962CC}"/>
    <dgm:cxn modelId="{8ADCCF6E-798C-4A6A-8357-3E5F21F4F71B}" type="presOf" srcId="{DF925EEA-3DE6-491D-BA29-0D3B99F1B9C0}" destId="{6B514336-419E-4A76-8CDD-A69BF1351237}" srcOrd="0" destOrd="0" presId="urn:microsoft.com/office/officeart/2005/8/layout/default"/>
    <dgm:cxn modelId="{288F7A59-DA38-4908-BF4C-309F5C55AF1D}" srcId="{EC2F11F6-9D5D-4CFE-B2A6-2E44C2BA612E}" destId="{5A7A7F83-9D6F-47C3-A9C0-C5888EF8FBD5}" srcOrd="11" destOrd="0" parTransId="{7C43AAF2-52FA-4D67-8E34-62C714DE65B5}" sibTransId="{D9C2FBC1-C02D-4772-AF84-DFB84FC38196}"/>
    <dgm:cxn modelId="{7CA9A880-D141-42A7-81F4-1F6A1AD9C721}" type="presOf" srcId="{4637AB88-E8F5-4DC9-A9C0-041EDF61492B}" destId="{3B3DD47B-C068-4010-8B56-3B84FA1C677C}" srcOrd="0" destOrd="0" presId="urn:microsoft.com/office/officeart/2005/8/layout/default"/>
    <dgm:cxn modelId="{C8FD9F84-5867-40A9-BE62-20DA2D1A3B61}" type="presOf" srcId="{B8C0D0D6-89FA-4AE4-B37B-79E83D628994}" destId="{4C018109-5680-4B51-9307-D123E0E03A8E}" srcOrd="0" destOrd="0" presId="urn:microsoft.com/office/officeart/2005/8/layout/default"/>
    <dgm:cxn modelId="{4B5D6E9B-8424-4D3A-81BA-343F43FEA8CF}" srcId="{EC2F11F6-9D5D-4CFE-B2A6-2E44C2BA612E}" destId="{F549EBC5-75C1-4B67-9846-3374719733DD}" srcOrd="9" destOrd="0" parTransId="{1A74AC77-1B12-409A-AF8E-3C72513062D7}" sibTransId="{C7F09B99-31E5-4778-B087-CB712BA0F568}"/>
    <dgm:cxn modelId="{C09E7FA0-D70C-47B4-AA32-504F822773A7}" srcId="{EC2F11F6-9D5D-4CFE-B2A6-2E44C2BA612E}" destId="{DF925EEA-3DE6-491D-BA29-0D3B99F1B9C0}" srcOrd="1" destOrd="0" parTransId="{A637D310-D496-43C1-B206-F1128070FB1A}" sibTransId="{3A5C28D5-11C3-4DBD-B59E-50162858A9C1}"/>
    <dgm:cxn modelId="{DD9D77AB-614F-4578-BBA7-A2F7AB63D24D}" type="presOf" srcId="{57F47A4D-5B6B-4FD7-8F74-D6AF02721F21}" destId="{811BA5DC-0FB8-49BB-9F2F-2C4C12107217}" srcOrd="0" destOrd="0" presId="urn:microsoft.com/office/officeart/2005/8/layout/default"/>
    <dgm:cxn modelId="{C893A6B4-062C-408E-B9C2-0C6ED6E9565C}" srcId="{EC2F11F6-9D5D-4CFE-B2A6-2E44C2BA612E}" destId="{B8C0D0D6-89FA-4AE4-B37B-79E83D628994}" srcOrd="8" destOrd="0" parTransId="{C9057F40-81F9-434C-9C87-C9F8F91DA03F}" sibTransId="{30915C1E-C65D-4AE9-9947-E2BF8C8519E3}"/>
    <dgm:cxn modelId="{B55D8DB9-5E03-4563-80D0-FEA145391F23}" type="presOf" srcId="{EDECAA13-8B14-4E09-BA5E-82A0AA242ED0}" destId="{403ADCBA-D2C8-4467-9626-0B7F5A85BB37}" srcOrd="0" destOrd="0" presId="urn:microsoft.com/office/officeart/2005/8/layout/default"/>
    <dgm:cxn modelId="{E7F4D2BC-FCDD-4A2B-8FED-5D83F4070DAA}" srcId="{EC2F11F6-9D5D-4CFE-B2A6-2E44C2BA612E}" destId="{7DEF0534-B79D-47AF-A009-13FCC3D8C358}" srcOrd="10" destOrd="0" parTransId="{1C8A687F-A6DE-4EBF-B49C-F252400ADB28}" sibTransId="{0433EA6B-D81A-48D4-8E4F-778D1B2DC73E}"/>
    <dgm:cxn modelId="{4628A0C3-429E-40DE-81CC-CFFBCC54BCAF}" srcId="{EC2F11F6-9D5D-4CFE-B2A6-2E44C2BA612E}" destId="{4E5DFC2D-5F6B-40C4-A4F5-B4C2FF35360C}" srcOrd="7" destOrd="0" parTransId="{25839A26-3D95-485E-8E05-9F876153151A}" sibTransId="{C887501F-EA5F-4B3F-99C9-7DC4E4C329A4}"/>
    <dgm:cxn modelId="{1E13A2D7-EF11-4AB9-AEDF-FE3A75DE0AD5}" srcId="{EC2F11F6-9D5D-4CFE-B2A6-2E44C2BA612E}" destId="{7B0C74D6-4965-407E-9A87-1BCFBF80979E}" srcOrd="5" destOrd="0" parTransId="{C0A0CB2D-B99F-452B-9021-B90B6AD70A17}" sibTransId="{E9720A2E-76C4-4534-8852-4753844317B1}"/>
    <dgm:cxn modelId="{2819CFDB-B1ED-4D1A-A9FD-9343CE8457DA}" type="presOf" srcId="{EC2F11F6-9D5D-4CFE-B2A6-2E44C2BA612E}" destId="{F7A4B17D-D94D-404D-8672-FA3794F65119}" srcOrd="0" destOrd="0" presId="urn:microsoft.com/office/officeart/2005/8/layout/default"/>
    <dgm:cxn modelId="{791BE7DD-BD4F-4EF3-AF3B-58A480DF9D35}" srcId="{EC2F11F6-9D5D-4CFE-B2A6-2E44C2BA612E}" destId="{AE0FBF6F-06F5-494C-A5E8-8D6F31D5DE23}" srcOrd="12" destOrd="0" parTransId="{7BD2DD71-9207-4012-8D47-8E56B7B4DC98}" sibTransId="{D4992D53-9160-4F9A-9DD6-3AB898A4EEC6}"/>
    <dgm:cxn modelId="{8B7D08E4-6B0D-4D9E-8AD1-3DEA6B7D22AC}" type="presOf" srcId="{F89183B8-02D9-42E0-B06C-DC214FEB989B}" destId="{6B1028D6-C882-4C94-B645-4FF732D4D127}" srcOrd="0" destOrd="0" presId="urn:microsoft.com/office/officeart/2005/8/layout/default"/>
    <dgm:cxn modelId="{233F9EE6-5967-4A48-A51F-080C9A0C3929}" srcId="{EC2F11F6-9D5D-4CFE-B2A6-2E44C2BA612E}" destId="{57F47A4D-5B6B-4FD7-8F74-D6AF02721F21}" srcOrd="2" destOrd="0" parTransId="{79EB5474-C68D-4F88-86AF-B1F89ED35206}" sibTransId="{09739A79-90FA-4F22-9834-E8916E3D25BB}"/>
    <dgm:cxn modelId="{8B8CBBE7-3BAB-4687-AF72-3752C287D85C}" type="presOf" srcId="{03E4504E-388E-4EA3-B566-66ED568ADC93}" destId="{5CEA14DA-7F12-4E0A-A35F-69D794275511}" srcOrd="0" destOrd="0" presId="urn:microsoft.com/office/officeart/2005/8/layout/default"/>
    <dgm:cxn modelId="{49BF7EED-0331-4B9F-8DE4-2F1C648495B5}" type="presOf" srcId="{AE0FBF6F-06F5-494C-A5E8-8D6F31D5DE23}" destId="{7BFBD232-4218-4CB6-B225-F5E3C380E1AE}" srcOrd="0" destOrd="0" presId="urn:microsoft.com/office/officeart/2005/8/layout/default"/>
    <dgm:cxn modelId="{379D037A-6729-4CBB-BC05-457E9C580555}" type="presParOf" srcId="{F7A4B17D-D94D-404D-8672-FA3794F65119}" destId="{82C0F2F7-1706-4D2B-B664-BFE0C77378D2}" srcOrd="0" destOrd="0" presId="urn:microsoft.com/office/officeart/2005/8/layout/default"/>
    <dgm:cxn modelId="{71C5DF55-F6BD-4D8A-B27C-5A9A6C429B2B}" type="presParOf" srcId="{F7A4B17D-D94D-404D-8672-FA3794F65119}" destId="{3C1174F6-A11B-47CC-B7DD-5D113B9DC9F9}" srcOrd="1" destOrd="0" presId="urn:microsoft.com/office/officeart/2005/8/layout/default"/>
    <dgm:cxn modelId="{782DF486-66E9-4EF8-A881-B49959EF7C6E}" type="presParOf" srcId="{F7A4B17D-D94D-404D-8672-FA3794F65119}" destId="{6B514336-419E-4A76-8CDD-A69BF1351237}" srcOrd="2" destOrd="0" presId="urn:microsoft.com/office/officeart/2005/8/layout/default"/>
    <dgm:cxn modelId="{A0018527-A029-446C-A498-F0F6140FF00E}" type="presParOf" srcId="{F7A4B17D-D94D-404D-8672-FA3794F65119}" destId="{44D2E771-4DD3-4979-8AD2-090364DEE2F9}" srcOrd="3" destOrd="0" presId="urn:microsoft.com/office/officeart/2005/8/layout/default"/>
    <dgm:cxn modelId="{394EFC58-D670-447B-B63F-59CCF0C0AD1F}" type="presParOf" srcId="{F7A4B17D-D94D-404D-8672-FA3794F65119}" destId="{811BA5DC-0FB8-49BB-9F2F-2C4C12107217}" srcOrd="4" destOrd="0" presId="urn:microsoft.com/office/officeart/2005/8/layout/default"/>
    <dgm:cxn modelId="{7A2E775B-9202-41B3-9977-154388CBF64B}" type="presParOf" srcId="{F7A4B17D-D94D-404D-8672-FA3794F65119}" destId="{2A2A22F7-F1F4-4E82-BDDF-752B1A428F73}" srcOrd="5" destOrd="0" presId="urn:microsoft.com/office/officeart/2005/8/layout/default"/>
    <dgm:cxn modelId="{72E68071-1AA1-482E-AA8D-F6AEDB2F6021}" type="presParOf" srcId="{F7A4B17D-D94D-404D-8672-FA3794F65119}" destId="{5CEA14DA-7F12-4E0A-A35F-69D794275511}" srcOrd="6" destOrd="0" presId="urn:microsoft.com/office/officeart/2005/8/layout/default"/>
    <dgm:cxn modelId="{11ADE671-6B09-4EBB-A162-39F0B3F0DAA0}" type="presParOf" srcId="{F7A4B17D-D94D-404D-8672-FA3794F65119}" destId="{31FC3F3F-FA1F-458F-92DE-D10CA04DB7C7}" srcOrd="7" destOrd="0" presId="urn:microsoft.com/office/officeart/2005/8/layout/default"/>
    <dgm:cxn modelId="{E3AD938F-D85C-45D1-9DBE-84D34A587400}" type="presParOf" srcId="{F7A4B17D-D94D-404D-8672-FA3794F65119}" destId="{6B1028D6-C882-4C94-B645-4FF732D4D127}" srcOrd="8" destOrd="0" presId="urn:microsoft.com/office/officeart/2005/8/layout/default"/>
    <dgm:cxn modelId="{2DDB5EA1-5A55-4754-904A-65F9624C1697}" type="presParOf" srcId="{F7A4B17D-D94D-404D-8672-FA3794F65119}" destId="{A21DE985-581E-4C35-91F0-AFC9C49C4687}" srcOrd="9" destOrd="0" presId="urn:microsoft.com/office/officeart/2005/8/layout/default"/>
    <dgm:cxn modelId="{A8305229-D232-4E3E-8CC4-996BB87C02EC}" type="presParOf" srcId="{F7A4B17D-D94D-404D-8672-FA3794F65119}" destId="{2AAC2B9E-A7F8-4693-BFE2-FEBAD56A55ED}" srcOrd="10" destOrd="0" presId="urn:microsoft.com/office/officeart/2005/8/layout/default"/>
    <dgm:cxn modelId="{13B71131-E92A-448B-9726-2DF65A67D8AC}" type="presParOf" srcId="{F7A4B17D-D94D-404D-8672-FA3794F65119}" destId="{BDBE1577-A5A4-4803-848A-5A727515669B}" srcOrd="11" destOrd="0" presId="urn:microsoft.com/office/officeart/2005/8/layout/default"/>
    <dgm:cxn modelId="{102E4122-AF2D-4A8E-9AFC-D12E21163223}" type="presParOf" srcId="{F7A4B17D-D94D-404D-8672-FA3794F65119}" destId="{167212F3-2AF5-4A59-8FC4-D5C874E96A57}" srcOrd="12" destOrd="0" presId="urn:microsoft.com/office/officeart/2005/8/layout/default"/>
    <dgm:cxn modelId="{7231E923-E183-4BE3-8203-E0042937122C}" type="presParOf" srcId="{F7A4B17D-D94D-404D-8672-FA3794F65119}" destId="{64AFA356-C554-4680-96A7-0C4DFC90EB37}" srcOrd="13" destOrd="0" presId="urn:microsoft.com/office/officeart/2005/8/layout/default"/>
    <dgm:cxn modelId="{87A8A687-E7E3-471E-8D78-5684CCD06998}" type="presParOf" srcId="{F7A4B17D-D94D-404D-8672-FA3794F65119}" destId="{5F0F187B-8526-4D57-91AF-F282F5726C9A}" srcOrd="14" destOrd="0" presId="urn:microsoft.com/office/officeart/2005/8/layout/default"/>
    <dgm:cxn modelId="{827EB0F2-F90A-4A3C-8AA4-F9EDCEBE5072}" type="presParOf" srcId="{F7A4B17D-D94D-404D-8672-FA3794F65119}" destId="{49834A0B-C5DD-4C00-8FDD-EFD899E5A347}" srcOrd="15" destOrd="0" presId="urn:microsoft.com/office/officeart/2005/8/layout/default"/>
    <dgm:cxn modelId="{89D01975-B925-4277-BB6A-D46FC3ABEAC6}" type="presParOf" srcId="{F7A4B17D-D94D-404D-8672-FA3794F65119}" destId="{4C018109-5680-4B51-9307-D123E0E03A8E}" srcOrd="16" destOrd="0" presId="urn:microsoft.com/office/officeart/2005/8/layout/default"/>
    <dgm:cxn modelId="{2BF0C85C-5422-4093-8A1A-2D7D226A01AD}" type="presParOf" srcId="{F7A4B17D-D94D-404D-8672-FA3794F65119}" destId="{F5932B4B-6CB2-42A2-A954-6F265C63F379}" srcOrd="17" destOrd="0" presId="urn:microsoft.com/office/officeart/2005/8/layout/default"/>
    <dgm:cxn modelId="{7A150287-014B-495C-899C-50652EAD0F53}" type="presParOf" srcId="{F7A4B17D-D94D-404D-8672-FA3794F65119}" destId="{88BC9873-8EE2-4158-9964-E68503007881}" srcOrd="18" destOrd="0" presId="urn:microsoft.com/office/officeart/2005/8/layout/default"/>
    <dgm:cxn modelId="{03331A33-FFCE-439D-8ACA-3247EA1E9DFA}" type="presParOf" srcId="{F7A4B17D-D94D-404D-8672-FA3794F65119}" destId="{3B0E049A-0489-4D1F-BDA9-AADA2E0FE80B}" srcOrd="19" destOrd="0" presId="urn:microsoft.com/office/officeart/2005/8/layout/default"/>
    <dgm:cxn modelId="{0F1D4CAE-6482-4B60-A71A-04E43BDCE37D}" type="presParOf" srcId="{F7A4B17D-D94D-404D-8672-FA3794F65119}" destId="{CDBA83E6-3389-416E-A83F-F370A6AD6150}" srcOrd="20" destOrd="0" presId="urn:microsoft.com/office/officeart/2005/8/layout/default"/>
    <dgm:cxn modelId="{20819CE0-B777-4644-ABBE-405CA3F51F42}" type="presParOf" srcId="{F7A4B17D-D94D-404D-8672-FA3794F65119}" destId="{7CCC117C-3D2A-45E7-99F5-A19DEB2E9DBB}" srcOrd="21" destOrd="0" presId="urn:microsoft.com/office/officeart/2005/8/layout/default"/>
    <dgm:cxn modelId="{AB8A2631-78EB-4715-8F89-950ED7FB889B}" type="presParOf" srcId="{F7A4B17D-D94D-404D-8672-FA3794F65119}" destId="{E3CA903B-2DA1-40C6-AD85-E8B1F62AE109}" srcOrd="22" destOrd="0" presId="urn:microsoft.com/office/officeart/2005/8/layout/default"/>
    <dgm:cxn modelId="{17563A6D-72D0-457C-8F2F-E4D00C04792D}" type="presParOf" srcId="{F7A4B17D-D94D-404D-8672-FA3794F65119}" destId="{3547570F-7FAE-4DFE-A63E-E8CFAC85485E}" srcOrd="23" destOrd="0" presId="urn:microsoft.com/office/officeart/2005/8/layout/default"/>
    <dgm:cxn modelId="{7E18C2AB-7F71-48D0-8AF8-26385973D98A}" type="presParOf" srcId="{F7A4B17D-D94D-404D-8672-FA3794F65119}" destId="{7BFBD232-4218-4CB6-B225-F5E3C380E1AE}" srcOrd="24" destOrd="0" presId="urn:microsoft.com/office/officeart/2005/8/layout/default"/>
    <dgm:cxn modelId="{0D673925-C362-4BE2-8DCD-90C6CFA9A433}" type="presParOf" srcId="{F7A4B17D-D94D-404D-8672-FA3794F65119}" destId="{DBB687A3-6DFD-45D8-91DF-40A450F446A6}" srcOrd="25" destOrd="0" presId="urn:microsoft.com/office/officeart/2005/8/layout/default"/>
    <dgm:cxn modelId="{A853E80D-754E-4400-8DB9-DF6C3EE6B9DD}" type="presParOf" srcId="{F7A4B17D-D94D-404D-8672-FA3794F65119}" destId="{3B3DD47B-C068-4010-8B56-3B84FA1C677C}" srcOrd="26" destOrd="0" presId="urn:microsoft.com/office/officeart/2005/8/layout/default"/>
    <dgm:cxn modelId="{05EF5A80-83AD-48D1-A824-AC855A3C32EF}" type="presParOf" srcId="{F7A4B17D-D94D-404D-8672-FA3794F65119}" destId="{50BAE62A-6675-4FC1-B4A0-AF53A619DB0A}" srcOrd="27" destOrd="0" presId="urn:microsoft.com/office/officeart/2005/8/layout/default"/>
    <dgm:cxn modelId="{444A0B65-A01D-4D4C-ADF9-EDFCFDB72FBE}" type="presParOf" srcId="{F7A4B17D-D94D-404D-8672-FA3794F65119}" destId="{403ADCBA-D2C8-4467-9626-0B7F5A85BB37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AC5FA4-9E31-49A7-A044-FFA808FAFEA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0DF2740-5A04-474B-80F3-1DF6218BFF56}">
      <dgm:prSet phldrT="[Text]" phldr="1"/>
      <dgm:spPr/>
      <dgm:t>
        <a:bodyPr/>
        <a:lstStyle/>
        <a:p>
          <a:endParaRPr lang="fr-FR" dirty="0"/>
        </a:p>
      </dgm:t>
    </dgm:pt>
    <dgm:pt modelId="{B931F289-78D0-48FF-8593-8A17B4F805B4}" type="parTrans" cxnId="{9BE29CF1-BDC3-48A1-B062-ABFD639BB96F}">
      <dgm:prSet/>
      <dgm:spPr/>
      <dgm:t>
        <a:bodyPr/>
        <a:lstStyle/>
        <a:p>
          <a:endParaRPr lang="fr-FR"/>
        </a:p>
      </dgm:t>
    </dgm:pt>
    <dgm:pt modelId="{90689B30-44B4-43DC-A30D-5598CCFDC2D2}" type="sibTrans" cxnId="{9BE29CF1-BDC3-48A1-B062-ABFD639BB96F}">
      <dgm:prSet/>
      <dgm:spPr/>
      <dgm:t>
        <a:bodyPr/>
        <a:lstStyle/>
        <a:p>
          <a:endParaRPr lang="fr-FR"/>
        </a:p>
      </dgm:t>
    </dgm:pt>
    <dgm:pt modelId="{524F9CC7-950B-47BD-BD04-3CD2A45BF567}">
      <dgm:prSet phldrT="[Text]" phldr="1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endParaRPr lang="fr-FR" dirty="0"/>
        </a:p>
      </dgm:t>
    </dgm:pt>
    <dgm:pt modelId="{EDC37C2D-1ACF-4E73-8CAF-8937D6DCA778}" type="parTrans" cxnId="{D1588CFF-BA8E-45F7-A719-612A342E94E1}">
      <dgm:prSet/>
      <dgm:spPr/>
      <dgm:t>
        <a:bodyPr/>
        <a:lstStyle/>
        <a:p>
          <a:endParaRPr lang="fr-FR"/>
        </a:p>
      </dgm:t>
    </dgm:pt>
    <dgm:pt modelId="{17825965-EB8E-41A4-B599-CB910BFF2A7B}" type="sibTrans" cxnId="{D1588CFF-BA8E-45F7-A719-612A342E94E1}">
      <dgm:prSet/>
      <dgm:spPr>
        <a:blipFill rotWithShape="0">
          <a:blip xmlns:r="http://schemas.openxmlformats.org/officeDocument/2006/relationships" r:embed="rId2"/>
          <a:srcRect/>
          <a:stretch>
            <a:fillRect l="-3000" r="-3000"/>
          </a:stretch>
        </a:blipFill>
      </dgm:spPr>
      <dgm:t>
        <a:bodyPr/>
        <a:lstStyle/>
        <a:p>
          <a:endParaRPr lang="fr-FR"/>
        </a:p>
      </dgm:t>
    </dgm:pt>
    <dgm:pt modelId="{5444FB3B-590E-48CA-AD04-96763D301361}">
      <dgm:prSet phldrT="[Text]" phldr="1"/>
      <dgm:spPr/>
      <dgm:t>
        <a:bodyPr/>
        <a:lstStyle/>
        <a:p>
          <a:endParaRPr lang="fr-FR"/>
        </a:p>
      </dgm:t>
    </dgm:pt>
    <dgm:pt modelId="{56877F97-6102-48AE-A951-9E034F59DB0F}" type="parTrans" cxnId="{45D7914F-774F-4417-BC4D-4EBC6BD97BCB}">
      <dgm:prSet/>
      <dgm:spPr/>
      <dgm:t>
        <a:bodyPr/>
        <a:lstStyle/>
        <a:p>
          <a:endParaRPr lang="fr-FR"/>
        </a:p>
      </dgm:t>
    </dgm:pt>
    <dgm:pt modelId="{37289702-7133-4661-A57B-881D2A8452F5}" type="sibTrans" cxnId="{45D7914F-774F-4417-BC4D-4EBC6BD97BCB}">
      <dgm:prSet/>
      <dgm:spPr/>
      <dgm:t>
        <a:bodyPr/>
        <a:lstStyle/>
        <a:p>
          <a:endParaRPr lang="fr-FR"/>
        </a:p>
      </dgm:t>
    </dgm:pt>
    <dgm:pt modelId="{5687253A-931F-4F49-B8D4-1F6A6C032640}">
      <dgm:prSet phldrT="[Text]" phldr="1"/>
      <dgm:spPr>
        <a:blipFill rotWithShape="0">
          <a:blip xmlns:r="http://schemas.openxmlformats.org/officeDocument/2006/relationships" r:embed="rId3"/>
          <a:srcRect/>
          <a:stretch>
            <a:fillRect t="-17000" b="-17000"/>
          </a:stretch>
        </a:blipFill>
      </dgm:spPr>
      <dgm:t>
        <a:bodyPr/>
        <a:lstStyle/>
        <a:p>
          <a:endParaRPr lang="fr-FR" dirty="0"/>
        </a:p>
      </dgm:t>
    </dgm:pt>
    <dgm:pt modelId="{2D1ED4E9-C92A-4953-BA50-44550383A1EE}" type="parTrans" cxnId="{CF28773A-E5B0-40A9-BA2B-DEF699335622}">
      <dgm:prSet/>
      <dgm:spPr/>
      <dgm:t>
        <a:bodyPr/>
        <a:lstStyle/>
        <a:p>
          <a:endParaRPr lang="fr-FR"/>
        </a:p>
      </dgm:t>
    </dgm:pt>
    <dgm:pt modelId="{FAA48DAA-F6B6-4BE9-9121-FB1D373DA9ED}" type="sibTrans" cxnId="{CF28773A-E5B0-40A9-BA2B-DEF699335622}">
      <dgm:prSet/>
      <dgm:spPr>
        <a:blipFill rotWithShape="0">
          <a:blip xmlns:r="http://schemas.openxmlformats.org/officeDocument/2006/relationships" r:embed="rId4"/>
          <a:srcRect/>
          <a:stretch>
            <a:fillRect t="-1000" b="-1000"/>
          </a:stretch>
        </a:blipFill>
      </dgm:spPr>
      <dgm:t>
        <a:bodyPr/>
        <a:lstStyle/>
        <a:p>
          <a:endParaRPr lang="fr-FR"/>
        </a:p>
      </dgm:t>
    </dgm:pt>
    <dgm:pt modelId="{2E674376-011B-4A65-9016-424E102E186D}">
      <dgm:prSet phldrT="[Text]" phldr="1"/>
      <dgm:spPr/>
      <dgm:t>
        <a:bodyPr/>
        <a:lstStyle/>
        <a:p>
          <a:endParaRPr lang="fr-FR"/>
        </a:p>
      </dgm:t>
    </dgm:pt>
    <dgm:pt modelId="{3A269FEA-6981-4B64-811C-4C0B087BCCA4}" type="parTrans" cxnId="{44100FE4-F9E6-4D2D-B622-C907D9B6EA91}">
      <dgm:prSet/>
      <dgm:spPr/>
      <dgm:t>
        <a:bodyPr/>
        <a:lstStyle/>
        <a:p>
          <a:endParaRPr lang="fr-FR"/>
        </a:p>
      </dgm:t>
    </dgm:pt>
    <dgm:pt modelId="{F0FF3AA4-E5A0-41A6-AECB-089123396085}" type="sibTrans" cxnId="{44100FE4-F9E6-4D2D-B622-C907D9B6EA91}">
      <dgm:prSet/>
      <dgm:spPr/>
      <dgm:t>
        <a:bodyPr/>
        <a:lstStyle/>
        <a:p>
          <a:endParaRPr lang="fr-FR"/>
        </a:p>
      </dgm:t>
    </dgm:pt>
    <dgm:pt modelId="{2CA9267E-83EE-40EA-AF7C-6DAB9B7DFDA3}">
      <dgm:prSet phldrT="[Text]" phldr="1"/>
      <dgm:spPr>
        <a:blipFill rotWithShape="0">
          <a:blip xmlns:r="http://schemas.openxmlformats.org/officeDocument/2006/relationships" r:embed="rId5"/>
          <a:srcRect/>
          <a:stretch>
            <a:fillRect l="-8000" r="-8000"/>
          </a:stretch>
        </a:blipFill>
      </dgm:spPr>
      <dgm:t>
        <a:bodyPr/>
        <a:lstStyle/>
        <a:p>
          <a:endParaRPr lang="fr-FR" dirty="0"/>
        </a:p>
      </dgm:t>
    </dgm:pt>
    <dgm:pt modelId="{CD64CBB1-E0EA-4612-BF91-4CE000043444}" type="sibTrans" cxnId="{C1AA958C-3511-4F28-89EB-AFEA53966BC8}">
      <dgm:prSet/>
      <dgm:spPr>
        <a:blipFill rotWithShape="0">
          <a:blip xmlns:r="http://schemas.openxmlformats.org/officeDocument/2006/relationships" r:embed="rId6"/>
          <a:srcRect/>
          <a:stretch>
            <a:fillRect t="-3000" b="-3000"/>
          </a:stretch>
        </a:blipFill>
      </dgm:spPr>
      <dgm:t>
        <a:bodyPr/>
        <a:lstStyle/>
        <a:p>
          <a:endParaRPr lang="fr-FR"/>
        </a:p>
      </dgm:t>
    </dgm:pt>
    <dgm:pt modelId="{6810D940-D07B-4F41-B2DD-B341F5D8316A}" type="parTrans" cxnId="{C1AA958C-3511-4F28-89EB-AFEA53966BC8}">
      <dgm:prSet/>
      <dgm:spPr/>
      <dgm:t>
        <a:bodyPr/>
        <a:lstStyle/>
        <a:p>
          <a:endParaRPr lang="fr-FR"/>
        </a:p>
      </dgm:t>
    </dgm:pt>
    <dgm:pt modelId="{3D4A50FF-7C54-488F-B08A-413CA4FE0579}" type="pres">
      <dgm:prSet presAssocID="{F5AC5FA4-9E31-49A7-A044-FFA808FAFEA7}" presName="Name0" presStyleCnt="0">
        <dgm:presLayoutVars>
          <dgm:chMax/>
          <dgm:chPref/>
          <dgm:dir/>
          <dgm:animLvl val="lvl"/>
        </dgm:presLayoutVars>
      </dgm:prSet>
      <dgm:spPr/>
    </dgm:pt>
    <dgm:pt modelId="{8607C6B1-CEA0-46E0-81EC-5072B3E3CC7B}" type="pres">
      <dgm:prSet presAssocID="{2CA9267E-83EE-40EA-AF7C-6DAB9B7DFDA3}" presName="composite" presStyleCnt="0"/>
      <dgm:spPr/>
    </dgm:pt>
    <dgm:pt modelId="{50B8256B-D2A9-4843-8A08-D802634DB431}" type="pres">
      <dgm:prSet presAssocID="{2CA9267E-83EE-40EA-AF7C-6DAB9B7DFDA3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71FAFB7C-0997-481D-8691-6B6758C62734}" type="pres">
      <dgm:prSet presAssocID="{2CA9267E-83EE-40EA-AF7C-6DAB9B7DFDA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497740DD-E1F1-44FC-9615-62599C125220}" type="pres">
      <dgm:prSet presAssocID="{2CA9267E-83EE-40EA-AF7C-6DAB9B7DFDA3}" presName="BalanceSpacing" presStyleCnt="0"/>
      <dgm:spPr/>
    </dgm:pt>
    <dgm:pt modelId="{85E044D9-1A7A-4B79-A5CD-CB8E86DF3177}" type="pres">
      <dgm:prSet presAssocID="{2CA9267E-83EE-40EA-AF7C-6DAB9B7DFDA3}" presName="BalanceSpacing1" presStyleCnt="0"/>
      <dgm:spPr/>
    </dgm:pt>
    <dgm:pt modelId="{50D71992-FB99-4D56-9352-1999C875DF44}" type="pres">
      <dgm:prSet presAssocID="{CD64CBB1-E0EA-4612-BF91-4CE000043444}" presName="Accent1Text" presStyleLbl="node1" presStyleIdx="1" presStyleCnt="6" custScaleY="85530"/>
      <dgm:spPr/>
    </dgm:pt>
    <dgm:pt modelId="{AEBACBB4-5CD3-4869-B8E1-2C3DBE364B7C}" type="pres">
      <dgm:prSet presAssocID="{CD64CBB1-E0EA-4612-BF91-4CE000043444}" presName="spaceBetweenRectangles" presStyleCnt="0"/>
      <dgm:spPr/>
    </dgm:pt>
    <dgm:pt modelId="{BBCD1D5A-89DA-44E9-AA5D-F4CD02BF328B}" type="pres">
      <dgm:prSet presAssocID="{524F9CC7-950B-47BD-BD04-3CD2A45BF567}" presName="composite" presStyleCnt="0"/>
      <dgm:spPr/>
    </dgm:pt>
    <dgm:pt modelId="{1CC01970-593C-4384-83B4-52C60C8C59A2}" type="pres">
      <dgm:prSet presAssocID="{524F9CC7-950B-47BD-BD04-3CD2A45BF567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174A845E-8CF9-4FCF-A79E-9D7C55E16637}" type="pres">
      <dgm:prSet presAssocID="{524F9CC7-950B-47BD-BD04-3CD2A45BF567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6C54049-971C-4F77-A3DB-A1DF64D187F3}" type="pres">
      <dgm:prSet presAssocID="{524F9CC7-950B-47BD-BD04-3CD2A45BF567}" presName="BalanceSpacing" presStyleCnt="0"/>
      <dgm:spPr/>
    </dgm:pt>
    <dgm:pt modelId="{4BAC5756-F71C-4002-94B9-6ACDC1B0AF76}" type="pres">
      <dgm:prSet presAssocID="{524F9CC7-950B-47BD-BD04-3CD2A45BF567}" presName="BalanceSpacing1" presStyleCnt="0"/>
      <dgm:spPr/>
    </dgm:pt>
    <dgm:pt modelId="{E0E47E34-57C2-46BF-8407-874F16093409}" type="pres">
      <dgm:prSet presAssocID="{17825965-EB8E-41A4-B599-CB910BFF2A7B}" presName="Accent1Text" presStyleLbl="node1" presStyleIdx="3" presStyleCnt="6" custScaleX="109591"/>
      <dgm:spPr/>
    </dgm:pt>
    <dgm:pt modelId="{8070C54A-DD8A-4F07-9E4F-C98D4BFDAA97}" type="pres">
      <dgm:prSet presAssocID="{17825965-EB8E-41A4-B599-CB910BFF2A7B}" presName="spaceBetweenRectangles" presStyleCnt="0"/>
      <dgm:spPr/>
    </dgm:pt>
    <dgm:pt modelId="{ED16F1FB-4403-4470-813A-EE42F3FBB91D}" type="pres">
      <dgm:prSet presAssocID="{5687253A-931F-4F49-B8D4-1F6A6C032640}" presName="composite" presStyleCnt="0"/>
      <dgm:spPr/>
    </dgm:pt>
    <dgm:pt modelId="{2AA8FA03-2828-4A63-970D-33794A132A2B}" type="pres">
      <dgm:prSet presAssocID="{5687253A-931F-4F49-B8D4-1F6A6C032640}" presName="Parent1" presStyleLbl="node1" presStyleIdx="4" presStyleCnt="6" custScaleX="119732" custScaleY="92417">
        <dgm:presLayoutVars>
          <dgm:chMax val="1"/>
          <dgm:chPref val="1"/>
          <dgm:bulletEnabled val="1"/>
        </dgm:presLayoutVars>
      </dgm:prSet>
      <dgm:spPr/>
    </dgm:pt>
    <dgm:pt modelId="{1EAA063C-D1CC-4E2A-8E17-83ABABAC904A}" type="pres">
      <dgm:prSet presAssocID="{5687253A-931F-4F49-B8D4-1F6A6C03264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F76D556-B021-423B-9C29-0A87B9017B08}" type="pres">
      <dgm:prSet presAssocID="{5687253A-931F-4F49-B8D4-1F6A6C032640}" presName="BalanceSpacing" presStyleCnt="0"/>
      <dgm:spPr/>
    </dgm:pt>
    <dgm:pt modelId="{347CD67B-5D26-406D-8EE6-D12384F5CC5F}" type="pres">
      <dgm:prSet presAssocID="{5687253A-931F-4F49-B8D4-1F6A6C032640}" presName="BalanceSpacing1" presStyleCnt="0"/>
      <dgm:spPr/>
    </dgm:pt>
    <dgm:pt modelId="{9A9FE58C-880A-474E-A510-89B8B8989EA9}" type="pres">
      <dgm:prSet presAssocID="{FAA48DAA-F6B6-4BE9-9121-FB1D373DA9ED}" presName="Accent1Text" presStyleLbl="node1" presStyleIdx="5" presStyleCnt="6" custScaleX="114016"/>
      <dgm:spPr/>
    </dgm:pt>
  </dgm:ptLst>
  <dgm:cxnLst>
    <dgm:cxn modelId="{7CBD4F10-0DF6-4A29-872B-D1B535B650D5}" type="presOf" srcId="{D0DF2740-5A04-474B-80F3-1DF6218BFF56}" destId="{71FAFB7C-0997-481D-8691-6B6758C62734}" srcOrd="0" destOrd="0" presId="urn:microsoft.com/office/officeart/2008/layout/AlternatingHexagons"/>
    <dgm:cxn modelId="{CF28773A-E5B0-40A9-BA2B-DEF699335622}" srcId="{F5AC5FA4-9E31-49A7-A044-FFA808FAFEA7}" destId="{5687253A-931F-4F49-B8D4-1F6A6C032640}" srcOrd="2" destOrd="0" parTransId="{2D1ED4E9-C92A-4953-BA50-44550383A1EE}" sibTransId="{FAA48DAA-F6B6-4BE9-9121-FB1D373DA9ED}"/>
    <dgm:cxn modelId="{314A745F-3AC7-4991-814D-47E391B09275}" type="presOf" srcId="{524F9CC7-950B-47BD-BD04-3CD2A45BF567}" destId="{1CC01970-593C-4384-83B4-52C60C8C59A2}" srcOrd="0" destOrd="0" presId="urn:microsoft.com/office/officeart/2008/layout/AlternatingHexagons"/>
    <dgm:cxn modelId="{34849443-964A-42A2-87DE-0BE6519A9FB3}" type="presOf" srcId="{CD64CBB1-E0EA-4612-BF91-4CE000043444}" destId="{50D71992-FB99-4D56-9352-1999C875DF44}" srcOrd="0" destOrd="0" presId="urn:microsoft.com/office/officeart/2008/layout/AlternatingHexagons"/>
    <dgm:cxn modelId="{A9242547-6B8D-4435-9A5A-16710D5F0BD5}" type="presOf" srcId="{FAA48DAA-F6B6-4BE9-9121-FB1D373DA9ED}" destId="{9A9FE58C-880A-474E-A510-89B8B8989EA9}" srcOrd="0" destOrd="0" presId="urn:microsoft.com/office/officeart/2008/layout/AlternatingHexagons"/>
    <dgm:cxn modelId="{45D7914F-774F-4417-BC4D-4EBC6BD97BCB}" srcId="{524F9CC7-950B-47BD-BD04-3CD2A45BF567}" destId="{5444FB3B-590E-48CA-AD04-96763D301361}" srcOrd="0" destOrd="0" parTransId="{56877F97-6102-48AE-A951-9E034F59DB0F}" sibTransId="{37289702-7133-4661-A57B-881D2A8452F5}"/>
    <dgm:cxn modelId="{B8D8B679-F5E6-42D4-8648-7C72A64DC8B1}" type="presOf" srcId="{2CA9267E-83EE-40EA-AF7C-6DAB9B7DFDA3}" destId="{50B8256B-D2A9-4843-8A08-D802634DB431}" srcOrd="0" destOrd="0" presId="urn:microsoft.com/office/officeart/2008/layout/AlternatingHexagons"/>
    <dgm:cxn modelId="{1E1EC787-12A8-4A35-9ACF-6F60FD2330E7}" type="presOf" srcId="{17825965-EB8E-41A4-B599-CB910BFF2A7B}" destId="{E0E47E34-57C2-46BF-8407-874F16093409}" srcOrd="0" destOrd="0" presId="urn:microsoft.com/office/officeart/2008/layout/AlternatingHexagons"/>
    <dgm:cxn modelId="{C1AA958C-3511-4F28-89EB-AFEA53966BC8}" srcId="{F5AC5FA4-9E31-49A7-A044-FFA808FAFEA7}" destId="{2CA9267E-83EE-40EA-AF7C-6DAB9B7DFDA3}" srcOrd="0" destOrd="0" parTransId="{6810D940-D07B-4F41-B2DD-B341F5D8316A}" sibTransId="{CD64CBB1-E0EA-4612-BF91-4CE000043444}"/>
    <dgm:cxn modelId="{279E39A1-6BA5-4BCA-B822-FB2C0E620091}" type="presOf" srcId="{F5AC5FA4-9E31-49A7-A044-FFA808FAFEA7}" destId="{3D4A50FF-7C54-488F-B08A-413CA4FE0579}" srcOrd="0" destOrd="0" presId="urn:microsoft.com/office/officeart/2008/layout/AlternatingHexagons"/>
    <dgm:cxn modelId="{4C6590B7-9656-41D9-92A7-6318C2412ED4}" type="presOf" srcId="{2E674376-011B-4A65-9016-424E102E186D}" destId="{1EAA063C-D1CC-4E2A-8E17-83ABABAC904A}" srcOrd="0" destOrd="0" presId="urn:microsoft.com/office/officeart/2008/layout/AlternatingHexagons"/>
    <dgm:cxn modelId="{44100FE4-F9E6-4D2D-B622-C907D9B6EA91}" srcId="{5687253A-931F-4F49-B8D4-1F6A6C032640}" destId="{2E674376-011B-4A65-9016-424E102E186D}" srcOrd="0" destOrd="0" parTransId="{3A269FEA-6981-4B64-811C-4C0B087BCCA4}" sibTransId="{F0FF3AA4-E5A0-41A6-AECB-089123396085}"/>
    <dgm:cxn modelId="{9BE29CF1-BDC3-48A1-B062-ABFD639BB96F}" srcId="{2CA9267E-83EE-40EA-AF7C-6DAB9B7DFDA3}" destId="{D0DF2740-5A04-474B-80F3-1DF6218BFF56}" srcOrd="0" destOrd="0" parTransId="{B931F289-78D0-48FF-8593-8A17B4F805B4}" sibTransId="{90689B30-44B4-43DC-A30D-5598CCFDC2D2}"/>
    <dgm:cxn modelId="{EDA042F7-015B-445D-A266-7489DAE46B20}" type="presOf" srcId="{5687253A-931F-4F49-B8D4-1F6A6C032640}" destId="{2AA8FA03-2828-4A63-970D-33794A132A2B}" srcOrd="0" destOrd="0" presId="urn:microsoft.com/office/officeart/2008/layout/AlternatingHexagons"/>
    <dgm:cxn modelId="{CB9E98F8-B941-4D49-8255-C18CBE5B09F1}" type="presOf" srcId="{5444FB3B-590E-48CA-AD04-96763D301361}" destId="{174A845E-8CF9-4FCF-A79E-9D7C55E16637}" srcOrd="0" destOrd="0" presId="urn:microsoft.com/office/officeart/2008/layout/AlternatingHexagons"/>
    <dgm:cxn modelId="{D1588CFF-BA8E-45F7-A719-612A342E94E1}" srcId="{F5AC5FA4-9E31-49A7-A044-FFA808FAFEA7}" destId="{524F9CC7-950B-47BD-BD04-3CD2A45BF567}" srcOrd="1" destOrd="0" parTransId="{EDC37C2D-1ACF-4E73-8CAF-8937D6DCA778}" sibTransId="{17825965-EB8E-41A4-B599-CB910BFF2A7B}"/>
    <dgm:cxn modelId="{459BFBB4-788A-4A51-A20A-9AA21398D120}" type="presParOf" srcId="{3D4A50FF-7C54-488F-B08A-413CA4FE0579}" destId="{8607C6B1-CEA0-46E0-81EC-5072B3E3CC7B}" srcOrd="0" destOrd="0" presId="urn:microsoft.com/office/officeart/2008/layout/AlternatingHexagons"/>
    <dgm:cxn modelId="{27DB9304-49BF-4ED5-B672-AC1A0FD0736D}" type="presParOf" srcId="{8607C6B1-CEA0-46E0-81EC-5072B3E3CC7B}" destId="{50B8256B-D2A9-4843-8A08-D802634DB431}" srcOrd="0" destOrd="0" presId="urn:microsoft.com/office/officeart/2008/layout/AlternatingHexagons"/>
    <dgm:cxn modelId="{C967A251-D94A-489A-97F9-C22694CA5B0B}" type="presParOf" srcId="{8607C6B1-CEA0-46E0-81EC-5072B3E3CC7B}" destId="{71FAFB7C-0997-481D-8691-6B6758C62734}" srcOrd="1" destOrd="0" presId="urn:microsoft.com/office/officeart/2008/layout/AlternatingHexagons"/>
    <dgm:cxn modelId="{C82018E1-550F-4962-B66F-3635135A5813}" type="presParOf" srcId="{8607C6B1-CEA0-46E0-81EC-5072B3E3CC7B}" destId="{497740DD-E1F1-44FC-9615-62599C125220}" srcOrd="2" destOrd="0" presId="urn:microsoft.com/office/officeart/2008/layout/AlternatingHexagons"/>
    <dgm:cxn modelId="{B2F4D944-9B30-4AE2-BCBD-F3B5B4DC3B0C}" type="presParOf" srcId="{8607C6B1-CEA0-46E0-81EC-5072B3E3CC7B}" destId="{85E044D9-1A7A-4B79-A5CD-CB8E86DF3177}" srcOrd="3" destOrd="0" presId="urn:microsoft.com/office/officeart/2008/layout/AlternatingHexagons"/>
    <dgm:cxn modelId="{3AE74E15-6435-4CC3-8386-8ADC2E899820}" type="presParOf" srcId="{8607C6B1-CEA0-46E0-81EC-5072B3E3CC7B}" destId="{50D71992-FB99-4D56-9352-1999C875DF44}" srcOrd="4" destOrd="0" presId="urn:microsoft.com/office/officeart/2008/layout/AlternatingHexagons"/>
    <dgm:cxn modelId="{ABBD489D-6142-4118-9824-E6531F5D26F5}" type="presParOf" srcId="{3D4A50FF-7C54-488F-B08A-413CA4FE0579}" destId="{AEBACBB4-5CD3-4869-B8E1-2C3DBE364B7C}" srcOrd="1" destOrd="0" presId="urn:microsoft.com/office/officeart/2008/layout/AlternatingHexagons"/>
    <dgm:cxn modelId="{3BFE3408-1A22-480A-8EAC-8DA18FE818EB}" type="presParOf" srcId="{3D4A50FF-7C54-488F-B08A-413CA4FE0579}" destId="{BBCD1D5A-89DA-44E9-AA5D-F4CD02BF328B}" srcOrd="2" destOrd="0" presId="urn:microsoft.com/office/officeart/2008/layout/AlternatingHexagons"/>
    <dgm:cxn modelId="{2AF75B55-CB6C-433E-A8D5-0B0907B8E3AD}" type="presParOf" srcId="{BBCD1D5A-89DA-44E9-AA5D-F4CD02BF328B}" destId="{1CC01970-593C-4384-83B4-52C60C8C59A2}" srcOrd="0" destOrd="0" presId="urn:microsoft.com/office/officeart/2008/layout/AlternatingHexagons"/>
    <dgm:cxn modelId="{07A6DF33-7D78-44BF-868A-DD6073DDDDDC}" type="presParOf" srcId="{BBCD1D5A-89DA-44E9-AA5D-F4CD02BF328B}" destId="{174A845E-8CF9-4FCF-A79E-9D7C55E16637}" srcOrd="1" destOrd="0" presId="urn:microsoft.com/office/officeart/2008/layout/AlternatingHexagons"/>
    <dgm:cxn modelId="{671EA7A5-2906-47DB-86DF-5CDA49B2BA16}" type="presParOf" srcId="{BBCD1D5A-89DA-44E9-AA5D-F4CD02BF328B}" destId="{86C54049-971C-4F77-A3DB-A1DF64D187F3}" srcOrd="2" destOrd="0" presId="urn:microsoft.com/office/officeart/2008/layout/AlternatingHexagons"/>
    <dgm:cxn modelId="{E6E4EC18-AF38-469C-B645-64608D7833AB}" type="presParOf" srcId="{BBCD1D5A-89DA-44E9-AA5D-F4CD02BF328B}" destId="{4BAC5756-F71C-4002-94B9-6ACDC1B0AF76}" srcOrd="3" destOrd="0" presId="urn:microsoft.com/office/officeart/2008/layout/AlternatingHexagons"/>
    <dgm:cxn modelId="{B31D2249-274E-443D-AF23-07EA2EC5A97A}" type="presParOf" srcId="{BBCD1D5A-89DA-44E9-AA5D-F4CD02BF328B}" destId="{E0E47E34-57C2-46BF-8407-874F16093409}" srcOrd="4" destOrd="0" presId="urn:microsoft.com/office/officeart/2008/layout/AlternatingHexagons"/>
    <dgm:cxn modelId="{3CCD36DA-3969-4604-B6BB-B0B10720D392}" type="presParOf" srcId="{3D4A50FF-7C54-488F-B08A-413CA4FE0579}" destId="{8070C54A-DD8A-4F07-9E4F-C98D4BFDAA97}" srcOrd="3" destOrd="0" presId="urn:microsoft.com/office/officeart/2008/layout/AlternatingHexagons"/>
    <dgm:cxn modelId="{CE8D4111-E2AC-47E8-B4AA-0D8DAC8B730F}" type="presParOf" srcId="{3D4A50FF-7C54-488F-B08A-413CA4FE0579}" destId="{ED16F1FB-4403-4470-813A-EE42F3FBB91D}" srcOrd="4" destOrd="0" presId="urn:microsoft.com/office/officeart/2008/layout/AlternatingHexagons"/>
    <dgm:cxn modelId="{68A68C5A-F8F3-4DEB-832C-38272D97EC97}" type="presParOf" srcId="{ED16F1FB-4403-4470-813A-EE42F3FBB91D}" destId="{2AA8FA03-2828-4A63-970D-33794A132A2B}" srcOrd="0" destOrd="0" presId="urn:microsoft.com/office/officeart/2008/layout/AlternatingHexagons"/>
    <dgm:cxn modelId="{E79101E4-D73E-4AB6-9836-A1F1914B620E}" type="presParOf" srcId="{ED16F1FB-4403-4470-813A-EE42F3FBB91D}" destId="{1EAA063C-D1CC-4E2A-8E17-83ABABAC904A}" srcOrd="1" destOrd="0" presId="urn:microsoft.com/office/officeart/2008/layout/AlternatingHexagons"/>
    <dgm:cxn modelId="{2201CF69-6702-4B08-BBEA-5E0E5B8DBEB9}" type="presParOf" srcId="{ED16F1FB-4403-4470-813A-EE42F3FBB91D}" destId="{AF76D556-B021-423B-9C29-0A87B9017B08}" srcOrd="2" destOrd="0" presId="urn:microsoft.com/office/officeart/2008/layout/AlternatingHexagons"/>
    <dgm:cxn modelId="{D154B476-BD9B-4156-B12D-AADF7B8FD092}" type="presParOf" srcId="{ED16F1FB-4403-4470-813A-EE42F3FBB91D}" destId="{347CD67B-5D26-406D-8EE6-D12384F5CC5F}" srcOrd="3" destOrd="0" presId="urn:microsoft.com/office/officeart/2008/layout/AlternatingHexagons"/>
    <dgm:cxn modelId="{E84B0BE3-3595-4814-8169-779A1391984F}" type="presParOf" srcId="{ED16F1FB-4403-4470-813A-EE42F3FBB91D}" destId="{9A9FE58C-880A-474E-A510-89B8B8989EA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1D990-C35E-45E8-BE8C-3925D554450A}">
      <dsp:nvSpPr>
        <dsp:cNvPr id="0" name=""/>
        <dsp:cNvSpPr/>
      </dsp:nvSpPr>
      <dsp:spPr>
        <a:xfrm>
          <a:off x="247894" y="1816360"/>
          <a:ext cx="3368895" cy="28725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741257" y="2237032"/>
        <a:ext cx="2382169" cy="2031182"/>
      </dsp:txXfrm>
    </dsp:sp>
    <dsp:sp modelId="{AB1F09C5-A3C8-4427-839C-3B934C357C6E}">
      <dsp:nvSpPr>
        <dsp:cNvPr id="0" name=""/>
        <dsp:cNvSpPr/>
      </dsp:nvSpPr>
      <dsp:spPr>
        <a:xfrm>
          <a:off x="0" y="612937"/>
          <a:ext cx="4705623" cy="490514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7D63C-E2E5-413D-A40C-0FCBC869FD91}">
      <dsp:nvSpPr>
        <dsp:cNvPr id="0" name=""/>
        <dsp:cNvSpPr/>
      </dsp:nvSpPr>
      <dsp:spPr>
        <a:xfrm>
          <a:off x="3873408" y="3093907"/>
          <a:ext cx="1250948" cy="125068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DBABA-31D1-4CFE-9837-07E1C0551B80}">
      <dsp:nvSpPr>
        <dsp:cNvPr id="0" name=""/>
        <dsp:cNvSpPr/>
      </dsp:nvSpPr>
      <dsp:spPr>
        <a:xfrm>
          <a:off x="5153289" y="3341728"/>
          <a:ext cx="1674557" cy="879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Risk Perception &amp; Communication Strategies</a:t>
          </a:r>
        </a:p>
      </dsp:txBody>
      <dsp:txXfrm>
        <a:off x="5153289" y="3341728"/>
        <a:ext cx="1674557" cy="879261"/>
      </dsp:txXfrm>
    </dsp:sp>
    <dsp:sp modelId="{8A4C771F-A06F-457A-910D-96A2D7401DF6}">
      <dsp:nvSpPr>
        <dsp:cNvPr id="0" name=""/>
        <dsp:cNvSpPr/>
      </dsp:nvSpPr>
      <dsp:spPr>
        <a:xfrm>
          <a:off x="2851940" y="4223657"/>
          <a:ext cx="1708633" cy="12827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1232B-0F8E-4650-9302-483CE722C744}">
      <dsp:nvSpPr>
        <dsp:cNvPr id="0" name=""/>
        <dsp:cNvSpPr/>
      </dsp:nvSpPr>
      <dsp:spPr>
        <a:xfrm>
          <a:off x="4360577" y="4963536"/>
          <a:ext cx="1674557" cy="1210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1800" kern="1200" dirty="0"/>
            <a:t>Tsunami Ready Recognized Communities</a:t>
          </a:r>
        </a:p>
      </dsp:txBody>
      <dsp:txXfrm>
        <a:off x="4360577" y="4963536"/>
        <a:ext cx="1674557" cy="1210686"/>
      </dsp:txXfrm>
    </dsp:sp>
    <dsp:sp modelId="{23C27A23-FDB7-45C4-A5FC-BA4236AA84A9}">
      <dsp:nvSpPr>
        <dsp:cNvPr id="0" name=""/>
        <dsp:cNvSpPr/>
      </dsp:nvSpPr>
      <dsp:spPr>
        <a:xfrm>
          <a:off x="3654016" y="1587473"/>
          <a:ext cx="1347209" cy="117863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371A1-CE83-48EC-BEFE-47BC8C5F6D70}">
      <dsp:nvSpPr>
        <dsp:cNvPr id="0" name=""/>
        <dsp:cNvSpPr/>
      </dsp:nvSpPr>
      <dsp:spPr>
        <a:xfrm>
          <a:off x="5046392" y="1396180"/>
          <a:ext cx="1674557" cy="1210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/>
            <a:t>Alert Systems</a:t>
          </a:r>
        </a:p>
      </dsp:txBody>
      <dsp:txXfrm>
        <a:off x="5046392" y="1396180"/>
        <a:ext cx="1674557" cy="1210686"/>
      </dsp:txXfrm>
    </dsp:sp>
    <dsp:sp modelId="{7A628D7F-6336-4C6C-9E37-C2853E0B4553}">
      <dsp:nvSpPr>
        <dsp:cNvPr id="0" name=""/>
        <dsp:cNvSpPr/>
      </dsp:nvSpPr>
      <dsp:spPr>
        <a:xfrm>
          <a:off x="2695990" y="307679"/>
          <a:ext cx="1250948" cy="125068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C614F-8D43-4C2D-8371-A49DA7723C26}">
      <dsp:nvSpPr>
        <dsp:cNvPr id="0" name=""/>
        <dsp:cNvSpPr/>
      </dsp:nvSpPr>
      <dsp:spPr>
        <a:xfrm>
          <a:off x="3956852" y="335243"/>
          <a:ext cx="1674557" cy="1210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/>
            <a:t>Detection &amp; Monitoring</a:t>
          </a:r>
        </a:p>
      </dsp:txBody>
      <dsp:txXfrm>
        <a:off x="3956852" y="335243"/>
        <a:ext cx="1674557" cy="12106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D71DF-FD26-484C-9DFB-50ACF94CC26F}">
      <dsp:nvSpPr>
        <dsp:cNvPr id="0" name=""/>
        <dsp:cNvSpPr/>
      </dsp:nvSpPr>
      <dsp:spPr>
        <a:xfrm>
          <a:off x="0" y="999004"/>
          <a:ext cx="6490576" cy="81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741" tIns="291592" rIns="503741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Project Assistant (Administration, Finance and Budget)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Associate Project Officer (Project Coordinator)</a:t>
          </a:r>
        </a:p>
      </dsp:txBody>
      <dsp:txXfrm>
        <a:off x="0" y="999004"/>
        <a:ext cx="6490576" cy="815850"/>
      </dsp:txXfrm>
    </dsp:sp>
    <dsp:sp modelId="{F7230093-38B7-41B9-B068-63416870FD37}">
      <dsp:nvSpPr>
        <dsp:cNvPr id="0" name=""/>
        <dsp:cNvSpPr/>
      </dsp:nvSpPr>
      <dsp:spPr>
        <a:xfrm>
          <a:off x="324528" y="792364"/>
          <a:ext cx="454340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30" tIns="0" rIns="17173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Recruitment of two project staff</a:t>
          </a:r>
        </a:p>
      </dsp:txBody>
      <dsp:txXfrm>
        <a:off x="344703" y="812539"/>
        <a:ext cx="4503053" cy="372930"/>
      </dsp:txXfrm>
    </dsp:sp>
    <dsp:sp modelId="{FE5B2C1F-420B-4F48-83EB-3A5D6757899B}">
      <dsp:nvSpPr>
        <dsp:cNvPr id="0" name=""/>
        <dsp:cNvSpPr/>
      </dsp:nvSpPr>
      <dsp:spPr>
        <a:xfrm>
          <a:off x="0" y="2097094"/>
          <a:ext cx="649057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6C3A4-3FF2-4C2D-A98B-A9BD932549C5}">
      <dsp:nvSpPr>
        <dsp:cNvPr id="0" name=""/>
        <dsp:cNvSpPr/>
      </dsp:nvSpPr>
      <dsp:spPr>
        <a:xfrm>
          <a:off x="324528" y="1890454"/>
          <a:ext cx="454340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30" tIns="0" rIns="17173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Organized Kick-off project  workshop,17 &amp; 20 Dec 2021</a:t>
          </a:r>
        </a:p>
      </dsp:txBody>
      <dsp:txXfrm>
        <a:off x="344703" y="1910629"/>
        <a:ext cx="4503053" cy="372930"/>
      </dsp:txXfrm>
    </dsp:sp>
    <dsp:sp modelId="{9F8386ED-9DB4-4C9A-980D-E56234E1B5B5}">
      <dsp:nvSpPr>
        <dsp:cNvPr id="0" name=""/>
        <dsp:cNvSpPr/>
      </dsp:nvSpPr>
      <dsp:spPr>
        <a:xfrm>
          <a:off x="0" y="2732134"/>
          <a:ext cx="6490576" cy="1499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741" tIns="291592" rIns="503741" bIns="99568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Technical and Financial Proposals [~80 %]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Implementation Partnership Agreement(IPA) [~50 % ]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Other contracting modalities [Ongoing Preparations, comp 2  &amp; 3]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Workshop /meeting on Sea Level Hazard, Risk, Preparedness and Resilience  Survey</a:t>
          </a:r>
        </a:p>
      </dsp:txBody>
      <dsp:txXfrm>
        <a:off x="0" y="2732134"/>
        <a:ext cx="6490576" cy="1499400"/>
      </dsp:txXfrm>
    </dsp:sp>
    <dsp:sp modelId="{63A0D3F3-0E10-4C52-8D18-1EE48B5AE8F7}">
      <dsp:nvSpPr>
        <dsp:cNvPr id="0" name=""/>
        <dsp:cNvSpPr/>
      </dsp:nvSpPr>
      <dsp:spPr>
        <a:xfrm>
          <a:off x="324528" y="2525494"/>
          <a:ext cx="4543403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730" tIns="0" rIns="17173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Others</a:t>
          </a:r>
        </a:p>
      </dsp:txBody>
      <dsp:txXfrm>
        <a:off x="344703" y="2545669"/>
        <a:ext cx="4503053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0F2F7-1706-4D2B-B664-BFE0C77378D2}">
      <dsp:nvSpPr>
        <dsp:cNvPr id="0" name=""/>
        <dsp:cNvSpPr/>
      </dsp:nvSpPr>
      <dsp:spPr>
        <a:xfrm>
          <a:off x="66005" y="1620"/>
          <a:ext cx="1278852" cy="767311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CEMADEM / IFRC / JRC</a:t>
          </a:r>
        </a:p>
      </dsp:txBody>
      <dsp:txXfrm>
        <a:off x="66005" y="1620"/>
        <a:ext cx="1278852" cy="767311"/>
      </dsp:txXfrm>
    </dsp:sp>
    <dsp:sp modelId="{6B514336-419E-4A76-8CDD-A69BF1351237}">
      <dsp:nvSpPr>
        <dsp:cNvPr id="0" name=""/>
        <dsp:cNvSpPr/>
      </dsp:nvSpPr>
      <dsp:spPr>
        <a:xfrm>
          <a:off x="1472742" y="1620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FAO</a:t>
          </a:r>
        </a:p>
      </dsp:txBody>
      <dsp:txXfrm>
        <a:off x="1472742" y="1620"/>
        <a:ext cx="1278852" cy="767311"/>
      </dsp:txXfrm>
    </dsp:sp>
    <dsp:sp modelId="{811BA5DC-0FB8-49BB-9F2F-2C4C12107217}">
      <dsp:nvSpPr>
        <dsp:cNvPr id="0" name=""/>
        <dsp:cNvSpPr/>
      </dsp:nvSpPr>
      <dsp:spPr>
        <a:xfrm>
          <a:off x="2879480" y="1620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IFRC</a:t>
          </a:r>
        </a:p>
      </dsp:txBody>
      <dsp:txXfrm>
        <a:off x="2879480" y="1620"/>
        <a:ext cx="1278852" cy="767311"/>
      </dsp:txXfrm>
    </dsp:sp>
    <dsp:sp modelId="{5CEA14DA-7F12-4E0A-A35F-69D794275511}">
      <dsp:nvSpPr>
        <dsp:cNvPr id="0" name=""/>
        <dsp:cNvSpPr/>
      </dsp:nvSpPr>
      <dsp:spPr>
        <a:xfrm>
          <a:off x="66005" y="89681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ITU</a:t>
          </a:r>
        </a:p>
      </dsp:txBody>
      <dsp:txXfrm>
        <a:off x="66005" y="896816"/>
        <a:ext cx="1278852" cy="767311"/>
      </dsp:txXfrm>
    </dsp:sp>
    <dsp:sp modelId="{6B1028D6-C882-4C94-B645-4FF732D4D127}">
      <dsp:nvSpPr>
        <dsp:cNvPr id="0" name=""/>
        <dsp:cNvSpPr/>
      </dsp:nvSpPr>
      <dsp:spPr>
        <a:xfrm>
          <a:off x="1472742" y="89681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UNDP</a:t>
          </a:r>
        </a:p>
      </dsp:txBody>
      <dsp:txXfrm>
        <a:off x="1472742" y="896816"/>
        <a:ext cx="1278852" cy="767311"/>
      </dsp:txXfrm>
    </dsp:sp>
    <dsp:sp modelId="{2AAC2B9E-A7F8-4693-BFE2-FEBAD56A55ED}">
      <dsp:nvSpPr>
        <dsp:cNvPr id="0" name=""/>
        <dsp:cNvSpPr/>
      </dsp:nvSpPr>
      <dsp:spPr>
        <a:xfrm>
          <a:off x="2879480" y="89681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UNDRR</a:t>
          </a:r>
          <a:endParaRPr lang="en-US" sz="1600" kern="1200"/>
        </a:p>
      </dsp:txBody>
      <dsp:txXfrm>
        <a:off x="2879480" y="896816"/>
        <a:ext cx="1278852" cy="767311"/>
      </dsp:txXfrm>
    </dsp:sp>
    <dsp:sp modelId="{167212F3-2AF5-4A59-8FC4-D5C874E96A57}">
      <dsp:nvSpPr>
        <dsp:cNvPr id="0" name=""/>
        <dsp:cNvSpPr/>
      </dsp:nvSpPr>
      <dsp:spPr>
        <a:xfrm>
          <a:off x="66005" y="1792013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UNESCAP</a:t>
          </a:r>
          <a:endParaRPr lang="en-US" sz="1600" kern="1200"/>
        </a:p>
      </dsp:txBody>
      <dsp:txXfrm>
        <a:off x="66005" y="1792013"/>
        <a:ext cx="1278852" cy="767311"/>
      </dsp:txXfrm>
    </dsp:sp>
    <dsp:sp modelId="{5F0F187B-8526-4D57-91AF-F282F5726C9A}">
      <dsp:nvSpPr>
        <dsp:cNvPr id="0" name=""/>
        <dsp:cNvSpPr/>
      </dsp:nvSpPr>
      <dsp:spPr>
        <a:xfrm>
          <a:off x="1472742" y="1792013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UNESCO</a:t>
          </a:r>
          <a:endParaRPr lang="en-US" sz="1600" kern="1200"/>
        </a:p>
      </dsp:txBody>
      <dsp:txXfrm>
        <a:off x="1472742" y="1792013"/>
        <a:ext cx="1278852" cy="767311"/>
      </dsp:txXfrm>
    </dsp:sp>
    <dsp:sp modelId="{4C018109-5680-4B51-9307-D123E0E03A8E}">
      <dsp:nvSpPr>
        <dsp:cNvPr id="0" name=""/>
        <dsp:cNvSpPr/>
      </dsp:nvSpPr>
      <dsp:spPr>
        <a:xfrm>
          <a:off x="2879480" y="1792013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UNESCO / UNESCO-IOC</a:t>
          </a:r>
          <a:endParaRPr lang="en-US" sz="1600" kern="1200"/>
        </a:p>
      </dsp:txBody>
      <dsp:txXfrm>
        <a:off x="2879480" y="1792013"/>
        <a:ext cx="1278852" cy="767311"/>
      </dsp:txXfrm>
    </dsp:sp>
    <dsp:sp modelId="{88BC9873-8EE2-4158-9964-E68503007881}">
      <dsp:nvSpPr>
        <dsp:cNvPr id="0" name=""/>
        <dsp:cNvSpPr/>
      </dsp:nvSpPr>
      <dsp:spPr>
        <a:xfrm>
          <a:off x="66005" y="2687209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UNICEF</a:t>
          </a:r>
          <a:endParaRPr lang="en-US" sz="1600" kern="1200"/>
        </a:p>
      </dsp:txBody>
      <dsp:txXfrm>
        <a:off x="66005" y="2687209"/>
        <a:ext cx="1278852" cy="767311"/>
      </dsp:txXfrm>
    </dsp:sp>
    <dsp:sp modelId="{CDBA83E6-3389-416E-A83F-F370A6AD6150}">
      <dsp:nvSpPr>
        <dsp:cNvPr id="0" name=""/>
        <dsp:cNvSpPr/>
      </dsp:nvSpPr>
      <dsp:spPr>
        <a:xfrm>
          <a:off x="1472742" y="2687209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UNITAR</a:t>
          </a:r>
          <a:endParaRPr lang="en-US" sz="1600" kern="1200"/>
        </a:p>
      </dsp:txBody>
      <dsp:txXfrm>
        <a:off x="1472742" y="2687209"/>
        <a:ext cx="1278852" cy="767311"/>
      </dsp:txXfrm>
    </dsp:sp>
    <dsp:sp modelId="{E3CA903B-2DA1-40C6-AD85-E8B1F62AE109}">
      <dsp:nvSpPr>
        <dsp:cNvPr id="0" name=""/>
        <dsp:cNvSpPr/>
      </dsp:nvSpPr>
      <dsp:spPr>
        <a:xfrm>
          <a:off x="2879480" y="2687209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UNOOSA/UN-SPIDER</a:t>
          </a:r>
          <a:endParaRPr lang="en-US" sz="1600" kern="1200"/>
        </a:p>
      </dsp:txBody>
      <dsp:txXfrm>
        <a:off x="2879480" y="2687209"/>
        <a:ext cx="1278852" cy="767311"/>
      </dsp:txXfrm>
    </dsp:sp>
    <dsp:sp modelId="{7BFBD232-4218-4CB6-B225-F5E3C380E1AE}">
      <dsp:nvSpPr>
        <dsp:cNvPr id="0" name=""/>
        <dsp:cNvSpPr/>
      </dsp:nvSpPr>
      <dsp:spPr>
        <a:xfrm>
          <a:off x="66005" y="358240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WFP</a:t>
          </a:r>
          <a:endParaRPr lang="en-US" sz="1600" kern="1200"/>
        </a:p>
      </dsp:txBody>
      <dsp:txXfrm>
        <a:off x="66005" y="3582406"/>
        <a:ext cx="1278852" cy="767311"/>
      </dsp:txXfrm>
    </dsp:sp>
    <dsp:sp modelId="{3B3DD47B-C068-4010-8B56-3B84FA1C677C}">
      <dsp:nvSpPr>
        <dsp:cNvPr id="0" name=""/>
        <dsp:cNvSpPr/>
      </dsp:nvSpPr>
      <dsp:spPr>
        <a:xfrm>
          <a:off x="1472742" y="358240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WHO</a:t>
          </a:r>
        </a:p>
      </dsp:txBody>
      <dsp:txXfrm>
        <a:off x="1472742" y="3582406"/>
        <a:ext cx="1278852" cy="767311"/>
      </dsp:txXfrm>
    </dsp:sp>
    <dsp:sp modelId="{403ADCBA-D2C8-4467-9626-0B7F5A85BB37}">
      <dsp:nvSpPr>
        <dsp:cNvPr id="0" name=""/>
        <dsp:cNvSpPr/>
      </dsp:nvSpPr>
      <dsp:spPr>
        <a:xfrm>
          <a:off x="2879480" y="3582406"/>
          <a:ext cx="1278852" cy="76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WMO</a:t>
          </a:r>
        </a:p>
      </dsp:txBody>
      <dsp:txXfrm>
        <a:off x="2879480" y="3582406"/>
        <a:ext cx="1278852" cy="767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8256B-D2A9-4843-8A08-D802634DB431}">
      <dsp:nvSpPr>
        <dsp:cNvPr id="0" name=""/>
        <dsp:cNvSpPr/>
      </dsp:nvSpPr>
      <dsp:spPr>
        <a:xfrm rot="5400000">
          <a:off x="4810718" y="106588"/>
          <a:ext cx="1611684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 dirty="0"/>
        </a:p>
      </dsp:txBody>
      <dsp:txXfrm rot="-5400000">
        <a:off x="5133981" y="252983"/>
        <a:ext cx="965157" cy="1109376"/>
      </dsp:txXfrm>
    </dsp:sp>
    <dsp:sp modelId="{71FAFB7C-0997-481D-8691-6B6758C62734}">
      <dsp:nvSpPr>
        <dsp:cNvPr id="0" name=""/>
        <dsp:cNvSpPr/>
      </dsp:nvSpPr>
      <dsp:spPr>
        <a:xfrm>
          <a:off x="6360192" y="324165"/>
          <a:ext cx="179863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 dirty="0"/>
        </a:p>
      </dsp:txBody>
      <dsp:txXfrm>
        <a:off x="6360192" y="324165"/>
        <a:ext cx="1798639" cy="967010"/>
      </dsp:txXfrm>
    </dsp:sp>
    <dsp:sp modelId="{50D71992-FB99-4D56-9352-1999C875DF44}">
      <dsp:nvSpPr>
        <dsp:cNvPr id="0" name=""/>
        <dsp:cNvSpPr/>
      </dsp:nvSpPr>
      <dsp:spPr>
        <a:xfrm rot="5400000">
          <a:off x="3412985" y="106588"/>
          <a:ext cx="1378473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3634834" y="348180"/>
        <a:ext cx="934777" cy="918982"/>
      </dsp:txXfrm>
    </dsp:sp>
    <dsp:sp modelId="{1CC01970-593C-4384-83B4-52C60C8C59A2}">
      <dsp:nvSpPr>
        <dsp:cNvPr id="0" name=""/>
        <dsp:cNvSpPr/>
      </dsp:nvSpPr>
      <dsp:spPr>
        <a:xfrm rot="5400000">
          <a:off x="4050648" y="1474586"/>
          <a:ext cx="1611684" cy="1402165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600" kern="1200" dirty="0"/>
        </a:p>
      </dsp:txBody>
      <dsp:txXfrm rot="-5400000">
        <a:off x="4373911" y="1620981"/>
        <a:ext cx="965157" cy="1109376"/>
      </dsp:txXfrm>
    </dsp:sp>
    <dsp:sp modelId="{174A845E-8CF9-4FCF-A79E-9D7C55E16637}">
      <dsp:nvSpPr>
        <dsp:cNvPr id="0" name=""/>
        <dsp:cNvSpPr/>
      </dsp:nvSpPr>
      <dsp:spPr>
        <a:xfrm>
          <a:off x="2356767" y="1692163"/>
          <a:ext cx="174061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2356767" y="1692163"/>
        <a:ext cx="1740619" cy="967010"/>
      </dsp:txXfrm>
    </dsp:sp>
    <dsp:sp modelId="{E0E47E34-57C2-46BF-8407-874F16093409}">
      <dsp:nvSpPr>
        <dsp:cNvPr id="0" name=""/>
        <dsp:cNvSpPr/>
      </dsp:nvSpPr>
      <dsp:spPr>
        <a:xfrm rot="5400000">
          <a:off x="5564987" y="1407345"/>
          <a:ext cx="1611684" cy="153664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5852651" y="1632188"/>
        <a:ext cx="1036355" cy="1086962"/>
      </dsp:txXfrm>
    </dsp:sp>
    <dsp:sp modelId="{2AA8FA03-2828-4A63-970D-33794A132A2B}">
      <dsp:nvSpPr>
        <dsp:cNvPr id="0" name=""/>
        <dsp:cNvSpPr/>
      </dsp:nvSpPr>
      <dsp:spPr>
        <a:xfrm rot="5400000">
          <a:off x="4871825" y="2704246"/>
          <a:ext cx="1489470" cy="167884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000" kern="1200" dirty="0"/>
        </a:p>
      </dsp:txBody>
      <dsp:txXfrm rot="-5400000">
        <a:off x="5056947" y="3047176"/>
        <a:ext cx="1119226" cy="992980"/>
      </dsp:txXfrm>
    </dsp:sp>
    <dsp:sp modelId="{1EAA063C-D1CC-4E2A-8E17-83ABABAC904A}">
      <dsp:nvSpPr>
        <dsp:cNvPr id="0" name=""/>
        <dsp:cNvSpPr/>
      </dsp:nvSpPr>
      <dsp:spPr>
        <a:xfrm>
          <a:off x="6360192" y="3060161"/>
          <a:ext cx="1798639" cy="9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>
        <a:off x="6360192" y="3060161"/>
        <a:ext cx="1798639" cy="967010"/>
      </dsp:txXfrm>
    </dsp:sp>
    <dsp:sp modelId="{9A9FE58C-880A-474E-A510-89B8B8989EA9}">
      <dsp:nvSpPr>
        <dsp:cNvPr id="0" name=""/>
        <dsp:cNvSpPr/>
      </dsp:nvSpPr>
      <dsp:spPr>
        <a:xfrm rot="5400000">
          <a:off x="3296379" y="2744320"/>
          <a:ext cx="1611684" cy="159869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600" kern="1200"/>
        </a:p>
      </dsp:txBody>
      <dsp:txXfrm rot="-5400000">
        <a:off x="3568249" y="3005356"/>
        <a:ext cx="1067943" cy="1076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79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8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29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54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2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78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75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51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2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55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35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CA1C6-6A08-41C8-AF37-D057BF341000}" type="datetimeFigureOut">
              <a:rPr lang="fr-FR" smtClean="0"/>
              <a:t>07/04/2022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CD16E-A9CA-4652-8538-39B05781E7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8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7"/>
          <a:stretch/>
        </p:blipFill>
        <p:spPr>
          <a:xfrm>
            <a:off x="7451834" y="0"/>
            <a:ext cx="4740166" cy="4208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306" y="113914"/>
            <a:ext cx="4287306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ICG/NEAMTWS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Steering Committee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8-11 April 2022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0306" y="4205888"/>
            <a:ext cx="3992103" cy="1354084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Report by the</a:t>
            </a:r>
            <a:b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IOC Secretariat</a:t>
            </a:r>
          </a:p>
          <a:p>
            <a:r>
              <a:rPr lang="en-US" sz="5600" b="1" dirty="0"/>
              <a:t>Denis CHANG SENG, PhD </a:t>
            </a:r>
          </a:p>
          <a:p>
            <a:r>
              <a:rPr lang="en-US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Programme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Specialist </a:t>
            </a:r>
            <a:endParaRPr lang="fr-FR"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Tsunami Unit, Technical Secretary (ICG-NEAMTWS)</a:t>
            </a:r>
            <a:b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Global Ocean Observing System (GOOS) &amp; </a:t>
            </a:r>
            <a:b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IOC Focal point for MHEWS/ IN-MHEWS</a:t>
            </a:r>
          </a:p>
          <a:p>
            <a:pPr fontAlgn="base"/>
            <a:r>
              <a:rPr lang="fr-FR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Intergovernmental</a:t>
            </a:r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  <a:r>
              <a:rPr lang="fr-FR" sz="4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Oceanographic</a:t>
            </a:r>
            <a:r>
              <a:rPr lang="fr-FR" sz="4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Commission of UNESCO </a:t>
            </a:r>
          </a:p>
          <a:p>
            <a:r>
              <a:rPr lang="en-GB" sz="2800" dirty="0"/>
              <a:t>	</a:t>
            </a:r>
            <a:br>
              <a:rPr lang="en-GB" dirty="0"/>
            </a:br>
            <a:endParaRPr lang="fr-FR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48" y="5918292"/>
            <a:ext cx="1391478" cy="8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784" y="5959723"/>
            <a:ext cx="1804225" cy="7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File:Mediterranean-sea-from-spaceMediterranean sea from space.png - 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0"/>
            <a:ext cx="76374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0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210" r="1495" b="11971"/>
          <a:stretch/>
        </p:blipFill>
        <p:spPr>
          <a:xfrm>
            <a:off x="416379" y="1721243"/>
            <a:ext cx="8044543" cy="2487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9611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Third Multi-Hazard Early Warning Conference (MHEWC-III)</a:t>
            </a:r>
            <a:endParaRPr lang="fr-FR" sz="2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851623" y="4272677"/>
          <a:ext cx="7340377" cy="2585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0377">
                  <a:extLst>
                    <a:ext uri="{9D8B030D-6E8A-4147-A177-3AD203B41FA5}">
                      <a16:colId xmlns:a16="http://schemas.microsoft.com/office/drawing/2014/main" val="3468680258"/>
                    </a:ext>
                  </a:extLst>
                </a:gridCol>
              </a:tblGrid>
              <a:tr h="2585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8 Themes 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>
                          <a:effectLst/>
                        </a:rPr>
                        <a:t>Multi-</a:t>
                      </a:r>
                      <a:r>
                        <a:rPr lang="fr-FR" sz="1600" b="0" dirty="0" err="1">
                          <a:effectLst/>
                        </a:rPr>
                        <a:t>sector</a:t>
                      </a:r>
                      <a:r>
                        <a:rPr lang="fr-FR" sz="1600" b="0" dirty="0">
                          <a:effectLst/>
                        </a:rPr>
                        <a:t> </a:t>
                      </a:r>
                      <a:r>
                        <a:rPr lang="fr-FR" sz="1600" b="0" dirty="0" err="1">
                          <a:effectLst/>
                        </a:rPr>
                        <a:t>governance</a:t>
                      </a:r>
                      <a:r>
                        <a:rPr lang="fr-FR" sz="1600" b="0" dirty="0">
                          <a:effectLst/>
                        </a:rPr>
                        <a:t> of EWS - </a:t>
                      </a:r>
                      <a:r>
                        <a:rPr lang="fr-FR" sz="1600" b="0" dirty="0" err="1">
                          <a:effectLst/>
                        </a:rPr>
                        <a:t>Enablers</a:t>
                      </a:r>
                      <a:r>
                        <a:rPr lang="fr-FR" sz="1600" b="0" dirty="0">
                          <a:effectLst/>
                        </a:rPr>
                        <a:t> of transformative change 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>
                          <a:effectLst/>
                        </a:rPr>
                        <a:t>Inclusive EWS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>
                          <a:effectLst/>
                        </a:rPr>
                        <a:t>Impact-</a:t>
                      </a:r>
                      <a:r>
                        <a:rPr lang="fr-FR" sz="1600" b="0" dirty="0" err="1">
                          <a:effectLst/>
                        </a:rPr>
                        <a:t>based</a:t>
                      </a:r>
                      <a:r>
                        <a:rPr lang="fr-FR" sz="1600" b="0" dirty="0">
                          <a:effectLst/>
                        </a:rPr>
                        <a:t> </a:t>
                      </a:r>
                      <a:r>
                        <a:rPr lang="fr-FR" sz="1600" b="0" dirty="0" err="1">
                          <a:effectLst/>
                        </a:rPr>
                        <a:t>forecasting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b="0" dirty="0">
                          <a:effectLst/>
                        </a:rPr>
                        <a:t>Anticipatory action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b="0" dirty="0">
                          <a:effectLst/>
                        </a:rPr>
                        <a:t>Risk Communication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>
                          <a:effectLst/>
                        </a:rPr>
                        <a:t>Monitoring, </a:t>
                      </a:r>
                      <a:r>
                        <a:rPr lang="fr-FR" sz="1600" b="0" dirty="0" err="1">
                          <a:effectLst/>
                        </a:rPr>
                        <a:t>evaluation</a:t>
                      </a:r>
                      <a:r>
                        <a:rPr lang="fr-FR" sz="1600" b="0" dirty="0">
                          <a:effectLst/>
                        </a:rPr>
                        <a:t> and </a:t>
                      </a:r>
                      <a:r>
                        <a:rPr lang="fr-FR" sz="1600" b="0" dirty="0" err="1">
                          <a:effectLst/>
                        </a:rPr>
                        <a:t>learning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 err="1">
                          <a:effectLst/>
                        </a:rPr>
                        <a:t>Advocacy</a:t>
                      </a:r>
                      <a:r>
                        <a:rPr lang="fr-FR" sz="1600" b="0" dirty="0">
                          <a:effectLst/>
                        </a:rPr>
                        <a:t>, communication and </a:t>
                      </a:r>
                      <a:r>
                        <a:rPr lang="fr-FR" sz="1600" b="0" dirty="0" err="1">
                          <a:effectLst/>
                        </a:rPr>
                        <a:t>advancing</a:t>
                      </a:r>
                      <a:r>
                        <a:rPr lang="fr-FR" sz="1600" b="0" dirty="0">
                          <a:effectLst/>
                        </a:rPr>
                        <a:t> global </a:t>
                      </a:r>
                      <a:r>
                        <a:rPr lang="fr-FR" sz="1600" b="0" dirty="0" err="1">
                          <a:effectLst/>
                        </a:rPr>
                        <a:t>policy</a:t>
                      </a:r>
                      <a:r>
                        <a:rPr lang="fr-FR" sz="1600" b="0" dirty="0">
                          <a:effectLst/>
                        </a:rPr>
                        <a:t> agendas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fr-FR" sz="1600" b="0" dirty="0">
                          <a:effectLst/>
                        </a:rPr>
                        <a:t>Science, </a:t>
                      </a:r>
                      <a:r>
                        <a:rPr lang="fr-FR" sz="1600" b="0" dirty="0" err="1">
                          <a:effectLst/>
                        </a:rPr>
                        <a:t>Technology</a:t>
                      </a:r>
                      <a:r>
                        <a:rPr lang="fr-FR" sz="1600" b="0" dirty="0">
                          <a:effectLst/>
                        </a:rPr>
                        <a:t> and Innovation </a:t>
                      </a:r>
                      <a:r>
                        <a:rPr lang="en-US" sz="1600" b="0" dirty="0">
                          <a:effectLst/>
                        </a:rPr>
                        <a:t> </a:t>
                      </a:r>
                      <a:endParaRPr lang="fr-F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089657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2674003-CBEC-4858-8C9E-F550F87257DF}"/>
              </a:ext>
            </a:extLst>
          </p:cNvPr>
          <p:cNvSpPr txBox="1"/>
          <p:nvPr/>
        </p:nvSpPr>
        <p:spPr>
          <a:xfrm>
            <a:off x="0" y="4272677"/>
            <a:ext cx="4851623" cy="2585323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Aims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Take stocks of progress in the implementation of Target G of Sendai Framework &amp; report latest trends in MHEWS design and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Identify gaps and challenges in practice, policy and science to be addressed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Share knowledge , lessons learned, and emerging good practices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Initiate commitments for scaling-up actions on early warnings and promote synergies and partnership </a:t>
            </a:r>
            <a:endParaRPr lang="fr-F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F3045-175D-45AD-B46F-38A399007B8C}"/>
              </a:ext>
            </a:extLst>
          </p:cNvPr>
          <p:cNvSpPr txBox="1"/>
          <p:nvPr/>
        </p:nvSpPr>
        <p:spPr>
          <a:xfrm>
            <a:off x="8618765" y="1721243"/>
            <a:ext cx="3156856" cy="2308324"/>
          </a:xfrm>
          <a:prstGeom prst="rect">
            <a:avLst/>
          </a:prstGeom>
          <a:solidFill>
            <a:srgbClr val="00B0F0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Call for posters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Side events planned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360-400 max in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1000 already registered </a:t>
            </a:r>
            <a:endParaRPr lang="fr-FR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9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341" y="136526"/>
            <a:ext cx="4115784" cy="1287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dirty="0" err="1">
                <a:solidFill>
                  <a:srgbClr val="0070C0"/>
                </a:solidFill>
              </a:rPr>
              <a:t>WiA</a:t>
            </a:r>
            <a:r>
              <a:rPr lang="en-US" sz="3000" dirty="0">
                <a:solidFill>
                  <a:srgbClr val="0070C0"/>
                </a:solidFill>
              </a:rPr>
              <a:t> Guide Objective</a:t>
            </a:r>
          </a:p>
        </p:txBody>
      </p:sp>
      <p:pic>
        <p:nvPicPr>
          <p:cNvPr id="31000" name="Picture 30999" descr="Light bulb on yellow background with sketched light beams and cord">
            <a:extLst>
              <a:ext uri="{FF2B5EF4-FFF2-40B4-BE49-F238E27FC236}">
                <a16:creationId xmlns:a16="http://schemas.microsoft.com/office/drawing/2014/main" id="{6CF33F55-E3F5-4DB4-8650-D6F94F5CA0D0}"/>
              </a:ext>
            </a:extLst>
          </p:cNvPr>
          <p:cNvPicPr>
            <a:picLocks noChangeAspect="1"/>
          </p:cNvPicPr>
          <p:nvPr/>
        </p:nvPicPr>
        <p:blipFill rotWithShape="1">
          <a:blip r:embed="rId43"/>
          <a:srcRect l="51856" r="7005"/>
          <a:stretch/>
        </p:blipFill>
        <p:spPr>
          <a:xfrm>
            <a:off x="1507451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0866" name="OTLSHAPE_TB_00000000000000000000000000000000_LeftEndCaps" hidden="1"/>
          <p:cNvSpPr txBox="1"/>
          <p:nvPr>
            <p:custDataLst>
              <p:tags r:id="rId2"/>
            </p:custDataLst>
          </p:nvPr>
        </p:nvSpPr>
        <p:spPr>
          <a:xfrm>
            <a:off x="1778000" y="1740727"/>
            <a:ext cx="342900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C0504D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30867" name="OTLSHAPE_TB_00000000000000000000000000000000_RightEndCaps" hidden="1"/>
          <p:cNvSpPr txBox="1"/>
          <p:nvPr>
            <p:custDataLst>
              <p:tags r:id="rId3"/>
            </p:custDataLst>
          </p:nvPr>
        </p:nvSpPr>
        <p:spPr>
          <a:xfrm>
            <a:off x="10079228" y="1740727"/>
            <a:ext cx="342900" cy="20154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>
                <a:solidFill>
                  <a:srgbClr val="C0504D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30869" name="OTLSHAPE_TB_00000000000000000000000000000000_ElapsedTime" hidden="1"/>
          <p:cNvSpPr/>
          <p:nvPr>
            <p:custDataLst>
              <p:tags r:id="rId4"/>
            </p:custDataLst>
          </p:nvPr>
        </p:nvSpPr>
        <p:spPr>
          <a:xfrm>
            <a:off x="1524000" y="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0" name="OTLSHAPE_TB_00000000000000000000000000000000_TodayMarkerShape" hidden="1"/>
          <p:cNvSpPr/>
          <p:nvPr>
            <p:custDataLst>
              <p:tags r:id="rId5"/>
            </p:custDataLst>
          </p:nvPr>
        </p:nvSpPr>
        <p:spPr>
          <a:xfrm>
            <a:off x="2203486" y="1968501"/>
            <a:ext cx="72572" cy="846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71" name="OTLSHAPE_TB_00000000000000000000000000000000_TodayMarkerText" hidden="1"/>
          <p:cNvSpPr txBox="1"/>
          <p:nvPr>
            <p:custDataLst>
              <p:tags r:id="rId6"/>
            </p:custDataLst>
          </p:nvPr>
        </p:nvSpPr>
        <p:spPr>
          <a:xfrm>
            <a:off x="2239773" y="2053167"/>
            <a:ext cx="363369" cy="18466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cxnSp>
        <p:nvCxnSpPr>
          <p:cNvPr id="30889" name="OTLSHAPE_T_f1f008f4f7a74d7cbdddc32efbf8b27f_LeftVerticalConnector1" hidden="1"/>
          <p:cNvCxnSpPr/>
          <p:nvPr>
            <p:custDataLst>
              <p:tags r:id="rId7"/>
            </p:custDataLst>
          </p:nvPr>
        </p:nvCxnSpPr>
        <p:spPr>
          <a:xfrm flipV="1">
            <a:off x="8776395" y="1968501"/>
            <a:ext cx="0" cy="1401713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91" name="OTLSHAPE_T_5417459faabd473e8e317c8fe7fed1ca_LeftVerticalConnector1" hidden="1"/>
          <p:cNvCxnSpPr/>
          <p:nvPr>
            <p:custDataLst>
              <p:tags r:id="rId8"/>
            </p:custDataLst>
          </p:nvPr>
        </p:nvCxnSpPr>
        <p:spPr>
          <a:xfrm flipV="1">
            <a:off x="7221260" y="1968501"/>
            <a:ext cx="0" cy="1635731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05" name="OTLSHAPE_T_4be638bfea754bc59991596c3eef3bf7_LeftVerticalConnector1" hidden="1"/>
          <p:cNvCxnSpPr/>
          <p:nvPr>
            <p:custDataLst>
              <p:tags r:id="rId9"/>
            </p:custDataLst>
          </p:nvPr>
        </p:nvCxnSpPr>
        <p:spPr>
          <a:xfrm flipV="1">
            <a:off x="2631716" y="1968500"/>
            <a:ext cx="0" cy="2571806"/>
          </a:xfrm>
          <a:prstGeom prst="line">
            <a:avLst/>
          </a:prstGeom>
          <a:ln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39" name="OTLSHAPE_T_f1f008f4f7a74d7cbdddc32efbf8b27f_ShapePercentage" hidden="1"/>
          <p:cNvSpPr/>
          <p:nvPr>
            <p:custDataLst>
              <p:tags r:id="rId10"/>
            </p:custDataLst>
          </p:nvPr>
        </p:nvSpPr>
        <p:spPr>
          <a:xfrm>
            <a:off x="8776395" y="3292700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0" name="OTLSHAPE_T_f1f008f4f7a74d7cbdddc32efbf8b27f_TextPercentage" hidden="1"/>
          <p:cNvSpPr txBox="1"/>
          <p:nvPr>
            <p:custDataLst>
              <p:tags r:id="rId11"/>
            </p:custDataLst>
          </p:nvPr>
        </p:nvSpPr>
        <p:spPr>
          <a:xfrm>
            <a:off x="1524000" y="3284953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41" name="OTLSHAPE_T_f1f008f4f7a74d7cbdddc32efbf8b27f_StartDate" hidden="1"/>
          <p:cNvSpPr txBox="1"/>
          <p:nvPr>
            <p:custDataLst>
              <p:tags r:id="rId12"/>
            </p:custDataLst>
          </p:nvPr>
        </p:nvSpPr>
        <p:spPr>
          <a:xfrm>
            <a:off x="1524000" y="3284954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42" name="OTLSHAPE_T_f1f008f4f7a74d7cbdddc32efbf8b27f_EndDate" hidden="1"/>
          <p:cNvSpPr txBox="1"/>
          <p:nvPr>
            <p:custDataLst>
              <p:tags r:id="rId13"/>
            </p:custDataLst>
          </p:nvPr>
        </p:nvSpPr>
        <p:spPr>
          <a:xfrm>
            <a:off x="1524000" y="3284954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47" name="OTLSHAPE_T_5417459faabd473e8e317c8fe7fed1ca_ShapePercentage" hidden="1"/>
          <p:cNvSpPr/>
          <p:nvPr>
            <p:custDataLst>
              <p:tags r:id="rId14"/>
            </p:custDataLst>
          </p:nvPr>
        </p:nvSpPr>
        <p:spPr>
          <a:xfrm>
            <a:off x="7221260" y="3526719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48" name="OTLSHAPE_T_5417459faabd473e8e317c8fe7fed1ca_TextPercentage" hidden="1"/>
          <p:cNvSpPr txBox="1"/>
          <p:nvPr>
            <p:custDataLst>
              <p:tags r:id="rId15"/>
            </p:custDataLst>
          </p:nvPr>
        </p:nvSpPr>
        <p:spPr>
          <a:xfrm>
            <a:off x="1524000" y="3518972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49" name="OTLSHAPE_T_5417459faabd473e8e317c8fe7fed1ca_StartDate" hidden="1"/>
          <p:cNvSpPr txBox="1"/>
          <p:nvPr>
            <p:custDataLst>
              <p:tags r:id="rId16"/>
            </p:custDataLst>
          </p:nvPr>
        </p:nvSpPr>
        <p:spPr>
          <a:xfrm>
            <a:off x="1524000" y="3518973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50" name="OTLSHAPE_T_5417459faabd473e8e317c8fe7fed1ca_EndDate" hidden="1"/>
          <p:cNvSpPr txBox="1"/>
          <p:nvPr>
            <p:custDataLst>
              <p:tags r:id="rId17"/>
            </p:custDataLst>
          </p:nvPr>
        </p:nvSpPr>
        <p:spPr>
          <a:xfrm>
            <a:off x="1524000" y="3518973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55" name="OTLSHAPE_T_483bbbf5c83f40fdba3b1ddb997e80eb_ShapePercentage" hidden="1"/>
          <p:cNvSpPr/>
          <p:nvPr>
            <p:custDataLst>
              <p:tags r:id="rId18"/>
            </p:custDataLst>
          </p:nvPr>
        </p:nvSpPr>
        <p:spPr>
          <a:xfrm>
            <a:off x="5337398" y="3760738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6" name="OTLSHAPE_T_483bbbf5c83f40fdba3b1ddb997e80eb_TextPercentage" hidden="1"/>
          <p:cNvSpPr txBox="1"/>
          <p:nvPr>
            <p:custDataLst>
              <p:tags r:id="rId19"/>
            </p:custDataLst>
          </p:nvPr>
        </p:nvSpPr>
        <p:spPr>
          <a:xfrm>
            <a:off x="1524000" y="375299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57" name="OTLSHAPE_T_483bbbf5c83f40fdba3b1ddb997e80eb_StartDate" hidden="1"/>
          <p:cNvSpPr txBox="1"/>
          <p:nvPr>
            <p:custDataLst>
              <p:tags r:id="rId20"/>
            </p:custDataLst>
          </p:nvPr>
        </p:nvSpPr>
        <p:spPr>
          <a:xfrm>
            <a:off x="1524000" y="3752991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58" name="OTLSHAPE_T_483bbbf5c83f40fdba3b1ddb997e80eb_EndDate" hidden="1"/>
          <p:cNvSpPr txBox="1"/>
          <p:nvPr>
            <p:custDataLst>
              <p:tags r:id="rId21"/>
            </p:custDataLst>
          </p:nvPr>
        </p:nvSpPr>
        <p:spPr>
          <a:xfrm>
            <a:off x="1524000" y="3752991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63" name="OTLSHAPE_T_595522e6a4c8437398d8e975e7769937_ShapePercentage" hidden="1"/>
          <p:cNvSpPr/>
          <p:nvPr>
            <p:custDataLst>
              <p:tags r:id="rId22"/>
            </p:custDataLst>
          </p:nvPr>
        </p:nvSpPr>
        <p:spPr>
          <a:xfrm>
            <a:off x="4174208" y="3994756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64" name="OTLSHAPE_T_595522e6a4c8437398d8e975e7769937_TextPercentage" hidden="1"/>
          <p:cNvSpPr txBox="1"/>
          <p:nvPr>
            <p:custDataLst>
              <p:tags r:id="rId23"/>
            </p:custDataLst>
          </p:nvPr>
        </p:nvSpPr>
        <p:spPr>
          <a:xfrm>
            <a:off x="1524000" y="3987009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65" name="OTLSHAPE_T_595522e6a4c8437398d8e975e7769937_StartDate" hidden="1"/>
          <p:cNvSpPr txBox="1"/>
          <p:nvPr>
            <p:custDataLst>
              <p:tags r:id="rId24"/>
            </p:custDataLst>
          </p:nvPr>
        </p:nvSpPr>
        <p:spPr>
          <a:xfrm>
            <a:off x="1524000" y="3987010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66" name="OTLSHAPE_T_595522e6a4c8437398d8e975e7769937_EndDate" hidden="1"/>
          <p:cNvSpPr txBox="1"/>
          <p:nvPr>
            <p:custDataLst>
              <p:tags r:id="rId25"/>
            </p:custDataLst>
          </p:nvPr>
        </p:nvSpPr>
        <p:spPr>
          <a:xfrm>
            <a:off x="1524000" y="3987010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71" name="OTLSHAPE_T_aee3cd237e094d08996d195632a47ed6_ShapePercentage" hidden="1"/>
          <p:cNvSpPr/>
          <p:nvPr>
            <p:custDataLst>
              <p:tags r:id="rId26"/>
            </p:custDataLst>
          </p:nvPr>
        </p:nvSpPr>
        <p:spPr>
          <a:xfrm>
            <a:off x="3402962" y="4228775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72" name="OTLSHAPE_T_aee3cd237e094d08996d195632a47ed6_TextPercentage" hidden="1"/>
          <p:cNvSpPr txBox="1"/>
          <p:nvPr>
            <p:custDataLst>
              <p:tags r:id="rId27"/>
            </p:custDataLst>
          </p:nvPr>
        </p:nvSpPr>
        <p:spPr>
          <a:xfrm>
            <a:off x="1524000" y="4221028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73" name="OTLSHAPE_T_aee3cd237e094d08996d195632a47ed6_StartDate" hidden="1"/>
          <p:cNvSpPr txBox="1"/>
          <p:nvPr>
            <p:custDataLst>
              <p:tags r:id="rId28"/>
            </p:custDataLst>
          </p:nvPr>
        </p:nvSpPr>
        <p:spPr>
          <a:xfrm>
            <a:off x="1524000" y="4221029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74" name="OTLSHAPE_T_aee3cd237e094d08996d195632a47ed6_EndDate" hidden="1"/>
          <p:cNvSpPr txBox="1"/>
          <p:nvPr>
            <p:custDataLst>
              <p:tags r:id="rId29"/>
            </p:custDataLst>
          </p:nvPr>
        </p:nvSpPr>
        <p:spPr>
          <a:xfrm>
            <a:off x="1524000" y="4221029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79" name="OTLSHAPE_T_4be638bfea754bc59991596c3eef3bf7_ShapePercentage" hidden="1"/>
          <p:cNvSpPr/>
          <p:nvPr>
            <p:custDataLst>
              <p:tags r:id="rId30"/>
            </p:custDataLst>
          </p:nvPr>
        </p:nvSpPr>
        <p:spPr>
          <a:xfrm>
            <a:off x="2631716" y="4462793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80" name="OTLSHAPE_T_4be638bfea754bc59991596c3eef3bf7_TextPercentage" hidden="1"/>
          <p:cNvSpPr txBox="1"/>
          <p:nvPr>
            <p:custDataLst>
              <p:tags r:id="rId31"/>
            </p:custDataLst>
          </p:nvPr>
        </p:nvSpPr>
        <p:spPr>
          <a:xfrm>
            <a:off x="1524000" y="4455046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81" name="OTLSHAPE_T_4be638bfea754bc59991596c3eef3bf7_StartDate" hidden="1"/>
          <p:cNvSpPr txBox="1"/>
          <p:nvPr>
            <p:custDataLst>
              <p:tags r:id="rId32"/>
            </p:custDataLst>
          </p:nvPr>
        </p:nvSpPr>
        <p:spPr>
          <a:xfrm>
            <a:off x="1524000" y="4455047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82" name="OTLSHAPE_T_4be638bfea754bc59991596c3eef3bf7_EndDate" hidden="1"/>
          <p:cNvSpPr txBox="1"/>
          <p:nvPr>
            <p:custDataLst>
              <p:tags r:id="rId33"/>
            </p:custDataLst>
          </p:nvPr>
        </p:nvSpPr>
        <p:spPr>
          <a:xfrm>
            <a:off x="1524000" y="4455047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87" name="OTLSHAPE_T_15d2be0220b84c62912bd3e31c0e3ac3_ShapePercentage" hidden="1"/>
          <p:cNvSpPr/>
          <p:nvPr>
            <p:custDataLst>
              <p:tags r:id="rId34"/>
            </p:custDataLst>
          </p:nvPr>
        </p:nvSpPr>
        <p:spPr>
          <a:xfrm>
            <a:off x="2631716" y="4696812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88" name="OTLSHAPE_T_15d2be0220b84c62912bd3e31c0e3ac3_TextPercentage" hidden="1"/>
          <p:cNvSpPr txBox="1"/>
          <p:nvPr>
            <p:custDataLst>
              <p:tags r:id="rId35"/>
            </p:custDataLst>
          </p:nvPr>
        </p:nvSpPr>
        <p:spPr>
          <a:xfrm>
            <a:off x="1524000" y="4689065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89" name="OTLSHAPE_T_15d2be0220b84c62912bd3e31c0e3ac3_StartDate" hidden="1"/>
          <p:cNvSpPr txBox="1"/>
          <p:nvPr>
            <p:custDataLst>
              <p:tags r:id="rId36"/>
            </p:custDataLst>
          </p:nvPr>
        </p:nvSpPr>
        <p:spPr>
          <a:xfrm>
            <a:off x="1524000" y="4689066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90" name="OTLSHAPE_T_15d2be0220b84c62912bd3e31c0e3ac3_EndDate" hidden="1"/>
          <p:cNvSpPr txBox="1"/>
          <p:nvPr>
            <p:custDataLst>
              <p:tags r:id="rId37"/>
            </p:custDataLst>
          </p:nvPr>
        </p:nvSpPr>
        <p:spPr>
          <a:xfrm>
            <a:off x="1524000" y="4689066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95" name="OTLSHAPE_T_7773177036fc4cf59bd0d5652def1445_ShapePercentage" hidden="1"/>
          <p:cNvSpPr/>
          <p:nvPr>
            <p:custDataLst>
              <p:tags r:id="rId38"/>
            </p:custDataLst>
          </p:nvPr>
        </p:nvSpPr>
        <p:spPr>
          <a:xfrm>
            <a:off x="2239772" y="4930831"/>
            <a:ext cx="0" cy="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96" name="OTLSHAPE_T_7773177036fc4cf59bd0d5652def1445_TextPercentage" hidden="1"/>
          <p:cNvSpPr txBox="1"/>
          <p:nvPr>
            <p:custDataLst>
              <p:tags r:id="rId39"/>
            </p:custDataLst>
          </p:nvPr>
        </p:nvSpPr>
        <p:spPr>
          <a:xfrm>
            <a:off x="1524000" y="4923084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1000">
              <a:solidFill>
                <a:srgbClr val="C0504D"/>
              </a:solidFill>
              <a:latin typeface="Calibri" panose="020F0502020204030204" pitchFamily="34" charset="0"/>
            </a:endParaRPr>
          </a:p>
        </p:txBody>
      </p:sp>
      <p:sp>
        <p:nvSpPr>
          <p:cNvPr id="30997" name="OTLSHAPE_T_7773177036fc4cf59bd0d5652def1445_StartDate" hidden="1"/>
          <p:cNvSpPr txBox="1"/>
          <p:nvPr>
            <p:custDataLst>
              <p:tags r:id="rId40"/>
            </p:custDataLst>
          </p:nvPr>
        </p:nvSpPr>
        <p:spPr>
          <a:xfrm>
            <a:off x="1524000" y="4923085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30998" name="OTLSHAPE_T_7773177036fc4cf59bd0d5652def1445_EndDate" hidden="1"/>
          <p:cNvSpPr txBox="1"/>
          <p:nvPr>
            <p:custDataLst>
              <p:tags r:id="rId41"/>
            </p:custDataLst>
          </p:nvPr>
        </p:nvSpPr>
        <p:spPr>
          <a:xfrm>
            <a:off x="1524000" y="4923085"/>
            <a:ext cx="0" cy="13849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90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41" name="Title 1"/>
          <p:cNvSpPr txBox="1">
            <a:spLocks/>
          </p:cNvSpPr>
          <p:nvPr/>
        </p:nvSpPr>
        <p:spPr>
          <a:xfrm>
            <a:off x="1950720" y="1210947"/>
            <a:ext cx="944880" cy="447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en-US" sz="3600" dirty="0">
              <a:latin typeface="Helvetica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3725636" cy="4351338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9C1878-DA9D-454A-8318-75F6F4B7FD59}"/>
              </a:ext>
            </a:extLst>
          </p:cNvPr>
          <p:cNvSpPr/>
          <p:nvPr/>
        </p:nvSpPr>
        <p:spPr>
          <a:xfrm>
            <a:off x="6111407" y="2327361"/>
            <a:ext cx="4374822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en-US" sz="1950" b="1" dirty="0"/>
              <a:t>Objective</a:t>
            </a:r>
            <a:r>
              <a:rPr lang="en-US" sz="1950" dirty="0"/>
              <a:t>: Provide </a:t>
            </a:r>
            <a:r>
              <a:rPr lang="en-US" sz="1950" b="1" dirty="0">
                <a:solidFill>
                  <a:srgbClr val="00B0F0"/>
                </a:solidFill>
              </a:rPr>
              <a:t>advice</a:t>
            </a:r>
            <a:r>
              <a:rPr lang="en-US" sz="1950" dirty="0"/>
              <a:t> for governments, stakeholders &amp; partners on how to </a:t>
            </a:r>
            <a:r>
              <a:rPr lang="en-US" sz="1950" b="1" dirty="0">
                <a:solidFill>
                  <a:srgbClr val="00B0F0"/>
                </a:solidFill>
              </a:rPr>
              <a:t>institutionalize, operate, monitor and strengthen</a:t>
            </a:r>
            <a:r>
              <a:rPr lang="en-US" sz="1950" dirty="0"/>
              <a:t> people-</a:t>
            </a:r>
            <a:r>
              <a:rPr lang="en-US" sz="1950" dirty="0" err="1"/>
              <a:t>centred</a:t>
            </a:r>
            <a:r>
              <a:rPr lang="en-US" sz="1950" dirty="0"/>
              <a:t> inclusive approaches for multi-hazard and comprehensive end-to-end EWS that enables early action to protect livelihoods, people and assets.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527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E058AC-42F9-442B-A1E7-2178AF6C93E5}"/>
              </a:ext>
            </a:extLst>
          </p:cNvPr>
          <p:cNvSpPr txBox="1"/>
          <p:nvPr/>
        </p:nvSpPr>
        <p:spPr>
          <a:xfrm>
            <a:off x="2657476" y="5762625"/>
            <a:ext cx="717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7BC067-21E6-4A04-A8AE-EB1B6E256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822327"/>
            <a:ext cx="8220075" cy="692149"/>
          </a:xfrm>
        </p:spPr>
        <p:txBody>
          <a:bodyPr>
            <a:noAutofit/>
          </a:bodyPr>
          <a:lstStyle/>
          <a:p>
            <a:pPr algn="ctr"/>
            <a:r>
              <a:rPr lang="en-US" sz="3000" dirty="0"/>
              <a:t>Membership and Composition</a:t>
            </a:r>
            <a:br>
              <a:rPr lang="en-US" sz="3000" dirty="0"/>
            </a:br>
            <a:endParaRPr lang="en-US" sz="3000" dirty="0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3472FD00-E2E6-4160-8597-DE49C0B470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47603" y="1587725"/>
          <a:ext cx="422433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912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A6F6294-BA40-4997-8CB7-698363E5D4EE}"/>
              </a:ext>
            </a:extLst>
          </p:cNvPr>
          <p:cNvSpPr/>
          <p:nvPr/>
        </p:nvSpPr>
        <p:spPr>
          <a:xfrm>
            <a:off x="8798656" y="4501126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FB066B-D8CB-4AF7-8740-4266BA647FE8}"/>
              </a:ext>
            </a:extLst>
          </p:cNvPr>
          <p:cNvSpPr/>
          <p:nvPr/>
        </p:nvSpPr>
        <p:spPr>
          <a:xfrm>
            <a:off x="7039898" y="4501126"/>
            <a:ext cx="1721886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6217E7-37D0-47B7-8C65-815796F058D3}"/>
              </a:ext>
            </a:extLst>
          </p:cNvPr>
          <p:cNvSpPr/>
          <p:nvPr/>
        </p:nvSpPr>
        <p:spPr>
          <a:xfrm>
            <a:off x="5163662" y="4501126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E211CB-0D11-4363-8B1E-AA45DE6449F8}"/>
              </a:ext>
            </a:extLst>
          </p:cNvPr>
          <p:cNvSpPr/>
          <p:nvPr/>
        </p:nvSpPr>
        <p:spPr>
          <a:xfrm>
            <a:off x="1595946" y="4518140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1CA4078-57E5-4713-9A76-B94D1754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46" y="1360452"/>
            <a:ext cx="9000107" cy="28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CC3B0-3344-4CF7-A0AC-52C721D8A892}"/>
              </a:ext>
            </a:extLst>
          </p:cNvPr>
          <p:cNvSpPr txBox="1"/>
          <p:nvPr/>
        </p:nvSpPr>
        <p:spPr>
          <a:xfrm>
            <a:off x="2127342" y="3577276"/>
            <a:ext cx="83122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dirty="0">
                <a:solidFill>
                  <a:schemeClr val="bg1"/>
                </a:solidFill>
                <a:latin typeface="+mj-lt"/>
              </a:rPr>
              <a:t>Oct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481BF-D80C-4410-B976-B25E419D7E46}"/>
              </a:ext>
            </a:extLst>
          </p:cNvPr>
          <p:cNvSpPr txBox="1"/>
          <p:nvPr/>
        </p:nvSpPr>
        <p:spPr>
          <a:xfrm>
            <a:off x="3973804" y="1454305"/>
            <a:ext cx="65102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dirty="0">
                <a:solidFill>
                  <a:schemeClr val="bg1"/>
                </a:solidFill>
                <a:latin typeface="+mj-lt"/>
              </a:rPr>
              <a:t>Nov - Jan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F2EFA-69EE-456B-8E0B-C605F6C91A87}"/>
              </a:ext>
            </a:extLst>
          </p:cNvPr>
          <p:cNvSpPr txBox="1"/>
          <p:nvPr/>
        </p:nvSpPr>
        <p:spPr>
          <a:xfrm>
            <a:off x="3365929" y="2969256"/>
            <a:ext cx="1820084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Call for Good Practices</a:t>
            </a:r>
          </a:p>
          <a:p>
            <a:pPr algn="ctr"/>
            <a:endParaRPr lang="en-US" sz="1539" dirty="0">
              <a:latin typeface="+mj-lt"/>
            </a:endParaRPr>
          </a:p>
          <a:p>
            <a:pPr algn="ctr"/>
            <a:r>
              <a:rPr lang="en-US" sz="1539" dirty="0">
                <a:latin typeface="+mj-lt"/>
              </a:rPr>
              <a:t>Reach out to partners requesting contributions to specific chapters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A7370-F184-4F03-89E8-8E4825F52CCD}"/>
              </a:ext>
            </a:extLst>
          </p:cNvPr>
          <p:cNvSpPr txBox="1"/>
          <p:nvPr/>
        </p:nvSpPr>
        <p:spPr>
          <a:xfrm>
            <a:off x="5753112" y="3570687"/>
            <a:ext cx="68577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dirty="0">
                <a:solidFill>
                  <a:schemeClr val="bg1"/>
                </a:solidFill>
                <a:latin typeface="+mj-lt"/>
              </a:rPr>
              <a:t>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E92EC-4782-4CAC-8FE9-662C2321EAF8}"/>
              </a:ext>
            </a:extLst>
          </p:cNvPr>
          <p:cNvSpPr txBox="1"/>
          <p:nvPr/>
        </p:nvSpPr>
        <p:spPr>
          <a:xfrm>
            <a:off x="7020460" y="2969256"/>
            <a:ext cx="1822900" cy="151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Follow-up on gaps</a:t>
            </a:r>
          </a:p>
          <a:p>
            <a:pPr algn="ctr"/>
            <a:endParaRPr lang="en-US" sz="1539" dirty="0">
              <a:latin typeface="+mj-lt"/>
            </a:endParaRPr>
          </a:p>
          <a:p>
            <a:pPr algn="ctr"/>
            <a:r>
              <a:rPr lang="en-US" sz="1539" dirty="0">
                <a:latin typeface="+mj-lt"/>
              </a:rPr>
              <a:t>Drafting </a:t>
            </a:r>
            <a:r>
              <a:rPr lang="en-US" sz="1539" dirty="0" err="1">
                <a:latin typeface="+mj-lt"/>
              </a:rPr>
              <a:t>WiA</a:t>
            </a:r>
            <a:r>
              <a:rPr lang="en-US" sz="1539" dirty="0">
                <a:latin typeface="+mj-lt"/>
              </a:rPr>
              <a:t> guide</a:t>
            </a:r>
          </a:p>
          <a:p>
            <a:pPr algn="ctr"/>
            <a:endParaRPr lang="en-US" sz="1539" dirty="0">
              <a:latin typeface="+mj-lt"/>
            </a:endParaRPr>
          </a:p>
          <a:p>
            <a:pPr algn="ctr"/>
            <a:r>
              <a:rPr lang="en-US" sz="1539" dirty="0">
                <a:latin typeface="+mj-lt"/>
              </a:rPr>
              <a:t>Preparation Public Consultation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F8A26-0659-4893-8ACA-3527CF1CBD93}"/>
              </a:ext>
            </a:extLst>
          </p:cNvPr>
          <p:cNvSpPr txBox="1"/>
          <p:nvPr/>
        </p:nvSpPr>
        <p:spPr>
          <a:xfrm>
            <a:off x="7548849" y="1350607"/>
            <a:ext cx="766125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solidFill>
                  <a:schemeClr val="bg1"/>
                </a:solidFill>
                <a:latin typeface="+mj-lt"/>
              </a:rPr>
              <a:t>Jan-March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FDBE8-C0AB-4C19-90E2-8D0DE2DD08A7}"/>
              </a:ext>
            </a:extLst>
          </p:cNvPr>
          <p:cNvSpPr txBox="1"/>
          <p:nvPr/>
        </p:nvSpPr>
        <p:spPr>
          <a:xfrm>
            <a:off x="9377044" y="3611556"/>
            <a:ext cx="746771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solidFill>
                  <a:schemeClr val="bg1"/>
                </a:solidFill>
                <a:latin typeface="+mj-lt"/>
              </a:rPr>
              <a:t>April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C13AB-CC84-4CC7-822A-3DD833B20355}"/>
              </a:ext>
            </a:extLst>
          </p:cNvPr>
          <p:cNvSpPr txBox="1"/>
          <p:nvPr/>
        </p:nvSpPr>
        <p:spPr>
          <a:xfrm>
            <a:off x="1740262" y="1540588"/>
            <a:ext cx="1605385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1</a:t>
            </a:r>
            <a:r>
              <a:rPr lang="en-US" sz="1539" b="1" baseline="30000" dirty="0">
                <a:solidFill>
                  <a:schemeClr val="accent5"/>
                </a:solidFill>
                <a:latin typeface="+mj-lt"/>
              </a:rPr>
              <a:t>st</a:t>
            </a:r>
            <a:r>
              <a:rPr lang="en-US" sz="1539" b="1" dirty="0">
                <a:solidFill>
                  <a:schemeClr val="accent5"/>
                </a:solidFill>
                <a:latin typeface="+mj-lt"/>
              </a:rPr>
              <a:t> Reference Group meeting</a:t>
            </a:r>
            <a:br>
              <a:rPr lang="en-US" sz="1539" b="1" dirty="0">
                <a:solidFill>
                  <a:schemeClr val="accent5"/>
                </a:solidFill>
                <a:latin typeface="+mj-lt"/>
              </a:rPr>
            </a:br>
            <a:r>
              <a:rPr lang="en-US" sz="1539" dirty="0">
                <a:solidFill>
                  <a:schemeClr val="accent5"/>
                </a:solidFill>
                <a:latin typeface="+mj-lt"/>
              </a:rPr>
              <a:t>(Inception)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579FC-F3C8-4E02-9EA8-996A3D1BCD6E}"/>
              </a:ext>
            </a:extLst>
          </p:cNvPr>
          <p:cNvSpPr/>
          <p:nvPr/>
        </p:nvSpPr>
        <p:spPr>
          <a:xfrm>
            <a:off x="5175389" y="1265200"/>
            <a:ext cx="1822900" cy="308538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9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2715BB-7F9B-4423-9A8E-A5AAD16F007B}"/>
              </a:ext>
            </a:extLst>
          </p:cNvPr>
          <p:cNvSpPr/>
          <p:nvPr/>
        </p:nvSpPr>
        <p:spPr>
          <a:xfrm>
            <a:off x="1588254" y="1265200"/>
            <a:ext cx="1822900" cy="308538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9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5C5B0F-C9D5-4674-AD19-E8E01252331F}"/>
              </a:ext>
            </a:extLst>
          </p:cNvPr>
          <p:cNvSpPr txBox="1"/>
          <p:nvPr/>
        </p:nvSpPr>
        <p:spPr>
          <a:xfrm>
            <a:off x="1524001" y="4507715"/>
            <a:ext cx="1971023" cy="222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Consultation with Reference Group on:</a:t>
            </a:r>
          </a:p>
          <a:p>
            <a:pPr marL="342900" indent="-342900">
              <a:buFontTx/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Composition RG</a:t>
            </a:r>
          </a:p>
          <a:p>
            <a:pPr marL="342900" indent="-342900">
              <a:buAutoNum type="arabicParenR"/>
            </a:pPr>
            <a:r>
              <a:rPr lang="en-US" sz="1539" dirty="0" err="1">
                <a:solidFill>
                  <a:schemeClr val="accent5"/>
                </a:solidFill>
                <a:latin typeface="+mj-lt"/>
              </a:rPr>
              <a:t>WiA</a:t>
            </a:r>
            <a:r>
              <a:rPr lang="en-US" sz="1539" dirty="0">
                <a:solidFill>
                  <a:schemeClr val="accent5"/>
                </a:solidFill>
                <a:latin typeface="+mj-lt"/>
              </a:rPr>
              <a:t> Outline</a:t>
            </a:r>
          </a:p>
          <a:p>
            <a:pPr marL="342900" indent="-342900">
              <a:buFontTx/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Partners that should contribute to chapters</a:t>
            </a:r>
          </a:p>
          <a:p>
            <a:pPr marL="342900" indent="-342900">
              <a:buFontTx/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Categories for call for Good Practices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140FEC-8111-4E09-ADDE-6C34AA71127E}"/>
              </a:ext>
            </a:extLst>
          </p:cNvPr>
          <p:cNvSpPr txBox="1"/>
          <p:nvPr/>
        </p:nvSpPr>
        <p:spPr>
          <a:xfrm>
            <a:off x="5246048" y="1540588"/>
            <a:ext cx="1716734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2</a:t>
            </a:r>
            <a:r>
              <a:rPr lang="en-US" sz="1539" b="1" baseline="30000" dirty="0">
                <a:solidFill>
                  <a:schemeClr val="accent5"/>
                </a:solidFill>
                <a:latin typeface="+mj-lt"/>
              </a:rPr>
              <a:t>nd</a:t>
            </a:r>
            <a:r>
              <a:rPr lang="en-US" sz="1539" b="1" dirty="0">
                <a:solidFill>
                  <a:schemeClr val="accent5"/>
                </a:solidFill>
                <a:latin typeface="+mj-lt"/>
              </a:rPr>
              <a:t> Reference Group meeting</a:t>
            </a:r>
            <a:br>
              <a:rPr lang="en-US" sz="1539" b="1" dirty="0">
                <a:solidFill>
                  <a:schemeClr val="accent5"/>
                </a:solidFill>
                <a:latin typeface="+mj-lt"/>
              </a:rPr>
            </a:br>
            <a:r>
              <a:rPr lang="en-US" sz="1539" dirty="0">
                <a:solidFill>
                  <a:schemeClr val="accent5"/>
                </a:solidFill>
                <a:latin typeface="+mj-lt"/>
              </a:rPr>
              <a:t>(Review content)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78DA1D-A989-4221-B92E-39DBE13DE951}"/>
              </a:ext>
            </a:extLst>
          </p:cNvPr>
          <p:cNvSpPr txBox="1"/>
          <p:nvPr/>
        </p:nvSpPr>
        <p:spPr>
          <a:xfrm>
            <a:off x="5109609" y="4501443"/>
            <a:ext cx="1971023" cy="2119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Reference Group supports: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Good practices selection </a:t>
            </a:r>
            <a:r>
              <a:rPr lang="en-US" sz="1200" dirty="0">
                <a:solidFill>
                  <a:schemeClr val="accent5"/>
                </a:solidFill>
                <a:latin typeface="+mj-lt"/>
              </a:rPr>
              <a:t>(RG members support specific categories)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Identify gaps &amp; agree on way forward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E271A3B-E8F5-4B27-83F8-F1A392FFAE7E}"/>
              </a:ext>
            </a:extLst>
          </p:cNvPr>
          <p:cNvSpPr/>
          <p:nvPr/>
        </p:nvSpPr>
        <p:spPr>
          <a:xfrm>
            <a:off x="8790964" y="1265200"/>
            <a:ext cx="1822900" cy="308538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9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9DF9F-B405-4856-B281-0EB3E25E7672}"/>
              </a:ext>
            </a:extLst>
          </p:cNvPr>
          <p:cNvSpPr txBox="1"/>
          <p:nvPr/>
        </p:nvSpPr>
        <p:spPr>
          <a:xfrm>
            <a:off x="8822832" y="1454304"/>
            <a:ext cx="1716734" cy="103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3</a:t>
            </a:r>
            <a:r>
              <a:rPr lang="en-US" sz="1539" b="1" baseline="30000" dirty="0">
                <a:solidFill>
                  <a:schemeClr val="accent5"/>
                </a:solidFill>
                <a:latin typeface="+mj-lt"/>
              </a:rPr>
              <a:t>rd</a:t>
            </a:r>
            <a:r>
              <a:rPr lang="en-US" sz="1539" b="1" dirty="0">
                <a:solidFill>
                  <a:schemeClr val="accent5"/>
                </a:solidFill>
                <a:latin typeface="+mj-lt"/>
              </a:rPr>
              <a:t> Reference Group meeting</a:t>
            </a:r>
            <a:br>
              <a:rPr lang="en-US" sz="1539" b="1" dirty="0">
                <a:solidFill>
                  <a:schemeClr val="accent5"/>
                </a:solidFill>
                <a:latin typeface="+mj-lt"/>
              </a:rPr>
            </a:br>
            <a:r>
              <a:rPr lang="en-US" sz="1539" dirty="0">
                <a:solidFill>
                  <a:schemeClr val="accent5"/>
                </a:solidFill>
                <a:latin typeface="+mj-lt"/>
              </a:rPr>
              <a:t>(Feedback </a:t>
            </a:r>
            <a:r>
              <a:rPr lang="en-US" sz="1539" dirty="0" err="1">
                <a:solidFill>
                  <a:schemeClr val="accent5"/>
                </a:solidFill>
                <a:latin typeface="+mj-lt"/>
              </a:rPr>
              <a:t>WiA</a:t>
            </a:r>
            <a:r>
              <a:rPr lang="en-US" sz="1539" dirty="0">
                <a:solidFill>
                  <a:schemeClr val="accent5"/>
                </a:solidFill>
                <a:latin typeface="+mj-lt"/>
              </a:rPr>
              <a:t> draft)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531503-A19B-4321-AB62-65266450D0BE}"/>
              </a:ext>
            </a:extLst>
          </p:cNvPr>
          <p:cNvSpPr txBox="1"/>
          <p:nvPr/>
        </p:nvSpPr>
        <p:spPr>
          <a:xfrm>
            <a:off x="8742881" y="4501443"/>
            <a:ext cx="1971023" cy="198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Consultation with Reference Group on: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Revise draft 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Provide feedback (inputs as required) in writing &amp; during RG meeting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1E7E05-D06F-4E7C-A0BF-C90F1DEF4290}"/>
              </a:ext>
            </a:extLst>
          </p:cNvPr>
          <p:cNvSpPr txBox="1"/>
          <p:nvPr/>
        </p:nvSpPr>
        <p:spPr>
          <a:xfrm>
            <a:off x="6992146" y="4501441"/>
            <a:ext cx="1807091" cy="246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Reference Group supports: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Development of working session planned during the MHEWC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Promote good practices during WMD </a:t>
            </a:r>
          </a:p>
          <a:p>
            <a:pPr algn="ctr"/>
            <a:endParaRPr lang="en-US" sz="1539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76F7622-0D0F-4BE8-AA67-F32C0F898001}"/>
              </a:ext>
            </a:extLst>
          </p:cNvPr>
          <p:cNvSpPr txBox="1">
            <a:spLocks/>
          </p:cNvSpPr>
          <p:nvPr/>
        </p:nvSpPr>
        <p:spPr>
          <a:xfrm>
            <a:off x="1863729" y="-91502"/>
            <a:ext cx="8451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32551F"/>
                </a:solidFill>
              </a:rPr>
              <a:t>Timeline &amp; Roles Reference Group</a:t>
            </a:r>
          </a:p>
        </p:txBody>
      </p:sp>
    </p:spTree>
    <p:extLst>
      <p:ext uri="{BB962C8B-B14F-4D97-AF65-F5344CB8AC3E}">
        <p14:creationId xmlns:p14="http://schemas.microsoft.com/office/powerpoint/2010/main" val="116905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CA4078-57E5-4713-9A76-B94D1754B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46" y="1313262"/>
            <a:ext cx="9000107" cy="280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CC3B0-3344-4CF7-A0AC-52C721D8A892}"/>
              </a:ext>
            </a:extLst>
          </p:cNvPr>
          <p:cNvSpPr txBox="1"/>
          <p:nvPr/>
        </p:nvSpPr>
        <p:spPr>
          <a:xfrm>
            <a:off x="2127342" y="3530086"/>
            <a:ext cx="83122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dirty="0">
                <a:solidFill>
                  <a:schemeClr val="bg1"/>
                </a:solidFill>
                <a:latin typeface="+mj-lt"/>
              </a:rPr>
              <a:t>May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481BF-D80C-4410-B976-B25E419D7E46}"/>
              </a:ext>
            </a:extLst>
          </p:cNvPr>
          <p:cNvSpPr txBox="1"/>
          <p:nvPr/>
        </p:nvSpPr>
        <p:spPr>
          <a:xfrm>
            <a:off x="4008189" y="1528228"/>
            <a:ext cx="65102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10" dirty="0">
                <a:solidFill>
                  <a:schemeClr val="bg1"/>
                </a:solidFill>
                <a:latin typeface="+mj-lt"/>
              </a:rPr>
              <a:t>June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F2EFA-69EE-456B-8E0B-C605F6C91A87}"/>
              </a:ext>
            </a:extLst>
          </p:cNvPr>
          <p:cNvSpPr txBox="1"/>
          <p:nvPr/>
        </p:nvSpPr>
        <p:spPr>
          <a:xfrm>
            <a:off x="3365929" y="2922066"/>
            <a:ext cx="1811050" cy="198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Update </a:t>
            </a:r>
            <a:r>
              <a:rPr lang="en-US" sz="1539" dirty="0" err="1">
                <a:latin typeface="+mj-lt"/>
              </a:rPr>
              <a:t>WiA</a:t>
            </a:r>
            <a:r>
              <a:rPr lang="en-US" sz="1539" dirty="0">
                <a:latin typeface="+mj-lt"/>
              </a:rPr>
              <a:t> guide based on comments revised during public review</a:t>
            </a:r>
          </a:p>
          <a:p>
            <a:pPr algn="ctr"/>
            <a:endParaRPr lang="en-US" sz="1539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US" sz="1539" dirty="0">
                <a:latin typeface="+mj-lt"/>
              </a:rPr>
              <a:t>Develop draft dissemination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A7370-F184-4F03-89E8-8E4825F52CCD}"/>
              </a:ext>
            </a:extLst>
          </p:cNvPr>
          <p:cNvSpPr txBox="1"/>
          <p:nvPr/>
        </p:nvSpPr>
        <p:spPr>
          <a:xfrm>
            <a:off x="5753112" y="3523497"/>
            <a:ext cx="685773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0" dirty="0">
                <a:solidFill>
                  <a:schemeClr val="bg1"/>
                </a:solidFill>
                <a:latin typeface="+mj-lt"/>
              </a:rPr>
              <a:t>July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E92EC-4782-4CAC-8FE9-662C2321EAF8}"/>
              </a:ext>
            </a:extLst>
          </p:cNvPr>
          <p:cNvSpPr txBox="1"/>
          <p:nvPr/>
        </p:nvSpPr>
        <p:spPr>
          <a:xfrm>
            <a:off x="7103984" y="2919430"/>
            <a:ext cx="1697316" cy="175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Copy-editing, design including infographic</a:t>
            </a:r>
          </a:p>
          <a:p>
            <a:pPr algn="ctr"/>
            <a:endParaRPr lang="en-US" sz="1539" dirty="0">
              <a:solidFill>
                <a:schemeClr val="accent5"/>
              </a:solidFill>
              <a:latin typeface="+mj-lt"/>
            </a:endParaRPr>
          </a:p>
          <a:p>
            <a:pPr algn="ctr"/>
            <a:r>
              <a:rPr lang="en-US" sz="1539" dirty="0">
                <a:latin typeface="+mj-lt"/>
              </a:rPr>
              <a:t>Coordinate launch of </a:t>
            </a:r>
            <a:r>
              <a:rPr lang="en-US" sz="1539" dirty="0" err="1">
                <a:latin typeface="+mj-lt"/>
              </a:rPr>
              <a:t>WiA</a:t>
            </a:r>
            <a:r>
              <a:rPr lang="en-US" sz="1539" dirty="0">
                <a:latin typeface="+mj-lt"/>
              </a:rPr>
              <a:t> guide</a:t>
            </a:r>
            <a:br>
              <a:rPr lang="en-US" sz="1539" dirty="0">
                <a:solidFill>
                  <a:schemeClr val="accent5"/>
                </a:solidFill>
                <a:latin typeface="+mj-lt"/>
              </a:rPr>
            </a:br>
            <a:endParaRPr lang="en-US" sz="1539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F8A26-0659-4893-8ACA-3527CF1CBD93}"/>
              </a:ext>
            </a:extLst>
          </p:cNvPr>
          <p:cNvSpPr txBox="1"/>
          <p:nvPr/>
        </p:nvSpPr>
        <p:spPr>
          <a:xfrm>
            <a:off x="7591633" y="1425694"/>
            <a:ext cx="685773" cy="5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solidFill>
                  <a:schemeClr val="bg1"/>
                </a:solidFill>
                <a:latin typeface="+mj-lt"/>
              </a:rPr>
              <a:t>Aug/ Sept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FDBE8-C0AB-4C19-90E2-8D0DE2DD08A7}"/>
              </a:ext>
            </a:extLst>
          </p:cNvPr>
          <p:cNvSpPr txBox="1"/>
          <p:nvPr/>
        </p:nvSpPr>
        <p:spPr>
          <a:xfrm>
            <a:off x="9362295" y="3564366"/>
            <a:ext cx="776268" cy="3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solidFill>
                  <a:schemeClr val="bg1"/>
                </a:solidFill>
                <a:latin typeface="+mj-lt"/>
              </a:rPr>
              <a:t>Oct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3C13AB-CC84-4CC7-822A-3DD833B20355}"/>
              </a:ext>
            </a:extLst>
          </p:cNvPr>
          <p:cNvSpPr txBox="1"/>
          <p:nvPr/>
        </p:nvSpPr>
        <p:spPr>
          <a:xfrm>
            <a:off x="1740262" y="1493398"/>
            <a:ext cx="1605385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Public Review including sessions during MHEWC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579FC-F3C8-4E02-9EA8-996A3D1BCD6E}"/>
              </a:ext>
            </a:extLst>
          </p:cNvPr>
          <p:cNvSpPr/>
          <p:nvPr/>
        </p:nvSpPr>
        <p:spPr>
          <a:xfrm>
            <a:off x="5176979" y="1171492"/>
            <a:ext cx="1822900" cy="308538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39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2377E9-FFCA-4705-AFFB-B753A7CC67E6}"/>
              </a:ext>
            </a:extLst>
          </p:cNvPr>
          <p:cNvSpPr/>
          <p:nvPr/>
        </p:nvSpPr>
        <p:spPr>
          <a:xfrm>
            <a:off x="1573371" y="4484101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D38224-21F6-499C-90E0-34D9DD206CBD}"/>
              </a:ext>
            </a:extLst>
          </p:cNvPr>
          <p:cNvSpPr txBox="1"/>
          <p:nvPr/>
        </p:nvSpPr>
        <p:spPr>
          <a:xfrm>
            <a:off x="1501426" y="4473676"/>
            <a:ext cx="1971023" cy="222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Reference Group supports: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Thematic consultation sessions during MHEWC</a:t>
            </a:r>
          </a:p>
          <a:p>
            <a:pPr marL="342900" indent="-342900">
              <a:buFontTx/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Share outcomes &amp; feedback with consultant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8E120-0826-47A8-9E36-2CC6C9BA8FB3}"/>
              </a:ext>
            </a:extLst>
          </p:cNvPr>
          <p:cNvSpPr txBox="1"/>
          <p:nvPr/>
        </p:nvSpPr>
        <p:spPr>
          <a:xfrm>
            <a:off x="5246048" y="1540588"/>
            <a:ext cx="1716734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4</a:t>
            </a:r>
            <a:r>
              <a:rPr lang="en-US" sz="1539" b="1" baseline="30000" dirty="0">
                <a:solidFill>
                  <a:schemeClr val="accent5"/>
                </a:solidFill>
                <a:latin typeface="+mj-lt"/>
              </a:rPr>
              <a:t>th</a:t>
            </a:r>
            <a:r>
              <a:rPr lang="en-US" sz="1539" b="1" dirty="0">
                <a:solidFill>
                  <a:schemeClr val="accent5"/>
                </a:solidFill>
                <a:latin typeface="+mj-lt"/>
              </a:rPr>
              <a:t> Reference Group meeting</a:t>
            </a:r>
            <a:br>
              <a:rPr lang="en-US" sz="1539" b="1" dirty="0">
                <a:solidFill>
                  <a:schemeClr val="accent5"/>
                </a:solidFill>
                <a:latin typeface="+mj-lt"/>
              </a:rPr>
            </a:br>
            <a:r>
              <a:rPr lang="en-US" sz="1539" dirty="0">
                <a:solidFill>
                  <a:schemeClr val="accent5"/>
                </a:solidFill>
                <a:latin typeface="+mj-lt"/>
              </a:rPr>
              <a:t>(Review final draft)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B197BC-EDB9-43AA-94D4-7716C573635B}"/>
              </a:ext>
            </a:extLst>
          </p:cNvPr>
          <p:cNvSpPr/>
          <p:nvPr/>
        </p:nvSpPr>
        <p:spPr>
          <a:xfrm>
            <a:off x="5188737" y="4490139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540CA2-C988-4727-AC14-C23F8BD3E444}"/>
              </a:ext>
            </a:extLst>
          </p:cNvPr>
          <p:cNvSpPr txBox="1"/>
          <p:nvPr/>
        </p:nvSpPr>
        <p:spPr>
          <a:xfrm>
            <a:off x="5132962" y="4490456"/>
            <a:ext cx="1971023" cy="151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Consultation with Reference Group on: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Final draft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Feedback on dissemination strategy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119850-8EAF-4738-A029-C0012A39AFC5}"/>
              </a:ext>
            </a:extLst>
          </p:cNvPr>
          <p:cNvSpPr/>
          <p:nvPr/>
        </p:nvSpPr>
        <p:spPr>
          <a:xfrm>
            <a:off x="8798656" y="4512924"/>
            <a:ext cx="1815209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FACA9A-5944-40C3-A185-58392B005A52}"/>
              </a:ext>
            </a:extLst>
          </p:cNvPr>
          <p:cNvSpPr/>
          <p:nvPr/>
        </p:nvSpPr>
        <p:spPr>
          <a:xfrm>
            <a:off x="7069131" y="4512924"/>
            <a:ext cx="1672594" cy="2224070"/>
          </a:xfrm>
          <a:prstGeom prst="rect">
            <a:avLst/>
          </a:prstGeom>
          <a:solidFill>
            <a:srgbClr val="EEF7E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0AB34D-8806-4ED6-B509-D04A7C862EF4}"/>
              </a:ext>
            </a:extLst>
          </p:cNvPr>
          <p:cNvSpPr txBox="1"/>
          <p:nvPr/>
        </p:nvSpPr>
        <p:spPr>
          <a:xfrm>
            <a:off x="8742881" y="4513241"/>
            <a:ext cx="1971023" cy="1513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Reference Group supports: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Launch event</a:t>
            </a:r>
          </a:p>
          <a:p>
            <a:pPr marL="342900" indent="-342900">
              <a:buAutoNum type="arabicParenR"/>
            </a:pPr>
            <a:r>
              <a:rPr lang="en-US" sz="1539" dirty="0">
                <a:solidFill>
                  <a:schemeClr val="accent5"/>
                </a:solidFill>
                <a:latin typeface="+mj-lt"/>
              </a:rPr>
              <a:t>Promotion of </a:t>
            </a:r>
            <a:r>
              <a:rPr lang="en-US" sz="1539" dirty="0" err="1">
                <a:solidFill>
                  <a:schemeClr val="accent5"/>
                </a:solidFill>
                <a:latin typeface="+mj-lt"/>
              </a:rPr>
              <a:t>WiA</a:t>
            </a:r>
            <a:r>
              <a:rPr lang="en-US" sz="1539" dirty="0">
                <a:solidFill>
                  <a:schemeClr val="accent5"/>
                </a:solidFill>
                <a:latin typeface="+mj-lt"/>
              </a:rPr>
              <a:t> guide through networks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9CE223-B1CA-4A22-B69B-6CD419E78B74}"/>
              </a:ext>
            </a:extLst>
          </p:cNvPr>
          <p:cNvSpPr txBox="1"/>
          <p:nvPr/>
        </p:nvSpPr>
        <p:spPr>
          <a:xfrm>
            <a:off x="7027540" y="4513239"/>
            <a:ext cx="1739829" cy="103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b="1" dirty="0">
                <a:solidFill>
                  <a:schemeClr val="accent5"/>
                </a:solidFill>
                <a:latin typeface="+mj-lt"/>
              </a:rPr>
              <a:t>Reference Group supports:</a:t>
            </a:r>
          </a:p>
          <a:p>
            <a:pPr algn="ctr"/>
            <a:r>
              <a:rPr lang="en-US" sz="1539" dirty="0">
                <a:solidFill>
                  <a:schemeClr val="accent5"/>
                </a:solidFill>
                <a:latin typeface="+mj-lt"/>
              </a:rPr>
              <a:t>Launch preparation as agreed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252B89-C981-4FA7-B225-99612B708F4F}"/>
              </a:ext>
            </a:extLst>
          </p:cNvPr>
          <p:cNvSpPr txBox="1"/>
          <p:nvPr/>
        </p:nvSpPr>
        <p:spPr>
          <a:xfrm>
            <a:off x="8925699" y="1493398"/>
            <a:ext cx="1605385" cy="80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39" dirty="0">
                <a:latin typeface="+mj-lt"/>
              </a:rPr>
              <a:t>International Day for Disaster Risk Reduction 2022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349A4A0A-9380-43FC-8F41-468AEB14EF0A}"/>
              </a:ext>
            </a:extLst>
          </p:cNvPr>
          <p:cNvSpPr txBox="1">
            <a:spLocks/>
          </p:cNvSpPr>
          <p:nvPr/>
        </p:nvSpPr>
        <p:spPr>
          <a:xfrm>
            <a:off x="1863729" y="-91502"/>
            <a:ext cx="84518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32551F"/>
                </a:solidFill>
              </a:rPr>
              <a:t>Timeline &amp; Roles Reference Group</a:t>
            </a:r>
          </a:p>
        </p:txBody>
      </p:sp>
    </p:spTree>
    <p:extLst>
      <p:ext uri="{BB962C8B-B14F-4D97-AF65-F5344CB8AC3E}">
        <p14:creationId xmlns:p14="http://schemas.microsoft.com/office/powerpoint/2010/main" val="100447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267BA-283D-4CC0-BBF3-E853E847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9" y="383742"/>
            <a:ext cx="6974906" cy="1325563"/>
          </a:xfrm>
        </p:spPr>
        <p:txBody>
          <a:bodyPr/>
          <a:lstStyle/>
          <a:p>
            <a:r>
              <a:rPr lang="en-US" dirty="0"/>
              <a:t>Relevant Ocean Decade Meetings</a:t>
            </a:r>
            <a:endParaRPr lang="fr-FR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5077BE3-70F8-4E64-A485-F06E02898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5545" y="1690688"/>
            <a:ext cx="4755815" cy="4386943"/>
          </a:xfr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282081-5972-4E8D-977B-09349755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40" y="3684020"/>
            <a:ext cx="3152775" cy="2381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F3F1CB-9173-4B17-B71A-DFF346EDB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504" y="2841171"/>
            <a:ext cx="3007436" cy="3236460"/>
          </a:xfrm>
          <a:prstGeom prst="rect">
            <a:avLst/>
          </a:prstGeom>
        </p:spPr>
      </p:pic>
      <p:sp>
        <p:nvSpPr>
          <p:cNvPr id="2052" name="Rectangle 2051">
            <a:extLst>
              <a:ext uri="{FF2B5EF4-FFF2-40B4-BE49-F238E27FC236}">
                <a16:creationId xmlns:a16="http://schemas.microsoft.com/office/drawing/2014/main" id="{025EDF38-3ECD-4249-BD13-D0C781690029}"/>
              </a:ext>
            </a:extLst>
          </p:cNvPr>
          <p:cNvSpPr/>
          <p:nvPr/>
        </p:nvSpPr>
        <p:spPr>
          <a:xfrm>
            <a:off x="7205545" y="383743"/>
            <a:ext cx="4755815" cy="1306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Side Event</a:t>
            </a:r>
          </a:p>
          <a:p>
            <a:pPr algn="ctr"/>
            <a:r>
              <a:rPr lang="en-US" dirty="0"/>
              <a:t>Safe Ocean ( WTAD &amp;Tsunami Ready)</a:t>
            </a:r>
          </a:p>
          <a:p>
            <a:pPr algn="ctr"/>
            <a:r>
              <a:rPr lang="en-US" sz="1400" dirty="0"/>
              <a:t>To be submitted by UNDRR </a:t>
            </a:r>
            <a:endParaRPr lang="fr-FR" sz="14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E1CFBE-5B50-4093-A36C-16E27AFA181B}"/>
              </a:ext>
            </a:extLst>
          </p:cNvPr>
          <p:cNvSpPr/>
          <p:nvPr/>
        </p:nvSpPr>
        <p:spPr>
          <a:xfrm>
            <a:off x="3814505" y="1458195"/>
            <a:ext cx="3007435" cy="13798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Side Event</a:t>
            </a:r>
          </a:p>
          <a:p>
            <a:pPr algn="ctr"/>
            <a:r>
              <a:rPr lang="en-US" dirty="0"/>
              <a:t>Resilient and Safer Coast</a:t>
            </a:r>
          </a:p>
          <a:p>
            <a:pPr algn="ctr"/>
            <a:r>
              <a:rPr lang="en-US" dirty="0" err="1"/>
              <a:t>CoastWAVE</a:t>
            </a:r>
            <a:r>
              <a:rPr lang="en-US" dirty="0"/>
              <a:t> Project</a:t>
            </a:r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409F12-BC1B-4AB2-8E1B-01806958C322}"/>
              </a:ext>
            </a:extLst>
          </p:cNvPr>
          <p:cNvSpPr/>
          <p:nvPr/>
        </p:nvSpPr>
        <p:spPr>
          <a:xfrm>
            <a:off x="230639" y="1992087"/>
            <a:ext cx="3141546" cy="1691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Side Events</a:t>
            </a:r>
          </a:p>
          <a:p>
            <a:pPr algn="ctr"/>
            <a:r>
              <a:rPr lang="en-US" dirty="0"/>
              <a:t>1. Further Challenges for Warnings of Tsunamis</a:t>
            </a:r>
          </a:p>
          <a:p>
            <a:pPr algn="ctr"/>
            <a:r>
              <a:rPr lang="en-US" dirty="0"/>
              <a:t>2. Tsunami Ready 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Spain, Greece Turkey Interviews 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754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FD0A4-3962-4521-94E7-0C24AF77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ICG/NEAMTWS Secretariat Team </a:t>
            </a:r>
            <a:endParaRPr lang="fr-FR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33165F5-4EE1-4EC1-8A64-F03777FCDF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269405"/>
              </p:ext>
            </p:extLst>
          </p:nvPr>
        </p:nvGraphicFramePr>
        <p:xfrm>
          <a:off x="838200" y="188868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3531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</a:t>
            </a:r>
            <a:endParaRPr lang="fr-FR" dirty="0"/>
          </a:p>
        </p:txBody>
      </p:sp>
      <p:pic>
        <p:nvPicPr>
          <p:cNvPr id="6" name="Picture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295" y="2383357"/>
            <a:ext cx="476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29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Outline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Documentation</a:t>
            </a:r>
            <a:r>
              <a:rPr lang="fr-FR" dirty="0"/>
              <a:t> / publications</a:t>
            </a:r>
          </a:p>
          <a:p>
            <a:pPr algn="ctr"/>
            <a:r>
              <a:rPr lang="en-US" dirty="0"/>
              <a:t>Communication and outreach</a:t>
            </a:r>
            <a:endParaRPr lang="fr-FR" dirty="0"/>
          </a:p>
          <a:p>
            <a:pPr algn="ctr"/>
            <a:r>
              <a:rPr lang="en-US" dirty="0"/>
              <a:t>Meetings/Events</a:t>
            </a:r>
          </a:p>
          <a:p>
            <a:pPr algn="ctr"/>
            <a:r>
              <a:rPr lang="en-US" dirty="0"/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148102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DOCUMENTATION &amp; PUBLICATION</a:t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6126482" cy="233271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Ongoing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ICG/NEAMTWS NEAMWave21 Evaluation (Final Draft Submitted)</a:t>
            </a:r>
          </a:p>
          <a:p>
            <a:pPr marL="514350" lvl="0" indent="-514350">
              <a:buFont typeface="+mj-lt"/>
              <a:buAutoNum type="arabicPeriod"/>
            </a:pPr>
            <a:r>
              <a:rPr lang="it-IT" sz="2400" b="1" kern="1400" spc="-5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Review of Tsunami Last Mile MALTA21 exercise  Evaluation Report</a:t>
            </a:r>
            <a:r>
              <a:rPr lang="fr-FR" sz="2400" b="1" kern="1400" spc="-50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it-IT" sz="2400" kern="1400" spc="-5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libri Light" panose="020F030202020403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Marsaxlokk (Malta), 5 November 2021</a:t>
            </a:r>
            <a:endParaRPr lang="fr-FR" sz="2400" kern="1400" spc="-5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 Light" panose="020F030202020403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endParaRPr lang="fr-F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6747B7-5BA0-472F-9296-2899BB50C762}"/>
              </a:ext>
            </a:extLst>
          </p:cNvPr>
          <p:cNvSpPr txBox="1">
            <a:spLocks/>
          </p:cNvSpPr>
          <p:nvPr/>
        </p:nvSpPr>
        <p:spPr>
          <a:xfrm>
            <a:off x="7203634" y="1825626"/>
            <a:ext cx="46182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dirty="0" err="1">
                <a:solidFill>
                  <a:srgbClr val="0070C0"/>
                </a:solidFill>
              </a:rPr>
              <a:t>Complet</a:t>
            </a:r>
            <a:r>
              <a:rPr lang="en-US" dirty="0">
                <a:solidFill>
                  <a:srgbClr val="0070C0"/>
                </a:solidFill>
              </a:rPr>
              <a:t>(ed)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 ICG/NEAMTWS 2021-2030 Strategy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ICG/NEAMTWS –XVII Summary Report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ICG/NEAMTWS Status on Tsunami Education Awareness and Preparedness in NEAM region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3B5E8-50CE-4D50-ABA7-597E65459D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12387"/>
          <a:stretch/>
        </p:blipFill>
        <p:spPr>
          <a:xfrm>
            <a:off x="1466862" y="3962833"/>
            <a:ext cx="5108110" cy="273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4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COMMUNICATION, OUTREACH  IMPACT</a:t>
            </a:r>
            <a:br>
              <a:rPr lang="fr-FR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64285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2 Articles Published 2022 [10 in 2021]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0" dirty="0">
                <a:solidFill>
                  <a:srgbClr val="758694"/>
                </a:solidFill>
                <a:effectLst/>
                <a:latin typeface="Roboto" panose="02000000000000000000" pitchFamily="2" charset="0"/>
              </a:rPr>
              <a:t>Seventeenth Session of the ICGNEAMTWS : Ten Tsunami Ready Recognized Communities by 2023 </a:t>
            </a:r>
            <a:r>
              <a:rPr lang="en-US" sz="160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[597 Hits on NEAMTIC]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0" dirty="0" err="1">
                <a:solidFill>
                  <a:srgbClr val="758694"/>
                </a:solidFill>
                <a:effectLst/>
                <a:latin typeface="Roboto" panose="02000000000000000000" pitchFamily="2" charset="0"/>
              </a:rPr>
              <a:t>CoastWAVE</a:t>
            </a:r>
            <a:r>
              <a:rPr lang="en-US" sz="1600" i="0" dirty="0">
                <a:solidFill>
                  <a:srgbClr val="758694"/>
                </a:solidFill>
                <a:effectLst/>
                <a:latin typeface="Roboto" panose="02000000000000000000" pitchFamily="2" charset="0"/>
              </a:rPr>
              <a:t> Project Kick Off Workshop </a:t>
            </a:r>
            <a:r>
              <a:rPr lang="en-US" sz="1600" i="0" dirty="0">
                <a:solidFill>
                  <a:srgbClr val="C00000"/>
                </a:solidFill>
                <a:effectLst/>
                <a:latin typeface="Roboto" panose="02000000000000000000" pitchFamily="2" charset="0"/>
              </a:rPr>
              <a:t>[600 Hits on NEAMTIC]</a:t>
            </a:r>
          </a:p>
          <a:p>
            <a:pPr marL="342900" lvl="0" indent="-342900">
              <a:buFont typeface="+mj-lt"/>
              <a:buAutoNum type="arabicPeriod"/>
            </a:pPr>
            <a:endParaRPr lang="fr-FR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6D19DB-060D-4DA2-AF83-8C999801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43" y="3732013"/>
            <a:ext cx="4951806" cy="25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65B873-EAE3-42E5-BABA-672F70CE3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37" y="3513227"/>
            <a:ext cx="3646665" cy="334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7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n-US" sz="3700" b="1"/>
              <a:t>2022 MEETINGS/ EVENTS </a:t>
            </a:r>
            <a:br>
              <a:rPr lang="fr-FR" sz="3700"/>
            </a:br>
            <a:endParaRPr lang="fr-FR" sz="37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8F629-0109-47DD-933A-E7FD942EA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238" y="1695373"/>
            <a:ext cx="4141915" cy="4910910"/>
          </a:xfrm>
        </p:spPr>
        <p:txBody>
          <a:bodyPr anchor="t">
            <a:normAutofit fontScale="70000" lnSpcReduction="20000"/>
          </a:bodyPr>
          <a:lstStyle/>
          <a:p>
            <a:pPr marL="0" indent="0">
              <a:buNone/>
            </a:pPr>
            <a:r>
              <a:rPr lang="fr-FR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21 </a:t>
            </a:r>
            <a:r>
              <a:rPr lang="fr-FR" sz="2000" b="0" i="0" dirty="0" err="1">
                <a:effectLst/>
                <a:latin typeface="72" panose="020B0503030000000003" pitchFamily="34" charset="0"/>
                <a:cs typeface="72" panose="020B0503030000000003" pitchFamily="34" charset="0"/>
              </a:rPr>
              <a:t>Feb</a:t>
            </a:r>
            <a:r>
              <a:rPr lang="fr-FR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 - 22 </a:t>
            </a:r>
            <a:r>
              <a:rPr lang="fr-FR" sz="2000" b="0" i="0" dirty="0" err="1">
                <a:effectLst/>
                <a:latin typeface="72" panose="020B0503030000000003" pitchFamily="34" charset="0"/>
                <a:cs typeface="72" panose="020B0503030000000003" pitchFamily="34" charset="0"/>
              </a:rPr>
              <a:t>Feb</a:t>
            </a:r>
            <a:endParaRPr lang="fr-FR" sz="2000" b="0" i="0" dirty="0">
              <a:effectLst/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TOWS-TT- DMP : TOWS-WG- Inter-ICG </a:t>
            </a:r>
            <a:r>
              <a:rPr lang="fr-FR" sz="2000" b="1" i="0" u="none" strike="noStrike" dirty="0" err="1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Task</a:t>
            </a: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 Team on </a:t>
            </a:r>
            <a:r>
              <a:rPr lang="fr-FR" sz="2000" b="1" i="0" u="none" strike="noStrike" dirty="0" err="1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Disaster</a:t>
            </a: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 Management </a:t>
            </a:r>
            <a:r>
              <a:rPr lang="fr-FR" sz="2000" b="1" i="0" u="none" strike="noStrike" dirty="0" err="1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Preparedness</a:t>
            </a: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 (TT-DMP)</a:t>
            </a:r>
          </a:p>
          <a:p>
            <a:pPr marL="0" indent="0">
              <a:buNone/>
            </a:pPr>
            <a:endParaRPr lang="en-US" sz="2000" dirty="0"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en-US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21 Feb - 22 Feb</a:t>
            </a:r>
            <a:endParaRPr lang="en-US" sz="2000" dirty="0"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TT-TWO : TOWS-WG Task Team on Tsunami Watch Operations [online]</a:t>
            </a:r>
          </a:p>
          <a:p>
            <a:endParaRPr lang="en-US" sz="2000" b="1" i="0" u="none" strike="noStrike" dirty="0">
              <a:effectLst/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en-US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24 Feb - 25 Feb</a:t>
            </a:r>
          </a:p>
          <a:p>
            <a:pPr marL="0" indent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TOWS-WG-XV : Fifteen Meeting of the Working Group on Tsunamis and Other Hazards related to Sea Level Warning and Mitigation Systems (TOWS-WG-XV)</a:t>
            </a:r>
          </a:p>
          <a:p>
            <a:pPr marL="0" indent="0">
              <a:buNone/>
            </a:pPr>
            <a:endParaRPr lang="en-US" sz="2000" b="1" dirty="0"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en-US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5 Apr - 05 Apr</a:t>
            </a:r>
            <a:endParaRPr lang="en-US" sz="2000" dirty="0"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en-US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Evaluation and Review of NEAMTIC Multi Hazard Risk Perception Survey</a:t>
            </a:r>
            <a:br>
              <a:rPr lang="en-US" sz="2000" b="1" i="0" u="none" strike="noStrike" dirty="0">
                <a:effectLst/>
                <a:latin typeface="72" panose="020B0503030000000003" pitchFamily="34" charset="0"/>
                <a:cs typeface="72" panose="020B0503030000000003" pitchFamily="34" charset="0"/>
              </a:rPr>
            </a:br>
            <a:endParaRPr lang="en-US" sz="2000" b="0" i="0" dirty="0">
              <a:effectLst/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fr-FR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08 </a:t>
            </a:r>
            <a:r>
              <a:rPr lang="fr-FR" sz="2000" b="0" i="0" dirty="0" err="1">
                <a:effectLst/>
                <a:latin typeface="72" panose="020B0503030000000003" pitchFamily="34" charset="0"/>
                <a:cs typeface="72" panose="020B0503030000000003" pitchFamily="34" charset="0"/>
              </a:rPr>
              <a:t>Apr</a:t>
            </a:r>
            <a:r>
              <a:rPr lang="fr-FR" sz="20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 - 11 </a:t>
            </a:r>
            <a:r>
              <a:rPr lang="fr-FR" sz="2000" b="0" i="0" dirty="0" err="1">
                <a:effectLst/>
                <a:latin typeface="72" panose="020B0503030000000003" pitchFamily="34" charset="0"/>
                <a:cs typeface="72" panose="020B0503030000000003" pitchFamily="34" charset="0"/>
              </a:rPr>
              <a:t>Apr</a:t>
            </a:r>
            <a:endParaRPr lang="fr-FR" sz="2000" b="0" i="0" dirty="0">
              <a:effectLst/>
              <a:latin typeface="72" panose="020B0503030000000003" pitchFamily="34" charset="0"/>
              <a:cs typeface="72" panose="020B0503030000000003" pitchFamily="34" charset="0"/>
            </a:endParaRPr>
          </a:p>
          <a:p>
            <a:pPr marL="0" indent="0">
              <a:buNone/>
            </a:pP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ICG/NEAMTWS SC : ICGNEAMTWS </a:t>
            </a:r>
            <a:r>
              <a:rPr lang="fr-FR" sz="2000" b="1" i="0" u="none" strike="noStrike" dirty="0" err="1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Steering</a:t>
            </a:r>
            <a:r>
              <a:rPr lang="fr-FR" sz="2000" b="1" i="0" u="none" strike="noStrike" dirty="0">
                <a:solidFill>
                  <a:srgbClr val="0070C0"/>
                </a:solidFill>
                <a:effectLst/>
                <a:latin typeface="72" panose="020B0503030000000003" pitchFamily="34" charset="0"/>
                <a:cs typeface="72" panose="020B0503030000000003" pitchFamily="34" charset="0"/>
              </a:rPr>
              <a:t> Committee</a:t>
            </a:r>
            <a:endParaRPr lang="en-US" sz="2000" b="0" i="0" dirty="0">
              <a:solidFill>
                <a:srgbClr val="0070C0"/>
              </a:solidFill>
              <a:effectLst/>
              <a:latin typeface="Source Sans Pro" panose="020B0503030403020204" pitchFamily="34" charset="0"/>
            </a:endParaRPr>
          </a:p>
          <a:p>
            <a:endParaRPr lang="fr-FR" sz="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CF3AA1-8754-46AA-AEF4-70903521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38408"/>
            <a:ext cx="5446120" cy="28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D8F3E1-8077-4B73-8E31-DB33E2FD5028}"/>
              </a:ext>
            </a:extLst>
          </p:cNvPr>
          <p:cNvSpPr txBox="1"/>
          <p:nvPr/>
        </p:nvSpPr>
        <p:spPr>
          <a:xfrm>
            <a:off x="6840109" y="1920240"/>
            <a:ext cx="4237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72" panose="020B0503030000000003" pitchFamily="34" charset="0"/>
                <a:cs typeface="72" panose="020B0503030000000003" pitchFamily="34" charset="0"/>
              </a:rPr>
              <a:t>7</a:t>
            </a:r>
            <a:r>
              <a:rPr lang="en-US" sz="1800" b="0" i="0" dirty="0">
                <a:effectLst/>
                <a:latin typeface="72" panose="020B0503030000000003" pitchFamily="34" charset="0"/>
                <a:cs typeface="72" panose="020B0503030000000003" pitchFamily="34" charset="0"/>
              </a:rPr>
              <a:t> Apr </a:t>
            </a:r>
          </a:p>
          <a:p>
            <a:pPr marL="0" indent="0">
              <a:buNone/>
            </a:pPr>
            <a:br>
              <a:rPr lang="en-US" sz="1800" u="none" strike="noStrike" dirty="0">
                <a:latin typeface="72" panose="020B0503030000000003" pitchFamily="34" charset="0"/>
                <a:cs typeface="72" panose="020B0503030000000003" pitchFamily="34" charset="0"/>
              </a:rPr>
            </a:br>
            <a:r>
              <a:rPr lang="en-US" sz="1800" b="1" u="none" strike="noStrike" dirty="0">
                <a:solidFill>
                  <a:srgbClr val="0070C0"/>
                </a:solidFill>
                <a:latin typeface="72" panose="020B0503030000000003" pitchFamily="34" charset="0"/>
                <a:cs typeface="72" panose="020B0503030000000003" pitchFamily="34" charset="0"/>
              </a:rPr>
              <a:t>Safe Ocean Satellite Activity </a:t>
            </a:r>
          </a:p>
        </p:txBody>
      </p:sp>
    </p:spTree>
    <p:extLst>
      <p:ext uri="{BB962C8B-B14F-4D97-AF65-F5344CB8AC3E}">
        <p14:creationId xmlns:p14="http://schemas.microsoft.com/office/powerpoint/2010/main" val="120075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PROJECT</a:t>
            </a:r>
            <a:br>
              <a:rPr lang="en-US" dirty="0"/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210" y="1145269"/>
            <a:ext cx="5156200" cy="2399534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dirty="0"/>
              <a:t>Project “</a:t>
            </a:r>
            <a:r>
              <a:rPr lang="en-US" i="1" dirty="0">
                <a:solidFill>
                  <a:srgbClr val="0070C0"/>
                </a:solidFill>
              </a:rPr>
              <a:t>Strengthening the Resilience of Coastal Communities in the North-East Atlantic and Mediterranean Region to the Impact of Tsunamis and Other Sea Level-Related Coastal Hazard</a:t>
            </a:r>
            <a:r>
              <a:rPr lang="en-US" dirty="0"/>
              <a:t>”</a:t>
            </a:r>
          </a:p>
          <a:p>
            <a:r>
              <a:rPr lang="en-US" b="1" dirty="0">
                <a:solidFill>
                  <a:srgbClr val="0070C0"/>
                </a:solidFill>
              </a:rPr>
              <a:t>Approved</a:t>
            </a:r>
            <a:r>
              <a:rPr lang="en-US" dirty="0"/>
              <a:t> by the European Union (EU) Directorate-General for European Civil Protection and Humanitarian Aid Operations (DG ECHO)</a:t>
            </a:r>
            <a:endParaRPr lang="fr-FR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3" y="3388251"/>
            <a:ext cx="1137745" cy="118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32" y="3242916"/>
            <a:ext cx="1524001" cy="147567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092871"/>
              </p:ext>
            </p:extLst>
          </p:nvPr>
        </p:nvGraphicFramePr>
        <p:xfrm>
          <a:off x="384210" y="4904671"/>
          <a:ext cx="5443924" cy="18509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83354">
                  <a:extLst>
                    <a:ext uri="{9D8B030D-6E8A-4147-A177-3AD203B41FA5}">
                      <a16:colId xmlns:a16="http://schemas.microsoft.com/office/drawing/2014/main" val="1439040982"/>
                    </a:ext>
                  </a:extLst>
                </a:gridCol>
                <a:gridCol w="3660570">
                  <a:extLst>
                    <a:ext uri="{9D8B030D-6E8A-4147-A177-3AD203B41FA5}">
                      <a16:colId xmlns:a16="http://schemas.microsoft.com/office/drawing/2014/main" val="3753797426"/>
                    </a:ext>
                  </a:extLst>
                </a:gridCol>
              </a:tblGrid>
              <a:tr h="684342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Geographical scope/benefitting countries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 dirty="0">
                          <a:effectLst/>
                        </a:rPr>
                        <a:t>North Eastern Atlantic and Mediterranean Sea:  Cyprus, Egypt, Greece, Malta, Morocco, Spain, and Turkey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1384963713"/>
                  </a:ext>
                </a:extLst>
              </a:tr>
              <a:tr h="49382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300" kern="1200" dirty="0">
                          <a:effectLst/>
                        </a:rPr>
                        <a:t>Technical Advise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Italy and France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3219025860"/>
                  </a:ext>
                </a:extLst>
              </a:tr>
              <a:tr h="323620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s-ES_tradnl" sz="1500" kern="1200">
                          <a:effectLst/>
                        </a:rPr>
                        <a:t>Area of influence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GB" sz="1500" kern="1200">
                          <a:effectLst/>
                        </a:rPr>
                        <a:t>40 NEAMTWS Member States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319375782"/>
                  </a:ext>
                </a:extLst>
              </a:tr>
              <a:tr h="318021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Period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800"/>
                        </a:spcAft>
                      </a:pPr>
                      <a:r>
                        <a:rPr lang="en-US" sz="1500" kern="1200" dirty="0">
                          <a:effectLst/>
                        </a:rPr>
                        <a:t>01/09/2021  ---   30/03/2024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5080" marB="0"/>
                </a:tc>
                <a:extLst>
                  <a:ext uri="{0D108BD9-81ED-4DB2-BD59-A6C34878D82A}">
                    <a16:rowId xmlns:a16="http://schemas.microsoft.com/office/drawing/2014/main" val="4076026410"/>
                  </a:ext>
                </a:extLst>
              </a:tr>
            </a:tbl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DED7FD9-712C-4A1E-A3A5-051990AFB5C9}"/>
              </a:ext>
            </a:extLst>
          </p:cNvPr>
          <p:cNvGraphicFramePr/>
          <p:nvPr/>
        </p:nvGraphicFramePr>
        <p:xfrm>
          <a:off x="5259264" y="550258"/>
          <a:ext cx="6854513" cy="6174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783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41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4000" dirty="0">
                <a:solidFill>
                  <a:srgbClr val="0070C0"/>
                </a:solidFill>
              </a:rPr>
            </a:br>
            <a:br>
              <a:rPr lang="fr-FR" sz="4000" dirty="0">
                <a:solidFill>
                  <a:srgbClr val="0070C0"/>
                </a:solidFill>
              </a:rPr>
            </a:br>
            <a:r>
              <a:rPr lang="fr-FR" sz="4000" dirty="0" err="1">
                <a:solidFill>
                  <a:srgbClr val="0070C0"/>
                </a:solidFill>
              </a:rPr>
              <a:t>Overall</a:t>
            </a:r>
            <a:r>
              <a:rPr lang="fr-FR" sz="4000" dirty="0">
                <a:solidFill>
                  <a:srgbClr val="0070C0"/>
                </a:solidFill>
              </a:rPr>
              <a:t> Progress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A4009A2-B1F8-EC0E-4E85-86FD6E30CD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843287"/>
              </p:ext>
            </p:extLst>
          </p:nvPr>
        </p:nvGraphicFramePr>
        <p:xfrm>
          <a:off x="3191786" y="1403785"/>
          <a:ext cx="6490576" cy="5023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271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UPCOMING MEETINGS/EVENTS</a:t>
            </a:r>
            <a:br>
              <a:rPr lang="en-US" sz="3200" b="1" dirty="0"/>
            </a:br>
            <a:endParaRPr lang="fr-FR" sz="32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1095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23 - 28 May 2022 </a:t>
            </a:r>
            <a:r>
              <a:rPr lang="en-US" b="1" dirty="0"/>
              <a:t>Seventh Session of the Global Platform for Disaster Risk reduction ( GP2022)</a:t>
            </a:r>
          </a:p>
          <a:p>
            <a:endParaRPr lang="en-US" b="1" dirty="0"/>
          </a:p>
          <a:p>
            <a:pPr lvl="1"/>
            <a:r>
              <a:rPr lang="en-US" dirty="0"/>
              <a:t>Coordinating IOC UNESCO Input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Thematic Session 3 </a:t>
            </a:r>
            <a:r>
              <a:rPr lang="en-US" dirty="0"/>
              <a:t>Organizing Team Member : Multi-hazard and Multi Sector</a:t>
            </a:r>
            <a:endParaRPr lang="fr-FR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Thematic Session 15 </a:t>
            </a:r>
            <a:r>
              <a:rPr lang="en-US" dirty="0"/>
              <a:t>Organizing Team Member on EWEA</a:t>
            </a:r>
            <a:endParaRPr lang="fr-FR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Member of IN-MHEWS </a:t>
            </a:r>
            <a:r>
              <a:rPr lang="en-US" dirty="0"/>
              <a:t>Planning and Organization of IN-MHEWS Side Event at GP2022</a:t>
            </a:r>
            <a:endParaRPr lang="fr-FR" dirty="0"/>
          </a:p>
          <a:p>
            <a:endParaRPr lang="en-US" b="1" dirty="0"/>
          </a:p>
          <a:p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5" t="10247" r="28490" b="6584"/>
          <a:stretch/>
        </p:blipFill>
        <p:spPr>
          <a:xfrm>
            <a:off x="6048205" y="1920217"/>
            <a:ext cx="5697691" cy="39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27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fr-FR" sz="5300" dirty="0">
                <a:solidFill>
                  <a:srgbClr val="0070C0"/>
                </a:solidFill>
              </a:rPr>
            </a:br>
            <a:r>
              <a:rPr lang="en-US" sz="3100" b="1" dirty="0">
                <a:solidFill>
                  <a:srgbClr val="0070C0"/>
                </a:solidFill>
                <a:latin typeface="Helvetica" pitchFamily="34" charset="0"/>
              </a:rPr>
              <a:t>Multi-Hazard  Early Warning Systems</a:t>
            </a:r>
            <a:br>
              <a:rPr lang="en-US" b="1" dirty="0">
                <a:solidFill>
                  <a:srgbClr val="0070C0"/>
                </a:solidFill>
              </a:rPr>
            </a:b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229" y="1715006"/>
            <a:ext cx="4238171" cy="24231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IN-MHEWS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200" dirty="0"/>
              <a:t>Third Multi-Hazard Early Warning Conference (MHEWC-III)</a:t>
            </a:r>
          </a:p>
          <a:p>
            <a:pPr marL="514350" indent="-514350">
              <a:buFont typeface="+mj-lt"/>
              <a:buAutoNum type="romanUcPeriod"/>
            </a:pPr>
            <a:endParaRPr lang="en-US" sz="2200" dirty="0"/>
          </a:p>
          <a:p>
            <a:pPr marL="514350" indent="-514350">
              <a:buFont typeface="+mj-lt"/>
              <a:buAutoNum type="romanUcPeriod"/>
            </a:pPr>
            <a:r>
              <a:rPr lang="en-US" sz="2200" dirty="0">
                <a:latin typeface="Helvetica" pitchFamily="34" charset="0"/>
              </a:rPr>
              <a:t>Words into Action Guide </a:t>
            </a:r>
            <a:br>
              <a:rPr lang="en-US" sz="2200" dirty="0">
                <a:latin typeface="Helvetica" pitchFamily="34" charset="0"/>
              </a:rPr>
            </a:br>
            <a:r>
              <a:rPr lang="en-US" sz="2200" dirty="0">
                <a:latin typeface="Helvetica" pitchFamily="34" charset="0"/>
              </a:rPr>
              <a:t>Multi-hazard Early Warning Systems</a:t>
            </a:r>
            <a:endParaRPr lang="en-US" sz="2200" dirty="0"/>
          </a:p>
          <a:p>
            <a:endParaRPr lang="fr-FR" dirty="0"/>
          </a:p>
        </p:txBody>
      </p:sp>
      <p:pic>
        <p:nvPicPr>
          <p:cNvPr id="4" name="Picture 3" descr="The International Network for Multi-Hazard Early Warning Systems (IN-MHEWS)  | MHEWC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15" y="1690689"/>
            <a:ext cx="5343140" cy="4894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0324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HYW50dCIsIklzVGVtcGxhdGUiOnRydWUsIlZlcnNpb24iOnsiJGlkIjoiMiIsIlZlcnNpb24iOiIzLjAuMSIsIk9yaWdpbmFsQXNzZW1ibHlWZXJzaW9uIjoiMS4wMC4wMC4wMCIsIkVkaXRpb24iOiJQbHVzIiwiSXNQbHVzRWRpdGlvbiI6dHJ1ZX0sIkVmZmVjdCI6MSwiU3R5bGUiOnsiJGlkIjoiMyIsIlRpbWViYW5kU3R5bGUiOnsiJGlkIjoiNCIsIlNjYWxlTWFya2luZyI6MSwiU2hhcGUiOjEwLCJTaGFwZVN0eWxlIjp7IiRpZCI6IjUiLCJNYXJnaW4iOnsiJGlkIjoiNiIsIlRvcCI6MCwiTGVmdCI6MTAsIlJpZ2h0IjoxMCwiQm90dG9tIjowfSwiUGFkZGluZyI6eyIkaWQiOiI3IiwiVG9wIjozLCJMZWZ0IjowLCJSaWdodCI6MCwiQm90dG9tIjozfSwiQmFja2dyb3VuZCI6eyIkaWQiOiI4IiwiQ29sb3IiOnsiJGlkIjoiOSIsIkEiOjI1NSwiUiI6MzEsIkciOjczLCJCIjoxMjV9fSwiSXNWaXNpYmxlIjp0cnVlLCJXaWR0aCI6ODU4LjAsIkhlaWdodCI6Mj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M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mZhbHNlLCJXaWR0aCI6MC4wLCJIZWlnaHQiOjAuMCwiQm9yZGVyU3R5bGUiOm51bGwsIlBhcmVudFN0eWxlIjpudWxsfSwiTGVmdEVuZENhcHNTdHlsZSI6eyIkaWQiOiIyMSIsIkZvbnRTZXR0aW5ncyI6eyIkaWQiOiIyMiIsIkZvbnRTaXplIjoxMywiRm9udE5hbWUiOiJDYWxpYnJpIiwiSXNCb2xkIjp0cnVlLCJJc0l0YWxpYyI6ZmFsc2UsIklzVW5kZXJsaW5lZCI6ZmFsc2UsIlBhcmVudFN0eWxlIjpudWxsfSwiQXV0b1NpemUiOjAsIkZvcmVncm91bmQiOnsiJGlkIjoiMjMiLCJDb2xvciI6eyIkaWQiOiIyNCIsIkEiOjI1NSwiUiI6MTkyLCJHIjo4MCwiQiI6Nzd9fSwiTWF4V2lkdGgiOiJJbmZpbml0eSIsIk1heEhlaWdodCI6IkluZmluaXR5IiwiU21hcnRGb3JlZ3JvdW5kSXNBY3RpdmUiOmZhbHNlLCJIb3Jpem9udGFsQWxpZ25tZW50IjowLCJWZXJ0aWNhbEFsaWdubWVudCI6MCwiU21hcnRGb3JlZ3JvdW5kIjpudWxsLCJNYXJnaW4iOnsiJGlkIjoiMjUiLCJUb3AiOjAsIkxlZnQiOjIwLCJSaWdodCI6MCwiQm90dG9tIjowfSwiUGFkZGluZyI6eyIkaWQiOiIyNiIsIlRvcCI6MCwiTGVmdCI6MCwiUmlnaHQiOjAsIkJvdHRvbSI6MH0sIkJhY2tncm91bmQiOnsiJGlkIjoiMjciLCJDb2xvciI6eyIkcmVmIjoiMjAifX0sIklzVmlzaWJsZSI6ZmFsc2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ZmFsc2UsIlNlZ21lbnRTZXBhcmF0b3JPcGFjaXR5IjozMCwiRm9udFNldHRpbmdzIjp7IiRpZCI6IjQxIiwiRm9udFNpemUiOjEwLCJGb250TmFtZSI6IkNhbGlicmkiLCJJc0JvbGQiOnRydW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MzgsIkciOjIzNiwiQiI6MjI1fX0sIkFwcGVuZFllYXJPblllYXJDaGFuZ2UiOmZhbHNlLCJFbGFwc2VkVGltZUZvcm1hdCI6MSwiVG9kYXlNYXJrZXJQb3NpdGlvbiI6MiwiUXVpY2tQb3NpdGlvbiI6MywiQWJzb2x1dGVQb3NpdGlvbiI6MTM1LjAsIk1hcmdpbiI6eyIkaWQiOiI0OSIsIlRvcCI6MCwiTGVmdCI6MTAsIlJpZ2h0IjoxMCwiQm90dG9tIjowfSwiUGFkZGluZyI6eyIkaWQiOiI1MCIsIlRvcCI6MCwiTGVmdCI6MCwiUmlnaHQiOjAsIkJvdHRvbSI6MH0sIkJhY2tncm91bmQiOnsiJGlkIjoiNTEiLCJDb2xvciI6eyIkaWQiOiI1MiIsIkEiOjI1NSwiUiI6MzEsIkciOjczLCJCIjoxMjV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yNDcsIkciOjE1MCwiQiI6NzB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udWxsLCJJc1Zpc2libGUiOnRydWUsIldpZHRoIjoxMy4wLCJIZWlnaHQiOjEzLjAsIkJvcmRlclN0eWxlIjp7IiRpZCI6IjYyIiwiTGluZUNvbG9yIjp7IiRpZCI6IjYzIiwiJHR5cGUiOiJOTFJFLkNvbW1vbi5Eb20uU29saWRDb2xvckJydXNoLCBOTFJFLkNvbW1vbiIsIkNvbG9yIjp7IiRpZCI6IjY0IiwiQSI6MjU1LCJSIjoyNTUsIkciOjAsIkIiOjB9fSwiTGluZVdlaWdodCI6MC4wLCJMaW5lVHlwZSI6MCwiUGFyZW50U3R5bGUiOm51bGx9LCJQYXJlbnRTdHlsZSI6bnVsbH0sIlRpdGxlU3R5bGUiOnsiJGlkIjoiNjUiLCJGb250U2V0dGluZ3MiOnsiJGlkIjoiNjYiLCJGb250U2l6ZSI6MTEsIkZvbnROYW1lIjoiQ2FsaWJyaSIsIklzQm9sZCI6ZmFsc2UsIklzSXRhbGljIjpmYWxzZSwiSXNVbmRlcmxpbmVkIjpmYWxzZSwiUGFyZW50U3R5bGUiOm51bGx9LCJBdXRvU2l6ZSI6MCwiRm9yZWdyb3VuZCI6eyIkaWQiOiI2NyIsIkNvbG9yIjp7IiRpZCI6IjY4IiwiQSI6MjU1LCJSIjo2OCwiRyI6ODQsIkIiOjEwNn19LCJNYXhXaWR0aCI6MjAwLjAsIk1heEhlaWdodCI6IkluZmluaXR5IiwiU21hcnRGb3JlZ3JvdW5kSXNBY3RpdmUiOmZhbHNlLCJIb3Jpem9udGFsQWxpZ25tZW50IjowLCJWZXJ0aWNhbEFsaWdubWVudCI6MCwiU21hcnRGb3JlZ3JvdW5kIjpudWxsLCJNYXJnaW4iOnsiJGlkIjoiNjkiLCJUb3AiOjAsIkxlZnQiOjAsIlJpZ2h0IjowLCJCb3R0b20iOjB9LCJQYWRkaW5nIjp7IiRpZCI6IjcwIiwiVG9wIjowLCJMZWZ0IjowLCJSaWdodCI6MCwiQm90dG9tIjowfSwiQmFja2dyb3VuZCI6eyIkaWQiOiI3MSIsIkNvbG9yIjp7IiRyZWYiOiIyMCJ9fSwiSXNWaXNpYmxlIjp0cnVlLCJXaWR0aCI6MC4wLCJIZWlnaHQiOjAuMCwiQm9yZGVyU3R5bGUiOm51bGwsIlBhcmVudFN0eWxlIjpudWxsfSwiRGF0ZVN0eWxlIjp7IiRpZCI6IjcyIiwiRm9udFNldHRpbmdzIjp7IiRpZCI6IjczIiwiRm9udFNpemUiOjEwLCJGb250TmFtZSI6IkNhbGlicmkiLCJJc0JvbGQiOmZhbHNlLCJJc0l0YWxpYyI6ZmFsc2UsIklzVW5kZXJsaW5lZCI6ZmFsc2UsIlBhcmVudFN0eWxlIjpudWxsfSwiQXV0b1NpemUiOjAsIkZvcmVncm91bmQiOnsiJGlkIjoiNzQiLCJDb2xvciI6eyIkaWQiOiI3NSIsIkEiOjI1NSwiUiI6MTE1LCJHIjoxMTUsIkIiOjExNX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X0sIklzVmlzaWJsZSI6dHJ1ZSwiUGFyZW50U3R5bGUiOm51bGx9LCJEZWZhdWx0VGFza1N0eWxlIjp7IiRpZCI6IjgwIiwiU2hhcGUiOjEsIlNoYXBlVGhpY2tuZXNzIjowLCJEdXJhdGlvbkZvcm1hdCI6NSwiSW5jbHVkZU5vbldvcmtpbmdEYXlzSW5EdXJhdGlvbiI6ZmFsc2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yMzcsIkciOjEyNSwiQiI6NDl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w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EuMCwiTGluZVR5cGUiOjAsIlBhcmVudFN0eWxlIjpudWxsfSwiTWFyZ2luIjpudWxsLCJTdGFydERhdGVQb3NpdGlvbiI6MywiRW5kRGF0ZVBvc2l0aW9uIjozLCJUaXRsZVBvc2l0aW9uIjo0LCJEdXJhdGlvblBvc2l0aW9uIjoyLCJQZXJjZW50YWdlQ29tcGxldGVkUG9zaXRpb24iOjYsIlNwYWNpbmciOjI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A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mZhbHNlLCJJc0l0YWxpYyI6ZmFsc2UsIklzVW5kZXJsaW5lZCI6ZmFsc2UsIlBhcmVudFN0eWxlIjpudWxsfSwiQXV0b1NpemUiOjAsIkZvcmVncm91bmQiOnsiJGlkIjoiMTA5IiwiQ29sb3IiOnsiJGlkIjoiMTEwIiwiQSI6MjU1LCJSIjowLCJHIjowLCJCIjowfX0sIk1heFdpZHRoIjoyMDAuMCwiTWF4SGVpZ2h0IjoiSW5maW5pdHkiLCJTbWFydEZvcmVncm91bmRJc0FjdGl2ZSI6ZmFsc2UsIkhvcml6b250YWxBbGlnbm1lbnQiOjA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iwiRm9udE5hbWUiOiJDYWxpYnJpIiwiSXNCb2xkIjpmYWxzZSwiSXNJdGFsaWMiOmZhbHNlLCJJc1VuZGVybGluZWQiOmZhbHNlLCJQYXJlbnRTdHlsZSI6bnVsbH0sIkF1dG9TaXplIjowLCJGb3JlZ3JvdW5kIjp7IiRpZCI6IjExNiIsIkNvbG9yIjp7IiRpZCI6IjExNyIsIkEiOjI1NSwiUiI6MjU1LCJHIjoyNTUsIkIiOjI1N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3LTA1LTAxVDAwOjAwOjAwWiIsIkVuZERhdGUiOiIyMDE4LTEyLTMxVDIzOjU5OjU5Ljk5OVoiLCJGb3JtYXQiOiJNTU0iLCJUeXBlIjoyLCJBdXRvRGF0ZVJhbmdlIjp0cnVlLCJXb3JraW5nRGF5cyI6MzEsIlRvZGF5TWFya2VyVGV4dCI6IlRvZGF5IiwiQXV0b1NjYWxlVHlwZSI6dHJ1ZX0sIk1pbGVzdG9uZXMiOlt7IiRpZCI6IjEyMyIsIkRhdGUiOiIyMDE3LTA3LTI0VDIzOjU5OjU5Ljk5OVoiLCJTdHlsZSI6eyIkaWQiOiIxMjQiLCJTaGFwZSI6NywiQ29ubmVjdG9yTWFyZ2luIjp7IiRyZWYiOiI1NCJ9LCJDb25uZWN0b3JTdHlsZSI6eyIkaWQiOiIxMjUiLCJMaW5lQ29sb3IiOnsiJGlkIjoiMTI2IiwiJHR5cGUiOiJOTFJFLkNvbW1vbi5Eb20uU29saWRDb2xvckJydXNoLCBOTFJFLkNvbW1vbiIsIkNvbG9yIjp7IiRpZCI6IjEyNyIsIkEiOjI1NSwiUiI6MjM3LCJHIjoxMjUsIkIiOjQ5fX0sIkxpbmVXZWlnaHQiOjEuMCwiTGluZVR5cGUiOjAsIlBhcmVudFN0eWxlIjp7IiRyZWYiOiI1NSJ9fSwiSXNCZWxvd1RpbWViYW5kIjp0cnVlLCJIaWRlRGF0ZSI6ZmFsc2UsIlNoYXBlU2l6ZSI6MCwiU3BhY2luZyI6MC4wLCJQYWRkaW5nIjp7IiRpZCI6IjEyOCIsIlRvcCI6MCwiTGVmdCI6MCwiUmlnaHQiOjAsIkJvdHRvbSI6MH0sIlNoYXBlU3R5bGUiOnsiJGlkIjoiMTI5IiwiTWFyZ2luIjp7IiRyZWYiOiI2MCJ9LCJQYWRkaW5nIjp7IiRyZWYiOiI2MSJ9LCJCYWNrZ3JvdW5kIjp7IiRpZCI6IjEzMCIsIkNvbG9yIjp7IiRpZCI6IjEzMSIsIkEiOjI1NSwiUiI6MjM3LCJHIjoxMjUsIkIiOjQ5fX0sIklzVmlzaWJsZSI6dHJ1ZSwiV2lkdGgiOjEyLjAsIkhlaWdodCI6MTQ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yLCJGb250TmFtZSI6IkNhbGlicmkiLCJJc0JvbGQiOnRydWUsIklzSXRhbGljIjpmYWxzZSwiSXNVbmRlcmxpbmVkIjpmYWxzZSwiUGFyZW50U3R5bGUiOnsiJHJlZiI6IjY2In19LCJBdXRvU2l6ZSI6MCwiRm9yZWdyb3VuZCI6eyIkaWQiOiIxMzUiLCJDb2xvciI6eyIkaWQiOiIxMzYiLCJBIjoyNTUsIlIiOjIyOCwiRyI6MTA4LCJCIjoxMH19LCJNYXhXaWR0aCI6NjEuNzU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zNyIsIkxpbmVDb2xvciI6bnVsbCwiTGluZVdlaWdodCI6MC4wLCJMaW5lVHlwZSI6MCwiUGFyZW50U3R5bGUiOm51bGx9LCJQYXJlbnRTdHlsZSI6eyIkcmVmIjoiNjUifX0sIkRhdGVTdHlsZSI6eyIkaWQiOiIxMzgiLCJGb250U2V0dGluZ3MiOnsiJGlkIjoiMTM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QwIiwiTGluZUNvbG9yIjpudWxsLCJMaW5lV2VpZ2h0IjowLjAsIkxpbmVUeXBlIjowLCJQYXJlbnRTdHlsZSI6bnVsbH0sIlBhcmVudFN0eWxlIjp7IiRyZWYiOiI3MiJ9fSwiRGF0ZUZvcm1hdCI6eyIkcmVmIjoiNzkifSwiSXNWaXNpYmxlIjp0cnVlLCJQYXJlbnRTdHlsZSI6eyIkcmVmIjoiNTMifX0sIlBvc2l0aW9uIjp7IlJhdGlvIjowLjE1NDE1NzkxODI5NDI3MDg0LCJJc0N1c3RvbSI6dHJ1ZX0sIklkIjoiYzZjODkyNjItMGFmZC00MmFiLWE0NGMtMWI1MWFlN2QzYTUyIiwiSW1wb3J0SWQiOm51bGwsIlRpdGxlIjoiTWlsZXN0b25lIDEiLCJOb3RlIjpudWxsLCJIeXBlcmxpbmsiOm51bGwsIklzQ2hhbmdlZCI6ZmFsc2UsIklzTmV3Ijp0cnVlfSx7IiRpZCI6IjE0MSIsIkRhdGUiOiIyMDE3LTExLTIxVDIzOjU5OjU5Ljk5OVoiLCJTdHlsZSI6eyIkaWQiOiIxNDIiLCJTaGFwZSI6NSwiQ29ubmVjdG9yTWFyZ2luIjp7IiRyZWYiOiI1NCJ9LCJDb25uZWN0b3JTdHlsZSI6eyIkaWQiOiIxNDMiLCJMaW5lQ29sb3IiOnsiJGlkIjoiMTQ0IiwiJHR5cGUiOiJOTFJFLkNvbW1vbi5Eb20uU29saWRDb2xvckJydXNoLCBOTFJFLkNvbW1vbiIsIkNvbG9yIjp7IiRpZCI6IjE0NSIsIkEiOjI1NSwiUiI6NjgsIkciOjExNCwiQiI6MTk2fX0sIkxpbmVXZWlnaHQiOjEuMCwiTGluZVR5cGUiOjAsIlBhcmVudFN0eWxlIjp7IiRyZWYiOiI1NSJ9fSwiSXNCZWxvd1RpbWViYW5kIjp0cnVlLCJIaWRlRGF0ZSI6ZmFsc2UsIlNoYXBlU2l6ZSI6MCwiU3BhY2luZyI6MC4wLCJQYWRkaW5nIjp7IiRpZCI6IjE0NiIsIlRvcCI6MCwiTGVmdCI6MCwiUmlnaHQiOjAsIkJvdHRvbSI6MH0sIlNoYXBlU3R5bGUiOnsiJGlkIjoiMTQ3IiwiTWFyZ2luIjp7IiRyZWYiOiI2MCJ9LCJQYWRkaW5nIjp7IiRyZWYiOiI2MSJ9LCJCYWNrZ3JvdW5kIjp7IiRpZCI6IjE0OCIsIkNvbG9yIjp7IiRpZCI6IjE0OSIsIkEiOjI1NSwiUiI6NjgsIkciOjExNCwiQiI6MTk2fX0sIklzVmlzaWJsZSI6dHJ1ZSwiV2lkdGgiOjEyLjAsIkhlaWdodCI6MTQuMCwiQm9yZGVyU3R5bGUiOnsiJGlkIjoiMTUwIiwiTGluZUNvbG9yIjp7IiRyZWYiOiI2MyJ9LCJMaW5lV2VpZ2h0IjowLjAsIkxpbmVUeXBlIjowLCJQYXJlbnRTdHlsZSI6eyIkcmVmIjoiNjIifX0sIlBhcmVudFN0eWxlIjp7IiRyZWYiOiI1OSJ9fSwiVGl0bGVTdHlsZSI6eyIkaWQiOiIxNTEiLCJGb250U2V0dGluZ3MiOnsiJGlkIjoiMTUyIiwiRm9udFNpemUiOjEyLCJGb250TmFtZSI6IkNhbGlicmkiLCJJc0JvbGQiOnRydWUsIklzSXRhbGljIjpmYWxzZSwiSXNVbmRlcmxpbmVkIjpmYWxzZSwiUGFyZW50U3R5bGUiOnsiJHJlZiI6IjY2In19LCJBdXRvU2l6ZSI6MCwiRm9yZWdyb3VuZCI6eyIkaWQiOiIxNTMiLCJDb2xvciI6eyIkaWQiOiIxNTQiLCJBIjoyNTUsIlIiOjY4LCJHIjoxMTQsIkIiOjE5Nn19LCJNYXhXaWR0aCI6NjEuNzU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1NSIsIkxpbmVDb2xvciI6bnVsbCwiTGluZVdlaWdodCI6MC4wLCJMaW5lVHlwZSI6MCwiUGFyZW50U3R5bGUiOm51bGx9LCJQYXJlbnRTdHlsZSI6eyIkcmVmIjoiNjUifX0sIkRhdGVTdHlsZSI6eyIkaWQiOiIxNTYiLCJGb250U2V0dGluZ3MiOnsiJGlkIjoiMTU3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4IiwiTGluZUNvbG9yIjpudWxsLCJMaW5lV2VpZ2h0IjowLjAsIkxpbmVUeXBlIjowLCJQYXJlbnRTdHlsZSI6bnVsbH0sIlBhcmVudFN0eWxlIjp7IiRyZWYiOiI3MiJ9fSwiRGF0ZUZvcm1hdCI6eyIkcmVmIjoiNzkifSwiSXNWaXNpYmxlIjp0cnVlLCJQYXJlbnRTdHlsZSI6eyIkcmVmIjoiNTMifX0sIlBvc2l0aW9uIjp7IlJhdGlvIjowLjE4NDU1MTMzNTA4NzUyODk0LCJJc0N1c3RvbSI6dHJ1ZX0sIklkIjoiMjQ5MTY0NmEtYzJjOS00ODM1LTg5NmMtZjhhNDhjNGMwZmRjIiwiSW1wb3J0SWQiOm51bGwsIlRpdGxlIjoiTWlsZXN0b25lIDIiLCJOb3RlIjpudWxsLCJIeXBlcmxpbmsiOm51bGwsIklzQ2hhbmdlZCI6ZmFsc2UsIklzTmV3Ijp0cnVlfSx7IiRpZCI6IjE1OSIsIkRhdGUiOiIyMDE4LTA0LTE2VDIzOjU5OjU5Ljk5OVoiLCJTdHlsZSI6eyIkaWQiOiIxNjAiLCJTaGFwZSI6NywiQ29ubmVjdG9yTWFyZ2luIjp7IiRyZWYiOiI1NCJ9LCJDb25uZWN0b3JTdHlsZSI6eyIkaWQiOiIxNjEiLCJMaW5lQ29sb3IiOnsiJGlkIjoiMTYyIiwiJHR5cGUiOiJOTFJFLkNvbW1vbi5Eb20uU29saWRDb2xvckJydXNoLCBOTFJFLkNvbW1vbiIsIkNvbG9yIjp7IiRpZCI6IjE2MyIsIkEiOjI1NSwiUiI6MjM3LCJHIjoxMjUsIkIiOjQ5fX0sIkxpbmVXZWlnaHQiOjEuMCwiTGluZVR5cGUiOjAsIlBhcmVudFN0eWxlIjp7IiRyZWYiOiI1NSJ9fSwiSXNCZWxvd1RpbWViYW5kIjp0cnVlLCJIaWRlRGF0ZSI6ZmFsc2UsIlNoYXBlU2l6ZSI6MCwiU3BhY2luZyI6MC4wLCJQYWRkaW5nIjp7IiRpZCI6IjE2NCIsIlRvcCI6MCwiTGVmdCI6MCwiUmlnaHQiOjAsIkJvdHRvbSI6MH0sIlNoYXBlU3R5bGUiOnsiJGlkIjoiMTY1IiwiTWFyZ2luIjp7IiRyZWYiOiI2MCJ9LCJQYWRkaW5nIjp7IiRyZWYiOiI2MSJ9LCJCYWNrZ3JvdW5kIjp7IiRpZCI6IjE2NiIsIkNvbG9yIjp7IiRpZCI6IjE2NyIsIkEiOjI1NSwiUiI6MjM3LCJHIjoxMjUsIkIiOjQ5fX0sIklzVmlzaWJsZSI6dHJ1ZSwiV2lkdGgiOjEyLjAsIkhlaWdodCI6MTQuMCwiQm9yZGVyU3R5bGUiOnsiJGlkIjoiMTY4IiwiTGluZUNvbG9yIjp7IiRyZWYiOiI2MyJ9LCJMaW5lV2VpZ2h0IjowLjAsIkxpbmVUeXBlIjowLCJQYXJlbnRTdHlsZSI6eyIkcmVmIjoiNjIifX0sIlBhcmVudFN0eWxlIjp7IiRyZWYiOiI1OSJ9fSwiVGl0bGVTdHlsZSI6eyIkaWQiOiIxNjkiLCJGb250U2V0dGluZ3MiOnsiJGlkIjoiMTcwIiwiRm9udFNpemUiOjEyLCJGb250TmFtZSI6IkNhbGlicmkiLCJJc0JvbGQiOnRydWUsIklzSXRhbGljIjpmYWxzZSwiSXNVbmRlcmxpbmVkIjpmYWxzZSwiUGFyZW50U3R5bGUiOnsiJHJlZiI6IjY2In19LCJBdXRvU2l6ZSI6MCwiRm9yZWdyb3VuZCI6eyIkaWQiOiIxNzEiLCJDb2xvciI6eyIkaWQiOiIxNzIiLCJBIjoyNTUsIlIiOjIyOCwiRyI6MTA4LCJCIjoxMH19LCJNYXhXaWR0aCI6NjEuNzU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E3MyIsIkxpbmVDb2xvciI6bnVsbCwiTGluZVdlaWdodCI6MC4wLCJMaW5lVHlwZSI6MCwiUGFyZW50U3R5bGUiOm51bGx9LCJQYXJlbnRTdHlsZSI6eyIkcmVmIjoiNjUifX0sIkRhdGVTdHlsZSI6eyIkaWQiOiIxNzQiLCJGb250U2V0dGluZ3MiOnsiJGlkIjoiMTc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2IiwiTGluZUNvbG9yIjpudWxsLCJMaW5lV2VpZ2h0IjowLjAsIkxpbmVUeXBlIjowLCJQYXJlbnRTdHlsZSI6bnVsbH0sIlBhcmVudFN0eWxlIjp7IiRyZWYiOiI3MiJ9fSwiRGF0ZUZvcm1hdCI6eyIkcmVmIjoiNzkifSwiSXNWaXNpYmxlIjp0cnVlLCJQYXJlbnRTdHlsZSI6eyIkcmVmIjoiNTMifX0sIlBvc2l0aW9uIjp7IlJhdGlvIjowLjEyNzQ1Mzc2NTg2OTE0MDY1LCJJc0N1c3RvbSI6dHJ1ZX0sIklkIjoiYjBhYmRkOTEtNDU1Yi00NGQ3LWJiYzEtZGY0YTIyZmVkZDI2IiwiSW1wb3J0SWQiOm51bGwsIlRpdGxlIjoiTWlsZXN0b25lIDMiLCJOb3RlIjpudWxsLCJIeXBlcmxpbmsiOm51bGwsIklzQ2hhbmdlZCI6ZmFsc2UsIklzTmV3Ijp0cnVlfSx7IiRpZCI6IjE3NyIsIkRhdGUiOiIyMDE4LTA4LTE1VDIzOjU5OjU5Ljk5OVoiLCJTdHlsZSI6eyIkaWQiOiIxNzgiLCJTaGFwZSI6MTAsIkNvbm5lY3Rvck1hcmdpbiI6eyIkcmVmIjoiNTQifSwiQ29ubmVjdG9yU3R5bGUiOnsiJGlkIjoiMTc5IiwiTGluZUNvbG9yIjp7IiRpZCI6IjE4MCIsIiR0eXBlIjoiTkxSRS5Db21tb24uRG9tLlNvbGlkQ29sb3JCcnVzaCwgTkxSRS5Db21tb24iLCJDb2xvciI6eyIkaWQiOiIxODEiLCJBIjoyNTUsIlIiOjE3OCwiRyI6MTQsIkIiOjE4fX0sIkxpbmVXZWlnaHQiOjEuMCwiTGluZVR5cGUiOjAsIlBhcmVudFN0eWxlIjp7IiRyZWYiOiI1NSJ9fSwiSXNCZWxvd1RpbWViYW5kIjp0cnVlLCJIaWRlRGF0ZSI6ZmFsc2UsIlNoYXBlU2l6ZSI6MCwiU3BhY2luZyI6MC4wLCJQYWRkaW5nIjp7IiRpZCI6IjE4MiIsIlRvcCI6MCwiTGVmdCI6MCwiUmlnaHQiOjAsIkJvdHRvbSI6MH0sIlNoYXBlU3R5bGUiOnsiJGlkIjoiMTgzIiwiTWFyZ2luIjp7IiRyZWYiOiI2MCJ9LCJQYWRkaW5nIjp7IiRyZWYiOiI2MSJ9LCJCYWNrZ3JvdW5kIjp7IiRpZCI6IjE4NCIsIkNvbG9yIjp7IiRpZCI6IjE4NSIsIkEiOjI1NSwiUiI6MTc4LCJHIjoxNCwiQiI6MTh9fSwiSXNWaXNpYmxlIjp0cnVlLCJXaWR0aCI6MTIuMCwiSGVpZ2h0IjoxNC4wLCJCb3JkZXJTdHlsZSI6eyIkaWQiOiIxODYiLCJMaW5lQ29sb3IiOnsiJHJlZiI6IjYzIn0sIkxpbmVXZWlnaHQiOjAuMCwiTGluZVR5cGUiOjAsIlBhcmVudFN0eWxlIjp7IiRyZWYiOiI2MiJ9fSwiUGFyZW50U3R5bGUiOnsiJHJlZiI6IjU5In19LCJUaXRsZVN0eWxlIjp7IiRpZCI6IjE4NyIsIkZvbnRTZXR0aW5ncyI6eyIkaWQiOiIxODgiLCJGb250U2l6ZSI6MTIsIkZvbnROYW1lIjoiQ2FsaWJyaSIsIklzQm9sZCI6dHJ1ZSwiSXNJdGFsaWMiOmZhbHNlLCJJc1VuZGVybGluZWQiOmZhbHNlLCJQYXJlbnRTdHlsZSI6eyIkcmVmIjoiNjYifX0sIkF1dG9TaXplIjowLCJGb3JlZ3JvdW5kIjp7IiRpZCI6IjE4OSIsIkNvbG9yIjp7IiRpZCI6IjE5MCIsIkEiOjI1NSwiUiI6MTc4LCJHIjoxNCwiQiI6MTh9fSwiTWF4V2lkdGgiOjYxLjc1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TEiLCJMaW5lQ29sb3IiOm51bGwsIkxpbmVXZWlnaHQiOjAuMCwiTGluZVR5cGUiOjAsIlBhcmVudFN0eWxlIjpudWxsfSwiUGFyZW50U3R5bGUiOnsiJHJlZiI6IjY1In19LCJEYXRlU3R5bGUiOnsiJGlkIjoiMTkyIiwiRm9udFNldHRpbmdzIjp7IiRpZCI6IjE5M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5NCIsIkxpbmVDb2xvciI6bnVsbCwiTGluZVdlaWdodCI6MC4wLCJMaW5lVHlwZSI6MCwiUGFyZW50U3R5bGUiOm51bGx9LCJQYXJlbnRTdHlsZSI6eyIkcmVmIjoiNzIifX0sIkRhdGVGb3JtYXQiOnsiJHJlZiI6Ijc5In0sIklzVmlzaWJsZSI6dHJ1ZSwiUGFyZW50U3R5bGUiOnsiJHJlZiI6IjUzIn19LCJQb3NpdGlvbiI6eyJSYXRpbyI6MC4xNzAwNzY3MDY0OTc3NTc1MiwiSXNDdXN0b20iOnRydWV9LCJJZCI6IjVhODY2OGZlLTBlNWYtNDc2OC04MzQwLWU4YTE2N2M1YmY5YiIsIkltcG9ydElkIjpudWxsLCJUaXRsZSI6Ik1pbGVzdG9uZSA0IiwiTm90ZSI6bnVsbCwiSHlwZXJsaW5rIjpudWxsLCJJc0NoYW5nZWQiOmZhbHNlLCJJc05ldyI6dHJ1ZX0seyIkaWQiOiIxOTUiLCJEYXRlIjoiMjAxOC0xMC0xNVQyMzo1OTo1OS45OTlaIiwiU3R5bGUiOnsiJGlkIjoiMTk2IiwiU2hhcGUiOjIsIkNvbm5lY3Rvck1hcmdpbiI6eyIkcmVmIjoiNTQifSwiQ29ubmVjdG9yU3R5bGUiOnsiJGlkIjoiMTk3IiwiTGluZUNvbG9yIjp7IiRpZCI6IjE5OCIsIiR0eXBlIjoiTkxSRS5Db21tb24uRG9tLlNvbGlkQ29sb3JCcnVzaCwgTkxSRS5Db21tb24iLCJDb2xvciI6eyIkaWQiOiIxOTkiLCJBIjoyNTUsIlIiOjAsIkciOjAsIkIiOjB9fSwiTGluZVdlaWdodCI6MS4wLCJMaW5lVHlwZSI6MCwiUGFyZW50U3R5bGUiOnsiJHJlZiI6IjU1In19LCJJc0JlbG93VGltZWJhbmQiOnRydWUsIkhpZGVEYXRlIjpmYWxzZSwiU2hhcGVTaXplIjoxLCJTcGFjaW5nIjowLjAsIlBhZGRpbmciOnsiJGlkIjoiMjAwIiwiVG9wIjowLCJMZWZ0IjowLCJSaWdodCI6MCwiQm90dG9tIjowfSwiU2hhcGVTdHlsZSI6eyIkaWQiOiIyMDEiLCJNYXJnaW4iOnsiJHJlZiI6IjYwIn0sIlBhZGRpbmciOnsiJHJlZiI6IjYxIn0sIkJhY2tncm91bmQiOnsiJGlkIjoiMjAyIiwiQ29sb3IiOnsiJGlkIjoiMjAzIiwiQSI6MjU1LCJSIjowLCJHIjowLCJCIjowfX0sIklzVmlzaWJsZSI6dHJ1ZSwiV2lkdGgiOjEzLjAsIkhlaWdodCI6MTMuMCwiQm9yZGVyU3R5bGUiOnsiJGlkIjoiMjA0IiwiTGluZUNvbG9yIjp7IiRyZWYiOiI2MyJ9LCJMaW5lV2VpZ2h0IjowLjAsIkxpbmVUeXBlIjowLCJQYXJlbnRTdHlsZSI6eyIkcmVmIjoiNjIifX0sIlBhcmVudFN0eWxlIjp7IiRyZWYiOiI1OSJ9fSwiVGl0bGVTdHlsZSI6eyIkaWQiOiIyMDUiLCJGb250U2V0dGluZ3MiOnsiJGlkIjoiMjA2IiwiRm9udFNpemUiOjEyLCJGb250TmFtZSI6IkNhbGlicmkiLCJJc0JvbGQiOnRydWUsIklzSXRhbGljIjpmYWxzZSwiSXNVbmRlcmxpbmVkIjpmYWxzZSwiUGFyZW50U3R5bGUiOnsiJHJlZiI6IjY2In19LCJBdXRvU2l6ZSI6MCwiRm9yZWdyb3VuZCI6eyIkaWQiOiIyMDciLCJDb2xvciI6eyIkaWQiOiIyMDgiLCJBIjoyNTUsIlIiOjAsIkciOjAsIkIiOjB9fSwiTWF4V2lkdGgiOjY0LjU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IwOSIsIkxpbmVDb2xvciI6bnVsbCwiTGluZVdlaWdodCI6MC4wLCJMaW5lVHlwZSI6MCwiUGFyZW50U3R5bGUiOm51bGx9LCJQYXJlbnRTdHlsZSI6eyIkcmVmIjoiNjUifX0sIkRhdGVTdHlsZSI6eyIkaWQiOiIyMTAiLCJGb250U2V0dGluZ3MiOnsiJGlkIjoiMjE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EyIiwiTGluZUNvbG9yIjpudWxsLCJMaW5lV2VpZ2h0IjowLjAsIkxpbmVUeXBlIjowLCJQYXJlbnRTdHlsZSI6bnVsbH0sIlBhcmVudFN0eWxlIjp7IiRyZWYiOiI3MiJ9fSwiRGF0ZUZvcm1hdCI6eyIkcmVmIjoiNzkifSwiSXNWaXNpYmxlIjp0cnVlLCJQYXJlbnRTdHlsZSI6eyIkcmVmIjoiNTMifX0sIlBvc2l0aW9uIjp7IlJhdGlvIjowLjA4OTM5ODM3NDIwNDI4MjQxMywiSXNDdXN0b20iOnRydWV9LCJJZCI6IjAyY2Q4ZjUwLWQwZDUtNDJlNy04NzI5LTgzNDVmMzJiNzYzYyIsIkltcG9ydElkIjpudWxsLCJUaXRsZSI6Ik1pbGVzdG9uZSA1ICIsIk5vdGUiOm51bGwsIkh5cGVybGluayI6bnVsbCwiSXNDaGFuZ2VkIjpmYWxzZSwiSXNOZXciOnRydWV9XSwiVGFza3MiOlt7IiRpZCI6IjIxMyIsIkdyb3VwTmFtZSI6bnVsbCwiU3RhcnREYXRlIjoiMjAxOC0wOS0zMFQwMDowMDowMFoiLCJFbmREYXRlIjoiMjAxOC0xMi0zMVQyMzo1OTo1OS45OTlaIiwiUGVyY2VudGFnZUNvbXBsZXRlIjpudWxsLCJTdHlsZSI6eyIkaWQiOiIyMTQiLCJTaGFwZSI6MSwiU2hhcGVUaGlja25lc3MiOjAsIkR1cmF0aW9uRm9ybWF0Ijo1LCJJbmNsdWRlTm9uV29ya2luZ0RheXNJbkR1cmF0aW9uIjpmYWxzZSwiUGVyY2VudGFnZUNvbXBsZXRlU3R5bGUiOnsiJGlkIjoiMjE1IiwiRm9udFNldHRpbmdzIjp7IiRpZCI6IjIx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xNyIsIkxpbmVDb2xvciI6bnVsbCwiTGluZVdlaWdodCI6MC4wLCJMaW5lVHlwZSI6MCwiUGFyZW50U3R5bGUiOm51bGx9LCJQYXJlbnRTdHlsZSI6eyIkcmVmIjoiODEifX0sIkR1cmF0aW9uU3R5bGUiOnsiJGlkIjoiMjE4IiwiRm9udFNldHRpbmdzIjp7IiRpZCI6IjIxOSIsIkZvbnRTaXplIjoxMCwiRm9udE5hbWUiOiJDYWxpYnJpIiwiSXNCb2xkIjpmYWxzZSwiSXNJdGFsaWMiOmZhbHNlLCJJc1VuZGVybGluZWQiOmZhbHNlLCJQYXJlbnRTdHlsZSI6eyIkcmVmIjoiODkifX0sIkF1dG9TaXplIjowLCJGb3JlZ3JvdW5kIjp7IiRpZCI6IjIyMCIsIkNvbG9yIjp7IiRpZCI6IjIyMSIsIkEiOjI1NSwiUiI6MjU1LCJHIjoyNTUsIkIiOjI1NX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MiIsIkxpbmVDb2xvciI6bnVsbCwiTGluZVdlaWdodCI6MC4wLCJMaW5lVHlwZSI6MCwiUGFyZW50U3R5bGUiOm51bGx9LCJQYXJlbnRTdHlsZSI6eyIkcmVmIjoiODgifX0sIkhvcml6b250YWxDb25uZWN0b3JTdHlsZSI6eyIkaWQiOiIyMjMiLCJMaW5lQ29sb3IiOnsiJHJlZiI6Ijk2In0sIkxpbmVXZWlnaHQiOjAuMCwiTGluZVR5cGUiOjAsIlBhcmVudFN0eWxlIjp7IiRyZWYiOiI5NSJ9fSwiVmVydGljYWxDb25uZWN0b3JTdHlsZSI6eyIkaWQiOiIyMjQiLCJMaW5lQ29sb3IiOnsiJHJlZiI6Ijk5In0sIkxpbmVXZWlnaHQiOjEuMCwiTGluZVR5cGUiOjAsIlBhcmVudFN0eWxlIjp7IiRyZWYiOiI5OCJ9fSwiTWFyZ2luIjpudWxsLCJTdGFydERhdGVQb3NpdGlvbiI6MywiRW5kRGF0ZVBvc2l0aW9uIjozLCJUaXRsZVBvc2l0aW9uIjo0LCJEdXJhdGlvblBvc2l0aW9uIjoyLCJQZXJjZW50YWdlQ29tcGxldGVkUG9zaXRpb24iOjYsIlNwYWNpbmciOjUsIklzQmVsb3dUaW1lYmFuZCI6dHJ1ZSwiUGVyY2VudGFnZUNvbXBsZXRlU2hhcGVPcGFjaXR5IjozNSwiU2hhcGVTdHlsZSI6eyIkaWQiOiIyMjUiLCJNYXJnaW4iOnsiJHJlZiI6IjEwMiJ9LCJQYWRkaW5nIjp7IiRpZCI6IjIyNiIsIlRvcCI6MCwiTGVmdCI6MSwiUmlnaHQiOjAsIkJvdHRvbSI6MX0sIkJhY2tncm91bmQiOnsiJGlkIjoiMjI3IiwiQ29sb3IiOnsiJGlkIjoiMjI4IiwiQSI6MjU1LCJSIjoxMTIsIkciOjE3MywiQiI6NzF9fSwiSXNWaXNpYmxlIjp0cnVlLCJXaWR0aCI6MC4wLCJIZWlnaHQiOjEwLjAsIkJvcmRlclN0eWxlIjp7IiRpZCI6IjIyOSIsIkxpbmVDb2xvciI6eyIkaWQiOiIyMzAiLCIkdHlwZSI6Ik5MUkUuQ29tbW9uLkRvbS5Tb2xpZENvbG9yQnJ1c2gsIE5MUkUuQ29tbW9uIiwiQ29sb3IiOnsiJGlkIjoiMjMxIiwiQSI6MjU1LCJSIjoyNTUsIkciOjAsIkIiOjB9fSwiTGluZVdlaWdodCI6MC4wLCJMaW5lVHlwZSI6MCwiUGFyZW50U3R5bGUiOm51bGx9LCJQYXJlbnRTdHlsZSI6eyIkcmVmIjoiMTAxIn19LCJUaXRsZVN0eWxlIjp7IiRpZCI6IjIzMiIsIkZvbnRTZXR0aW5ncyI6eyIkaWQiOiIyMzMiLCJGb250U2l6ZSI6MTEsIkZvbnROYW1lIjoiQ2FsaWJyaSIsIklzQm9sZCI6dHJ1ZSwiSXNJdGFsaWMiOmZhbHNlLCJJc1VuZGVybGluZWQiOmZhbHNlLCJQYXJlbnRTdHlsZSI6eyIkcmVmIjoiMTA4In19LCJBdXRvU2l6ZSI6MCwiRm9yZWdyb3VuZCI6eyIkaWQiOiIyMzQiLCJDb2xvciI6eyIkaWQiOiIyMzUiLCJBIjoyNTUsIlIiOjY4LCJHIjo4NCwiQiI6MTA2fX0sIk1heFdpZHRoIjozMS4xMjUwNDAwNTQzMjEyODk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5LCJGb250TmFtZSI6IkNhbGlicmkiLCJJc0JvbGQiOmZhbHNlLCJJc0l0YWxpYyI6ZmFsc2UsIklzVW5kZXJsaW5lZCI6ZmFsc2UsIlBhcmVudFN0eWxlIjp7IiRyZWYiOiIxMTUifX0sIkF1dG9TaXplIjowLCJGb3JlZ3JvdW5kIjp7IiRpZCI6IjIzOSIsIkNvbG9yIjp7IiRpZCI6IjI0MCIsIkEiOjI1NSwiUiI6MCwiRyI6MCwiQiI6MH19LCJNYXhXaWR0aCI6MjAwLjAsIk1heEhlaWdodCI6IkluZmluaXR5IiwiU21hcnRGb3JlZ3JvdW5kSXNBY3RpdmUiOmZhbHNlLCJIb3Jpem9udGFsQWxpZ25tZW50IjoyLCJWZXJ0aWNhbEFsaWdubWVudCI6MCwiU21hcnRGb3JlZ3JvdW5kIjpudWxsLCJNYXJnaW4iOnsiJHJlZiI6IjExOCJ9LCJQYWRkaW5nIjp7IiRyZWYiOiIxMTkifSwiQmFja2dyb3VuZCI6eyIkcmVmIjoiMTIwIn0sIklzVmlzaWJsZSI6dHJ1ZSwiV2lkdGgiOjAuMCwiSGVpZ2h0IjowLjAsIkJvcmRlclN0eWxlIjp7IiRpZCI6IjI0MSIsIkxpbmVDb2xvciI6bnVsbCwiTGluZVdlaWdodCI6MC4wLCJMaW5lVHlwZSI6MCwiUGFyZW50U3R5bGUiOm51bGx9LCJQYXJlbnRTdHlsZSI6eyIkcmVmIjoiMTE0In19LCJEYXRlRm9ybWF0Ijp7IiRpZCI6IjI0MiIsIkZvcm1hdFN0cmluZyI6Ik1NTSBkIiwiU2VwYXJhdG9yIjoiLyIsIlVzZUludGVybmF0aW9uYWxEYXRlRm9ybWF0IjpmYWxzZX0sIklzVmlzaWJsZSI6dHJ1ZSwiUGFyZW50U3R5bGUiOnsiJHJlZiI6IjgwIn19LCJJbmRleCI6MSwiSWQiOiJmMWYwMDhmNC1mN2E3LTRkN2MtYmRkZC1jMzJlZmJmOGIyN2YiLCJJbXBvcnRJZCI6bnVsbCwiVGl0bGUiOiJUYXNrIDgiLCJOb3RlIjpudWxsLCJIeXBlcmxpbmsiOm51bGwsIklzQ2hhbmdlZCI6ZmFsc2UsIklzTmV3Ijp0cnVlfSx7IiRpZCI6IjI0MyIsIkdyb3VwTmFtZSI6bnVsbCwiU3RhcnREYXRlIjoiMjAxOC0wNS0zMFQwMDowMDowMFoiLCJFbmREYXRlIjoiMjAxOC0wOS0zMFQyMzo1OTo1OS45OTlaIiwiUGVyY2VudGFnZUNvbXBsZXRlIjpudWxsLCJTdHlsZSI6eyIkaWQiOiIyNDQiLCJTaGFwZSI6MSwiU2hhcGVUaGlja25lc3MiOjAsIkR1cmF0aW9uRm9ybWF0Ijo1LCJJbmNsdWRlTm9uV29ya2luZ0RheXNJbkR1cmF0aW9uIjpmYWxzZSwiUGVyY2VudGFnZUNvbXBsZXRlU3R5bGUiOnsiJGlkIjoiMjQ1IiwiRm9udFNldHRpbmdzIjp7IiRpZCI6IjI0Ni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yIsIkxpbmVDb2xvciI6bnVsbCwiTGluZVdlaWdodCI6MC4wLCJMaW5lVHlwZSI6MCwiUGFyZW50U3R5bGUiOm51bGx9LCJQYXJlbnRTdHlsZSI6eyIkcmVmIjoiODEifX0sIkR1cmF0aW9uU3R5bGUiOnsiJGlkIjoiMjQ4IiwiRm9udFNldHRpbmdzIjp7IiRpZCI6IjI0OSIsIkZvbnRTaXplIjoxMCwiRm9udE5hbWUiOiJDYWxpYnJpIiwiSXNCb2xkIjpmYWxzZSwiSXNJdGFsaWMiOmZhbHNlLCJJc1VuZGVybGluZWQiOmZhbHNlLCJQYXJlbnRTdHlsZSI6eyIkcmVmIjoiODkifX0sIkF1dG9TaXplIjowLCJGb3JlZ3JvdW5kIjp7IiRpZCI6IjI1MCIsIkNvbG9yIjp7IiRpZCI6IjI1MSIsIkEiOjI1NSwiUiI6MjU1LCJHIjoyNTUsIkIiOjI1NX1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1MiIsIkxpbmVDb2xvciI6bnVsbCwiTGluZVdlaWdodCI6MC4wLCJMaW5lVHlwZSI6MCwiUGFyZW50U3R5bGUiOm51bGx9LCJQYXJlbnRTdHlsZSI6eyIkcmVmIjoiODgifX0sIkhvcml6b250YWxDb25uZWN0b3JTdHlsZSI6eyIkaWQiOiIyNTMiLCJMaW5lQ29sb3IiOnsiJHJlZiI6Ijk2In0sIkxpbmVXZWlnaHQiOjAuMCwiTGluZVR5cGUiOjAsIlBhcmVudFN0eWxlIjp7IiRyZWYiOiI5NSJ9fSwiVmVydGljYWxDb25uZWN0b3JTdHlsZSI6eyIkaWQiOiIyNTQiLCJMaW5lQ29sb3IiOnsiJGlkIjoiMjU1IiwiJHR5cGUiOiJOTFJFLkNvbW1vbi5Eb20uU29saWRDb2xvckJydXNoLCBOTFJFLkNvbW1vbiIsIkNvbG9yIjp7IiRpZCI6IjI1NiIsIkEiOjI1NSwiUiI6MjM4LCJHIjoyMzYsIkIiOjIyNX1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MjU3IiwiTWFyZ2luIjp7IiRyZWYiOiIxMDIifSwiUGFkZGluZyI6eyIkaWQiOiIyNTgiLCJUb3AiOjAsIkxlZnQiOjEsIlJpZ2h0IjowLCJCb3R0b20iOjF9LCJCYWNrZ3JvdW5kIjp7IiRpZCI6IjI1OSIsIkNvbG9yIjp7IiRpZCI6IjI2MCIsIkEiOjI1NSwiUiI6MzYsIkciOjc2LCJCIjoxMjZ9fSwiSXNWaXNpYmxlIjp0cnVlLCJXaWR0aCI6MC4wLCJIZWlnaHQiOjEwLjAsIkJvcmRlclN0eWxlIjp7IiRpZCI6IjI2MSIsIkxpbmVDb2xvciI6eyIkaWQiOiIyNjIiLCIkdHlwZSI6Ik5MUkUuQ29tbW9uLkRvbS5Tb2xpZENvbG9yQnJ1c2gsIE5MUkUuQ29tbW9uIiwiQ29sb3IiOnsiJGlkIjoiMjYzIiwiQSI6MjU1LCJSIjoyNTUsIkciOjAsIkIiOjB9fSwiTGluZVdlaWdodCI6MC4wLCJMaW5lVHlwZSI6MCwiUGFyZW50U3R5bGUiOm51bGx9LCJQYXJlbnRTdHlsZSI6eyIkcmVmIjoiMTAxIn19LCJUaXRsZVN0eWxlIjp7IiRpZCI6IjI2NCIsIkZvbnRTZXR0aW5ncyI6eyIkaWQiOiIyNjUiLCJGb250U2l6ZSI6MTEsIkZvbnROYW1lIjoiQ2FsaWJyaSIsIklzQm9sZCI6dHJ1ZSwiSXNJdGFsaWMiOmZhbHNlLCJJc1VuZGVybGluZWQiOmZhbHNlLCJQYXJlbnRTdHlsZSI6eyIkcmVmIjoiMTA4In19LCJBdXRvU2l6ZSI6MCwiRm9yZWdyb3VuZCI6eyIkaWQiOiIyNjYiLCJDb2xvciI6eyIkaWQiOiIyNjciLCJBIjoyNTUsIlIiOjExMiwiRyI6MTczLCJCIjo3MX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NjgiLCJMaW5lQ29sb3IiOm51bGwsIkxpbmVXZWlnaHQiOjAuMCwiTGluZVR5cGUiOjAsIlBhcmVudFN0eWxlIjpudWxsfSwiUGFyZW50U3R5bGUiOnsiJHJlZiI6IjEwNyJ9fSwiRGF0ZVN0eWxlIjp7IiRpZCI6IjI2OSIsIkZvbnRTZXR0aW5ncyI6eyIkaWQiOiIyNzAiLCJGb250U2l6ZSI6OSwiRm9udE5hbWUiOiJDYWxpYnJpIiwiSXNCb2xkIjpmYWxzZSwiSXNJdGFsaWMiOmZhbHNlLCJJc1VuZGVybGluZWQiOmZhbHNlLCJQYXJlbnRTdHlsZSI6eyIkcmVmIjoiMTE1In19LCJBdXRvU2l6ZSI6MCwiRm9yZWdyb3VuZCI6eyIkaWQiOiIyNzEiLCJDb2xvciI6eyIkaWQiOiIyNzI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yNzMiLCJMaW5lQ29sb3IiOm51bGwsIkxpbmVXZWlnaHQiOjAuMCwiTGluZVR5cGUiOjAsIlBhcmVudFN0eWxlIjpudWxsfSwiUGFyZW50U3R5bGUiOnsiJHJlZiI6IjExNCJ9fSwiRGF0ZUZvcm1hdCI6eyIkaWQiOiIyNzQiLCJGb3JtYXRTdHJpbmciOiJNTU0gZCIsIlNlcGFyYXRvciI6Ii8iLCJVc2VJbnRlcm5hdGlvbmFsRGF0ZUZvcm1hdCI6ZmFsc2V9LCJJc1Zpc2libGUiOnRydWUsIlBhcmVudFN0eWxlIjp7IiRyZWYiOiI4MCJ9fSwiSW5kZXgiOjIsIklkIjoiNTQxNzQ1OWYtYWFiZC00NzNlLThlMzEtN2M4ZmU3ZmVkMWNhIiwiSW1wb3J0SWQiOm51bGwsIlRpdGxlIjoiVGFzayA3IiwiTm90ZSI6bnVsbCwiSHlwZXJsaW5rIjpudWxsLCJJc0NoYW5nZWQiOmZhbHNlLCJJc05ldyI6dHJ1ZX0seyIkaWQiOiIyNzUiLCJHcm91cE5hbWUiOm51bGwsIlN0YXJ0RGF0ZSI6IjIwMTgtMDEtMDFUMDA6MDA6MDBaIiwiRW5kRGF0ZSI6IjIwMTgtMDYtMzBUMjM6NTk6NTkuOTk5WiIsIlBlcmNlbnRhZ2VDb21wbGV0ZSI6bnVsbCwiU3R5bGUiOnsiJGlkIjoiMjc2IiwiU2hhcGUiOjEsIlNoYXBlVGhpY2tuZXNzIjowLCJEdXJhdGlvbkZvcm1hdCI6NSwiSW5jbHVkZU5vbldvcmtpbmdEYXlzSW5EdXJhdGlvbiI6ZmFsc2UsIlBlcmNlbnRhZ2VDb21wbGV0ZVN0eWxlIjp7IiRpZCI6IjI3NyIsIkZvbnRTZXR0aW5ncyI6eyIkaWQiOiIyNzg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zkiLCJMaW5lQ29sb3IiOm51bGwsIkxpbmVXZWlnaHQiOjAuMCwiTGluZVR5cGUiOjAsIlBhcmVudFN0eWxlIjpudWxsfSwiUGFyZW50U3R5bGUiOnsiJHJlZiI6IjgxIn19LCJEdXJhdGlvblN0eWxlIjp7IiRpZCI6IjI4MCIsIkZvbnRTZXR0aW5ncyI6eyIkaWQiOiIyODEiLCJGb250U2l6ZSI6MTAsIkZvbnROYW1lIjoiQ2FsaWJyaSIsIklzQm9sZCI6ZmFsc2UsIklzSXRhbGljIjpmYWxzZSwiSXNVbmRlcmxpbmVkIjpmYWxzZSwiUGFyZW50U3R5bGUiOnsiJHJlZiI6Ijg5In19LCJBdXRvU2l6ZSI6MCwiRm9yZWdyb3VuZCI6eyIkaWQiOiIyODIiLCJDb2xvciI6eyIkaWQiOiIyODMiLCJBIjoyNTUsIlIiOjI1NSwiRyI6MjU1LCJCIjoyNTV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DQiLCJMaW5lQ29sb3IiOm51bGwsIkxpbmVXZWlnaHQiOjAuMCwiTGluZVR5cGUiOjAsIlBhcmVudFN0eWxlIjpudWxsfSwiUGFyZW50U3R5bGUiOnsiJHJlZiI6Ijg4In19LCJIb3Jpem9udGFsQ29ubmVjdG9yU3R5bGUiOnsiJGlkIjoiMjg1IiwiTGluZUNvbG9yIjp7IiRyZWYiOiI5NiJ9LCJMaW5lV2VpZ2h0IjowLjAsIkxpbmVUeXBlIjowLCJQYXJlbnRTdHlsZSI6eyIkcmVmIjoiOTUifX0sIlZlcnRpY2FsQ29ubmVjdG9yU3R5bGUiOnsiJGlkIjoiMjg2IiwiTGluZUNvbG9yIjp7IiRpZCI6IjI4NyIsIiR0eXBlIjoiTkxSRS5Db21tb24uRG9tLlNvbGlkQ29sb3JCcnVzaCwgTkxSRS5Db21tb24iLCJDb2xvciI6eyIkaWQiOiIyODgiLCJBIjoyNTUsIlIiOjIzOCwiRyI6MjM2LCJCIjoyMjV9fSwiTGluZVdlaWdodCI6MS4wLCJMaW5lVHlwZSI6MCwiUGFyZW50U3R5bGUiOnsiJHJlZiI6Ijk4In19LCJNYXJnaW4iOm51bGwsIlN0YXJ0RGF0ZVBvc2l0aW9uIjozLCJFbmREYXRlUG9zaXRpb24iOjMsIlRpdGxlUG9zaXRpb24iOjQsIkR1cmF0aW9uUG9zaXRpb24iOjIsIlBlcmNlbnRhZ2VDb21wbGV0ZWRQb3NpdGlvbiI6NiwiU3BhY2luZyI6NSwiSXNCZWxvd1RpbWViYW5kIjp0cnVlLCJQZXJjZW50YWdlQ29tcGxldGVTaGFwZU9wYWNpdHkiOjM1LCJTaGFwZVN0eWxlIjp7IiRpZCI6IjI4OSIsIk1hcmdpbiI6eyIkcmVmIjoiMTAyIn0sIlBhZGRpbmciOnsiJGlkIjoiMjkwIiwiVG9wIjowLCJMZWZ0IjoxLCJSaWdodCI6MCwiQm90dG9tIjoxfSwiQmFja2dyb3VuZCI6eyIkaWQiOiIyOTEiLCJDb2xvciI6eyIkaWQiOiIyOTIiLCJBIjoyNTUsIlIiOjExMiwiRyI6MTczLCJCIjo3MX19LCJJc1Zpc2libGUiOnRydWUsIldpZHRoIjowLjAsIkhlaWdodCI6MTAuMCwiQm9yZGVyU3R5bGUiOnsiJGlkIjoiMjkzIiwiTGluZUNvbG9yIjp7IiRpZCI6IjI5NCIsIiR0eXBlIjoiTkxSRS5Db21tb24uRG9tLlNvbGlkQ29sb3JCcnVzaCwgTkxSRS5Db21tb24iLCJDb2xvciI6eyIkaWQiOiIyOTUiLCJBIjoyNTUsIlIiOjI1NSwiRyI6MCwiQiI6MH19LCJMaW5lV2VpZ2h0IjowLjAsIkxpbmVUeXBlIjowLCJQYXJlbnRTdHlsZSI6bnVsbH0sIlBhcmVudFN0eWxlIjp7IiRyZWYiOiIxMDEifX0sIlRpdGxlU3R5bGUiOnsiJGlkIjoiMjk2IiwiRm9udFNldHRpbmdzIjp7IiRpZCI6IjI5NyIsIkZvbnRTaXplIjoxMSwiRm9udE5hbWUiOiJDYWxpYnJpIiwiSXNCb2xkIjp0cnVlLCJJc0l0YWxpYyI6ZmFsc2UsIklzVW5kZXJsaW5lZCI6ZmFsc2UsIlBhcmVudFN0eWxlIjp7IiRyZWYiOiIxMDgifX0sIkF1dG9TaXplIjowLCJGb3JlZ3JvdW5kIjp7IiRpZCI6IjI5OCIsIkNvbG9yIjp7IiRpZCI6IjI5OSIsIkEiOjI1NSwiUiI6NjgsIkciOjg0LCJCIjoxMDZ9fSwiTWF4V2lkdGgiOjMxLjEyNTA0MDA1NDMyMTI4OS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AwIiwiTGluZUNvbG9yIjpudWxsLCJMaW5lV2VpZ2h0IjowLjAsIkxpbmVUeXBlIjowLCJQYXJlbnRTdHlsZSI6bnVsbH0sIlBhcmVudFN0eWxlIjp7IiRyZWYiOiIxMDcifX0sIkRhdGVTdHlsZSI6eyIkaWQiOiIzMDEiLCJGb250U2V0dGluZ3MiOnsiJGlkIjoiMzAyIiwiRm9udFNpemUiOjksIkZvbnROYW1lIjoiQ2FsaWJyaSIsIklzQm9sZCI6ZmFsc2UsIklzSXRhbGljIjpmYWxzZSwiSXNVbmRlcmxpbmVkIjpmYWxzZSwiUGFyZW50U3R5bGUiOnsiJHJlZiI6IjExNSJ9fSwiQXV0b1NpemUiOjAsIkZvcmVncm91bmQiOnsiJGlkIjoiMzAzIiwiQ29sb3IiOnsiJGlkIjoiMzA0IiwiQSI6MjU1LCJSIjowLCJHIjowLCJCIjowfX0sIk1heFdpZHRoIjoyMDAuMCwiTWF4SGVpZ2h0IjoiSW5maW5pdHkiLCJTbWFydEZvcmVncm91bmRJc0FjdGl2ZSI6ZmFsc2UsIkhvcml6b250YWxBbGlnbm1lbnQiOjIsIlZlcnRpY2FsQWxpZ25tZW50IjowLCJTbWFydEZvcmVncm91bmQiOm51bGwsIk1hcmdpbiI6eyIkcmVmIjoiMTE4In0sIlBhZGRpbmciOnsiJHJlZiI6IjExOSJ9LCJCYWNrZ3JvdW5kIjp7IiRyZWYiOiIxMjAifSwiSXNWaXNpYmxlIjp0cnVlLCJXaWR0aCI6MC4wLCJIZWlnaHQiOjAuMCwiQm9yZGVyU3R5bGUiOnsiJGlkIjoiMzA1IiwiTGluZUNvbG9yIjpudWxsLCJMaW5lV2VpZ2h0IjowLjAsIkxpbmVUeXBlIjowLCJQYXJlbnRTdHlsZSI6bnVsbH0sIlBhcmVudFN0eWxlIjp7IiRyZWYiOiIxMTQifX0sIkRhdGVGb3JtYXQiOnsiJGlkIjoiMzA2IiwiRm9ybWF0U3RyaW5nIjoiTU1NIGQiLCJTZXBhcmF0b3IiOiIvIiwiVXNlSW50ZXJuYXRpb25hbERhdGVGb3JtYXQiOmZhbHNlfSwiSXNWaXNpYmxlIjp0cnVlLCJQYXJlbnRTdHlsZSI6eyIkcmVmIjoiODAifX0sIkluZGV4IjozLCJJZCI6IjQ4M2JiYmY1LWM4M2YtNDBmZC1iYTNiLTFkZGI5OTdlODBlYiIsIkltcG9ydElkIjpudWxsLCJUaXRsZSI6IlRhc2sgNiIsIk5vdGUiOm51bGwsIkh5cGVybGluayI6bnVsbCwiSXNDaGFuZ2VkIjpmYWxzZSwiSXNOZXciOnRydWV9LHsiJGlkIjoiMzA3IiwiR3JvdXBOYW1lIjpudWxsLCJTdGFydERhdGUiOiIyMDE3LTEwLTAxVDAwOjAwOjAwWiIsIkVuZERhdGUiOiIyMDE4LTA1LTMwVDIzOjU5OjU5Ljk5OVoiLCJQZXJjZW50YWdlQ29tcGxldGUiOm51bGwsIlN0eWxlIjp7IiRpZCI6IjMwOCIsIlNoYXBlIjoxLCJTaGFwZVRoaWNrbmVzcyI6MCwiRHVyYXRpb25Gb3JtYXQiOjUsIkluY2x1ZGVOb25Xb3JraW5nRGF5c0luRHVyYXRpb24iOmZhbHNlLCJQZXJjZW50YWdlQ29tcGxldGVTdHlsZSI6eyIkaWQiOiIzMDkiLCJGb250U2V0dGluZ3MiOnsiJGlkIjoiMzEw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ExIiwiTGluZUNvbG9yIjpudWxsLCJMaW5lV2VpZ2h0IjowLjAsIkxpbmVUeXBlIjowLCJQYXJlbnRTdHlsZSI6bnVsbH0sIlBhcmVudFN0eWxlIjp7IiRyZWYiOiI4MSJ9fSwiRHVyYXRpb25TdHlsZSI6eyIkaWQiOiIzMTIiLCJGb250U2V0dGluZ3MiOnsiJGlkIjoiMzEzIiwiRm9udFNpemUiOjEwLCJGb250TmFtZSI6IkNhbGlicmkiLCJJc0JvbGQiOmZhbHNlLCJJc0l0YWxpYyI6ZmFsc2UsIklzVW5kZXJsaW5lZCI6ZmFsc2UsIlBhcmVudFN0eWxlIjp7IiRyZWYiOiI4OSJ9fSwiQXV0b1NpemUiOjAsIkZvcmVncm91bmQiOnsiJGlkIjoiMzE0IiwiQ29sb3IiOnsiJGlkIjoiMzE1IiwiQSI6MjU1LCJSIjoyNTUsIkciOjI1NSwiQiI6MjU1fX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E2IiwiTGluZUNvbG9yIjpudWxsLCJMaW5lV2VpZ2h0IjowLjAsIkxpbmVUeXBlIjowLCJQYXJlbnRTdHlsZSI6bnVsbH0sIlBhcmVudFN0eWxlIjp7IiRyZWYiOiI4OCJ9fSwiSG9yaXpvbnRhbENvbm5lY3RvclN0eWxlIjp7IiRpZCI6IjMxNyIsIkxpbmVDb2xvciI6eyIkcmVmIjoiOTYifSwiTGluZVdlaWdodCI6MC4wLCJMaW5lVHlwZSI6MCwiUGFyZW50U3R5bGUiOnsiJHJlZiI6Ijk1In19LCJWZXJ0aWNhbENvbm5lY3RvclN0eWxlIjp7IiRpZCI6IjMxOCIsIkxpbmVDb2xvciI6eyIkaWQiOiIzMTkiLCIkdHlwZSI6Ik5MUkUuQ29tbW9uLkRvbS5Tb2xpZENvbG9yQnJ1c2gsIE5MUkUuQ29tbW9uIiwiQ29sb3IiOnsiJGlkIjoiMzIwIiwiQSI6MjU1LCJSIjozMSwiRyI6NzMsIkIiOjEyNX1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MzIxIiwiTWFyZ2luIjp7IiRyZWYiOiIxMDIifSwiUGFkZGluZyI6eyIkaWQiOiIzMjIiLCJUb3AiOjAsIkxlZnQiOjEsIlJpZ2h0IjowLCJCb3R0b20iOjF9LCJCYWNrZ3JvdW5kIjp7IiRpZCI6IjMyMyIsIkNvbG9yIjp7IiRpZCI6IjMyNCIsIkEiOjI1NSwiUiI6MzYsIkciOjc2LCJCIjoxMjh9fSwiSXNWaXNpYmxlIjp0cnVlLCJXaWR0aCI6MC4wLCJIZWlnaHQiOjEwLjAsIkJvcmRlclN0eWxlIjp7IiRpZCI6IjMyNSIsIkxpbmVDb2xvciI6eyIkaWQiOiIzMjYiLCIkdHlwZSI6Ik5MUkUuQ29tbW9uLkRvbS5Tb2xpZENvbG9yQnJ1c2gsIE5MUkUuQ29tbW9uIiwiQ29sb3IiOnsiJGlkIjoiMzI3IiwiQSI6MjU1LCJSIjoyNTUsIkciOjAsIkIiOjB9fSwiTGluZVdlaWdodCI6MC4wLCJMaW5lVHlwZSI6MCwiUGFyZW50U3R5bGUiOm51bGx9LCJQYXJlbnRTdHlsZSI6eyIkcmVmIjoiMTAxIn19LCJUaXRsZVN0eWxlIjp7IiRpZCI6IjMyOCIsIkZvbnRTZXR0aW5ncyI6eyIkaWQiOiIzMjkiLCJGb250U2l6ZSI6MTEsIkZvbnROYW1lIjoiQ2FsaWJyaSIsIklzQm9sZCI6dHJ1ZSwiSXNJdGFsaWMiOmZhbHNlLCJJc1VuZGVybGluZWQiOmZhbHNlLCJQYXJlbnRTdHlsZSI6eyIkcmVmIjoiMTA4In19LCJBdXRvU2l6ZSI6MCwiRm9yZWdyb3VuZCI6eyIkaWQiOiIzMzAiLCJDb2xvciI6eyIkaWQiOiIzMzEiLCJBIjoyNTUsIlIiOjExMiwiRyI6MTczLCJCIjo3MX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MzIiLCJMaW5lQ29sb3IiOm51bGwsIkxpbmVXZWlnaHQiOjAuMCwiTGluZVR5cGUiOjAsIlBhcmVudFN0eWxlIjpudWxsfSwiUGFyZW50U3R5bGUiOnsiJHJlZiI6IjEwNyJ9fSwiRGF0ZVN0eWxlIjp7IiRpZCI6IjMzMyIsIkZvbnRTZXR0aW5ncyI6eyIkaWQiOiIzMzQiLCJGb250U2l6ZSI6OSwiRm9udE5hbWUiOiJDYWxpYnJpIiwiSXNCb2xkIjpmYWxzZSwiSXNJdGFsaWMiOmZhbHNlLCJJc1VuZGVybGluZWQiOmZhbHNlLCJQYXJlbnRTdHlsZSI6eyIkcmVmIjoiMTE1In19LCJBdXRvU2l6ZSI6MCwiRm9yZWdyb3VuZCI6eyIkaWQiOiIzMzUiLCJDb2xvciI6eyIkaWQiOiIzMzY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MzciLCJMaW5lQ29sb3IiOm51bGwsIkxpbmVXZWlnaHQiOjAuMCwiTGluZVR5cGUiOjAsIlBhcmVudFN0eWxlIjpudWxsfSwiUGFyZW50U3R5bGUiOnsiJHJlZiI6IjExNCJ9fSwiRGF0ZUZvcm1hdCI6eyIkaWQiOiIzMzgiLCJGb3JtYXRTdHJpbmciOiJNTU0gZCIsIlNlcGFyYXRvciI6Ii8iLCJVc2VJbnRlcm5hdGlvbmFsRGF0ZUZvcm1hdCI6ZmFsc2V9LCJJc1Zpc2libGUiOnRydWUsIlBhcmVudFN0eWxlIjp7IiRyZWYiOiI4MCJ9fSwiSW5kZXgiOjQsIklkIjoiNTk1NTIyZTYtYTRjOC00MzczLTk4ZDgtZTk3NWU3NzY5OTM3IiwiSW1wb3J0SWQiOm51bGwsIlRpdGxlIjoiVGFzayA1IiwiTm90ZSI6bnVsbCwiSHlwZXJsaW5rIjpudWxsLCJJc0NoYW5nZWQiOmZhbHNlLCJJc05ldyI6dHJ1ZX0seyIkaWQiOiIzMzkiLCJHcm91cE5hbWUiOm51bGwsIlN0YXJ0RGF0ZSI6IjIwMTctMDgtMDFUMDA6MDA6MDBaIiwiRW5kRGF0ZSI6IjIwMTctMTItMjlUMjM6NTk6NTkuOTk5WiIsIlBlcmNlbnRhZ2VDb21wbGV0ZSI6bnVsbCwiU3R5bGUiOnsiJGlkIjoiMzQwIiwiU2hhcGUiOjEsIlNoYXBlVGhpY2tuZXNzIjowLCJEdXJhdGlvbkZvcm1hdCI6NSwiSW5jbHVkZU5vbldvcmtpbmdEYXlzSW5EdXJhdGlvbiI6ZmFsc2UsIlBlcmNlbnRhZ2VDb21wbGV0ZVN0eWxlIjp7IiRpZCI6IjM0MSIsIkZvbnRTZXR0aW5ncyI6eyIkaWQiOiIzND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DMiLCJMaW5lQ29sb3IiOm51bGwsIkxpbmVXZWlnaHQiOjAuMCwiTGluZVR5cGUiOjAsIlBhcmVudFN0eWxlIjpudWxsfSwiUGFyZW50U3R5bGUiOnsiJHJlZiI6IjgxIn19LCJEdXJhdGlvblN0eWxlIjp7IiRpZCI6IjM0NCIsIkZvbnRTZXR0aW5ncyI6eyIkaWQiOiIzNDUiLCJGb250U2l6ZSI6MTAsIkZvbnROYW1lIjoiQ2FsaWJyaSIsIklzQm9sZCI6ZmFsc2UsIklzSXRhbGljIjpmYWxzZSwiSXNVbmRlcmxpbmVkIjpmYWxzZSwiUGFyZW50U3R5bGUiOnsiJHJlZiI6Ijg5In19LCJBdXRvU2l6ZSI6MCwiRm9yZWdyb3VuZCI6eyIkaWQiOiIzNDYiLCJDb2xvciI6eyIkaWQiOiIzNDciLCJBIjoyNTUsIlIiOjI1NSwiRyI6MjU1LCJCIjoyNTV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DgiLCJMaW5lQ29sb3IiOm51bGwsIkxpbmVXZWlnaHQiOjAuMCwiTGluZVR5cGUiOjAsIlBhcmVudFN0eWxlIjpudWxsfSwiUGFyZW50U3R5bGUiOnsiJHJlZiI6Ijg4In19LCJIb3Jpem9udGFsQ29ubmVjdG9yU3R5bGUiOnsiJGlkIjoiMzQ5IiwiTGluZUNvbG9yIjp7IiRyZWYiOiI5NiJ9LCJMaW5lV2VpZ2h0IjowLjAsIkxpbmVUeXBlIjowLCJQYXJlbnRTdHlsZSI6eyIkcmVmIjoiOTUifX0sIlZlcnRpY2FsQ29ubmVjdG9yU3R5bGUiOnsiJGlkIjoiMzUwIiwiTGluZUNvbG9yIjp7IiRyZWYiOiI5OSJ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MzUxIiwiTWFyZ2luIjp7IiRyZWYiOiIxMDIifSwiUGFkZGluZyI6eyIkaWQiOiIzNTIiLCJUb3AiOjAsIkxlZnQiOjEsIlJpZ2h0IjowLCJCb3R0b20iOjF9LCJCYWNrZ3JvdW5kIjp7IiRpZCI6IjM1MyIsIkNvbG9yIjp7IiRpZCI6IjM1NCIsIkEiOjI1NSwiUiI6MTEyLCJHIjoxNzMsIkIiOjcxfX0sIklzVmlzaWJsZSI6dHJ1ZSwiV2lkdGgiOjAuMCwiSGVpZ2h0IjoxMC4wLCJCb3JkZXJTdHlsZSI6eyIkaWQiOiIzNTUiLCJMaW5lQ29sb3IiOnsiJGlkIjoiMzU2IiwiJHR5cGUiOiJOTFJFLkNvbW1vbi5Eb20uU29saWRDb2xvckJydXNoLCBOTFJFLkNvbW1vbiIsIkNvbG9yIjp7IiRpZCI6IjM1NyIsIkEiOjI1NSwiUiI6MjU1LCJHIjowLCJCIjowfX0sIkxpbmVXZWlnaHQiOjAuMCwiTGluZVR5cGUiOjAsIlBhcmVudFN0eWxlIjpudWxsfSwiUGFyZW50U3R5bGUiOnsiJHJlZiI6IjEwMSJ9fSwiVGl0bGVTdHlsZSI6eyIkaWQiOiIzNTgiLCJGb250U2V0dGluZ3MiOnsiJGlkIjoiMzU5IiwiRm9udFNpemUiOjExLCJGb250TmFtZSI6IkNhbGlicmkiLCJJc0JvbGQiOnRydWUsIklzSXRhbGljIjpmYWxzZSwiSXNVbmRlcmxpbmVkIjpmYWxzZSwiUGFyZW50U3R5bGUiOnsiJHJlZiI6IjEwOCJ9fSwiQXV0b1NpemUiOjAsIkZvcmVncm91bmQiOnsiJGlkIjoiMzYwIiwiQ29sb3IiOnsiJGlkIjoiMzYxIiwiQSI6MjU1LCJSIjo2OCwiRyI6ODQsIkIiOjEwNn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NjIiLCJMaW5lQ29sb3IiOm51bGwsIkxpbmVXZWlnaHQiOjAuMCwiTGluZVR5cGUiOjAsIlBhcmVudFN0eWxlIjpudWxsfSwiUGFyZW50U3R5bGUiOnsiJHJlZiI6IjEwNyJ9fSwiRGF0ZVN0eWxlIjp7IiRpZCI6IjM2MyIsIkZvbnRTZXR0aW5ncyI6eyIkaWQiOiIzNjQiLCJGb250U2l6ZSI6OSwiRm9udE5hbWUiOiJDYWxpYnJpIiwiSXNCb2xkIjpmYWxzZSwiSXNJdGFsaWMiOmZhbHNlLCJJc1VuZGVybGluZWQiOmZhbHNlLCJQYXJlbnRTdHlsZSI6eyIkcmVmIjoiMTE1In19LCJBdXRvU2l6ZSI6MCwiRm9yZWdyb3VuZCI6eyIkaWQiOiIzNjUiLCJDb2xvciI6eyIkaWQiOiIzNjY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NjciLCJMaW5lQ29sb3IiOm51bGwsIkxpbmVXZWlnaHQiOjAuMCwiTGluZVR5cGUiOjAsIlBhcmVudFN0eWxlIjpudWxsfSwiUGFyZW50U3R5bGUiOnsiJHJlZiI6IjExNCJ9fSwiRGF0ZUZvcm1hdCI6eyIkaWQiOiIzNjgiLCJGb3JtYXRTdHJpbmciOiJNTU0gZCIsIlNlcGFyYXRvciI6Ii8iLCJVc2VJbnRlcm5hdGlvbmFsRGF0ZUZvcm1hdCI6ZmFsc2V9LCJJc1Zpc2libGUiOnRydWUsIlBhcmVudFN0eWxlIjp7IiRyZWYiOiI4MCJ9fSwiSW5kZXgiOjUsIklkIjoiYWVlM2NkMjMtN2UwOS00ZDA4LTk5NmQtMTk1NjMyYTQ3ZWQ2IiwiSW1wb3J0SWQiOm51bGwsIlRpdGxlIjoiVGFzayA0IiwiTm90ZSI6bnVsbCwiSHlwZXJsaW5rIjpudWxsLCJJc0NoYW5nZWQiOmZhbHNlLCJJc05ldyI6dHJ1ZX0seyIkaWQiOiIzNjkiLCJHcm91cE5hbWUiOm51bGwsIlN0YXJ0RGF0ZSI6IjIwMTctMDYtMDFUMDA6MDA6MDBaIiwiRW5kRGF0ZSI6IjIwMTctMDktMDFUMjM6NTk6NTkuOTk5WiIsIlBlcmNlbnRhZ2VDb21wbGV0ZSI6bnVsbCwiU3R5bGUiOnsiJGlkIjoiMzcwIiwiU2hhcGUiOjEsIlNoYXBlVGhpY2tuZXNzIjowLCJEdXJhdGlvbkZvcm1hdCI6NSwiSW5jbHVkZU5vbldvcmtpbmdEYXlzSW5EdXJhdGlvbiI6ZmFsc2UsIlBlcmNlbnRhZ2VDb21wbGV0ZVN0eWxlIjp7IiRpZCI6IjM3MSIsIkZvbnRTZXR0aW5ncyI6eyIkaWQiOiIzNz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zNzMiLCJMaW5lQ29sb3IiOm51bGwsIkxpbmVXZWlnaHQiOjAuMCwiTGluZVR5cGUiOjAsIlBhcmVudFN0eWxlIjpudWxsfSwiUGFyZW50U3R5bGUiOnsiJHJlZiI6IjgxIn19LCJEdXJhdGlvblN0eWxlIjp7IiRpZCI6IjM3NCIsIkZvbnRTZXR0aW5ncyI6eyIkaWQiOiIzNzUiLCJGb250U2l6ZSI6MTAsIkZvbnROYW1lIjoiQ2FsaWJyaSIsIklzQm9sZCI6ZmFsc2UsIklzSXRhbGljIjpmYWxzZSwiSXNVbmRlcmxpbmVkIjpmYWxzZSwiUGFyZW50U3R5bGUiOnsiJHJlZiI6Ijg5In19LCJBdXRvU2l6ZSI6MCwiRm9yZWdyb3VuZCI6eyIkaWQiOiIzNzYiLCJDb2xvciI6eyIkaWQiOiIzNzciLCJBIjoyNTUsIlIiOjI1NSwiRyI6MjU1LCJCIjoyNTV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zNzgiLCJMaW5lQ29sb3IiOm51bGwsIkxpbmVXZWlnaHQiOjAuMCwiTGluZVR5cGUiOjAsIlBhcmVudFN0eWxlIjpudWxsfSwiUGFyZW50U3R5bGUiOnsiJHJlZiI6Ijg4In19LCJIb3Jpem9udGFsQ29ubmVjdG9yU3R5bGUiOnsiJGlkIjoiMzc5IiwiTGluZUNvbG9yIjp7IiRyZWYiOiI5NiJ9LCJMaW5lV2VpZ2h0IjowLjAsIkxpbmVUeXBlIjowLCJQYXJlbnRTdHlsZSI6eyIkcmVmIjoiOTUifX0sIlZlcnRpY2FsQ29ubmVjdG9yU3R5bGUiOnsiJGlkIjoiMzgwIiwiTGluZUNvbG9yIjp7IiRyZWYiOiI5OSJ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MzgxIiwiTWFyZ2luIjp7IiRyZWYiOiIxMDIifSwiUGFkZGluZyI6eyIkaWQiOiIzODIiLCJUb3AiOjAsIkxlZnQiOjEsIlJpZ2h0IjowLCJCb3R0b20iOjF9LCJCYWNrZ3JvdW5kIjp7IiRpZCI6IjM4MyIsIkNvbG9yIjp7IiRpZCI6IjM4NCIsIkEiOjI1NSwiUiI6MzYsIkciOjc2LCJCIjoxMjh9fSwiSXNWaXNpYmxlIjp0cnVlLCJXaWR0aCI6MC4wLCJIZWlnaHQiOjEwLjAsIkJvcmRlclN0eWxlIjp7IiRpZCI6IjM4NSIsIkxpbmVDb2xvciI6eyIkaWQiOiIzODYiLCIkdHlwZSI6Ik5MUkUuQ29tbW9uLkRvbS5Tb2xpZENvbG9yQnJ1c2gsIE5MUkUuQ29tbW9uIiwiQ29sb3IiOnsiJGlkIjoiMzg3IiwiQSI6MjU1LCJSIjoyNTUsIkciOjAsIkIiOjB9fSwiTGluZVdlaWdodCI6MC4wLCJMaW5lVHlwZSI6MCwiUGFyZW50U3R5bGUiOm51bGx9LCJQYXJlbnRTdHlsZSI6eyIkcmVmIjoiMTAxIn19LCJUaXRsZVN0eWxlIjp7IiRpZCI6IjM4OCIsIkZvbnRTZXR0aW5ncyI6eyIkaWQiOiIzODkiLCJGb250U2l6ZSI6MTEsIkZvbnROYW1lIjoiQ2FsaWJyaSIsIklzQm9sZCI6dHJ1ZSwiSXNJdGFsaWMiOmZhbHNlLCJJc1VuZGVybGluZWQiOmZhbHNlLCJQYXJlbnRTdHlsZSI6eyIkcmVmIjoiMTA4In19LCJBdXRvU2l6ZSI6MCwiRm9yZWdyb3VuZCI6eyIkaWQiOiIzOTAiLCJDb2xvciI6eyIkaWQiOiIzOTEiLCJBIjoyNTUsIlIiOjExMiwiRyI6MTczLCJCIjo3MX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OTIiLCJMaW5lQ29sb3IiOm51bGwsIkxpbmVXZWlnaHQiOjAuMCwiTGluZVR5cGUiOjAsIlBhcmVudFN0eWxlIjpudWxsfSwiUGFyZW50U3R5bGUiOnsiJHJlZiI6IjEwNyJ9fSwiRGF0ZVN0eWxlIjp7IiRpZCI6IjM5MyIsIkZvbnRTZXR0aW5ncyI6eyIkaWQiOiIzOTQiLCJGb250U2l6ZSI6OSwiRm9udE5hbWUiOiJDYWxpYnJpIiwiSXNCb2xkIjpmYWxzZSwiSXNJdGFsaWMiOmZhbHNlLCJJc1VuZGVybGluZWQiOmZhbHNlLCJQYXJlbnRTdHlsZSI6eyIkcmVmIjoiMTE1In19LCJBdXRvU2l6ZSI6MCwiRm9yZWdyb3VuZCI6eyIkaWQiOiIzOTUiLCJDb2xvciI6eyIkaWQiOiIzOTY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zOTciLCJMaW5lQ29sb3IiOm51bGwsIkxpbmVXZWlnaHQiOjAuMCwiTGluZVR5cGUiOjAsIlBhcmVudFN0eWxlIjpudWxsfSwiUGFyZW50U3R5bGUiOnsiJHJlZiI6IjExNCJ9fSwiRGF0ZUZvcm1hdCI6eyIkaWQiOiIzOTgiLCJGb3JtYXRTdHJpbmciOiJNTU0gZCIsIlNlcGFyYXRvciI6Ii8iLCJVc2VJbnRlcm5hdGlvbmFsRGF0ZUZvcm1hdCI6ZmFsc2V9LCJJc1Zpc2libGUiOnRydWUsIlBhcmVudFN0eWxlIjp7IiRyZWYiOiI4MCJ9fSwiSW5kZXgiOjYsIklkIjoiNGJlNjM4YmYtZWE3NS00YmM1LTk5OTEtNTk2YzNlZWYzYmY3IiwiSW1wb3J0SWQiOm51bGwsIlRpdGxlIjoiVGFzayAzIiwiTm90ZSI6bnVsbCwiSHlwZXJsaW5rIjpudWxsLCJJc0NoYW5nZWQiOmZhbHNlLCJJc05ldyI6dHJ1ZX0seyIkaWQiOiIzOTkiLCJHcm91cE5hbWUiOm51bGwsIlN0YXJ0RGF0ZSI6IjIwMTctMDYtMDFUMDA6MDA6MDBaIiwiRW5kRGF0ZSI6IjIwMTctMDgtMDZUMjM6NTk6NTkuOTk5WiIsIlBlcmNlbnRhZ2VDb21wbGV0ZSI6bnVsbCwiU3R5bGUiOnsiJGlkIjoiNDAwIiwiU2hhcGUiOjEsIlNoYXBlVGhpY2tuZXNzIjowLCJEdXJhdGlvbkZvcm1hdCI6NSwiSW5jbHVkZU5vbldvcmtpbmdEYXlzSW5EdXJhdGlvbiI6ZmFsc2UsIlBlcmNlbnRhZ2VDb21wbGV0ZVN0eWxlIjp7IiRpZCI6IjQwMSIsIkZvbnRTZXR0aW5ncyI6eyIkaWQiOiI0MD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DMiLCJMaW5lQ29sb3IiOm51bGwsIkxpbmVXZWlnaHQiOjAuMCwiTGluZVR5cGUiOjAsIlBhcmVudFN0eWxlIjpudWxsfSwiUGFyZW50U3R5bGUiOnsiJHJlZiI6IjgxIn19LCJEdXJhdGlvblN0eWxlIjp7IiRpZCI6IjQwNCIsIkZvbnRTZXR0aW5ncyI6eyIkaWQiOiI0MDUiLCJGb250U2l6ZSI6MTAsIkZvbnROYW1lIjoiQ2FsaWJyaSIsIklzQm9sZCI6ZmFsc2UsIklzSXRhbGljIjpmYWxzZSwiSXNVbmRlcmxpbmVkIjpmYWxzZSwiUGFyZW50U3R5bGUiOnsiJHJlZiI6Ijg5In19LCJBdXRvU2l6ZSI6MCwiRm9yZWdyb3VuZCI6eyIkaWQiOiI0MDYiLCJDb2xvciI6eyIkaWQiOiI0MDciLCJBIjoyNTUsIlIiOjI1NSwiRyI6MjU1LCJCIjoyNTV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DgiLCJMaW5lQ29sb3IiOm51bGwsIkxpbmVXZWlnaHQiOjAuMCwiTGluZVR5cGUiOjAsIlBhcmVudFN0eWxlIjpudWxsfSwiUGFyZW50U3R5bGUiOnsiJHJlZiI6Ijg4In19LCJIb3Jpem9udGFsQ29ubmVjdG9yU3R5bGUiOnsiJGlkIjoiNDA5IiwiTGluZUNvbG9yIjp7IiRyZWYiOiI5NiJ9LCJMaW5lV2VpZ2h0IjowLjAsIkxpbmVUeXBlIjowLCJQYXJlbnRTdHlsZSI6eyIkcmVmIjoiOTUifX0sIlZlcnRpY2FsQ29ubmVjdG9yU3R5bGUiOnsiJGlkIjoiNDEwIiwiTGluZUNvbG9yIjp7IiRyZWYiOiI5OSJ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NDExIiwiTWFyZ2luIjp7IiRyZWYiOiIxMDIifSwiUGFkZGluZyI6eyIkaWQiOiI0MTIiLCJUb3AiOjAsIkxlZnQiOjEsIlJpZ2h0IjowLCJCb3R0b20iOjF9LCJCYWNrZ3JvdW5kIjp7IiRpZCI6IjQxMyIsIkNvbG9yIjp7IiRpZCI6IjQxNCIsIkEiOjI1NSwiUiI6MTEyLCJHIjoxNzMsIkIiOjcxfX0sIklzVmlzaWJsZSI6dHJ1ZSwiV2lkdGgiOjAuMCwiSGVpZ2h0IjoxMC4wLCJCb3JkZXJTdHlsZSI6eyIkaWQiOiI0MTUiLCJMaW5lQ29sb3IiOnsiJGlkIjoiNDE2IiwiJHR5cGUiOiJOTFJFLkNvbW1vbi5Eb20uU29saWRDb2xvckJydXNoLCBOTFJFLkNvbW1vbiIsIkNvbG9yIjp7IiRpZCI6IjQxNyIsIkEiOjI1NSwiUiI6MjU1LCJHIjowLCJCIjowfX0sIkxpbmVXZWlnaHQiOjAuMCwiTGluZVR5cGUiOjAsIlBhcmVudFN0eWxlIjpudWxsfSwiUGFyZW50U3R5bGUiOnsiJHJlZiI6IjEwMSJ9fSwiVGl0bGVTdHlsZSI6eyIkaWQiOiI0MTgiLCJGb250U2V0dGluZ3MiOnsiJGlkIjoiNDE5IiwiRm9udFNpemUiOjExLCJGb250TmFtZSI6IkNhbGlicmkiLCJJc0JvbGQiOnRydWUsIklzSXRhbGljIjpmYWxzZSwiSXNVbmRlcmxpbmVkIjpmYWxzZSwiUGFyZW50U3R5bGUiOnsiJHJlZiI6IjEwOCJ9fSwiQXV0b1NpemUiOjAsIkZvcmVncm91bmQiOnsiJGlkIjoiNDIwIiwiQ29sb3IiOnsiJGlkIjoiNDIxIiwiQSI6MjU1LCJSIjo2OCwiRyI6ODQsIkIiOjEwNn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MjIiLCJMaW5lQ29sb3IiOm51bGwsIkxpbmVXZWlnaHQiOjAuMCwiTGluZVR5cGUiOjAsIlBhcmVudFN0eWxlIjpudWxsfSwiUGFyZW50U3R5bGUiOnsiJHJlZiI6IjEwNyJ9fSwiRGF0ZVN0eWxlIjp7IiRpZCI6IjQyMyIsIkZvbnRTZXR0aW5ncyI6eyIkaWQiOiI0MjQiLCJGb250U2l6ZSI6OSwiRm9udE5hbWUiOiJDYWxpYnJpIiwiSXNCb2xkIjpmYWxzZSwiSXNJdGFsaWMiOmZhbHNlLCJJc1VuZGVybGluZWQiOmZhbHNlLCJQYXJlbnRTdHlsZSI6eyIkcmVmIjoiMTE1In19LCJBdXRvU2l6ZSI6MCwiRm9yZWdyb3VuZCI6eyIkaWQiOiI0MjUiLCJDb2xvciI6eyIkaWQiOiI0MjY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0MjciLCJMaW5lQ29sb3IiOm51bGwsIkxpbmVXZWlnaHQiOjAuMCwiTGluZVR5cGUiOjAsIlBhcmVudFN0eWxlIjpudWxsfSwiUGFyZW50U3R5bGUiOnsiJHJlZiI6IjExNCJ9fSwiRGF0ZUZvcm1hdCI6eyIkaWQiOiI0MjgiLCJGb3JtYXRTdHJpbmciOiJNTU0gZCIsIlNlcGFyYXRvciI6Ii8iLCJVc2VJbnRlcm5hdGlvbmFsRGF0ZUZvcm1hdCI6ZmFsc2V9LCJJc1Zpc2libGUiOnRydWUsIlBhcmVudFN0eWxlIjp7IiRyZWYiOiI4MCJ9fSwiSW5kZXgiOjcsIklkIjoiMTVkMmJlMDItMjBiOC00YzYyLTkxMmItZDNlMzFjMGUzYWMzIiwiSW1wb3J0SWQiOm51bGwsIlRpdGxlIjoiVGFzayAyIiwiTm90ZSI6bnVsbCwiSHlwZXJsaW5rIjpudWxsLCJJc0NoYW5nZWQiOmZhbHNlLCJJc05ldyI6dHJ1ZX0seyIkaWQiOiI0MjkiLCJHcm91cE5hbWUiOm51bGwsIlN0YXJ0RGF0ZSI6IjIwMTctMDUtMDFUMDA6MDA6MDBaIiwiRW5kRGF0ZSI6IjIwMTctMDYtMjJUMjM6NTk6NTkuOTk5WiIsIlBlcmNlbnRhZ2VDb21wbGV0ZSI6bnVsbCwiU3R5bGUiOnsiJGlkIjoiNDMwIiwiU2hhcGUiOjEsIlNoYXBlVGhpY2tuZXNzIjowLCJEdXJhdGlvbkZvcm1hdCI6NSwiSW5jbHVkZU5vbldvcmtpbmdEYXlzSW5EdXJhdGlvbiI6ZmFsc2UsIlBlcmNlbnRhZ2VDb21wbGV0ZVN0eWxlIjp7IiRpZCI6IjQzMSIsIkZvbnRTZXR0aW5ncyI6eyIkaWQiOiI0MzI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0MzMiLCJMaW5lQ29sb3IiOm51bGwsIkxpbmVXZWlnaHQiOjAuMCwiTGluZVR5cGUiOjAsIlBhcmVudFN0eWxlIjpudWxsfSwiUGFyZW50U3R5bGUiOnsiJHJlZiI6IjgxIn19LCJEdXJhdGlvblN0eWxlIjp7IiRpZCI6IjQzNCIsIkZvbnRTZXR0aW5ncyI6eyIkaWQiOiI0MzUiLCJGb250U2l6ZSI6MTAsIkZvbnROYW1lIjoiQ2FsaWJyaSIsIklzQm9sZCI6ZmFsc2UsIklzSXRhbGljIjpmYWxzZSwiSXNVbmRlcmxpbmVkIjpmYWxzZSwiUGFyZW50U3R5bGUiOnsiJHJlZiI6Ijg5In19LCJBdXRvU2l6ZSI6MCwiRm9yZWdyb3VuZCI6eyIkaWQiOiI0MzYiLCJDb2xvciI6eyIkaWQiOiI0MzciLCJBIjoyNTUsIlIiOjI1NSwiRyI6MjU1LCJCIjoyNTV9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0MzgiLCJMaW5lQ29sb3IiOm51bGwsIkxpbmVXZWlnaHQiOjAuMCwiTGluZVR5cGUiOjAsIlBhcmVudFN0eWxlIjpudWxsfSwiUGFyZW50U3R5bGUiOnsiJHJlZiI6Ijg4In19LCJIb3Jpem9udGFsQ29ubmVjdG9yU3R5bGUiOnsiJGlkIjoiNDM5IiwiTGluZUNvbG9yIjp7IiRyZWYiOiI5NiJ9LCJMaW5lV2VpZ2h0IjowLjAsIkxpbmVUeXBlIjowLCJQYXJlbnRTdHlsZSI6eyIkcmVmIjoiOTUifX0sIlZlcnRpY2FsQ29ubmVjdG9yU3R5bGUiOnsiJGlkIjoiNDQwIiwiTGluZUNvbG9yIjp7IiRyZWYiOiI5OSJ9LCJMaW5lV2VpZ2h0IjoxLjAsIkxpbmVUeXBlIjowLCJQYXJlbnRTdHlsZSI6eyIkcmVmIjoiOTgifX0sIk1hcmdpbiI6bnVsbCwiU3RhcnREYXRlUG9zaXRpb24iOjMsIkVuZERhdGVQb3NpdGlvbiI6MywiVGl0bGVQb3NpdGlvbiI6NCwiRHVyYXRpb25Qb3NpdGlvbiI6MiwiUGVyY2VudGFnZUNvbXBsZXRlZFBvc2l0aW9uIjo2LCJTcGFjaW5nIjo1LCJJc0JlbG93VGltZWJhbmQiOnRydWUsIlBlcmNlbnRhZ2VDb21wbGV0ZVNoYXBlT3BhY2l0eSI6MzUsIlNoYXBlU3R5bGUiOnsiJGlkIjoiNDQxIiwiTWFyZ2luIjp7IiRyZWYiOiIxMDIifSwiUGFkZGluZyI6eyIkaWQiOiI0NDIiLCJUb3AiOjAsIkxlZnQiOjEsIlJpZ2h0IjowLCJCb3R0b20iOjF9LCJCYWNrZ3JvdW5kIjp7IiRpZCI6IjQ0MyIsIkNvbG9yIjp7IiRpZCI6IjQ0NCIsIkEiOjI1NSwiUiI6MzYsIkciOjc2LCJCIjoxMjh9fSwiSXNWaXNpYmxlIjp0cnVlLCJXaWR0aCI6MC4wLCJIZWlnaHQiOjEwLjAsIkJvcmRlclN0eWxlIjp7IiRpZCI6IjQ0NSIsIkxpbmVDb2xvciI6eyIkaWQiOiI0NDYiLCIkdHlwZSI6Ik5MUkUuQ29tbW9uLkRvbS5Tb2xpZENvbG9yQnJ1c2gsIE5MUkUuQ29tbW9uIiwiQ29sb3IiOnsiJGlkIjoiNDQ3IiwiQSI6MjU1LCJSIjoyNTUsIkciOjAsIkIiOjB9fSwiTGluZVdlaWdodCI6MC4wLCJMaW5lVHlwZSI6MCwiUGFyZW50U3R5bGUiOm51bGx9LCJQYXJlbnRTdHlsZSI6eyIkcmVmIjoiMTAxIn19LCJUaXRsZVN0eWxlIjp7IiRpZCI6IjQ0OCIsIkZvbnRTZXR0aW5ncyI6eyIkaWQiOiI0NDkiLCJGb250U2l6ZSI6MTEsIkZvbnROYW1lIjoiQ2FsaWJyaSIsIklzQm9sZCI6dHJ1ZSwiSXNJdGFsaWMiOmZhbHNlLCJJc1VuZGVybGluZWQiOmZhbHNlLCJQYXJlbnRTdHlsZSI6eyIkcmVmIjoiMTA4In19LCJBdXRvU2l6ZSI6MCwiRm9yZWdyb3VuZCI6eyIkaWQiOiI0NTAiLCJDb2xvciI6eyIkaWQiOiI0NTEiLCJBIjoyNTUsIlIiOjExMiwiRyI6MTczLCJCIjo3MX19LCJNYXhXaWR0aCI6MzEuMTI1MDQwMDU0MzIxMjg5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0NTIiLCJMaW5lQ29sb3IiOm51bGwsIkxpbmVXZWlnaHQiOjAuMCwiTGluZVR5cGUiOjAsIlBhcmVudFN0eWxlIjpudWxsfSwiUGFyZW50U3R5bGUiOnsiJHJlZiI6IjEwNyJ9fSwiRGF0ZVN0eWxlIjp7IiRpZCI6IjQ1MyIsIkZvbnRTZXR0aW5ncyI6eyIkaWQiOiI0NTQiLCJGb250U2l6ZSI6OSwiRm9udE5hbWUiOiJDYWxpYnJpIiwiSXNCb2xkIjpmYWxzZSwiSXNJdGFsaWMiOmZhbHNlLCJJc1VuZGVybGluZWQiOmZhbHNlLCJQYXJlbnRTdHlsZSI6eyIkcmVmIjoiMTE1In19LCJBdXRvU2l6ZSI6MCwiRm9yZWdyb3VuZCI6eyIkaWQiOiI0NTUiLCJDb2xvciI6eyIkaWQiOiI0NTYiLCJBIjoyNTUsIlIiOjAsIkciOjAsIkIiOjB9fSwiTWF4V2lkdGgiOjIwMC4wLCJNYXhIZWlnaHQiOiJJbmZpbml0eSIsIlNtYXJ0Rm9yZWdyb3VuZElzQWN0aXZlIjpmYWxzZSwiSG9yaXpvbnRhbEFsaWdubWVudCI6MiwiVmVydGljYWxBbGlnbm1lbnQiOjAsIlNtYXJ0Rm9yZWdyb3VuZCI6bnVsbCwiTWFyZ2luIjp7IiRyZWYiOiIxMTgifSwiUGFkZGluZyI6eyIkcmVmIjoiMTE5In0sIkJhY2tncm91bmQiOnsiJHJlZiI6IjEyMCJ9LCJJc1Zpc2libGUiOnRydWUsIldpZHRoIjowLjAsIkhlaWdodCI6MC4wLCJCb3JkZXJTdHlsZSI6eyIkaWQiOiI0NTciLCJMaW5lQ29sb3IiOm51bGwsIkxpbmVXZWlnaHQiOjAuMCwiTGluZVR5cGUiOjAsIlBhcmVudFN0eWxlIjpudWxsfSwiUGFyZW50U3R5bGUiOnsiJHJlZiI6IjExNCJ9fSwiRGF0ZUZvcm1hdCI6eyIkaWQiOiI0NTgiLCJGb3JtYXRTdHJpbmciOiJNTU0gZCIsIlNlcGFyYXRvciI6Ii8iLCJVc2VJbnRlcm5hdGlvbmFsRGF0ZUZvcm1hdCI6ZmFsc2V9LCJJc1Zpc2libGUiOnRydWUsIlBhcmVudFN0eWxlIjp7IiRyZWYiOiI4MCJ9fSwiSW5kZXgiOjgsIklkIjoiNzc3MzE3NzAtMzZmYy00Y2Y1LTliZDAtZDU2NTJkZWYxNDQ1IiwiSW1wb3J0SWQiOm51bGwsIlRpdGxlIjoiVGFzayAxIiwiTm90ZSI6bnVsbCwiSHlwZXJsaW5rIjpudWxsLCJJc0NoYW5nZWQiOmZhbHNlLCJJc05ldyI6dHJ1ZX1dLCJNc1Byb2plY3RJdGVtc1RyZWUiOnsiJGlkIjoiNDU5IiwiUm9vdCI6eyJJbXBvcnRJZCI6bnVsbCwiSXNJbXBvcnRlZCI6ZmFsc2UsIkNoaWxkcmVuIjpbXX19LCJNZXRhZGF0YSI6eyIkaWQiOiI0NjAifSwiU2V0dGluZ3MiOnsiJGlkIjoiNDYxIiwiSW1wYU9wdGlvbnMiOm51bGw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nRydWUsIlNtYXJ0VGltZWxpbmVUYXNrUGVyY2VudGFnZUZpdCI6ZmFsc2V9LCJJc05ldyI6dHJ1ZSwiSW1wb3J0VHlwZSI6MCwiRmlsZVBhdGgiOm51bGwsIlRpbWVsaW5lSW1wb3J0ZWQiOmZhbHNlfQ=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1047</Words>
  <Application>Microsoft Office PowerPoint</Application>
  <PresentationFormat>Widescreen</PresentationFormat>
  <Paragraphs>191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72</vt:lpstr>
      <vt:lpstr>Arial</vt:lpstr>
      <vt:lpstr>Calibri</vt:lpstr>
      <vt:lpstr>Calibri Light</vt:lpstr>
      <vt:lpstr>Helvetica</vt:lpstr>
      <vt:lpstr>Roboto</vt:lpstr>
      <vt:lpstr>Source Sans Pro</vt:lpstr>
      <vt:lpstr>Wingdings</vt:lpstr>
      <vt:lpstr>Office Theme</vt:lpstr>
      <vt:lpstr>ICG/NEAMTWS Steering Committee 8-11 April 2022</vt:lpstr>
      <vt:lpstr>Outline</vt:lpstr>
      <vt:lpstr>DOCUMENTATION &amp; PUBLICATION </vt:lpstr>
      <vt:lpstr>COMMUNICATION, OUTREACH  IMPACT </vt:lpstr>
      <vt:lpstr>2022 MEETINGS/ EVENTS  </vt:lpstr>
      <vt:lpstr>PROJECT </vt:lpstr>
      <vt:lpstr>  Overall Progress  </vt:lpstr>
      <vt:lpstr>UPCOMING MEETINGS/EVENTS </vt:lpstr>
      <vt:lpstr> Multi-Hazard  Early Warning Systems </vt:lpstr>
      <vt:lpstr>Third Multi-Hazard Early Warning Conference (MHEWC-III)</vt:lpstr>
      <vt:lpstr>WiA Guide Objective</vt:lpstr>
      <vt:lpstr>Membership and Composition </vt:lpstr>
      <vt:lpstr>PowerPoint Presentation</vt:lpstr>
      <vt:lpstr>PowerPoint Presentation</vt:lpstr>
      <vt:lpstr>Relevant Ocean Decade Meetings</vt:lpstr>
      <vt:lpstr>ICG/NEAMTWS Secretariat Team </vt:lpstr>
      <vt:lpstr>END</vt:lpstr>
    </vt:vector>
  </TitlesOfParts>
  <Company>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Chang Seng, Denis</cp:lastModifiedBy>
  <cp:revision>130</cp:revision>
  <cp:lastPrinted>2021-11-24T07:17:55Z</cp:lastPrinted>
  <dcterms:created xsi:type="dcterms:W3CDTF">2021-11-14T19:41:27Z</dcterms:created>
  <dcterms:modified xsi:type="dcterms:W3CDTF">2022-04-07T13:23:59Z</dcterms:modified>
</cp:coreProperties>
</file>