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</p:sldMasterIdLst>
  <p:notesMasterIdLst>
    <p:notesMasterId r:id="rId30"/>
  </p:notesMasterIdLst>
  <p:sldIdLst>
    <p:sldId id="506" r:id="rId4"/>
    <p:sldId id="1080" r:id="rId5"/>
    <p:sldId id="1056" r:id="rId6"/>
    <p:sldId id="1081" r:id="rId7"/>
    <p:sldId id="1082" r:id="rId8"/>
    <p:sldId id="1090" r:id="rId9"/>
    <p:sldId id="1098" r:id="rId10"/>
    <p:sldId id="1099" r:id="rId11"/>
    <p:sldId id="1100" r:id="rId12"/>
    <p:sldId id="1101" r:id="rId13"/>
    <p:sldId id="1102" r:id="rId14"/>
    <p:sldId id="1105" r:id="rId15"/>
    <p:sldId id="1103" r:id="rId16"/>
    <p:sldId id="257" r:id="rId17"/>
    <p:sldId id="263" r:id="rId18"/>
    <p:sldId id="272" r:id="rId19"/>
    <p:sldId id="269" r:id="rId20"/>
    <p:sldId id="274" r:id="rId21"/>
    <p:sldId id="1108" r:id="rId22"/>
    <p:sldId id="1106" r:id="rId23"/>
    <p:sldId id="1107" r:id="rId24"/>
    <p:sldId id="1110" r:id="rId25"/>
    <p:sldId id="1109" r:id="rId26"/>
    <p:sldId id="1113" r:id="rId27"/>
    <p:sldId id="1114" r:id="rId28"/>
    <p:sldId id="1096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CC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98EE6E-829C-4720-80E3-9AC13462C8DD}" v="122" dt="2022-04-19T09:11:00.467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Style foncé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6240" autoAdjust="0"/>
  </p:normalViewPr>
  <p:slideViewPr>
    <p:cSldViewPr snapToGrid="0" snapToObjects="1">
      <p:cViewPr varScale="1">
        <p:scale>
          <a:sx n="106" d="100"/>
          <a:sy n="106" d="100"/>
        </p:scale>
        <p:origin x="67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erre Bahurel" userId="c4b9a4ad-435e-4d6a-be6c-cc5409dd89bf" providerId="ADAL" clId="{2098EE6E-829C-4720-80E3-9AC13462C8DD}"/>
    <pc:docChg chg="undo custSel addSld delSld modSld sldOrd">
      <pc:chgData name="Pierre Bahurel" userId="c4b9a4ad-435e-4d6a-be6c-cc5409dd89bf" providerId="ADAL" clId="{2098EE6E-829C-4720-80E3-9AC13462C8DD}" dt="2022-04-19T09:11:00.467" v="4532"/>
      <pc:docMkLst>
        <pc:docMk/>
      </pc:docMkLst>
      <pc:sldChg chg="addSp delSp add del modTransition setBg delDesignElem">
        <pc:chgData name="Pierre Bahurel" userId="c4b9a4ad-435e-4d6a-be6c-cc5409dd89bf" providerId="ADAL" clId="{2098EE6E-829C-4720-80E3-9AC13462C8DD}" dt="2022-04-18T17:27:58.746" v="2232" actId="47"/>
        <pc:sldMkLst>
          <pc:docMk/>
          <pc:sldMk cId="3508776185" sldId="256"/>
        </pc:sldMkLst>
        <pc:spChg chg="add del">
          <ac:chgData name="Pierre Bahurel" userId="c4b9a4ad-435e-4d6a-be6c-cc5409dd89bf" providerId="ADAL" clId="{2098EE6E-829C-4720-80E3-9AC13462C8DD}" dt="2022-04-18T17:19:38.192" v="1642"/>
          <ac:spMkLst>
            <pc:docMk/>
            <pc:sldMk cId="3508776185" sldId="256"/>
            <ac:spMk id="29" creationId="{E91DC736-0EF8-4F87-9146-EBF1D2EE4D3D}"/>
          </ac:spMkLst>
        </pc:spChg>
        <pc:spChg chg="add del">
          <ac:chgData name="Pierre Bahurel" userId="c4b9a4ad-435e-4d6a-be6c-cc5409dd89bf" providerId="ADAL" clId="{2098EE6E-829C-4720-80E3-9AC13462C8DD}" dt="2022-04-18T17:19:38.192" v="1642"/>
          <ac:spMkLst>
            <pc:docMk/>
            <pc:sldMk cId="3508776185" sldId="256"/>
            <ac:spMk id="31" creationId="{097CD68E-23E3-4007-8847-CD0944C4F7BE}"/>
          </ac:spMkLst>
        </pc:spChg>
        <pc:spChg chg="add del">
          <ac:chgData name="Pierre Bahurel" userId="c4b9a4ad-435e-4d6a-be6c-cc5409dd89bf" providerId="ADAL" clId="{2098EE6E-829C-4720-80E3-9AC13462C8DD}" dt="2022-04-18T17:19:38.192" v="1642"/>
          <ac:spMkLst>
            <pc:docMk/>
            <pc:sldMk cId="3508776185" sldId="256"/>
            <ac:spMk id="33" creationId="{AF2F604E-43BE-4DC3-B983-E071523364F8}"/>
          </ac:spMkLst>
        </pc:spChg>
        <pc:spChg chg="add del">
          <ac:chgData name="Pierre Bahurel" userId="c4b9a4ad-435e-4d6a-be6c-cc5409dd89bf" providerId="ADAL" clId="{2098EE6E-829C-4720-80E3-9AC13462C8DD}" dt="2022-04-18T17:19:38.192" v="1642"/>
          <ac:spMkLst>
            <pc:docMk/>
            <pc:sldMk cId="3508776185" sldId="256"/>
            <ac:spMk id="35" creationId="{08C9B587-E65E-4B52-B37C-ABEBB6E87928}"/>
          </ac:spMkLst>
        </pc:spChg>
      </pc:sldChg>
      <pc:sldChg chg="addSp delSp modSp add del mod modTransition setBg delDesignElem">
        <pc:chgData name="Pierre Bahurel" userId="c4b9a4ad-435e-4d6a-be6c-cc5409dd89bf" providerId="ADAL" clId="{2098EE6E-829C-4720-80E3-9AC13462C8DD}" dt="2022-04-19T09:11:00.467" v="4532"/>
        <pc:sldMkLst>
          <pc:docMk/>
          <pc:sldMk cId="2072643072" sldId="257"/>
        </pc:sldMkLst>
        <pc:spChg chg="mod">
          <ac:chgData name="Pierre Bahurel" userId="c4b9a4ad-435e-4d6a-be6c-cc5409dd89bf" providerId="ADAL" clId="{2098EE6E-829C-4720-80E3-9AC13462C8DD}" dt="2022-04-18T17:33:42.087" v="2239" actId="1076"/>
          <ac:spMkLst>
            <pc:docMk/>
            <pc:sldMk cId="2072643072" sldId="257"/>
            <ac:spMk id="2" creationId="{E12375E4-CDED-4880-BDC4-977FDA8109DD}"/>
          </ac:spMkLst>
        </pc:spChg>
        <pc:spChg chg="mod">
          <ac:chgData name="Pierre Bahurel" userId="c4b9a4ad-435e-4d6a-be6c-cc5409dd89bf" providerId="ADAL" clId="{2098EE6E-829C-4720-80E3-9AC13462C8DD}" dt="2022-04-18T17:34:06.964" v="2244" actId="1076"/>
          <ac:spMkLst>
            <pc:docMk/>
            <pc:sldMk cId="2072643072" sldId="257"/>
            <ac:spMk id="6" creationId="{BB6EFE4E-CCF8-4670-9F6B-AE29DEC16E87}"/>
          </ac:spMkLst>
        </pc:spChg>
        <pc:spChg chg="add del">
          <ac:chgData name="Pierre Bahurel" userId="c4b9a4ad-435e-4d6a-be6c-cc5409dd89bf" providerId="ADAL" clId="{2098EE6E-829C-4720-80E3-9AC13462C8DD}" dt="2022-04-18T17:19:38.192" v="1642"/>
          <ac:spMkLst>
            <pc:docMk/>
            <pc:sldMk cId="2072643072" sldId="257"/>
            <ac:spMk id="8" creationId="{1C799903-48D5-4A31-A1A2-541072D9771E}"/>
          </ac:spMkLst>
        </pc:spChg>
        <pc:spChg chg="mod">
          <ac:chgData name="Pierre Bahurel" userId="c4b9a4ad-435e-4d6a-be6c-cc5409dd89bf" providerId="ADAL" clId="{2098EE6E-829C-4720-80E3-9AC13462C8DD}" dt="2022-04-18T17:34:06.964" v="2244" actId="1076"/>
          <ac:spMkLst>
            <pc:docMk/>
            <pc:sldMk cId="2072643072" sldId="257"/>
            <ac:spMk id="9" creationId="{9C74F55E-DEB7-4EC9-816D-830DF5A0B198}"/>
          </ac:spMkLst>
        </pc:spChg>
        <pc:spChg chg="add del">
          <ac:chgData name="Pierre Bahurel" userId="c4b9a4ad-435e-4d6a-be6c-cc5409dd89bf" providerId="ADAL" clId="{2098EE6E-829C-4720-80E3-9AC13462C8DD}" dt="2022-04-18T17:19:38.192" v="1642"/>
          <ac:spMkLst>
            <pc:docMk/>
            <pc:sldMk cId="2072643072" sldId="257"/>
            <ac:spMk id="10" creationId="{8EFFF109-FC58-4FD3-BE05-9775A1310F55}"/>
          </ac:spMkLst>
        </pc:spChg>
        <pc:spChg chg="add del">
          <ac:chgData name="Pierre Bahurel" userId="c4b9a4ad-435e-4d6a-be6c-cc5409dd89bf" providerId="ADAL" clId="{2098EE6E-829C-4720-80E3-9AC13462C8DD}" dt="2022-04-18T17:19:38.192" v="1642"/>
          <ac:spMkLst>
            <pc:docMk/>
            <pc:sldMk cId="2072643072" sldId="257"/>
            <ac:spMk id="12" creationId="{E1B96AD6-92A9-4273-A62B-96A1C3E0BA95}"/>
          </ac:spMkLst>
        </pc:spChg>
        <pc:spChg chg="add del">
          <ac:chgData name="Pierre Bahurel" userId="c4b9a4ad-435e-4d6a-be6c-cc5409dd89bf" providerId="ADAL" clId="{2098EE6E-829C-4720-80E3-9AC13462C8DD}" dt="2022-04-18T17:19:38.192" v="1642"/>
          <ac:spMkLst>
            <pc:docMk/>
            <pc:sldMk cId="2072643072" sldId="257"/>
            <ac:spMk id="14" creationId="{463EEC44-1BA3-44ED-81FC-A644B04B2A44}"/>
          </ac:spMkLst>
        </pc:spChg>
        <pc:spChg chg="add del mod">
          <ac:chgData name="Pierre Bahurel" userId="c4b9a4ad-435e-4d6a-be6c-cc5409dd89bf" providerId="ADAL" clId="{2098EE6E-829C-4720-80E3-9AC13462C8DD}" dt="2022-04-18T17:35:22.486" v="2250" actId="478"/>
          <ac:spMkLst>
            <pc:docMk/>
            <pc:sldMk cId="2072643072" sldId="257"/>
            <ac:spMk id="20" creationId="{13A2F92B-BE77-4CA9-A6D8-8C29463AAAC1}"/>
          </ac:spMkLst>
        </pc:spChg>
        <pc:spChg chg="mod">
          <ac:chgData name="Pierre Bahurel" userId="c4b9a4ad-435e-4d6a-be6c-cc5409dd89bf" providerId="ADAL" clId="{2098EE6E-829C-4720-80E3-9AC13462C8DD}" dt="2022-04-18T17:34:50.954" v="2247"/>
          <ac:spMkLst>
            <pc:docMk/>
            <pc:sldMk cId="2072643072" sldId="257"/>
            <ac:spMk id="25" creationId="{3E9F7127-4FFE-48F1-9F9E-6B36D0CF2C18}"/>
          </ac:spMkLst>
        </pc:spChg>
        <pc:spChg chg="mod">
          <ac:chgData name="Pierre Bahurel" userId="c4b9a4ad-435e-4d6a-be6c-cc5409dd89bf" providerId="ADAL" clId="{2098EE6E-829C-4720-80E3-9AC13462C8DD}" dt="2022-04-18T17:34:50.954" v="2247"/>
          <ac:spMkLst>
            <pc:docMk/>
            <pc:sldMk cId="2072643072" sldId="257"/>
            <ac:spMk id="26" creationId="{1F7DD9F1-8AB1-4F32-8CAC-9967093373D6}"/>
          </ac:spMkLst>
        </pc:spChg>
        <pc:spChg chg="mod">
          <ac:chgData name="Pierre Bahurel" userId="c4b9a4ad-435e-4d6a-be6c-cc5409dd89bf" providerId="ADAL" clId="{2098EE6E-829C-4720-80E3-9AC13462C8DD}" dt="2022-04-18T17:34:50.954" v="2247"/>
          <ac:spMkLst>
            <pc:docMk/>
            <pc:sldMk cId="2072643072" sldId="257"/>
            <ac:spMk id="28" creationId="{3A237CD5-AB00-4688-BD4E-38BEDE5FE1D1}"/>
          </ac:spMkLst>
        </pc:spChg>
        <pc:spChg chg="mod">
          <ac:chgData name="Pierre Bahurel" userId="c4b9a4ad-435e-4d6a-be6c-cc5409dd89bf" providerId="ADAL" clId="{2098EE6E-829C-4720-80E3-9AC13462C8DD}" dt="2022-04-18T17:34:50.954" v="2247"/>
          <ac:spMkLst>
            <pc:docMk/>
            <pc:sldMk cId="2072643072" sldId="257"/>
            <ac:spMk id="29" creationId="{7C6E5C60-AC01-416B-A2D9-C16132475E7E}"/>
          </ac:spMkLst>
        </pc:spChg>
        <pc:spChg chg="mod">
          <ac:chgData name="Pierre Bahurel" userId="c4b9a4ad-435e-4d6a-be6c-cc5409dd89bf" providerId="ADAL" clId="{2098EE6E-829C-4720-80E3-9AC13462C8DD}" dt="2022-04-18T17:34:50.954" v="2247"/>
          <ac:spMkLst>
            <pc:docMk/>
            <pc:sldMk cId="2072643072" sldId="257"/>
            <ac:spMk id="33" creationId="{5621D56F-495B-45F1-B93F-DBA9505B4C5C}"/>
          </ac:spMkLst>
        </pc:spChg>
        <pc:spChg chg="mod">
          <ac:chgData name="Pierre Bahurel" userId="c4b9a4ad-435e-4d6a-be6c-cc5409dd89bf" providerId="ADAL" clId="{2098EE6E-829C-4720-80E3-9AC13462C8DD}" dt="2022-04-18T17:34:50.954" v="2247"/>
          <ac:spMkLst>
            <pc:docMk/>
            <pc:sldMk cId="2072643072" sldId="257"/>
            <ac:spMk id="34" creationId="{C3C1B8CC-CFB4-4B5E-9BCD-36121193006B}"/>
          </ac:spMkLst>
        </pc:spChg>
        <pc:spChg chg="mod">
          <ac:chgData name="Pierre Bahurel" userId="c4b9a4ad-435e-4d6a-be6c-cc5409dd89bf" providerId="ADAL" clId="{2098EE6E-829C-4720-80E3-9AC13462C8DD}" dt="2022-04-18T17:34:50.954" v="2247"/>
          <ac:spMkLst>
            <pc:docMk/>
            <pc:sldMk cId="2072643072" sldId="257"/>
            <ac:spMk id="38" creationId="{AEBFFACC-FEC1-46D0-8AC9-D5FD5BB5A1D7}"/>
          </ac:spMkLst>
        </pc:spChg>
        <pc:spChg chg="mod">
          <ac:chgData name="Pierre Bahurel" userId="c4b9a4ad-435e-4d6a-be6c-cc5409dd89bf" providerId="ADAL" clId="{2098EE6E-829C-4720-80E3-9AC13462C8DD}" dt="2022-04-18T17:34:50.954" v="2247"/>
          <ac:spMkLst>
            <pc:docMk/>
            <pc:sldMk cId="2072643072" sldId="257"/>
            <ac:spMk id="39" creationId="{4FCEF183-7759-42A7-995C-8829ADB9831C}"/>
          </ac:spMkLst>
        </pc:spChg>
        <pc:spChg chg="add mod">
          <ac:chgData name="Pierre Bahurel" userId="c4b9a4ad-435e-4d6a-be6c-cc5409dd89bf" providerId="ADAL" clId="{2098EE6E-829C-4720-80E3-9AC13462C8DD}" dt="2022-04-18T17:35:50.590" v="2255" actId="1076"/>
          <ac:spMkLst>
            <pc:docMk/>
            <pc:sldMk cId="2072643072" sldId="257"/>
            <ac:spMk id="44" creationId="{36872300-C82E-4BFF-B96E-2B783BD1A62E}"/>
          </ac:spMkLst>
        </pc:spChg>
        <pc:grpChg chg="mod">
          <ac:chgData name="Pierre Bahurel" userId="c4b9a4ad-435e-4d6a-be6c-cc5409dd89bf" providerId="ADAL" clId="{2098EE6E-829C-4720-80E3-9AC13462C8DD}" dt="2022-04-18T17:34:16.845" v="2245" actId="1076"/>
          <ac:grpSpMkLst>
            <pc:docMk/>
            <pc:sldMk cId="2072643072" sldId="257"/>
            <ac:grpSpMk id="23" creationId="{136338DD-3A7A-438B-8A75-91A1939650F9}"/>
          </ac:grpSpMkLst>
        </pc:grpChg>
        <pc:grpChg chg="add mod">
          <ac:chgData name="Pierre Bahurel" userId="c4b9a4ad-435e-4d6a-be6c-cc5409dd89bf" providerId="ADAL" clId="{2098EE6E-829C-4720-80E3-9AC13462C8DD}" dt="2022-04-18T17:35:18.133" v="2249" actId="1076"/>
          <ac:grpSpMkLst>
            <pc:docMk/>
            <pc:sldMk cId="2072643072" sldId="257"/>
            <ac:grpSpMk id="24" creationId="{D8288BB1-52F9-4165-A5E3-9DBDEA8C8E57}"/>
          </ac:grpSpMkLst>
        </pc:grpChg>
        <pc:grpChg chg="add mod">
          <ac:chgData name="Pierre Bahurel" userId="c4b9a4ad-435e-4d6a-be6c-cc5409dd89bf" providerId="ADAL" clId="{2098EE6E-829C-4720-80E3-9AC13462C8DD}" dt="2022-04-18T17:35:18.133" v="2249" actId="1076"/>
          <ac:grpSpMkLst>
            <pc:docMk/>
            <pc:sldMk cId="2072643072" sldId="257"/>
            <ac:grpSpMk id="27" creationId="{C6E21353-62E8-4F93-A4B9-7237780D3F12}"/>
          </ac:grpSpMkLst>
        </pc:grpChg>
        <pc:grpChg chg="add mod">
          <ac:chgData name="Pierre Bahurel" userId="c4b9a4ad-435e-4d6a-be6c-cc5409dd89bf" providerId="ADAL" clId="{2098EE6E-829C-4720-80E3-9AC13462C8DD}" dt="2022-04-18T17:35:18.133" v="2249" actId="1076"/>
          <ac:grpSpMkLst>
            <pc:docMk/>
            <pc:sldMk cId="2072643072" sldId="257"/>
            <ac:grpSpMk id="32" creationId="{71DF6330-8585-4CDA-8B64-B01E4E3E00B4}"/>
          </ac:grpSpMkLst>
        </pc:grpChg>
        <pc:grpChg chg="add mod">
          <ac:chgData name="Pierre Bahurel" userId="c4b9a4ad-435e-4d6a-be6c-cc5409dd89bf" providerId="ADAL" clId="{2098EE6E-829C-4720-80E3-9AC13462C8DD}" dt="2022-04-18T17:35:18.133" v="2249" actId="1076"/>
          <ac:grpSpMkLst>
            <pc:docMk/>
            <pc:sldMk cId="2072643072" sldId="257"/>
            <ac:grpSpMk id="37" creationId="{40FA91DC-7B37-400B-9B0D-C28D9F4CF8B1}"/>
          </ac:grpSpMkLst>
        </pc:grpChg>
        <pc:picChg chg="mod">
          <ac:chgData name="Pierre Bahurel" userId="c4b9a4ad-435e-4d6a-be6c-cc5409dd89bf" providerId="ADAL" clId="{2098EE6E-829C-4720-80E3-9AC13462C8DD}" dt="2022-04-18T17:34:21.664" v="2246" actId="1076"/>
          <ac:picMkLst>
            <pc:docMk/>
            <pc:sldMk cId="2072643072" sldId="257"/>
            <ac:picMk id="5" creationId="{D4B0B365-ACC9-4C6E-82B6-C868190466ED}"/>
          </ac:picMkLst>
        </pc:picChg>
        <pc:picChg chg="add mod">
          <ac:chgData name="Pierre Bahurel" userId="c4b9a4ad-435e-4d6a-be6c-cc5409dd89bf" providerId="ADAL" clId="{2098EE6E-829C-4720-80E3-9AC13462C8DD}" dt="2022-04-18T17:35:02.427" v="2248" actId="14100"/>
          <ac:picMkLst>
            <pc:docMk/>
            <pc:sldMk cId="2072643072" sldId="257"/>
            <ac:picMk id="18" creationId="{BEF87553-116C-4A36-A590-BE42F190874E}"/>
          </ac:picMkLst>
        </pc:picChg>
        <pc:picChg chg="mod">
          <ac:chgData name="Pierre Bahurel" userId="c4b9a4ad-435e-4d6a-be6c-cc5409dd89bf" providerId="ADAL" clId="{2098EE6E-829C-4720-80E3-9AC13462C8DD}" dt="2022-04-18T17:33:49.634" v="2241" actId="1076"/>
          <ac:picMkLst>
            <pc:docMk/>
            <pc:sldMk cId="2072643072" sldId="257"/>
            <ac:picMk id="21" creationId="{A5D0A3B5-5FA0-4CF9-A688-7BF75D952729}"/>
          </ac:picMkLst>
        </pc:picChg>
        <pc:picChg chg="mod">
          <ac:chgData name="Pierre Bahurel" userId="c4b9a4ad-435e-4d6a-be6c-cc5409dd89bf" providerId="ADAL" clId="{2098EE6E-829C-4720-80E3-9AC13462C8DD}" dt="2022-04-18T17:34:06.964" v="2244" actId="1076"/>
          <ac:picMkLst>
            <pc:docMk/>
            <pc:sldMk cId="2072643072" sldId="257"/>
            <ac:picMk id="30" creationId="{BDB72888-6811-4B9F-8214-FB85E848BA69}"/>
          </ac:picMkLst>
        </pc:picChg>
        <pc:picChg chg="add del mod">
          <ac:chgData name="Pierre Bahurel" userId="c4b9a4ad-435e-4d6a-be6c-cc5409dd89bf" providerId="ADAL" clId="{2098EE6E-829C-4720-80E3-9AC13462C8DD}" dt="2022-04-18T17:35:30.045" v="2252" actId="478"/>
          <ac:picMkLst>
            <pc:docMk/>
            <pc:sldMk cId="2072643072" sldId="257"/>
            <ac:picMk id="31" creationId="{6A3911F2-F7C4-4A70-9B8A-FA0EFDF7E4AE}"/>
          </ac:picMkLst>
        </pc:picChg>
        <pc:picChg chg="add mod">
          <ac:chgData name="Pierre Bahurel" userId="c4b9a4ad-435e-4d6a-be6c-cc5409dd89bf" providerId="ADAL" clId="{2098EE6E-829C-4720-80E3-9AC13462C8DD}" dt="2022-04-18T17:35:18.133" v="2249" actId="1076"/>
          <ac:picMkLst>
            <pc:docMk/>
            <pc:sldMk cId="2072643072" sldId="257"/>
            <ac:picMk id="35" creationId="{F75FC645-763C-42EC-9924-02A6F7503869}"/>
          </ac:picMkLst>
        </pc:picChg>
        <pc:picChg chg="add mod">
          <ac:chgData name="Pierre Bahurel" userId="c4b9a4ad-435e-4d6a-be6c-cc5409dd89bf" providerId="ADAL" clId="{2098EE6E-829C-4720-80E3-9AC13462C8DD}" dt="2022-04-18T17:35:18.133" v="2249" actId="1076"/>
          <ac:picMkLst>
            <pc:docMk/>
            <pc:sldMk cId="2072643072" sldId="257"/>
            <ac:picMk id="36" creationId="{B4D652A3-B58F-446F-A5F1-CEE1F6CF6887}"/>
          </ac:picMkLst>
        </pc:picChg>
        <pc:picChg chg="add mod">
          <ac:chgData name="Pierre Bahurel" userId="c4b9a4ad-435e-4d6a-be6c-cc5409dd89bf" providerId="ADAL" clId="{2098EE6E-829C-4720-80E3-9AC13462C8DD}" dt="2022-04-18T17:35:18.133" v="2249" actId="1076"/>
          <ac:picMkLst>
            <pc:docMk/>
            <pc:sldMk cId="2072643072" sldId="257"/>
            <ac:picMk id="40" creationId="{E9534105-66B9-46FC-A434-672CD60E2A49}"/>
          </ac:picMkLst>
        </pc:picChg>
        <pc:picChg chg="add mod">
          <ac:chgData name="Pierre Bahurel" userId="c4b9a4ad-435e-4d6a-be6c-cc5409dd89bf" providerId="ADAL" clId="{2098EE6E-829C-4720-80E3-9AC13462C8DD}" dt="2022-04-18T17:35:18.133" v="2249" actId="1076"/>
          <ac:picMkLst>
            <pc:docMk/>
            <pc:sldMk cId="2072643072" sldId="257"/>
            <ac:picMk id="41" creationId="{F970EDEF-140F-4841-88F4-C7869C1FAFB7}"/>
          </ac:picMkLst>
        </pc:picChg>
        <pc:picChg chg="add mod">
          <ac:chgData name="Pierre Bahurel" userId="c4b9a4ad-435e-4d6a-be6c-cc5409dd89bf" providerId="ADAL" clId="{2098EE6E-829C-4720-80E3-9AC13462C8DD}" dt="2022-04-18T17:35:02.427" v="2248" actId="14100"/>
          <ac:picMkLst>
            <pc:docMk/>
            <pc:sldMk cId="2072643072" sldId="257"/>
            <ac:picMk id="42" creationId="{E039FC9A-9EE1-4F66-B966-5A12CDE29327}"/>
          </ac:picMkLst>
        </pc:picChg>
        <pc:cxnChg chg="add mod">
          <ac:chgData name="Pierre Bahurel" userId="c4b9a4ad-435e-4d6a-be6c-cc5409dd89bf" providerId="ADAL" clId="{2098EE6E-829C-4720-80E3-9AC13462C8DD}" dt="2022-04-18T17:34:50.954" v="2247"/>
          <ac:cxnSpMkLst>
            <pc:docMk/>
            <pc:sldMk cId="2072643072" sldId="257"/>
            <ac:cxnSpMk id="43" creationId="{88830068-88B3-4654-BEE9-94E8D172F278}"/>
          </ac:cxnSpMkLst>
        </pc:cxnChg>
      </pc:sldChg>
      <pc:sldChg chg="add del modTransition">
        <pc:chgData name="Pierre Bahurel" userId="c4b9a4ad-435e-4d6a-be6c-cc5409dd89bf" providerId="ADAL" clId="{2098EE6E-829C-4720-80E3-9AC13462C8DD}" dt="2022-04-18T17:31:35.611" v="2233" actId="47"/>
        <pc:sldMkLst>
          <pc:docMk/>
          <pc:sldMk cId="2954617538" sldId="258"/>
        </pc:sldMkLst>
      </pc:sldChg>
      <pc:sldChg chg="del">
        <pc:chgData name="Pierre Bahurel" userId="c4b9a4ad-435e-4d6a-be6c-cc5409dd89bf" providerId="ADAL" clId="{2098EE6E-829C-4720-80E3-9AC13462C8DD}" dt="2022-04-18T19:41:24.169" v="3357" actId="47"/>
        <pc:sldMkLst>
          <pc:docMk/>
          <pc:sldMk cId="1587977249" sldId="260"/>
        </pc:sldMkLst>
      </pc:sldChg>
      <pc:sldChg chg="add del modTransition">
        <pc:chgData name="Pierre Bahurel" userId="c4b9a4ad-435e-4d6a-be6c-cc5409dd89bf" providerId="ADAL" clId="{2098EE6E-829C-4720-80E3-9AC13462C8DD}" dt="2022-04-18T17:31:43.566" v="2234" actId="47"/>
        <pc:sldMkLst>
          <pc:docMk/>
          <pc:sldMk cId="2786194942" sldId="261"/>
        </pc:sldMkLst>
      </pc:sldChg>
      <pc:sldChg chg="add del modTransition">
        <pc:chgData name="Pierre Bahurel" userId="c4b9a4ad-435e-4d6a-be6c-cc5409dd89bf" providerId="ADAL" clId="{2098EE6E-829C-4720-80E3-9AC13462C8DD}" dt="2022-04-18T17:32:52.586" v="2235" actId="47"/>
        <pc:sldMkLst>
          <pc:docMk/>
          <pc:sldMk cId="1866955484" sldId="262"/>
        </pc:sldMkLst>
      </pc:sldChg>
      <pc:sldChg chg="addSp delSp add del modTransition setBg delDesignElem">
        <pc:chgData name="Pierre Bahurel" userId="c4b9a4ad-435e-4d6a-be6c-cc5409dd89bf" providerId="ADAL" clId="{2098EE6E-829C-4720-80E3-9AC13462C8DD}" dt="2022-04-19T09:11:00.467" v="4532"/>
        <pc:sldMkLst>
          <pc:docMk/>
          <pc:sldMk cId="1305758764" sldId="263"/>
        </pc:sldMkLst>
        <pc:spChg chg="add del">
          <ac:chgData name="Pierre Bahurel" userId="c4b9a4ad-435e-4d6a-be6c-cc5409dd89bf" providerId="ADAL" clId="{2098EE6E-829C-4720-80E3-9AC13462C8DD}" dt="2022-04-18T17:19:38.192" v="1642"/>
          <ac:spMkLst>
            <pc:docMk/>
            <pc:sldMk cId="1305758764" sldId="263"/>
            <ac:spMk id="8" creationId="{1C799903-48D5-4A31-A1A2-541072D9771E}"/>
          </ac:spMkLst>
        </pc:spChg>
        <pc:spChg chg="add del">
          <ac:chgData name="Pierre Bahurel" userId="c4b9a4ad-435e-4d6a-be6c-cc5409dd89bf" providerId="ADAL" clId="{2098EE6E-829C-4720-80E3-9AC13462C8DD}" dt="2022-04-18T17:19:38.192" v="1642"/>
          <ac:spMkLst>
            <pc:docMk/>
            <pc:sldMk cId="1305758764" sldId="263"/>
            <ac:spMk id="10" creationId="{8EFFF109-FC58-4FD3-BE05-9775A1310F55}"/>
          </ac:spMkLst>
        </pc:spChg>
        <pc:spChg chg="add del">
          <ac:chgData name="Pierre Bahurel" userId="c4b9a4ad-435e-4d6a-be6c-cc5409dd89bf" providerId="ADAL" clId="{2098EE6E-829C-4720-80E3-9AC13462C8DD}" dt="2022-04-18T17:19:38.192" v="1642"/>
          <ac:spMkLst>
            <pc:docMk/>
            <pc:sldMk cId="1305758764" sldId="263"/>
            <ac:spMk id="12" creationId="{E1B96AD6-92A9-4273-A62B-96A1C3E0BA95}"/>
          </ac:spMkLst>
        </pc:spChg>
        <pc:spChg chg="add del">
          <ac:chgData name="Pierre Bahurel" userId="c4b9a4ad-435e-4d6a-be6c-cc5409dd89bf" providerId="ADAL" clId="{2098EE6E-829C-4720-80E3-9AC13462C8DD}" dt="2022-04-18T17:19:38.192" v="1642"/>
          <ac:spMkLst>
            <pc:docMk/>
            <pc:sldMk cId="1305758764" sldId="263"/>
            <ac:spMk id="14" creationId="{463EEC44-1BA3-44ED-81FC-A644B04B2A44}"/>
          </ac:spMkLst>
        </pc:spChg>
      </pc:sldChg>
      <pc:sldChg chg="addSp delSp add del modTransition setBg delDesignElem">
        <pc:chgData name="Pierre Bahurel" userId="c4b9a4ad-435e-4d6a-be6c-cc5409dd89bf" providerId="ADAL" clId="{2098EE6E-829C-4720-80E3-9AC13462C8DD}" dt="2022-04-18T17:36:15.304" v="2256" actId="47"/>
        <pc:sldMkLst>
          <pc:docMk/>
          <pc:sldMk cId="3701187721" sldId="264"/>
        </pc:sldMkLst>
        <pc:spChg chg="add del">
          <ac:chgData name="Pierre Bahurel" userId="c4b9a4ad-435e-4d6a-be6c-cc5409dd89bf" providerId="ADAL" clId="{2098EE6E-829C-4720-80E3-9AC13462C8DD}" dt="2022-04-18T17:19:38.192" v="1642"/>
          <ac:spMkLst>
            <pc:docMk/>
            <pc:sldMk cId="3701187721" sldId="264"/>
            <ac:spMk id="8" creationId="{1C799903-48D5-4A31-A1A2-541072D9771E}"/>
          </ac:spMkLst>
        </pc:spChg>
        <pc:spChg chg="add del">
          <ac:chgData name="Pierre Bahurel" userId="c4b9a4ad-435e-4d6a-be6c-cc5409dd89bf" providerId="ADAL" clId="{2098EE6E-829C-4720-80E3-9AC13462C8DD}" dt="2022-04-18T17:19:38.192" v="1642"/>
          <ac:spMkLst>
            <pc:docMk/>
            <pc:sldMk cId="3701187721" sldId="264"/>
            <ac:spMk id="10" creationId="{8EFFF109-FC58-4FD3-BE05-9775A1310F55}"/>
          </ac:spMkLst>
        </pc:spChg>
        <pc:spChg chg="add del">
          <ac:chgData name="Pierre Bahurel" userId="c4b9a4ad-435e-4d6a-be6c-cc5409dd89bf" providerId="ADAL" clId="{2098EE6E-829C-4720-80E3-9AC13462C8DD}" dt="2022-04-18T17:19:38.192" v="1642"/>
          <ac:spMkLst>
            <pc:docMk/>
            <pc:sldMk cId="3701187721" sldId="264"/>
            <ac:spMk id="12" creationId="{E1B96AD6-92A9-4273-A62B-96A1C3E0BA95}"/>
          </ac:spMkLst>
        </pc:spChg>
        <pc:spChg chg="add del">
          <ac:chgData name="Pierre Bahurel" userId="c4b9a4ad-435e-4d6a-be6c-cc5409dd89bf" providerId="ADAL" clId="{2098EE6E-829C-4720-80E3-9AC13462C8DD}" dt="2022-04-18T17:19:38.192" v="1642"/>
          <ac:spMkLst>
            <pc:docMk/>
            <pc:sldMk cId="3701187721" sldId="264"/>
            <ac:spMk id="14" creationId="{463EEC44-1BA3-44ED-81FC-A644B04B2A44}"/>
          </ac:spMkLst>
        </pc:spChg>
      </pc:sldChg>
      <pc:sldChg chg="del">
        <pc:chgData name="Pierre Bahurel" userId="c4b9a4ad-435e-4d6a-be6c-cc5409dd89bf" providerId="ADAL" clId="{2098EE6E-829C-4720-80E3-9AC13462C8DD}" dt="2022-04-18T19:41:24.169" v="3357" actId="47"/>
        <pc:sldMkLst>
          <pc:docMk/>
          <pc:sldMk cId="1700131808" sldId="265"/>
        </pc:sldMkLst>
      </pc:sldChg>
      <pc:sldChg chg="addSp delSp add del modTransition setBg delDesignElem">
        <pc:chgData name="Pierre Bahurel" userId="c4b9a4ad-435e-4d6a-be6c-cc5409dd89bf" providerId="ADAL" clId="{2098EE6E-829C-4720-80E3-9AC13462C8DD}" dt="2022-04-18T17:32:52.586" v="2235" actId="47"/>
        <pc:sldMkLst>
          <pc:docMk/>
          <pc:sldMk cId="2097175209" sldId="266"/>
        </pc:sldMkLst>
        <pc:spChg chg="add del">
          <ac:chgData name="Pierre Bahurel" userId="c4b9a4ad-435e-4d6a-be6c-cc5409dd89bf" providerId="ADAL" clId="{2098EE6E-829C-4720-80E3-9AC13462C8DD}" dt="2022-04-18T17:19:38.192" v="1642"/>
          <ac:spMkLst>
            <pc:docMk/>
            <pc:sldMk cId="2097175209" sldId="266"/>
            <ac:spMk id="8" creationId="{1C799903-48D5-4A31-A1A2-541072D9771E}"/>
          </ac:spMkLst>
        </pc:spChg>
        <pc:spChg chg="add del">
          <ac:chgData name="Pierre Bahurel" userId="c4b9a4ad-435e-4d6a-be6c-cc5409dd89bf" providerId="ADAL" clId="{2098EE6E-829C-4720-80E3-9AC13462C8DD}" dt="2022-04-18T17:19:38.192" v="1642"/>
          <ac:spMkLst>
            <pc:docMk/>
            <pc:sldMk cId="2097175209" sldId="266"/>
            <ac:spMk id="10" creationId="{8EFFF109-FC58-4FD3-BE05-9775A1310F55}"/>
          </ac:spMkLst>
        </pc:spChg>
        <pc:spChg chg="add del">
          <ac:chgData name="Pierre Bahurel" userId="c4b9a4ad-435e-4d6a-be6c-cc5409dd89bf" providerId="ADAL" clId="{2098EE6E-829C-4720-80E3-9AC13462C8DD}" dt="2022-04-18T17:19:38.192" v="1642"/>
          <ac:spMkLst>
            <pc:docMk/>
            <pc:sldMk cId="2097175209" sldId="266"/>
            <ac:spMk id="12" creationId="{E1B96AD6-92A9-4273-A62B-96A1C3E0BA95}"/>
          </ac:spMkLst>
        </pc:spChg>
        <pc:spChg chg="add del">
          <ac:chgData name="Pierre Bahurel" userId="c4b9a4ad-435e-4d6a-be6c-cc5409dd89bf" providerId="ADAL" clId="{2098EE6E-829C-4720-80E3-9AC13462C8DD}" dt="2022-04-18T17:19:38.192" v="1642"/>
          <ac:spMkLst>
            <pc:docMk/>
            <pc:sldMk cId="2097175209" sldId="266"/>
            <ac:spMk id="14" creationId="{463EEC44-1BA3-44ED-81FC-A644B04B2A44}"/>
          </ac:spMkLst>
        </pc:spChg>
      </pc:sldChg>
      <pc:sldChg chg="add del modTransition">
        <pc:chgData name="Pierre Bahurel" userId="c4b9a4ad-435e-4d6a-be6c-cc5409dd89bf" providerId="ADAL" clId="{2098EE6E-829C-4720-80E3-9AC13462C8DD}" dt="2022-04-18T17:31:43.566" v="2234" actId="47"/>
        <pc:sldMkLst>
          <pc:docMk/>
          <pc:sldMk cId="334241419" sldId="267"/>
        </pc:sldMkLst>
      </pc:sldChg>
      <pc:sldChg chg="add del modTransition">
        <pc:chgData name="Pierre Bahurel" userId="c4b9a4ad-435e-4d6a-be6c-cc5409dd89bf" providerId="ADAL" clId="{2098EE6E-829C-4720-80E3-9AC13462C8DD}" dt="2022-04-18T17:32:52.586" v="2235" actId="47"/>
        <pc:sldMkLst>
          <pc:docMk/>
          <pc:sldMk cId="3127350416" sldId="268"/>
        </pc:sldMkLst>
      </pc:sldChg>
      <pc:sldChg chg="add del modTransition">
        <pc:chgData name="Pierre Bahurel" userId="c4b9a4ad-435e-4d6a-be6c-cc5409dd89bf" providerId="ADAL" clId="{2098EE6E-829C-4720-80E3-9AC13462C8DD}" dt="2022-04-19T09:11:00.467" v="4532"/>
        <pc:sldMkLst>
          <pc:docMk/>
          <pc:sldMk cId="2738430224" sldId="269"/>
        </pc:sldMkLst>
      </pc:sldChg>
      <pc:sldChg chg="add del modTransition">
        <pc:chgData name="Pierre Bahurel" userId="c4b9a4ad-435e-4d6a-be6c-cc5409dd89bf" providerId="ADAL" clId="{2098EE6E-829C-4720-80E3-9AC13462C8DD}" dt="2022-04-19T09:11:00.467" v="4532"/>
        <pc:sldMkLst>
          <pc:docMk/>
          <pc:sldMk cId="941031243" sldId="272"/>
        </pc:sldMkLst>
      </pc:sldChg>
      <pc:sldChg chg="add del modTransition">
        <pc:chgData name="Pierre Bahurel" userId="c4b9a4ad-435e-4d6a-be6c-cc5409dd89bf" providerId="ADAL" clId="{2098EE6E-829C-4720-80E3-9AC13462C8DD}" dt="2022-04-19T09:11:00.467" v="4532"/>
        <pc:sldMkLst>
          <pc:docMk/>
          <pc:sldMk cId="681332686" sldId="274"/>
        </pc:sldMkLst>
      </pc:sldChg>
      <pc:sldChg chg="addSp delSp modSp modTransition modAnim">
        <pc:chgData name="Pierre Bahurel" userId="c4b9a4ad-435e-4d6a-be6c-cc5409dd89bf" providerId="ADAL" clId="{2098EE6E-829C-4720-80E3-9AC13462C8DD}" dt="2022-04-19T09:11:00.467" v="4532"/>
        <pc:sldMkLst>
          <pc:docMk/>
          <pc:sldMk cId="535720037" sldId="506"/>
        </pc:sldMkLst>
        <pc:picChg chg="add del mod">
          <ac:chgData name="Pierre Bahurel" userId="c4b9a4ad-435e-4d6a-be6c-cc5409dd89bf" providerId="ADAL" clId="{2098EE6E-829C-4720-80E3-9AC13462C8DD}" dt="2022-04-19T09:08:28.017" v="4530"/>
          <ac:picMkLst>
            <pc:docMk/>
            <pc:sldMk cId="535720037" sldId="506"/>
            <ac:picMk id="3" creationId="{B3A6584D-12AE-4AD4-8A58-55A0865D05A7}"/>
          </ac:picMkLst>
        </pc:picChg>
        <pc:picChg chg="add del mod">
          <ac:chgData name="Pierre Bahurel" userId="c4b9a4ad-435e-4d6a-be6c-cc5409dd89bf" providerId="ADAL" clId="{2098EE6E-829C-4720-80E3-9AC13462C8DD}" dt="2022-04-19T09:10:52.792" v="4531"/>
          <ac:picMkLst>
            <pc:docMk/>
            <pc:sldMk cId="535720037" sldId="506"/>
            <ac:picMk id="4" creationId="{34E508CF-3A63-412F-B528-DA9A25DEDF41}"/>
          </ac:picMkLst>
        </pc:picChg>
      </pc:sldChg>
      <pc:sldChg chg="addSp delSp modSp modTransition modAnim">
        <pc:chgData name="Pierre Bahurel" userId="c4b9a4ad-435e-4d6a-be6c-cc5409dd89bf" providerId="ADAL" clId="{2098EE6E-829C-4720-80E3-9AC13462C8DD}" dt="2022-04-19T09:11:00.467" v="4532"/>
        <pc:sldMkLst>
          <pc:docMk/>
          <pc:sldMk cId="2286507028" sldId="1056"/>
        </pc:sldMkLst>
        <pc:picChg chg="add del mod">
          <ac:chgData name="Pierre Bahurel" userId="c4b9a4ad-435e-4d6a-be6c-cc5409dd89bf" providerId="ADAL" clId="{2098EE6E-829C-4720-80E3-9AC13462C8DD}" dt="2022-04-19T09:08:28.017" v="4530"/>
          <ac:picMkLst>
            <pc:docMk/>
            <pc:sldMk cId="2286507028" sldId="1056"/>
            <ac:picMk id="3" creationId="{9CB61EEE-D2D0-4441-BDCB-B4A7A59A1FD9}"/>
          </ac:picMkLst>
        </pc:picChg>
        <pc:picChg chg="add del mod">
          <ac:chgData name="Pierre Bahurel" userId="c4b9a4ad-435e-4d6a-be6c-cc5409dd89bf" providerId="ADAL" clId="{2098EE6E-829C-4720-80E3-9AC13462C8DD}" dt="2022-04-19T09:11:00.467" v="4532"/>
          <ac:picMkLst>
            <pc:docMk/>
            <pc:sldMk cId="2286507028" sldId="1056"/>
            <ac:picMk id="4" creationId="{0E00BE11-CE3B-4D53-91CF-92F489EEDA70}"/>
          </ac:picMkLst>
        </pc:picChg>
      </pc:sldChg>
      <pc:sldChg chg="del">
        <pc:chgData name="Pierre Bahurel" userId="c4b9a4ad-435e-4d6a-be6c-cc5409dd89bf" providerId="ADAL" clId="{2098EE6E-829C-4720-80E3-9AC13462C8DD}" dt="2022-04-18T17:27:58.746" v="2232" actId="47"/>
        <pc:sldMkLst>
          <pc:docMk/>
          <pc:sldMk cId="1960265504" sldId="1057"/>
        </pc:sldMkLst>
      </pc:sldChg>
      <pc:sldChg chg="del">
        <pc:chgData name="Pierre Bahurel" userId="c4b9a4ad-435e-4d6a-be6c-cc5409dd89bf" providerId="ADAL" clId="{2098EE6E-829C-4720-80E3-9AC13462C8DD}" dt="2022-04-18T19:41:24.169" v="3357" actId="47"/>
        <pc:sldMkLst>
          <pc:docMk/>
          <pc:sldMk cId="3870736215" sldId="1060"/>
        </pc:sldMkLst>
      </pc:sldChg>
      <pc:sldChg chg="del ord">
        <pc:chgData name="Pierre Bahurel" userId="c4b9a4ad-435e-4d6a-be6c-cc5409dd89bf" providerId="ADAL" clId="{2098EE6E-829C-4720-80E3-9AC13462C8DD}" dt="2022-04-18T17:27:58.746" v="2232" actId="47"/>
        <pc:sldMkLst>
          <pc:docMk/>
          <pc:sldMk cId="2859014341" sldId="1063"/>
        </pc:sldMkLst>
      </pc:sldChg>
      <pc:sldChg chg="del">
        <pc:chgData name="Pierre Bahurel" userId="c4b9a4ad-435e-4d6a-be6c-cc5409dd89bf" providerId="ADAL" clId="{2098EE6E-829C-4720-80E3-9AC13462C8DD}" dt="2022-04-18T19:41:24.169" v="3357" actId="47"/>
        <pc:sldMkLst>
          <pc:docMk/>
          <pc:sldMk cId="3525029780" sldId="1065"/>
        </pc:sldMkLst>
      </pc:sldChg>
      <pc:sldChg chg="del">
        <pc:chgData name="Pierre Bahurel" userId="c4b9a4ad-435e-4d6a-be6c-cc5409dd89bf" providerId="ADAL" clId="{2098EE6E-829C-4720-80E3-9AC13462C8DD}" dt="2022-04-18T19:41:24.169" v="3357" actId="47"/>
        <pc:sldMkLst>
          <pc:docMk/>
          <pc:sldMk cId="2781494940" sldId="1067"/>
        </pc:sldMkLst>
      </pc:sldChg>
      <pc:sldChg chg="del">
        <pc:chgData name="Pierre Bahurel" userId="c4b9a4ad-435e-4d6a-be6c-cc5409dd89bf" providerId="ADAL" clId="{2098EE6E-829C-4720-80E3-9AC13462C8DD}" dt="2022-04-18T19:41:24.169" v="3357" actId="47"/>
        <pc:sldMkLst>
          <pc:docMk/>
          <pc:sldMk cId="3153031401" sldId="1068"/>
        </pc:sldMkLst>
      </pc:sldChg>
      <pc:sldChg chg="del">
        <pc:chgData name="Pierre Bahurel" userId="c4b9a4ad-435e-4d6a-be6c-cc5409dd89bf" providerId="ADAL" clId="{2098EE6E-829C-4720-80E3-9AC13462C8DD}" dt="2022-04-18T19:41:24.169" v="3357" actId="47"/>
        <pc:sldMkLst>
          <pc:docMk/>
          <pc:sldMk cId="4216886713" sldId="1069"/>
        </pc:sldMkLst>
      </pc:sldChg>
      <pc:sldChg chg="del">
        <pc:chgData name="Pierre Bahurel" userId="c4b9a4ad-435e-4d6a-be6c-cc5409dd89bf" providerId="ADAL" clId="{2098EE6E-829C-4720-80E3-9AC13462C8DD}" dt="2022-04-18T19:41:24.169" v="3357" actId="47"/>
        <pc:sldMkLst>
          <pc:docMk/>
          <pc:sldMk cId="279359068" sldId="1070"/>
        </pc:sldMkLst>
      </pc:sldChg>
      <pc:sldChg chg="del">
        <pc:chgData name="Pierre Bahurel" userId="c4b9a4ad-435e-4d6a-be6c-cc5409dd89bf" providerId="ADAL" clId="{2098EE6E-829C-4720-80E3-9AC13462C8DD}" dt="2022-04-18T19:41:24.169" v="3357" actId="47"/>
        <pc:sldMkLst>
          <pc:docMk/>
          <pc:sldMk cId="2287621049" sldId="1072"/>
        </pc:sldMkLst>
      </pc:sldChg>
      <pc:sldChg chg="del">
        <pc:chgData name="Pierre Bahurel" userId="c4b9a4ad-435e-4d6a-be6c-cc5409dd89bf" providerId="ADAL" clId="{2098EE6E-829C-4720-80E3-9AC13462C8DD}" dt="2022-04-18T19:41:24.169" v="3357" actId="47"/>
        <pc:sldMkLst>
          <pc:docMk/>
          <pc:sldMk cId="1223932481" sldId="1074"/>
        </pc:sldMkLst>
      </pc:sldChg>
      <pc:sldChg chg="addSp delSp modSp mod modTransition modAnim">
        <pc:chgData name="Pierre Bahurel" userId="c4b9a4ad-435e-4d6a-be6c-cc5409dd89bf" providerId="ADAL" clId="{2098EE6E-829C-4720-80E3-9AC13462C8DD}" dt="2022-04-19T09:11:00.467" v="4532"/>
        <pc:sldMkLst>
          <pc:docMk/>
          <pc:sldMk cId="3362795287" sldId="1080"/>
        </pc:sldMkLst>
        <pc:spChg chg="mod">
          <ac:chgData name="Pierre Bahurel" userId="c4b9a4ad-435e-4d6a-be6c-cc5409dd89bf" providerId="ADAL" clId="{2098EE6E-829C-4720-80E3-9AC13462C8DD}" dt="2022-04-18T19:44:10.815" v="3458" actId="108"/>
          <ac:spMkLst>
            <pc:docMk/>
            <pc:sldMk cId="3362795287" sldId="1080"/>
            <ac:spMk id="3" creationId="{00000000-0000-0000-0000-000000000000}"/>
          </ac:spMkLst>
        </pc:spChg>
        <pc:picChg chg="add del mod">
          <ac:chgData name="Pierre Bahurel" userId="c4b9a4ad-435e-4d6a-be6c-cc5409dd89bf" providerId="ADAL" clId="{2098EE6E-829C-4720-80E3-9AC13462C8DD}" dt="2022-04-19T09:08:28.017" v="4530"/>
          <ac:picMkLst>
            <pc:docMk/>
            <pc:sldMk cId="3362795287" sldId="1080"/>
            <ac:picMk id="4" creationId="{FF6D0DD4-4DFD-4EF4-B758-66F7907B2788}"/>
          </ac:picMkLst>
        </pc:picChg>
        <pc:picChg chg="add del mod">
          <ac:chgData name="Pierre Bahurel" userId="c4b9a4ad-435e-4d6a-be6c-cc5409dd89bf" providerId="ADAL" clId="{2098EE6E-829C-4720-80E3-9AC13462C8DD}" dt="2022-04-19T09:11:00.467" v="4532"/>
          <ac:picMkLst>
            <pc:docMk/>
            <pc:sldMk cId="3362795287" sldId="1080"/>
            <ac:picMk id="6" creationId="{7F194BEF-1ED3-4F4B-8CC3-DE040F7D64B2}"/>
          </ac:picMkLst>
        </pc:picChg>
      </pc:sldChg>
      <pc:sldChg chg="modTransition">
        <pc:chgData name="Pierre Bahurel" userId="c4b9a4ad-435e-4d6a-be6c-cc5409dd89bf" providerId="ADAL" clId="{2098EE6E-829C-4720-80E3-9AC13462C8DD}" dt="2022-04-19T09:11:00.467" v="4532"/>
        <pc:sldMkLst>
          <pc:docMk/>
          <pc:sldMk cId="141905658" sldId="1081"/>
        </pc:sldMkLst>
      </pc:sldChg>
      <pc:sldChg chg="addSp modSp mod modTransition">
        <pc:chgData name="Pierre Bahurel" userId="c4b9a4ad-435e-4d6a-be6c-cc5409dd89bf" providerId="ADAL" clId="{2098EE6E-829C-4720-80E3-9AC13462C8DD}" dt="2022-04-19T09:11:00.467" v="4532"/>
        <pc:sldMkLst>
          <pc:docMk/>
          <pc:sldMk cId="59282432" sldId="1082"/>
        </pc:sldMkLst>
        <pc:spChg chg="mod">
          <ac:chgData name="Pierre Bahurel" userId="c4b9a4ad-435e-4d6a-be6c-cc5409dd89bf" providerId="ADAL" clId="{2098EE6E-829C-4720-80E3-9AC13462C8DD}" dt="2022-04-18T16:37:28.436" v="414" actId="20577"/>
          <ac:spMkLst>
            <pc:docMk/>
            <pc:sldMk cId="59282432" sldId="1082"/>
            <ac:spMk id="19" creationId="{00000000-0000-0000-0000-000000000000}"/>
          </ac:spMkLst>
        </pc:spChg>
        <pc:cxnChg chg="add mod">
          <ac:chgData name="Pierre Bahurel" userId="c4b9a4ad-435e-4d6a-be6c-cc5409dd89bf" providerId="ADAL" clId="{2098EE6E-829C-4720-80E3-9AC13462C8DD}" dt="2022-04-18T16:36:31.096" v="337" actId="14100"/>
          <ac:cxnSpMkLst>
            <pc:docMk/>
            <pc:sldMk cId="59282432" sldId="1082"/>
            <ac:cxnSpMk id="4" creationId="{5626D592-C1B0-405B-88DD-C530056D4B6D}"/>
          </ac:cxnSpMkLst>
        </pc:cxnChg>
        <pc:cxnChg chg="add mod">
          <ac:chgData name="Pierre Bahurel" userId="c4b9a4ad-435e-4d6a-be6c-cc5409dd89bf" providerId="ADAL" clId="{2098EE6E-829C-4720-80E3-9AC13462C8DD}" dt="2022-04-18T16:36:11.933" v="334" actId="14100"/>
          <ac:cxnSpMkLst>
            <pc:docMk/>
            <pc:sldMk cId="59282432" sldId="1082"/>
            <ac:cxnSpMk id="9" creationId="{75FE3A9E-4958-412E-86C6-6E67FABDAA57}"/>
          </ac:cxnSpMkLst>
        </pc:cxnChg>
        <pc:cxnChg chg="add mod">
          <ac:chgData name="Pierre Bahurel" userId="c4b9a4ad-435e-4d6a-be6c-cc5409dd89bf" providerId="ADAL" clId="{2098EE6E-829C-4720-80E3-9AC13462C8DD}" dt="2022-04-18T16:36:20.007" v="336" actId="1076"/>
          <ac:cxnSpMkLst>
            <pc:docMk/>
            <pc:sldMk cId="59282432" sldId="1082"/>
            <ac:cxnSpMk id="10" creationId="{F50901C0-C1EF-4C97-BD92-2A611FCC4EBD}"/>
          </ac:cxnSpMkLst>
        </pc:cxnChg>
      </pc:sldChg>
      <pc:sldChg chg="del">
        <pc:chgData name="Pierre Bahurel" userId="c4b9a4ad-435e-4d6a-be6c-cc5409dd89bf" providerId="ADAL" clId="{2098EE6E-829C-4720-80E3-9AC13462C8DD}" dt="2022-04-18T17:27:58.746" v="2232" actId="47"/>
        <pc:sldMkLst>
          <pc:docMk/>
          <pc:sldMk cId="115544850" sldId="1083"/>
        </pc:sldMkLst>
      </pc:sldChg>
      <pc:sldChg chg="del">
        <pc:chgData name="Pierre Bahurel" userId="c4b9a4ad-435e-4d6a-be6c-cc5409dd89bf" providerId="ADAL" clId="{2098EE6E-829C-4720-80E3-9AC13462C8DD}" dt="2022-04-18T19:41:24.169" v="3357" actId="47"/>
        <pc:sldMkLst>
          <pc:docMk/>
          <pc:sldMk cId="3896153971" sldId="1085"/>
        </pc:sldMkLst>
      </pc:sldChg>
      <pc:sldChg chg="del">
        <pc:chgData name="Pierre Bahurel" userId="c4b9a4ad-435e-4d6a-be6c-cc5409dd89bf" providerId="ADAL" clId="{2098EE6E-829C-4720-80E3-9AC13462C8DD}" dt="2022-04-18T19:41:24.169" v="3357" actId="47"/>
        <pc:sldMkLst>
          <pc:docMk/>
          <pc:sldMk cId="3514161298" sldId="1087"/>
        </pc:sldMkLst>
      </pc:sldChg>
      <pc:sldChg chg="del">
        <pc:chgData name="Pierre Bahurel" userId="c4b9a4ad-435e-4d6a-be6c-cc5409dd89bf" providerId="ADAL" clId="{2098EE6E-829C-4720-80E3-9AC13462C8DD}" dt="2022-04-18T19:41:24.169" v="3357" actId="47"/>
        <pc:sldMkLst>
          <pc:docMk/>
          <pc:sldMk cId="3440810521" sldId="1088"/>
        </pc:sldMkLst>
      </pc:sldChg>
      <pc:sldChg chg="ord modTransition">
        <pc:chgData name="Pierre Bahurel" userId="c4b9a4ad-435e-4d6a-be6c-cc5409dd89bf" providerId="ADAL" clId="{2098EE6E-829C-4720-80E3-9AC13462C8DD}" dt="2022-04-19T09:11:00.467" v="4532"/>
        <pc:sldMkLst>
          <pc:docMk/>
          <pc:sldMk cId="4183874284" sldId="1090"/>
        </pc:sldMkLst>
      </pc:sldChg>
      <pc:sldChg chg="del">
        <pc:chgData name="Pierre Bahurel" userId="c4b9a4ad-435e-4d6a-be6c-cc5409dd89bf" providerId="ADAL" clId="{2098EE6E-829C-4720-80E3-9AC13462C8DD}" dt="2022-04-18T19:41:24.169" v="3357" actId="47"/>
        <pc:sldMkLst>
          <pc:docMk/>
          <pc:sldMk cId="1189249320" sldId="1091"/>
        </pc:sldMkLst>
      </pc:sldChg>
      <pc:sldChg chg="del">
        <pc:chgData name="Pierre Bahurel" userId="c4b9a4ad-435e-4d6a-be6c-cc5409dd89bf" providerId="ADAL" clId="{2098EE6E-829C-4720-80E3-9AC13462C8DD}" dt="2022-04-18T19:41:24.169" v="3357" actId="47"/>
        <pc:sldMkLst>
          <pc:docMk/>
          <pc:sldMk cId="1551396207" sldId="1094"/>
        </pc:sldMkLst>
      </pc:sldChg>
      <pc:sldChg chg="del">
        <pc:chgData name="Pierre Bahurel" userId="c4b9a4ad-435e-4d6a-be6c-cc5409dd89bf" providerId="ADAL" clId="{2098EE6E-829C-4720-80E3-9AC13462C8DD}" dt="2022-04-18T19:41:24.169" v="3357" actId="47"/>
        <pc:sldMkLst>
          <pc:docMk/>
          <pc:sldMk cId="1655152939" sldId="1095"/>
        </pc:sldMkLst>
      </pc:sldChg>
      <pc:sldChg chg="modSp mod modTransition">
        <pc:chgData name="Pierre Bahurel" userId="c4b9a4ad-435e-4d6a-be6c-cc5409dd89bf" providerId="ADAL" clId="{2098EE6E-829C-4720-80E3-9AC13462C8DD}" dt="2022-04-19T09:11:00.467" v="4532"/>
        <pc:sldMkLst>
          <pc:docMk/>
          <pc:sldMk cId="4028308068" sldId="1096"/>
        </pc:sldMkLst>
        <pc:spChg chg="mod">
          <ac:chgData name="Pierre Bahurel" userId="c4b9a4ad-435e-4d6a-be6c-cc5409dd89bf" providerId="ADAL" clId="{2098EE6E-829C-4720-80E3-9AC13462C8DD}" dt="2022-04-18T19:41:47.594" v="3358"/>
          <ac:spMkLst>
            <pc:docMk/>
            <pc:sldMk cId="4028308068" sldId="1096"/>
            <ac:spMk id="12" creationId="{B66D6B13-1436-9144-937C-6572BF00A7FC}"/>
          </ac:spMkLst>
        </pc:spChg>
      </pc:sldChg>
      <pc:sldChg chg="del">
        <pc:chgData name="Pierre Bahurel" userId="c4b9a4ad-435e-4d6a-be6c-cc5409dd89bf" providerId="ADAL" clId="{2098EE6E-829C-4720-80E3-9AC13462C8DD}" dt="2022-04-18T19:41:24.169" v="3357" actId="47"/>
        <pc:sldMkLst>
          <pc:docMk/>
          <pc:sldMk cId="587964932" sldId="1097"/>
        </pc:sldMkLst>
      </pc:sldChg>
      <pc:sldChg chg="addSp delSp modSp new mod modTransition modClrScheme chgLayout">
        <pc:chgData name="Pierre Bahurel" userId="c4b9a4ad-435e-4d6a-be6c-cc5409dd89bf" providerId="ADAL" clId="{2098EE6E-829C-4720-80E3-9AC13462C8DD}" dt="2022-04-19T09:11:00.467" v="4532"/>
        <pc:sldMkLst>
          <pc:docMk/>
          <pc:sldMk cId="3896819845" sldId="1098"/>
        </pc:sldMkLst>
        <pc:spChg chg="del mod ord">
          <ac:chgData name="Pierre Bahurel" userId="c4b9a4ad-435e-4d6a-be6c-cc5409dd89bf" providerId="ADAL" clId="{2098EE6E-829C-4720-80E3-9AC13462C8DD}" dt="2022-04-18T16:37:47.493" v="416" actId="700"/>
          <ac:spMkLst>
            <pc:docMk/>
            <pc:sldMk cId="3896819845" sldId="1098"/>
            <ac:spMk id="2" creationId="{27F7A9E2-5303-4E1D-8FD7-F6340DC78E11}"/>
          </ac:spMkLst>
        </pc:spChg>
        <pc:spChg chg="del mod ord">
          <ac:chgData name="Pierre Bahurel" userId="c4b9a4ad-435e-4d6a-be6c-cc5409dd89bf" providerId="ADAL" clId="{2098EE6E-829C-4720-80E3-9AC13462C8DD}" dt="2022-04-18T16:37:47.493" v="416" actId="700"/>
          <ac:spMkLst>
            <pc:docMk/>
            <pc:sldMk cId="3896819845" sldId="1098"/>
            <ac:spMk id="3" creationId="{445178E9-66E0-4E5F-8552-EF4A21D005EB}"/>
          </ac:spMkLst>
        </pc:spChg>
        <pc:spChg chg="del">
          <ac:chgData name="Pierre Bahurel" userId="c4b9a4ad-435e-4d6a-be6c-cc5409dd89bf" providerId="ADAL" clId="{2098EE6E-829C-4720-80E3-9AC13462C8DD}" dt="2022-04-18T16:37:47.493" v="416" actId="700"/>
          <ac:spMkLst>
            <pc:docMk/>
            <pc:sldMk cId="3896819845" sldId="1098"/>
            <ac:spMk id="4" creationId="{9010F128-34DC-4F73-B3B3-DFB22FA43173}"/>
          </ac:spMkLst>
        </pc:spChg>
        <pc:spChg chg="add mod ord">
          <ac:chgData name="Pierre Bahurel" userId="c4b9a4ad-435e-4d6a-be6c-cc5409dd89bf" providerId="ADAL" clId="{2098EE6E-829C-4720-80E3-9AC13462C8DD}" dt="2022-04-18T16:38:45.865" v="439" actId="700"/>
          <ac:spMkLst>
            <pc:docMk/>
            <pc:sldMk cId="3896819845" sldId="1098"/>
            <ac:spMk id="5" creationId="{33D80097-E18E-4A0C-8830-D90E5B95D9E9}"/>
          </ac:spMkLst>
        </pc:spChg>
        <pc:spChg chg="add mod ord">
          <ac:chgData name="Pierre Bahurel" userId="c4b9a4ad-435e-4d6a-be6c-cc5409dd89bf" providerId="ADAL" clId="{2098EE6E-829C-4720-80E3-9AC13462C8DD}" dt="2022-04-18T16:38:45.865" v="439" actId="700"/>
          <ac:spMkLst>
            <pc:docMk/>
            <pc:sldMk cId="3896819845" sldId="1098"/>
            <ac:spMk id="6" creationId="{8A488E45-E65D-4321-947F-CE595BEA7E6C}"/>
          </ac:spMkLst>
        </pc:spChg>
      </pc:sldChg>
      <pc:sldChg chg="addSp delSp modSp new mod modTransition modClrScheme chgLayout">
        <pc:chgData name="Pierre Bahurel" userId="c4b9a4ad-435e-4d6a-be6c-cc5409dd89bf" providerId="ADAL" clId="{2098EE6E-829C-4720-80E3-9AC13462C8DD}" dt="2022-04-19T09:11:00.467" v="4532"/>
        <pc:sldMkLst>
          <pc:docMk/>
          <pc:sldMk cId="3787611745" sldId="1099"/>
        </pc:sldMkLst>
        <pc:spChg chg="del mod ord">
          <ac:chgData name="Pierre Bahurel" userId="c4b9a4ad-435e-4d6a-be6c-cc5409dd89bf" providerId="ADAL" clId="{2098EE6E-829C-4720-80E3-9AC13462C8DD}" dt="2022-04-18T16:38:51.005" v="441" actId="700"/>
          <ac:spMkLst>
            <pc:docMk/>
            <pc:sldMk cId="3787611745" sldId="1099"/>
            <ac:spMk id="2" creationId="{61817148-C76D-4090-BEED-27B8C877E74A}"/>
          </ac:spMkLst>
        </pc:spChg>
        <pc:spChg chg="del mod ord">
          <ac:chgData name="Pierre Bahurel" userId="c4b9a4ad-435e-4d6a-be6c-cc5409dd89bf" providerId="ADAL" clId="{2098EE6E-829C-4720-80E3-9AC13462C8DD}" dt="2022-04-18T16:38:51.005" v="441" actId="700"/>
          <ac:spMkLst>
            <pc:docMk/>
            <pc:sldMk cId="3787611745" sldId="1099"/>
            <ac:spMk id="3" creationId="{65E7693C-C884-4167-8372-A30A1C3EAA98}"/>
          </ac:spMkLst>
        </pc:spChg>
        <pc:spChg chg="add mod ord">
          <ac:chgData name="Pierre Bahurel" userId="c4b9a4ad-435e-4d6a-be6c-cc5409dd89bf" providerId="ADAL" clId="{2098EE6E-829C-4720-80E3-9AC13462C8DD}" dt="2022-04-18T16:40:13.436" v="521" actId="20577"/>
          <ac:spMkLst>
            <pc:docMk/>
            <pc:sldMk cId="3787611745" sldId="1099"/>
            <ac:spMk id="4" creationId="{B381180D-3887-41EA-A358-16934B3AF945}"/>
          </ac:spMkLst>
        </pc:spChg>
        <pc:spChg chg="add mod ord">
          <ac:chgData name="Pierre Bahurel" userId="c4b9a4ad-435e-4d6a-be6c-cc5409dd89bf" providerId="ADAL" clId="{2098EE6E-829C-4720-80E3-9AC13462C8DD}" dt="2022-04-18T16:59:42.433" v="1213" actId="20577"/>
          <ac:spMkLst>
            <pc:docMk/>
            <pc:sldMk cId="3787611745" sldId="1099"/>
            <ac:spMk id="5" creationId="{E12C049C-C09F-42EA-B187-5344D6AFB792}"/>
          </ac:spMkLst>
        </pc:spChg>
        <pc:picChg chg="add mod">
          <ac:chgData name="Pierre Bahurel" userId="c4b9a4ad-435e-4d6a-be6c-cc5409dd89bf" providerId="ADAL" clId="{2098EE6E-829C-4720-80E3-9AC13462C8DD}" dt="2022-04-18T16:39:45.363" v="446" actId="14861"/>
          <ac:picMkLst>
            <pc:docMk/>
            <pc:sldMk cId="3787611745" sldId="1099"/>
            <ac:picMk id="6" creationId="{9545DD1E-CFBD-4A74-BE65-03E726298590}"/>
          </ac:picMkLst>
        </pc:picChg>
      </pc:sldChg>
      <pc:sldChg chg="addSp delSp modSp new mod modTransition">
        <pc:chgData name="Pierre Bahurel" userId="c4b9a4ad-435e-4d6a-be6c-cc5409dd89bf" providerId="ADAL" clId="{2098EE6E-829C-4720-80E3-9AC13462C8DD}" dt="2022-04-19T09:11:00.467" v="4532"/>
        <pc:sldMkLst>
          <pc:docMk/>
          <pc:sldMk cId="1939005369" sldId="1100"/>
        </pc:sldMkLst>
        <pc:spChg chg="del">
          <ac:chgData name="Pierre Bahurel" userId="c4b9a4ad-435e-4d6a-be6c-cc5409dd89bf" providerId="ADAL" clId="{2098EE6E-829C-4720-80E3-9AC13462C8DD}" dt="2022-04-18T16:54:49.439" v="1149" actId="478"/>
          <ac:spMkLst>
            <pc:docMk/>
            <pc:sldMk cId="1939005369" sldId="1100"/>
            <ac:spMk id="2" creationId="{15C727D5-721E-4BC0-9D1C-CC426FBB23FC}"/>
          </ac:spMkLst>
        </pc:spChg>
        <pc:spChg chg="del mod">
          <ac:chgData name="Pierre Bahurel" userId="c4b9a4ad-435e-4d6a-be6c-cc5409dd89bf" providerId="ADAL" clId="{2098EE6E-829C-4720-80E3-9AC13462C8DD}" dt="2022-04-18T16:54:46.046" v="1148" actId="478"/>
          <ac:spMkLst>
            <pc:docMk/>
            <pc:sldMk cId="1939005369" sldId="1100"/>
            <ac:spMk id="3" creationId="{194678C8-64E5-49C3-858A-A339E34ECF2D}"/>
          </ac:spMkLst>
        </pc:spChg>
        <pc:picChg chg="add mod ord">
          <ac:chgData name="Pierre Bahurel" userId="c4b9a4ad-435e-4d6a-be6c-cc5409dd89bf" providerId="ADAL" clId="{2098EE6E-829C-4720-80E3-9AC13462C8DD}" dt="2022-04-18T16:56:22.482" v="1160" actId="14100"/>
          <ac:picMkLst>
            <pc:docMk/>
            <pc:sldMk cId="1939005369" sldId="1100"/>
            <ac:picMk id="5" creationId="{962F84B0-F7C3-4044-A2DC-CA8430F35ECB}"/>
          </ac:picMkLst>
        </pc:picChg>
        <pc:picChg chg="add mod">
          <ac:chgData name="Pierre Bahurel" userId="c4b9a4ad-435e-4d6a-be6c-cc5409dd89bf" providerId="ADAL" clId="{2098EE6E-829C-4720-80E3-9AC13462C8DD}" dt="2022-04-18T16:56:01.087" v="1154" actId="14100"/>
          <ac:picMkLst>
            <pc:docMk/>
            <pc:sldMk cId="1939005369" sldId="1100"/>
            <ac:picMk id="7" creationId="{F062FB88-7533-4557-B9E0-6714E8D2E15F}"/>
          </ac:picMkLst>
        </pc:picChg>
      </pc:sldChg>
      <pc:sldChg chg="modSp add mod ord modTransition">
        <pc:chgData name="Pierre Bahurel" userId="c4b9a4ad-435e-4d6a-be6c-cc5409dd89bf" providerId="ADAL" clId="{2098EE6E-829C-4720-80E3-9AC13462C8DD}" dt="2022-04-19T09:11:00.467" v="4532"/>
        <pc:sldMkLst>
          <pc:docMk/>
          <pc:sldMk cId="2447418767" sldId="1101"/>
        </pc:sldMkLst>
        <pc:spChg chg="mod">
          <ac:chgData name="Pierre Bahurel" userId="c4b9a4ad-435e-4d6a-be6c-cc5409dd89bf" providerId="ADAL" clId="{2098EE6E-829C-4720-80E3-9AC13462C8DD}" dt="2022-04-18T17:02:26.116" v="1504" actId="20577"/>
          <ac:spMkLst>
            <pc:docMk/>
            <pc:sldMk cId="2447418767" sldId="1101"/>
            <ac:spMk id="4" creationId="{B381180D-3887-41EA-A358-16934B3AF945}"/>
          </ac:spMkLst>
        </pc:spChg>
        <pc:spChg chg="mod">
          <ac:chgData name="Pierre Bahurel" userId="c4b9a4ad-435e-4d6a-be6c-cc5409dd89bf" providerId="ADAL" clId="{2098EE6E-829C-4720-80E3-9AC13462C8DD}" dt="2022-04-18T17:03:25.417" v="1610" actId="20577"/>
          <ac:spMkLst>
            <pc:docMk/>
            <pc:sldMk cId="2447418767" sldId="1101"/>
            <ac:spMk id="5" creationId="{E12C049C-C09F-42EA-B187-5344D6AFB792}"/>
          </ac:spMkLst>
        </pc:spChg>
      </pc:sldChg>
      <pc:sldChg chg="modSp add mod ord modTransition">
        <pc:chgData name="Pierre Bahurel" userId="c4b9a4ad-435e-4d6a-be6c-cc5409dd89bf" providerId="ADAL" clId="{2098EE6E-829C-4720-80E3-9AC13462C8DD}" dt="2022-04-19T09:11:00.467" v="4532"/>
        <pc:sldMkLst>
          <pc:docMk/>
          <pc:sldMk cId="640183579" sldId="1102"/>
        </pc:sldMkLst>
        <pc:spChg chg="mod">
          <ac:chgData name="Pierre Bahurel" userId="c4b9a4ad-435e-4d6a-be6c-cc5409dd89bf" providerId="ADAL" clId="{2098EE6E-829C-4720-80E3-9AC13462C8DD}" dt="2022-04-18T17:04:23.516" v="1622" actId="20577"/>
          <ac:spMkLst>
            <pc:docMk/>
            <pc:sldMk cId="640183579" sldId="1102"/>
            <ac:spMk id="5" creationId="{33D80097-E18E-4A0C-8830-D90E5B95D9E9}"/>
          </ac:spMkLst>
        </pc:spChg>
        <pc:spChg chg="mod">
          <ac:chgData name="Pierre Bahurel" userId="c4b9a4ad-435e-4d6a-be6c-cc5409dd89bf" providerId="ADAL" clId="{2098EE6E-829C-4720-80E3-9AC13462C8DD}" dt="2022-04-18T17:04:11.595" v="1614" actId="20577"/>
          <ac:spMkLst>
            <pc:docMk/>
            <pc:sldMk cId="640183579" sldId="1102"/>
            <ac:spMk id="6" creationId="{8A488E45-E65D-4321-947F-CE595BEA7E6C}"/>
          </ac:spMkLst>
        </pc:spChg>
      </pc:sldChg>
      <pc:sldChg chg="addSp delSp modSp new mod modTransition modClrScheme chgLayout">
        <pc:chgData name="Pierre Bahurel" userId="c4b9a4ad-435e-4d6a-be6c-cc5409dd89bf" providerId="ADAL" clId="{2098EE6E-829C-4720-80E3-9AC13462C8DD}" dt="2022-04-19T09:11:00.467" v="4532"/>
        <pc:sldMkLst>
          <pc:docMk/>
          <pc:sldMk cId="3304129564" sldId="1103"/>
        </pc:sldMkLst>
        <pc:spChg chg="del mod ord">
          <ac:chgData name="Pierre Bahurel" userId="c4b9a4ad-435e-4d6a-be6c-cc5409dd89bf" providerId="ADAL" clId="{2098EE6E-829C-4720-80E3-9AC13462C8DD}" dt="2022-04-18T17:14:40.133" v="1626" actId="700"/>
          <ac:spMkLst>
            <pc:docMk/>
            <pc:sldMk cId="3304129564" sldId="1103"/>
            <ac:spMk id="2" creationId="{97FE6FE3-BA32-45F9-B173-2752D9E0BAD5}"/>
          </ac:spMkLst>
        </pc:spChg>
        <pc:spChg chg="del mod ord">
          <ac:chgData name="Pierre Bahurel" userId="c4b9a4ad-435e-4d6a-be6c-cc5409dd89bf" providerId="ADAL" clId="{2098EE6E-829C-4720-80E3-9AC13462C8DD}" dt="2022-04-18T17:14:40.133" v="1626" actId="700"/>
          <ac:spMkLst>
            <pc:docMk/>
            <pc:sldMk cId="3304129564" sldId="1103"/>
            <ac:spMk id="3" creationId="{BBCCC929-2222-464F-8CB9-F5BD6FE1E0CA}"/>
          </ac:spMkLst>
        </pc:spChg>
        <pc:spChg chg="add del mod ord">
          <ac:chgData name="Pierre Bahurel" userId="c4b9a4ad-435e-4d6a-be6c-cc5409dd89bf" providerId="ADAL" clId="{2098EE6E-829C-4720-80E3-9AC13462C8DD}" dt="2022-04-18T17:14:44.129" v="1627" actId="700"/>
          <ac:spMkLst>
            <pc:docMk/>
            <pc:sldMk cId="3304129564" sldId="1103"/>
            <ac:spMk id="4" creationId="{8B53F09B-8638-4B9B-9580-8B151294FBB3}"/>
          </ac:spMkLst>
        </pc:spChg>
        <pc:spChg chg="add del mod ord">
          <ac:chgData name="Pierre Bahurel" userId="c4b9a4ad-435e-4d6a-be6c-cc5409dd89bf" providerId="ADAL" clId="{2098EE6E-829C-4720-80E3-9AC13462C8DD}" dt="2022-04-18T17:14:44.129" v="1627" actId="700"/>
          <ac:spMkLst>
            <pc:docMk/>
            <pc:sldMk cId="3304129564" sldId="1103"/>
            <ac:spMk id="5" creationId="{A2343857-3FED-43B1-9B0E-88CCCD95C020}"/>
          </ac:spMkLst>
        </pc:spChg>
        <pc:picChg chg="add">
          <ac:chgData name="Pierre Bahurel" userId="c4b9a4ad-435e-4d6a-be6c-cc5409dd89bf" providerId="ADAL" clId="{2098EE6E-829C-4720-80E3-9AC13462C8DD}" dt="2022-04-18T17:14:46.064" v="1628" actId="22"/>
          <ac:picMkLst>
            <pc:docMk/>
            <pc:sldMk cId="3304129564" sldId="1103"/>
            <ac:picMk id="7" creationId="{5DE96C42-369A-4CCA-A73F-16FA13C323DC}"/>
          </ac:picMkLst>
        </pc:picChg>
      </pc:sldChg>
      <pc:sldChg chg="add del modTransition">
        <pc:chgData name="Pierre Bahurel" userId="c4b9a4ad-435e-4d6a-be6c-cc5409dd89bf" providerId="ADAL" clId="{2098EE6E-829C-4720-80E3-9AC13462C8DD}" dt="2022-04-18T17:31:43.566" v="2234" actId="47"/>
        <pc:sldMkLst>
          <pc:docMk/>
          <pc:sldMk cId="2409164497" sldId="1104"/>
        </pc:sldMkLst>
      </pc:sldChg>
      <pc:sldChg chg="addSp delSp modSp new mod modTransition modClrScheme chgLayout">
        <pc:chgData name="Pierre Bahurel" userId="c4b9a4ad-435e-4d6a-be6c-cc5409dd89bf" providerId="ADAL" clId="{2098EE6E-829C-4720-80E3-9AC13462C8DD}" dt="2022-04-19T09:11:00.467" v="4532"/>
        <pc:sldMkLst>
          <pc:docMk/>
          <pc:sldMk cId="4084288833" sldId="1105"/>
        </pc:sldMkLst>
        <pc:spChg chg="del mod ord">
          <ac:chgData name="Pierre Bahurel" userId="c4b9a4ad-435e-4d6a-be6c-cc5409dd89bf" providerId="ADAL" clId="{2098EE6E-829C-4720-80E3-9AC13462C8DD}" dt="2022-04-18T17:20:02.699" v="1647" actId="700"/>
          <ac:spMkLst>
            <pc:docMk/>
            <pc:sldMk cId="4084288833" sldId="1105"/>
            <ac:spMk id="2" creationId="{967C7D45-7C2A-4BA9-8715-8EE4B8486791}"/>
          </ac:spMkLst>
        </pc:spChg>
        <pc:spChg chg="del mod ord">
          <ac:chgData name="Pierre Bahurel" userId="c4b9a4ad-435e-4d6a-be6c-cc5409dd89bf" providerId="ADAL" clId="{2098EE6E-829C-4720-80E3-9AC13462C8DD}" dt="2022-04-18T17:20:02.699" v="1647" actId="700"/>
          <ac:spMkLst>
            <pc:docMk/>
            <pc:sldMk cId="4084288833" sldId="1105"/>
            <ac:spMk id="3" creationId="{377C636C-614B-476C-8FC7-3BFBA8D198C9}"/>
          </ac:spMkLst>
        </pc:spChg>
        <pc:spChg chg="add mod ord">
          <ac:chgData name="Pierre Bahurel" userId="c4b9a4ad-435e-4d6a-be6c-cc5409dd89bf" providerId="ADAL" clId="{2098EE6E-829C-4720-80E3-9AC13462C8DD}" dt="2022-04-18T17:20:25.110" v="1721" actId="20577"/>
          <ac:spMkLst>
            <pc:docMk/>
            <pc:sldMk cId="4084288833" sldId="1105"/>
            <ac:spMk id="4" creationId="{4B63C4AF-0D33-48AB-8F6F-8059FF1D9BE6}"/>
          </ac:spMkLst>
        </pc:spChg>
        <pc:spChg chg="add mod ord">
          <ac:chgData name="Pierre Bahurel" userId="c4b9a4ad-435e-4d6a-be6c-cc5409dd89bf" providerId="ADAL" clId="{2098EE6E-829C-4720-80E3-9AC13462C8DD}" dt="2022-04-18T17:27:33.082" v="2231" actId="20577"/>
          <ac:spMkLst>
            <pc:docMk/>
            <pc:sldMk cId="4084288833" sldId="1105"/>
            <ac:spMk id="5" creationId="{72D5488E-85EC-4BB3-B4FE-0AC6DF30B40C}"/>
          </ac:spMkLst>
        </pc:spChg>
        <pc:picChg chg="add mod">
          <ac:chgData name="Pierre Bahurel" userId="c4b9a4ad-435e-4d6a-be6c-cc5409dd89bf" providerId="ADAL" clId="{2098EE6E-829C-4720-80E3-9AC13462C8DD}" dt="2022-04-18T17:20:50.266" v="1733" actId="14100"/>
          <ac:picMkLst>
            <pc:docMk/>
            <pc:sldMk cId="4084288833" sldId="1105"/>
            <ac:picMk id="6" creationId="{FA9E3CE8-78AE-4A15-916E-2D8F214EBD52}"/>
          </ac:picMkLst>
        </pc:picChg>
      </pc:sldChg>
      <pc:sldChg chg="addSp delSp add del modTransition setBg delDesignElem">
        <pc:chgData name="Pierre Bahurel" userId="c4b9a4ad-435e-4d6a-be6c-cc5409dd89bf" providerId="ADAL" clId="{2098EE6E-829C-4720-80E3-9AC13462C8DD}" dt="2022-04-18T17:20:32.124" v="1729"/>
        <pc:sldMkLst>
          <pc:docMk/>
          <pc:sldMk cId="3367969847" sldId="1106"/>
        </pc:sldMkLst>
        <pc:spChg chg="add del">
          <ac:chgData name="Pierre Bahurel" userId="c4b9a4ad-435e-4d6a-be6c-cc5409dd89bf" providerId="ADAL" clId="{2098EE6E-829C-4720-80E3-9AC13462C8DD}" dt="2022-04-18T17:20:32.124" v="1729"/>
          <ac:spMkLst>
            <pc:docMk/>
            <pc:sldMk cId="3367969847" sldId="1106"/>
            <ac:spMk id="29" creationId="{E91DC736-0EF8-4F87-9146-EBF1D2EE4D3D}"/>
          </ac:spMkLst>
        </pc:spChg>
        <pc:spChg chg="add del">
          <ac:chgData name="Pierre Bahurel" userId="c4b9a4ad-435e-4d6a-be6c-cc5409dd89bf" providerId="ADAL" clId="{2098EE6E-829C-4720-80E3-9AC13462C8DD}" dt="2022-04-18T17:20:32.124" v="1729"/>
          <ac:spMkLst>
            <pc:docMk/>
            <pc:sldMk cId="3367969847" sldId="1106"/>
            <ac:spMk id="31" creationId="{097CD68E-23E3-4007-8847-CD0944C4F7BE}"/>
          </ac:spMkLst>
        </pc:spChg>
        <pc:spChg chg="add del">
          <ac:chgData name="Pierre Bahurel" userId="c4b9a4ad-435e-4d6a-be6c-cc5409dd89bf" providerId="ADAL" clId="{2098EE6E-829C-4720-80E3-9AC13462C8DD}" dt="2022-04-18T17:20:32.124" v="1729"/>
          <ac:spMkLst>
            <pc:docMk/>
            <pc:sldMk cId="3367969847" sldId="1106"/>
            <ac:spMk id="33" creationId="{AF2F604E-43BE-4DC3-B983-E071523364F8}"/>
          </ac:spMkLst>
        </pc:spChg>
        <pc:spChg chg="add del">
          <ac:chgData name="Pierre Bahurel" userId="c4b9a4ad-435e-4d6a-be6c-cc5409dd89bf" providerId="ADAL" clId="{2098EE6E-829C-4720-80E3-9AC13462C8DD}" dt="2022-04-18T17:20:32.124" v="1729"/>
          <ac:spMkLst>
            <pc:docMk/>
            <pc:sldMk cId="3367969847" sldId="1106"/>
            <ac:spMk id="35" creationId="{08C9B587-E65E-4B52-B37C-ABEBB6E87928}"/>
          </ac:spMkLst>
        </pc:spChg>
      </pc:sldChg>
      <pc:sldChg chg="modSp add mod ord modTransition">
        <pc:chgData name="Pierre Bahurel" userId="c4b9a4ad-435e-4d6a-be6c-cc5409dd89bf" providerId="ADAL" clId="{2098EE6E-829C-4720-80E3-9AC13462C8DD}" dt="2022-04-19T09:11:00.467" v="4532"/>
        <pc:sldMkLst>
          <pc:docMk/>
          <pc:sldMk cId="3501125361" sldId="1106"/>
        </pc:sldMkLst>
        <pc:spChg chg="mod">
          <ac:chgData name="Pierre Bahurel" userId="c4b9a4ad-435e-4d6a-be6c-cc5409dd89bf" providerId="ADAL" clId="{2098EE6E-829C-4720-80E3-9AC13462C8DD}" dt="2022-04-18T17:37:55.074" v="2285" actId="20577"/>
          <ac:spMkLst>
            <pc:docMk/>
            <pc:sldMk cId="3501125361" sldId="1106"/>
            <ac:spMk id="5" creationId="{33D80097-E18E-4A0C-8830-D90E5B95D9E9}"/>
          </ac:spMkLst>
        </pc:spChg>
        <pc:spChg chg="mod">
          <ac:chgData name="Pierre Bahurel" userId="c4b9a4ad-435e-4d6a-be6c-cc5409dd89bf" providerId="ADAL" clId="{2098EE6E-829C-4720-80E3-9AC13462C8DD}" dt="2022-04-18T17:37:44.230" v="2262" actId="20577"/>
          <ac:spMkLst>
            <pc:docMk/>
            <pc:sldMk cId="3501125361" sldId="1106"/>
            <ac:spMk id="6" creationId="{8A488E45-E65D-4321-947F-CE595BEA7E6C}"/>
          </ac:spMkLst>
        </pc:spChg>
      </pc:sldChg>
      <pc:sldChg chg="addSp delSp modSp new mod modTransition modClrScheme chgLayout">
        <pc:chgData name="Pierre Bahurel" userId="c4b9a4ad-435e-4d6a-be6c-cc5409dd89bf" providerId="ADAL" clId="{2098EE6E-829C-4720-80E3-9AC13462C8DD}" dt="2022-04-19T09:11:00.467" v="4532"/>
        <pc:sldMkLst>
          <pc:docMk/>
          <pc:sldMk cId="32754567" sldId="1107"/>
        </pc:sldMkLst>
        <pc:spChg chg="del mod ord">
          <ac:chgData name="Pierre Bahurel" userId="c4b9a4ad-435e-4d6a-be6c-cc5409dd89bf" providerId="ADAL" clId="{2098EE6E-829C-4720-80E3-9AC13462C8DD}" dt="2022-04-18T17:44:27.081" v="2287" actId="700"/>
          <ac:spMkLst>
            <pc:docMk/>
            <pc:sldMk cId="32754567" sldId="1107"/>
            <ac:spMk id="2" creationId="{4C9F4CC3-EA0B-4A78-9674-161EEFFAB35B}"/>
          </ac:spMkLst>
        </pc:spChg>
        <pc:spChg chg="del mod ord">
          <ac:chgData name="Pierre Bahurel" userId="c4b9a4ad-435e-4d6a-be6c-cc5409dd89bf" providerId="ADAL" clId="{2098EE6E-829C-4720-80E3-9AC13462C8DD}" dt="2022-04-18T17:44:27.081" v="2287" actId="700"/>
          <ac:spMkLst>
            <pc:docMk/>
            <pc:sldMk cId="32754567" sldId="1107"/>
            <ac:spMk id="3" creationId="{3B1CF363-D9AB-4C01-B845-1C2E12049C20}"/>
          </ac:spMkLst>
        </pc:spChg>
        <pc:spChg chg="add mod ord">
          <ac:chgData name="Pierre Bahurel" userId="c4b9a4ad-435e-4d6a-be6c-cc5409dd89bf" providerId="ADAL" clId="{2098EE6E-829C-4720-80E3-9AC13462C8DD}" dt="2022-04-18T17:44:36.086" v="2313" actId="20577"/>
          <ac:spMkLst>
            <pc:docMk/>
            <pc:sldMk cId="32754567" sldId="1107"/>
            <ac:spMk id="4" creationId="{B8397899-C0D3-4F20-9B68-68038754BDAC}"/>
          </ac:spMkLst>
        </pc:spChg>
        <pc:spChg chg="add mod ord">
          <ac:chgData name="Pierre Bahurel" userId="c4b9a4ad-435e-4d6a-be6c-cc5409dd89bf" providerId="ADAL" clId="{2098EE6E-829C-4720-80E3-9AC13462C8DD}" dt="2022-04-18T19:36:08.247" v="3184" actId="207"/>
          <ac:spMkLst>
            <pc:docMk/>
            <pc:sldMk cId="32754567" sldId="1107"/>
            <ac:spMk id="5" creationId="{A429B8B5-3566-4B6A-92FA-43C8C6C7CB63}"/>
          </ac:spMkLst>
        </pc:spChg>
      </pc:sldChg>
      <pc:sldChg chg="addSp delSp add del modTransition setBg delDesignElem">
        <pc:chgData name="Pierre Bahurel" userId="c4b9a4ad-435e-4d6a-be6c-cc5409dd89bf" providerId="ADAL" clId="{2098EE6E-829C-4720-80E3-9AC13462C8DD}" dt="2022-04-18T17:20:32.124" v="1729"/>
        <pc:sldMkLst>
          <pc:docMk/>
          <pc:sldMk cId="4276571092" sldId="1107"/>
        </pc:sldMkLst>
        <pc:spChg chg="add del">
          <ac:chgData name="Pierre Bahurel" userId="c4b9a4ad-435e-4d6a-be6c-cc5409dd89bf" providerId="ADAL" clId="{2098EE6E-829C-4720-80E3-9AC13462C8DD}" dt="2022-04-18T17:20:32.124" v="1729"/>
          <ac:spMkLst>
            <pc:docMk/>
            <pc:sldMk cId="4276571092" sldId="1107"/>
            <ac:spMk id="8" creationId="{1C799903-48D5-4A31-A1A2-541072D9771E}"/>
          </ac:spMkLst>
        </pc:spChg>
        <pc:spChg chg="add del">
          <ac:chgData name="Pierre Bahurel" userId="c4b9a4ad-435e-4d6a-be6c-cc5409dd89bf" providerId="ADAL" clId="{2098EE6E-829C-4720-80E3-9AC13462C8DD}" dt="2022-04-18T17:20:32.124" v="1729"/>
          <ac:spMkLst>
            <pc:docMk/>
            <pc:sldMk cId="4276571092" sldId="1107"/>
            <ac:spMk id="10" creationId="{8EFFF109-FC58-4FD3-BE05-9775A1310F55}"/>
          </ac:spMkLst>
        </pc:spChg>
        <pc:spChg chg="add del">
          <ac:chgData name="Pierre Bahurel" userId="c4b9a4ad-435e-4d6a-be6c-cc5409dd89bf" providerId="ADAL" clId="{2098EE6E-829C-4720-80E3-9AC13462C8DD}" dt="2022-04-18T17:20:32.124" v="1729"/>
          <ac:spMkLst>
            <pc:docMk/>
            <pc:sldMk cId="4276571092" sldId="1107"/>
            <ac:spMk id="12" creationId="{E1B96AD6-92A9-4273-A62B-96A1C3E0BA95}"/>
          </ac:spMkLst>
        </pc:spChg>
        <pc:spChg chg="add del">
          <ac:chgData name="Pierre Bahurel" userId="c4b9a4ad-435e-4d6a-be6c-cc5409dd89bf" providerId="ADAL" clId="{2098EE6E-829C-4720-80E3-9AC13462C8DD}" dt="2022-04-18T17:20:32.124" v="1729"/>
          <ac:spMkLst>
            <pc:docMk/>
            <pc:sldMk cId="4276571092" sldId="1107"/>
            <ac:spMk id="14" creationId="{463EEC44-1BA3-44ED-81FC-A644B04B2A44}"/>
          </ac:spMkLst>
        </pc:spChg>
      </pc:sldChg>
      <pc:sldChg chg="addSp delSp add del modTransition setBg delDesignElem">
        <pc:chgData name="Pierre Bahurel" userId="c4b9a4ad-435e-4d6a-be6c-cc5409dd89bf" providerId="ADAL" clId="{2098EE6E-829C-4720-80E3-9AC13462C8DD}" dt="2022-04-18T17:20:32.124" v="1729"/>
        <pc:sldMkLst>
          <pc:docMk/>
          <pc:sldMk cId="714278851" sldId="1108"/>
        </pc:sldMkLst>
        <pc:spChg chg="add del">
          <ac:chgData name="Pierre Bahurel" userId="c4b9a4ad-435e-4d6a-be6c-cc5409dd89bf" providerId="ADAL" clId="{2098EE6E-829C-4720-80E3-9AC13462C8DD}" dt="2022-04-18T17:20:32.124" v="1729"/>
          <ac:spMkLst>
            <pc:docMk/>
            <pc:sldMk cId="714278851" sldId="1108"/>
            <ac:spMk id="8" creationId="{1C799903-48D5-4A31-A1A2-541072D9771E}"/>
          </ac:spMkLst>
        </pc:spChg>
        <pc:spChg chg="add del">
          <ac:chgData name="Pierre Bahurel" userId="c4b9a4ad-435e-4d6a-be6c-cc5409dd89bf" providerId="ADAL" clId="{2098EE6E-829C-4720-80E3-9AC13462C8DD}" dt="2022-04-18T17:20:32.124" v="1729"/>
          <ac:spMkLst>
            <pc:docMk/>
            <pc:sldMk cId="714278851" sldId="1108"/>
            <ac:spMk id="10" creationId="{8EFFF109-FC58-4FD3-BE05-9775A1310F55}"/>
          </ac:spMkLst>
        </pc:spChg>
        <pc:spChg chg="add del">
          <ac:chgData name="Pierre Bahurel" userId="c4b9a4ad-435e-4d6a-be6c-cc5409dd89bf" providerId="ADAL" clId="{2098EE6E-829C-4720-80E3-9AC13462C8DD}" dt="2022-04-18T17:20:32.124" v="1729"/>
          <ac:spMkLst>
            <pc:docMk/>
            <pc:sldMk cId="714278851" sldId="1108"/>
            <ac:spMk id="12" creationId="{E1B96AD6-92A9-4273-A62B-96A1C3E0BA95}"/>
          </ac:spMkLst>
        </pc:spChg>
        <pc:spChg chg="add del">
          <ac:chgData name="Pierre Bahurel" userId="c4b9a4ad-435e-4d6a-be6c-cc5409dd89bf" providerId="ADAL" clId="{2098EE6E-829C-4720-80E3-9AC13462C8DD}" dt="2022-04-18T17:20:32.124" v="1729"/>
          <ac:spMkLst>
            <pc:docMk/>
            <pc:sldMk cId="714278851" sldId="1108"/>
            <ac:spMk id="14" creationId="{463EEC44-1BA3-44ED-81FC-A644B04B2A44}"/>
          </ac:spMkLst>
        </pc:spChg>
      </pc:sldChg>
      <pc:sldChg chg="addSp delSp modSp new mod modTransition modClrScheme chgLayout">
        <pc:chgData name="Pierre Bahurel" userId="c4b9a4ad-435e-4d6a-be6c-cc5409dd89bf" providerId="ADAL" clId="{2098EE6E-829C-4720-80E3-9AC13462C8DD}" dt="2022-04-19T09:11:00.467" v="4532"/>
        <pc:sldMkLst>
          <pc:docMk/>
          <pc:sldMk cId="1701886814" sldId="1108"/>
        </pc:sldMkLst>
        <pc:spChg chg="del">
          <ac:chgData name="Pierre Bahurel" userId="c4b9a4ad-435e-4d6a-be6c-cc5409dd89bf" providerId="ADAL" clId="{2098EE6E-829C-4720-80E3-9AC13462C8DD}" dt="2022-04-18T17:47:15.848" v="2344" actId="478"/>
          <ac:spMkLst>
            <pc:docMk/>
            <pc:sldMk cId="1701886814" sldId="1108"/>
            <ac:spMk id="2" creationId="{A514A6CF-8081-4882-9BAE-54CC23972246}"/>
          </ac:spMkLst>
        </pc:spChg>
        <pc:spChg chg="del">
          <ac:chgData name="Pierre Bahurel" userId="c4b9a4ad-435e-4d6a-be6c-cc5409dd89bf" providerId="ADAL" clId="{2098EE6E-829C-4720-80E3-9AC13462C8DD}" dt="2022-04-18T17:47:15.848" v="2344" actId="478"/>
          <ac:spMkLst>
            <pc:docMk/>
            <pc:sldMk cId="1701886814" sldId="1108"/>
            <ac:spMk id="3" creationId="{C48C779B-E5E9-4918-8071-642871A13A32}"/>
          </ac:spMkLst>
        </pc:spChg>
        <pc:spChg chg="add del mod ord">
          <ac:chgData name="Pierre Bahurel" userId="c4b9a4ad-435e-4d6a-be6c-cc5409dd89bf" providerId="ADAL" clId="{2098EE6E-829C-4720-80E3-9AC13462C8DD}" dt="2022-04-18T17:47:43.768" v="2348" actId="700"/>
          <ac:spMkLst>
            <pc:docMk/>
            <pc:sldMk cId="1701886814" sldId="1108"/>
            <ac:spMk id="5" creationId="{0A9BDA07-DDB1-438A-A08B-CEEEED967FDE}"/>
          </ac:spMkLst>
        </pc:spChg>
        <pc:spChg chg="add del mod ord">
          <ac:chgData name="Pierre Bahurel" userId="c4b9a4ad-435e-4d6a-be6c-cc5409dd89bf" providerId="ADAL" clId="{2098EE6E-829C-4720-80E3-9AC13462C8DD}" dt="2022-04-18T17:47:43.768" v="2348" actId="700"/>
          <ac:spMkLst>
            <pc:docMk/>
            <pc:sldMk cId="1701886814" sldId="1108"/>
            <ac:spMk id="6" creationId="{5E9680C9-0E55-40E3-87E5-28E9B2C16B18}"/>
          </ac:spMkLst>
        </pc:spChg>
        <pc:spChg chg="add mod ord">
          <ac:chgData name="Pierre Bahurel" userId="c4b9a4ad-435e-4d6a-be6c-cc5409dd89bf" providerId="ADAL" clId="{2098EE6E-829C-4720-80E3-9AC13462C8DD}" dt="2022-04-18T17:48:04.175" v="2394" actId="1076"/>
          <ac:spMkLst>
            <pc:docMk/>
            <pc:sldMk cId="1701886814" sldId="1108"/>
            <ac:spMk id="7" creationId="{CBF313CD-E620-4F3A-9A5B-C8F05F0043A0}"/>
          </ac:spMkLst>
        </pc:spChg>
        <pc:picChg chg="add mod">
          <ac:chgData name="Pierre Bahurel" userId="c4b9a4ad-435e-4d6a-be6c-cc5409dd89bf" providerId="ADAL" clId="{2098EE6E-829C-4720-80E3-9AC13462C8DD}" dt="2022-04-18T17:47:32.773" v="2346" actId="1076"/>
          <ac:picMkLst>
            <pc:docMk/>
            <pc:sldMk cId="1701886814" sldId="1108"/>
            <ac:picMk id="4" creationId="{972331BC-CE0E-4A59-AA1D-0B22FAE67377}"/>
          </ac:picMkLst>
        </pc:picChg>
      </pc:sldChg>
      <pc:sldChg chg="modSp add del mod modTransition">
        <pc:chgData name="Pierre Bahurel" userId="c4b9a4ad-435e-4d6a-be6c-cc5409dd89bf" providerId="ADAL" clId="{2098EE6E-829C-4720-80E3-9AC13462C8DD}" dt="2022-04-19T09:11:00.467" v="4532"/>
        <pc:sldMkLst>
          <pc:docMk/>
          <pc:sldMk cId="1088143156" sldId="1109"/>
        </pc:sldMkLst>
        <pc:spChg chg="mod">
          <ac:chgData name="Pierre Bahurel" userId="c4b9a4ad-435e-4d6a-be6c-cc5409dd89bf" providerId="ADAL" clId="{2098EE6E-829C-4720-80E3-9AC13462C8DD}" dt="2022-04-18T17:53:40.115" v="2801" actId="20577"/>
          <ac:spMkLst>
            <pc:docMk/>
            <pc:sldMk cId="1088143156" sldId="1109"/>
            <ac:spMk id="33" creationId="{897C9EDF-BB0F-464E-B3ED-102C1F67FA3E}"/>
          </ac:spMkLst>
        </pc:spChg>
      </pc:sldChg>
      <pc:sldChg chg="add del modTransition">
        <pc:chgData name="Pierre Bahurel" userId="c4b9a4ad-435e-4d6a-be6c-cc5409dd89bf" providerId="ADAL" clId="{2098EE6E-829C-4720-80E3-9AC13462C8DD}" dt="2022-04-18T17:20:32.124" v="1729"/>
        <pc:sldMkLst>
          <pc:docMk/>
          <pc:sldMk cId="3904573987" sldId="1109"/>
        </pc:sldMkLst>
      </pc:sldChg>
      <pc:sldChg chg="addSp delSp new mod modTransition">
        <pc:chgData name="Pierre Bahurel" userId="c4b9a4ad-435e-4d6a-be6c-cc5409dd89bf" providerId="ADAL" clId="{2098EE6E-829C-4720-80E3-9AC13462C8DD}" dt="2022-04-19T09:11:00.467" v="4532"/>
        <pc:sldMkLst>
          <pc:docMk/>
          <pc:sldMk cId="2052144089" sldId="1110"/>
        </pc:sldMkLst>
        <pc:spChg chg="del">
          <ac:chgData name="Pierre Bahurel" userId="c4b9a4ad-435e-4d6a-be6c-cc5409dd89bf" providerId="ADAL" clId="{2098EE6E-829C-4720-80E3-9AC13462C8DD}" dt="2022-04-18T19:32:22.029" v="2953" actId="478"/>
          <ac:spMkLst>
            <pc:docMk/>
            <pc:sldMk cId="2052144089" sldId="1110"/>
            <ac:spMk id="3" creationId="{51F32AE0-372B-4A5C-9F50-10F636059CD8}"/>
          </ac:spMkLst>
        </pc:spChg>
        <pc:picChg chg="add">
          <ac:chgData name="Pierre Bahurel" userId="c4b9a4ad-435e-4d6a-be6c-cc5409dd89bf" providerId="ADAL" clId="{2098EE6E-829C-4720-80E3-9AC13462C8DD}" dt="2022-04-18T19:32:23.199" v="2954" actId="22"/>
          <ac:picMkLst>
            <pc:docMk/>
            <pc:sldMk cId="2052144089" sldId="1110"/>
            <ac:picMk id="5" creationId="{9C9D1018-DBA4-4645-9FDF-859D4D06189A}"/>
          </ac:picMkLst>
        </pc:picChg>
      </pc:sldChg>
      <pc:sldChg chg="addSp delSp add del modTransition setBg delDesignElem">
        <pc:chgData name="Pierre Bahurel" userId="c4b9a4ad-435e-4d6a-be6c-cc5409dd89bf" providerId="ADAL" clId="{2098EE6E-829C-4720-80E3-9AC13462C8DD}" dt="2022-04-18T17:20:32.124" v="1729"/>
        <pc:sldMkLst>
          <pc:docMk/>
          <pc:sldMk cId="4136386110" sldId="1110"/>
        </pc:sldMkLst>
        <pc:spChg chg="add del">
          <ac:chgData name="Pierre Bahurel" userId="c4b9a4ad-435e-4d6a-be6c-cc5409dd89bf" providerId="ADAL" clId="{2098EE6E-829C-4720-80E3-9AC13462C8DD}" dt="2022-04-18T17:20:32.124" v="1729"/>
          <ac:spMkLst>
            <pc:docMk/>
            <pc:sldMk cId="4136386110" sldId="1110"/>
            <ac:spMk id="8" creationId="{1C799903-48D5-4A31-A1A2-541072D9771E}"/>
          </ac:spMkLst>
        </pc:spChg>
        <pc:spChg chg="add del">
          <ac:chgData name="Pierre Bahurel" userId="c4b9a4ad-435e-4d6a-be6c-cc5409dd89bf" providerId="ADAL" clId="{2098EE6E-829C-4720-80E3-9AC13462C8DD}" dt="2022-04-18T17:20:32.124" v="1729"/>
          <ac:spMkLst>
            <pc:docMk/>
            <pc:sldMk cId="4136386110" sldId="1110"/>
            <ac:spMk id="10" creationId="{8EFFF109-FC58-4FD3-BE05-9775A1310F55}"/>
          </ac:spMkLst>
        </pc:spChg>
        <pc:spChg chg="add del">
          <ac:chgData name="Pierre Bahurel" userId="c4b9a4ad-435e-4d6a-be6c-cc5409dd89bf" providerId="ADAL" clId="{2098EE6E-829C-4720-80E3-9AC13462C8DD}" dt="2022-04-18T17:20:32.124" v="1729"/>
          <ac:spMkLst>
            <pc:docMk/>
            <pc:sldMk cId="4136386110" sldId="1110"/>
            <ac:spMk id="12" creationId="{E1B96AD6-92A9-4273-A62B-96A1C3E0BA95}"/>
          </ac:spMkLst>
        </pc:spChg>
        <pc:spChg chg="add del">
          <ac:chgData name="Pierre Bahurel" userId="c4b9a4ad-435e-4d6a-be6c-cc5409dd89bf" providerId="ADAL" clId="{2098EE6E-829C-4720-80E3-9AC13462C8DD}" dt="2022-04-18T17:20:32.124" v="1729"/>
          <ac:spMkLst>
            <pc:docMk/>
            <pc:sldMk cId="4136386110" sldId="1110"/>
            <ac:spMk id="14" creationId="{463EEC44-1BA3-44ED-81FC-A644B04B2A44}"/>
          </ac:spMkLst>
        </pc:spChg>
      </pc:sldChg>
      <pc:sldChg chg="add del modTransition">
        <pc:chgData name="Pierre Bahurel" userId="c4b9a4ad-435e-4d6a-be6c-cc5409dd89bf" providerId="ADAL" clId="{2098EE6E-829C-4720-80E3-9AC13462C8DD}" dt="2022-04-18T17:20:32.124" v="1729"/>
        <pc:sldMkLst>
          <pc:docMk/>
          <pc:sldMk cId="1535663984" sldId="1111"/>
        </pc:sldMkLst>
      </pc:sldChg>
      <pc:sldChg chg="add del ord">
        <pc:chgData name="Pierre Bahurel" userId="c4b9a4ad-435e-4d6a-be6c-cc5409dd89bf" providerId="ADAL" clId="{2098EE6E-829C-4720-80E3-9AC13462C8DD}" dt="2022-04-18T19:41:24.169" v="3357" actId="47"/>
        <pc:sldMkLst>
          <pc:docMk/>
          <pc:sldMk cId="3407354559" sldId="1111"/>
        </pc:sldMkLst>
      </pc:sldChg>
      <pc:sldChg chg="modSp add del mod ord">
        <pc:chgData name="Pierre Bahurel" userId="c4b9a4ad-435e-4d6a-be6c-cc5409dd89bf" providerId="ADAL" clId="{2098EE6E-829C-4720-80E3-9AC13462C8DD}" dt="2022-04-18T19:41:24.169" v="3357" actId="47"/>
        <pc:sldMkLst>
          <pc:docMk/>
          <pc:sldMk cId="367598501" sldId="1112"/>
        </pc:sldMkLst>
        <pc:spChg chg="mod">
          <ac:chgData name="Pierre Bahurel" userId="c4b9a4ad-435e-4d6a-be6c-cc5409dd89bf" providerId="ADAL" clId="{2098EE6E-829C-4720-80E3-9AC13462C8DD}" dt="2022-04-18T19:36:24.137" v="3189" actId="14100"/>
          <ac:spMkLst>
            <pc:docMk/>
            <pc:sldMk cId="367598501" sldId="1112"/>
            <ac:spMk id="5" creationId="{A429B8B5-3566-4B6A-92FA-43C8C6C7CB63}"/>
          </ac:spMkLst>
        </pc:spChg>
      </pc:sldChg>
      <pc:sldChg chg="add del modTransition">
        <pc:chgData name="Pierre Bahurel" userId="c4b9a4ad-435e-4d6a-be6c-cc5409dd89bf" providerId="ADAL" clId="{2098EE6E-829C-4720-80E3-9AC13462C8DD}" dt="2022-04-18T17:20:32.124" v="1729"/>
        <pc:sldMkLst>
          <pc:docMk/>
          <pc:sldMk cId="2824726071" sldId="1112"/>
        </pc:sldMkLst>
      </pc:sldChg>
      <pc:sldChg chg="add del modTransition">
        <pc:chgData name="Pierre Bahurel" userId="c4b9a4ad-435e-4d6a-be6c-cc5409dd89bf" providerId="ADAL" clId="{2098EE6E-829C-4720-80E3-9AC13462C8DD}" dt="2022-04-18T17:20:32.124" v="1729"/>
        <pc:sldMkLst>
          <pc:docMk/>
          <pc:sldMk cId="174484812" sldId="1113"/>
        </pc:sldMkLst>
      </pc:sldChg>
      <pc:sldChg chg="addSp delSp modSp add mod ord modTransition">
        <pc:chgData name="Pierre Bahurel" userId="c4b9a4ad-435e-4d6a-be6c-cc5409dd89bf" providerId="ADAL" clId="{2098EE6E-829C-4720-80E3-9AC13462C8DD}" dt="2022-04-19T09:11:00.467" v="4532"/>
        <pc:sldMkLst>
          <pc:docMk/>
          <pc:sldMk cId="1943650688" sldId="1113"/>
        </pc:sldMkLst>
        <pc:spChg chg="add del mod">
          <ac:chgData name="Pierre Bahurel" userId="c4b9a4ad-435e-4d6a-be6c-cc5409dd89bf" providerId="ADAL" clId="{2098EE6E-829C-4720-80E3-9AC13462C8DD}" dt="2022-04-18T19:38:41.706" v="3254" actId="478"/>
          <ac:spMkLst>
            <pc:docMk/>
            <pc:sldMk cId="1943650688" sldId="1113"/>
            <ac:spMk id="2" creationId="{DDD6C29C-D20E-4201-9681-DFF5923DB39E}"/>
          </ac:spMkLst>
        </pc:spChg>
        <pc:spChg chg="add mod">
          <ac:chgData name="Pierre Bahurel" userId="c4b9a4ad-435e-4d6a-be6c-cc5409dd89bf" providerId="ADAL" clId="{2098EE6E-829C-4720-80E3-9AC13462C8DD}" dt="2022-04-18T19:41:00.581" v="3356" actId="114"/>
          <ac:spMkLst>
            <pc:docMk/>
            <pc:sldMk cId="1943650688" sldId="1113"/>
            <ac:spMk id="6" creationId="{E4C589BC-1A2D-43A2-B960-27EBB30A6A13}"/>
          </ac:spMkLst>
        </pc:spChg>
        <pc:spChg chg="add mod">
          <ac:chgData name="Pierre Bahurel" userId="c4b9a4ad-435e-4d6a-be6c-cc5409dd89bf" providerId="ADAL" clId="{2098EE6E-829C-4720-80E3-9AC13462C8DD}" dt="2022-04-18T19:40:51.694" v="3355" actId="1076"/>
          <ac:spMkLst>
            <pc:docMk/>
            <pc:sldMk cId="1943650688" sldId="1113"/>
            <ac:spMk id="7" creationId="{D027EB7E-0075-4025-B114-631B08A4A8B8}"/>
          </ac:spMkLst>
        </pc:spChg>
        <pc:graphicFrameChg chg="add mod modGraphic">
          <ac:chgData name="Pierre Bahurel" userId="c4b9a4ad-435e-4d6a-be6c-cc5409dd89bf" providerId="ADAL" clId="{2098EE6E-829C-4720-80E3-9AC13462C8DD}" dt="2022-04-18T19:40:16.657" v="3330" actId="20577"/>
          <ac:graphicFrameMkLst>
            <pc:docMk/>
            <pc:sldMk cId="1943650688" sldId="1113"/>
            <ac:graphicFrameMk id="3" creationId="{C4300A05-1FA9-4C23-9B8F-A3119933D462}"/>
          </ac:graphicFrameMkLst>
        </pc:graphicFrameChg>
      </pc:sldChg>
      <pc:sldChg chg="modSp add mod ord modTransition">
        <pc:chgData name="Pierre Bahurel" userId="c4b9a4ad-435e-4d6a-be6c-cc5409dd89bf" providerId="ADAL" clId="{2098EE6E-829C-4720-80E3-9AC13462C8DD}" dt="2022-04-19T09:11:00.467" v="4532"/>
        <pc:sldMkLst>
          <pc:docMk/>
          <pc:sldMk cId="424436216" sldId="1114"/>
        </pc:sldMkLst>
        <pc:spChg chg="mod">
          <ac:chgData name="Pierre Bahurel" userId="c4b9a4ad-435e-4d6a-be6c-cc5409dd89bf" providerId="ADAL" clId="{2098EE6E-829C-4720-80E3-9AC13462C8DD}" dt="2022-04-18T19:44:28.282" v="3485" actId="20577"/>
          <ac:spMkLst>
            <pc:docMk/>
            <pc:sldMk cId="424436216" sldId="1114"/>
            <ac:spMk id="2" creationId="{00000000-0000-0000-0000-000000000000}"/>
          </ac:spMkLst>
        </pc:spChg>
        <pc:spChg chg="mod">
          <ac:chgData name="Pierre Bahurel" userId="c4b9a4ad-435e-4d6a-be6c-cc5409dd89bf" providerId="ADAL" clId="{2098EE6E-829C-4720-80E3-9AC13462C8DD}" dt="2022-04-18T19:53:50.046" v="4528" actId="20577"/>
          <ac:spMkLst>
            <pc:docMk/>
            <pc:sldMk cId="424436216" sldId="1114"/>
            <ac:spMk id="3" creationId="{00000000-0000-0000-0000-000000000000}"/>
          </ac:spMkLst>
        </pc:spChg>
      </pc:sldChg>
      <pc:sldChg chg="addSp delSp add del modTransition setBg delDesignElem">
        <pc:chgData name="Pierre Bahurel" userId="c4b9a4ad-435e-4d6a-be6c-cc5409dd89bf" providerId="ADAL" clId="{2098EE6E-829C-4720-80E3-9AC13462C8DD}" dt="2022-04-18T17:20:32.124" v="1729"/>
        <pc:sldMkLst>
          <pc:docMk/>
          <pc:sldMk cId="2218885208" sldId="1114"/>
        </pc:sldMkLst>
        <pc:spChg chg="add del">
          <ac:chgData name="Pierre Bahurel" userId="c4b9a4ad-435e-4d6a-be6c-cc5409dd89bf" providerId="ADAL" clId="{2098EE6E-829C-4720-80E3-9AC13462C8DD}" dt="2022-04-18T17:20:32.124" v="1729"/>
          <ac:spMkLst>
            <pc:docMk/>
            <pc:sldMk cId="2218885208" sldId="1114"/>
            <ac:spMk id="8" creationId="{1C799903-48D5-4A31-A1A2-541072D9771E}"/>
          </ac:spMkLst>
        </pc:spChg>
        <pc:spChg chg="add del">
          <ac:chgData name="Pierre Bahurel" userId="c4b9a4ad-435e-4d6a-be6c-cc5409dd89bf" providerId="ADAL" clId="{2098EE6E-829C-4720-80E3-9AC13462C8DD}" dt="2022-04-18T17:20:32.124" v="1729"/>
          <ac:spMkLst>
            <pc:docMk/>
            <pc:sldMk cId="2218885208" sldId="1114"/>
            <ac:spMk id="10" creationId="{8EFFF109-FC58-4FD3-BE05-9775A1310F55}"/>
          </ac:spMkLst>
        </pc:spChg>
        <pc:spChg chg="add del">
          <ac:chgData name="Pierre Bahurel" userId="c4b9a4ad-435e-4d6a-be6c-cc5409dd89bf" providerId="ADAL" clId="{2098EE6E-829C-4720-80E3-9AC13462C8DD}" dt="2022-04-18T17:20:32.124" v="1729"/>
          <ac:spMkLst>
            <pc:docMk/>
            <pc:sldMk cId="2218885208" sldId="1114"/>
            <ac:spMk id="12" creationId="{E1B96AD6-92A9-4273-A62B-96A1C3E0BA95}"/>
          </ac:spMkLst>
        </pc:spChg>
        <pc:spChg chg="add del">
          <ac:chgData name="Pierre Bahurel" userId="c4b9a4ad-435e-4d6a-be6c-cc5409dd89bf" providerId="ADAL" clId="{2098EE6E-829C-4720-80E3-9AC13462C8DD}" dt="2022-04-18T17:20:32.124" v="1729"/>
          <ac:spMkLst>
            <pc:docMk/>
            <pc:sldMk cId="2218885208" sldId="1114"/>
            <ac:spMk id="14" creationId="{463EEC44-1BA3-44ED-81FC-A644B04B2A44}"/>
          </ac:spMkLst>
        </pc:spChg>
      </pc:sldChg>
      <pc:sldChg chg="add del modTransition">
        <pc:chgData name="Pierre Bahurel" userId="c4b9a4ad-435e-4d6a-be6c-cc5409dd89bf" providerId="ADAL" clId="{2098EE6E-829C-4720-80E3-9AC13462C8DD}" dt="2022-04-18T17:20:32.124" v="1729"/>
        <pc:sldMkLst>
          <pc:docMk/>
          <pc:sldMk cId="2814107320" sldId="1115"/>
        </pc:sldMkLst>
      </pc:sldChg>
      <pc:sldChg chg="add del modTransition">
        <pc:chgData name="Pierre Bahurel" userId="c4b9a4ad-435e-4d6a-be6c-cc5409dd89bf" providerId="ADAL" clId="{2098EE6E-829C-4720-80E3-9AC13462C8DD}" dt="2022-04-18T17:20:32.124" v="1729"/>
        <pc:sldMkLst>
          <pc:docMk/>
          <pc:sldMk cId="908199352" sldId="1116"/>
        </pc:sldMkLst>
      </pc:sldChg>
      <pc:sldChg chg="add del modTransition">
        <pc:chgData name="Pierre Bahurel" userId="c4b9a4ad-435e-4d6a-be6c-cc5409dd89bf" providerId="ADAL" clId="{2098EE6E-829C-4720-80E3-9AC13462C8DD}" dt="2022-04-18T17:20:32.124" v="1729"/>
        <pc:sldMkLst>
          <pc:docMk/>
          <pc:sldMk cId="1880213604" sldId="1117"/>
        </pc:sldMkLst>
      </pc:sldChg>
      <pc:sldChg chg="add del modTransition">
        <pc:chgData name="Pierre Bahurel" userId="c4b9a4ad-435e-4d6a-be6c-cc5409dd89bf" providerId="ADAL" clId="{2098EE6E-829C-4720-80E3-9AC13462C8DD}" dt="2022-04-18T17:20:32.124" v="1729"/>
        <pc:sldMkLst>
          <pc:docMk/>
          <pc:sldMk cId="3277274103" sldId="1118"/>
        </pc:sldMkLst>
      </pc:sldChg>
      <pc:sldChg chg="add del modTransition">
        <pc:chgData name="Pierre Bahurel" userId="c4b9a4ad-435e-4d6a-be6c-cc5409dd89bf" providerId="ADAL" clId="{2098EE6E-829C-4720-80E3-9AC13462C8DD}" dt="2022-04-18T17:20:32.124" v="1729"/>
        <pc:sldMkLst>
          <pc:docMk/>
          <pc:sldMk cId="764561546" sldId="111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B7C20E-033D-4741-8DB4-7B0B726F2440}" type="doc">
      <dgm:prSet loTypeId="urn:microsoft.com/office/officeart/2008/layout/LinedLis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0F345377-822B-491D-AE35-DAF40166FA40}">
      <dgm:prSet/>
      <dgm:spPr/>
      <dgm:t>
        <a:bodyPr/>
        <a:lstStyle/>
        <a:p>
          <a:r>
            <a:rPr lang="fr-FR" b="1" dirty="0"/>
            <a:t>MISSIONS</a:t>
          </a:r>
          <a:endParaRPr lang="en-US" dirty="0"/>
        </a:p>
      </dgm:t>
    </dgm:pt>
    <dgm:pt modelId="{EF21298C-7A68-4C9E-BE86-B3A14F5638DE}" type="parTrans" cxnId="{BBB4622D-20C8-4377-BFC4-3A6F9F15F861}">
      <dgm:prSet/>
      <dgm:spPr/>
      <dgm:t>
        <a:bodyPr/>
        <a:lstStyle/>
        <a:p>
          <a:endParaRPr lang="en-US"/>
        </a:p>
      </dgm:t>
    </dgm:pt>
    <dgm:pt modelId="{18843070-3DD9-4B9E-A6A4-E127C936A9C2}" type="sibTrans" cxnId="{BBB4622D-20C8-4377-BFC4-3A6F9F15F861}">
      <dgm:prSet/>
      <dgm:spPr/>
      <dgm:t>
        <a:bodyPr/>
        <a:lstStyle/>
        <a:p>
          <a:endParaRPr lang="en-US"/>
        </a:p>
      </dgm:t>
    </dgm:pt>
    <dgm:pt modelId="{F4A50B10-73C2-472E-A56E-B633F49A8052}">
      <dgm:prSet/>
      <dgm:spPr/>
      <dgm:t>
        <a:bodyPr/>
        <a:lstStyle/>
        <a:p>
          <a:r>
            <a:rPr lang="fr-FR" b="1" dirty="0"/>
            <a:t>Manage and </a:t>
          </a:r>
          <a:r>
            <a:rPr lang="fr-FR" b="1" dirty="0" err="1"/>
            <a:t>maintain</a:t>
          </a:r>
          <a:r>
            <a:rPr lang="fr-FR" b="1" dirty="0"/>
            <a:t> the guide, scope and </a:t>
          </a:r>
          <a:r>
            <a:rPr lang="fr-FR" b="1" dirty="0" err="1"/>
            <a:t>requirement</a:t>
          </a:r>
          <a:r>
            <a:rPr lang="fr-FR" b="1" dirty="0"/>
            <a:t> documents,</a:t>
          </a:r>
          <a:endParaRPr lang="en-US" dirty="0"/>
        </a:p>
      </dgm:t>
    </dgm:pt>
    <dgm:pt modelId="{FF440B3F-6B0D-48B1-BE6A-305067A90497}" type="parTrans" cxnId="{8DE1D86A-692E-4C6C-8E74-4A646225CFB6}">
      <dgm:prSet/>
      <dgm:spPr/>
      <dgm:t>
        <a:bodyPr/>
        <a:lstStyle/>
        <a:p>
          <a:endParaRPr lang="en-US"/>
        </a:p>
      </dgm:t>
    </dgm:pt>
    <dgm:pt modelId="{4D9717F4-73A4-4BC1-91D4-820161BFF249}" type="sibTrans" cxnId="{8DE1D86A-692E-4C6C-8E74-4A646225CFB6}">
      <dgm:prSet/>
      <dgm:spPr/>
      <dgm:t>
        <a:bodyPr/>
        <a:lstStyle/>
        <a:p>
          <a:endParaRPr lang="en-US"/>
        </a:p>
      </dgm:t>
    </dgm:pt>
    <dgm:pt modelId="{8D56F796-3073-435C-926A-0D905A53B524}">
      <dgm:prSet/>
      <dgm:spPr/>
      <dgm:t>
        <a:bodyPr/>
        <a:lstStyle/>
        <a:p>
          <a:r>
            <a:rPr lang="fr-FR"/>
            <a:t>Manage and maintain an overview of OOFS service portfolio</a:t>
          </a:r>
          <a:endParaRPr lang="en-US"/>
        </a:p>
      </dgm:t>
    </dgm:pt>
    <dgm:pt modelId="{44D80A68-3273-40B7-AB37-DB2A2DDB5D0B}" type="parTrans" cxnId="{21908275-DED9-4261-AF7E-6AE3180FA66B}">
      <dgm:prSet/>
      <dgm:spPr/>
      <dgm:t>
        <a:bodyPr/>
        <a:lstStyle/>
        <a:p>
          <a:endParaRPr lang="en-US"/>
        </a:p>
      </dgm:t>
    </dgm:pt>
    <dgm:pt modelId="{E8CA4B4B-16DD-45C2-A4F4-2E673796F029}" type="sibTrans" cxnId="{21908275-DED9-4261-AF7E-6AE3180FA66B}">
      <dgm:prSet/>
      <dgm:spPr/>
      <dgm:t>
        <a:bodyPr/>
        <a:lstStyle/>
        <a:p>
          <a:endParaRPr lang="en-US"/>
        </a:p>
      </dgm:t>
    </dgm:pt>
    <dgm:pt modelId="{771537E8-DFB2-4CDB-ADE9-C00F630BD6A0}">
      <dgm:prSet/>
      <dgm:spPr/>
      <dgm:t>
        <a:bodyPr/>
        <a:lstStyle/>
        <a:p>
          <a:r>
            <a:rPr lang="fr-FR" dirty="0"/>
            <a:t>Manage and </a:t>
          </a:r>
          <a:r>
            <a:rPr lang="fr-FR" dirty="0" err="1"/>
            <a:t>promote</a:t>
          </a:r>
          <a:r>
            <a:rPr lang="fr-FR" dirty="0"/>
            <a:t> the adoption of an international standard to support </a:t>
          </a:r>
          <a:r>
            <a:rPr lang="fr-FR" dirty="0" err="1"/>
            <a:t>interoperability</a:t>
          </a:r>
          <a:endParaRPr lang="en-US" dirty="0"/>
        </a:p>
      </dgm:t>
    </dgm:pt>
    <dgm:pt modelId="{ECCEEC9A-C26C-4C70-B877-8FB67F304875}" type="parTrans" cxnId="{5899D0C3-4BE7-4AC7-A01A-12C5BC6EDC11}">
      <dgm:prSet/>
      <dgm:spPr/>
      <dgm:t>
        <a:bodyPr/>
        <a:lstStyle/>
        <a:p>
          <a:endParaRPr lang="en-US"/>
        </a:p>
      </dgm:t>
    </dgm:pt>
    <dgm:pt modelId="{5E38025C-D79B-4E07-ACD6-7035349FEAEE}" type="sibTrans" cxnId="{5899D0C3-4BE7-4AC7-A01A-12C5BC6EDC11}">
      <dgm:prSet/>
      <dgm:spPr/>
      <dgm:t>
        <a:bodyPr/>
        <a:lstStyle/>
        <a:p>
          <a:endParaRPr lang="en-US"/>
        </a:p>
      </dgm:t>
    </dgm:pt>
    <dgm:pt modelId="{6F29FB1E-8DD1-45D9-9798-A99516D1A6F1}">
      <dgm:prSet/>
      <dgm:spPr/>
      <dgm:t>
        <a:bodyPr/>
        <a:lstStyle/>
        <a:p>
          <a:r>
            <a:rPr lang="fr-FR"/>
            <a:t>Guide and initiate actions at international level</a:t>
          </a:r>
          <a:endParaRPr lang="en-US"/>
        </a:p>
      </dgm:t>
    </dgm:pt>
    <dgm:pt modelId="{D4610C4A-D2B6-49C5-9FC6-D2434AC013AD}" type="parTrans" cxnId="{094EE92F-879C-40E5-B895-FEA069BC5A14}">
      <dgm:prSet/>
      <dgm:spPr/>
      <dgm:t>
        <a:bodyPr/>
        <a:lstStyle/>
        <a:p>
          <a:endParaRPr lang="en-US"/>
        </a:p>
      </dgm:t>
    </dgm:pt>
    <dgm:pt modelId="{0652F6EB-9368-4982-BF47-613C51DCA7B6}" type="sibTrans" cxnId="{094EE92F-879C-40E5-B895-FEA069BC5A14}">
      <dgm:prSet/>
      <dgm:spPr/>
      <dgm:t>
        <a:bodyPr/>
        <a:lstStyle/>
        <a:p>
          <a:endParaRPr lang="en-US"/>
        </a:p>
      </dgm:t>
    </dgm:pt>
    <dgm:pt modelId="{D9FA26FD-879E-4EBE-AE07-C72EDFEABFEA}">
      <dgm:prSet/>
      <dgm:spPr/>
      <dgm:t>
        <a:bodyPr/>
        <a:lstStyle/>
        <a:p>
          <a:r>
            <a:rPr lang="fr-FR" b="1"/>
            <a:t>Promote and facilitate the support for OOFS development</a:t>
          </a:r>
          <a:endParaRPr lang="en-US"/>
        </a:p>
      </dgm:t>
    </dgm:pt>
    <dgm:pt modelId="{617F82A7-8AE3-4124-98EE-254E33EEE5D0}" type="parTrans" cxnId="{485FE83B-2237-41F2-81F0-BCB802D7B32E}">
      <dgm:prSet/>
      <dgm:spPr/>
      <dgm:t>
        <a:bodyPr/>
        <a:lstStyle/>
        <a:p>
          <a:endParaRPr lang="en-US"/>
        </a:p>
      </dgm:t>
    </dgm:pt>
    <dgm:pt modelId="{25F0AAAB-1864-447A-9406-EA183A35423E}" type="sibTrans" cxnId="{485FE83B-2237-41F2-81F0-BCB802D7B32E}">
      <dgm:prSet/>
      <dgm:spPr/>
      <dgm:t>
        <a:bodyPr/>
        <a:lstStyle/>
        <a:p>
          <a:endParaRPr lang="en-US"/>
        </a:p>
      </dgm:t>
    </dgm:pt>
    <dgm:pt modelId="{7B93A522-2F16-4B8D-A10B-9653EB4FD19D}">
      <dgm:prSet/>
      <dgm:spPr/>
      <dgm:t>
        <a:bodyPr/>
        <a:lstStyle/>
        <a:p>
          <a:r>
            <a:rPr lang="fr-FR"/>
            <a:t>Provide advice on OOFS related matters</a:t>
          </a:r>
          <a:endParaRPr lang="en-US"/>
        </a:p>
      </dgm:t>
    </dgm:pt>
    <dgm:pt modelId="{CD8E994D-4ECC-4FDD-B704-55F62611EDDC}" type="parTrans" cxnId="{EEF2F33D-CAAF-4270-8D38-89EF74109216}">
      <dgm:prSet/>
      <dgm:spPr/>
      <dgm:t>
        <a:bodyPr/>
        <a:lstStyle/>
        <a:p>
          <a:endParaRPr lang="en-US"/>
        </a:p>
      </dgm:t>
    </dgm:pt>
    <dgm:pt modelId="{7A4ED4D4-7F34-46E6-934E-C61EEA9C0383}" type="sibTrans" cxnId="{EEF2F33D-CAAF-4270-8D38-89EF74109216}">
      <dgm:prSet/>
      <dgm:spPr/>
      <dgm:t>
        <a:bodyPr/>
        <a:lstStyle/>
        <a:p>
          <a:endParaRPr lang="en-US"/>
        </a:p>
      </dgm:t>
    </dgm:pt>
    <dgm:pt modelId="{585A9F4C-1823-4CB4-8F4F-65A7089912EF}">
      <dgm:prSet/>
      <dgm:spPr/>
      <dgm:t>
        <a:bodyPr/>
        <a:lstStyle/>
        <a:p>
          <a:r>
            <a:rPr lang="fr-FR"/>
            <a:t>Liaise with and gather input from other Expert Teams</a:t>
          </a:r>
          <a:endParaRPr lang="en-US"/>
        </a:p>
      </dgm:t>
    </dgm:pt>
    <dgm:pt modelId="{9AB987A3-E66C-4EA6-98FC-8DEA8CE8A790}" type="parTrans" cxnId="{9FBA3FEC-E35A-4387-8BB6-2CE37772A2C3}">
      <dgm:prSet/>
      <dgm:spPr/>
      <dgm:t>
        <a:bodyPr/>
        <a:lstStyle/>
        <a:p>
          <a:endParaRPr lang="en-US"/>
        </a:p>
      </dgm:t>
    </dgm:pt>
    <dgm:pt modelId="{40F73E40-DBE7-41BB-98A4-3FB5F3F7A717}" type="sibTrans" cxnId="{9FBA3FEC-E35A-4387-8BB6-2CE37772A2C3}">
      <dgm:prSet/>
      <dgm:spPr/>
      <dgm:t>
        <a:bodyPr/>
        <a:lstStyle/>
        <a:p>
          <a:endParaRPr lang="en-US"/>
        </a:p>
      </dgm:t>
    </dgm:pt>
    <dgm:pt modelId="{6BA918ED-7AE3-4117-AC85-4E115819FD02}" type="pres">
      <dgm:prSet presAssocID="{73B7C20E-033D-4741-8DB4-7B0B726F2440}" presName="vert0" presStyleCnt="0">
        <dgm:presLayoutVars>
          <dgm:dir/>
          <dgm:animOne val="branch"/>
          <dgm:animLvl val="lvl"/>
        </dgm:presLayoutVars>
      </dgm:prSet>
      <dgm:spPr/>
    </dgm:pt>
    <dgm:pt modelId="{70A036FD-5BC7-4B79-BFF7-DA3F32E27206}" type="pres">
      <dgm:prSet presAssocID="{0F345377-822B-491D-AE35-DAF40166FA40}" presName="thickLine" presStyleLbl="alignNode1" presStyleIdx="0" presStyleCnt="1"/>
      <dgm:spPr/>
    </dgm:pt>
    <dgm:pt modelId="{61BDCD0D-FFE5-4DE5-91A3-A9868C1393E9}" type="pres">
      <dgm:prSet presAssocID="{0F345377-822B-491D-AE35-DAF40166FA40}" presName="horz1" presStyleCnt="0"/>
      <dgm:spPr/>
    </dgm:pt>
    <dgm:pt modelId="{DB219F48-E341-4C42-BF73-76240D330EA0}" type="pres">
      <dgm:prSet presAssocID="{0F345377-822B-491D-AE35-DAF40166FA40}" presName="tx1" presStyleLbl="revTx" presStyleIdx="0" presStyleCnt="8"/>
      <dgm:spPr/>
    </dgm:pt>
    <dgm:pt modelId="{9C5B81C7-CE32-43E3-917E-01E72A7E617B}" type="pres">
      <dgm:prSet presAssocID="{0F345377-822B-491D-AE35-DAF40166FA40}" presName="vert1" presStyleCnt="0"/>
      <dgm:spPr/>
    </dgm:pt>
    <dgm:pt modelId="{4110DC84-4203-4006-AB97-DF34490DC6A7}" type="pres">
      <dgm:prSet presAssocID="{F4A50B10-73C2-472E-A56E-B633F49A8052}" presName="vertSpace2a" presStyleCnt="0"/>
      <dgm:spPr/>
    </dgm:pt>
    <dgm:pt modelId="{7E625602-F8D1-42DE-A111-2CE8A06F99B4}" type="pres">
      <dgm:prSet presAssocID="{F4A50B10-73C2-472E-A56E-B633F49A8052}" presName="horz2" presStyleCnt="0"/>
      <dgm:spPr/>
    </dgm:pt>
    <dgm:pt modelId="{4A8BCA8D-B487-4653-825A-7326339D4A76}" type="pres">
      <dgm:prSet presAssocID="{F4A50B10-73C2-472E-A56E-B633F49A8052}" presName="horzSpace2" presStyleCnt="0"/>
      <dgm:spPr/>
    </dgm:pt>
    <dgm:pt modelId="{C68DB75F-1D9F-42AE-A202-4BE288ECA033}" type="pres">
      <dgm:prSet presAssocID="{F4A50B10-73C2-472E-A56E-B633F49A8052}" presName="tx2" presStyleLbl="revTx" presStyleIdx="1" presStyleCnt="8"/>
      <dgm:spPr/>
    </dgm:pt>
    <dgm:pt modelId="{3DC76EA3-2647-4B63-A1E3-4DA6C813F30B}" type="pres">
      <dgm:prSet presAssocID="{F4A50B10-73C2-472E-A56E-B633F49A8052}" presName="vert2" presStyleCnt="0"/>
      <dgm:spPr/>
    </dgm:pt>
    <dgm:pt modelId="{94C07796-198A-41C7-91F3-9AA9666CFDAA}" type="pres">
      <dgm:prSet presAssocID="{F4A50B10-73C2-472E-A56E-B633F49A8052}" presName="thinLine2b" presStyleLbl="callout" presStyleIdx="0" presStyleCnt="7"/>
      <dgm:spPr/>
    </dgm:pt>
    <dgm:pt modelId="{E2802EA3-B572-4AAD-9E30-49C73CCF0810}" type="pres">
      <dgm:prSet presAssocID="{F4A50B10-73C2-472E-A56E-B633F49A8052}" presName="vertSpace2b" presStyleCnt="0"/>
      <dgm:spPr/>
    </dgm:pt>
    <dgm:pt modelId="{CD7143A1-DB3E-456D-BDA2-D336B6717A50}" type="pres">
      <dgm:prSet presAssocID="{8D56F796-3073-435C-926A-0D905A53B524}" presName="horz2" presStyleCnt="0"/>
      <dgm:spPr/>
    </dgm:pt>
    <dgm:pt modelId="{7FCBED3D-6F50-4B01-9E89-8332ABB7C715}" type="pres">
      <dgm:prSet presAssocID="{8D56F796-3073-435C-926A-0D905A53B524}" presName="horzSpace2" presStyleCnt="0"/>
      <dgm:spPr/>
    </dgm:pt>
    <dgm:pt modelId="{67A56A8E-5294-4CFC-B4CF-328109653672}" type="pres">
      <dgm:prSet presAssocID="{8D56F796-3073-435C-926A-0D905A53B524}" presName="tx2" presStyleLbl="revTx" presStyleIdx="2" presStyleCnt="8"/>
      <dgm:spPr/>
    </dgm:pt>
    <dgm:pt modelId="{5013AE77-ECB4-414E-87F0-EA651E45934E}" type="pres">
      <dgm:prSet presAssocID="{8D56F796-3073-435C-926A-0D905A53B524}" presName="vert2" presStyleCnt="0"/>
      <dgm:spPr/>
    </dgm:pt>
    <dgm:pt modelId="{1EBBFFEA-ABA7-4220-A549-86B0B44841B0}" type="pres">
      <dgm:prSet presAssocID="{8D56F796-3073-435C-926A-0D905A53B524}" presName="thinLine2b" presStyleLbl="callout" presStyleIdx="1" presStyleCnt="7"/>
      <dgm:spPr/>
    </dgm:pt>
    <dgm:pt modelId="{20C1DF7F-C6A7-4E9E-9E93-6D6C668E925B}" type="pres">
      <dgm:prSet presAssocID="{8D56F796-3073-435C-926A-0D905A53B524}" presName="vertSpace2b" presStyleCnt="0"/>
      <dgm:spPr/>
    </dgm:pt>
    <dgm:pt modelId="{84E3B6B3-1E2F-440B-9AE8-2A7C79B2FBD2}" type="pres">
      <dgm:prSet presAssocID="{771537E8-DFB2-4CDB-ADE9-C00F630BD6A0}" presName="horz2" presStyleCnt="0"/>
      <dgm:spPr/>
    </dgm:pt>
    <dgm:pt modelId="{3B64E509-FEA1-40F3-B3D4-A663DD1905E8}" type="pres">
      <dgm:prSet presAssocID="{771537E8-DFB2-4CDB-ADE9-C00F630BD6A0}" presName="horzSpace2" presStyleCnt="0"/>
      <dgm:spPr/>
    </dgm:pt>
    <dgm:pt modelId="{91457BC5-EC66-47C8-BA82-D66AF45D11A6}" type="pres">
      <dgm:prSet presAssocID="{771537E8-DFB2-4CDB-ADE9-C00F630BD6A0}" presName="tx2" presStyleLbl="revTx" presStyleIdx="3" presStyleCnt="8"/>
      <dgm:spPr/>
    </dgm:pt>
    <dgm:pt modelId="{B6B780E5-3592-4940-83A9-33D0CC5275CA}" type="pres">
      <dgm:prSet presAssocID="{771537E8-DFB2-4CDB-ADE9-C00F630BD6A0}" presName="vert2" presStyleCnt="0"/>
      <dgm:spPr/>
    </dgm:pt>
    <dgm:pt modelId="{F159EE50-2734-4322-8C57-1C769F6A74A2}" type="pres">
      <dgm:prSet presAssocID="{771537E8-DFB2-4CDB-ADE9-C00F630BD6A0}" presName="thinLine2b" presStyleLbl="callout" presStyleIdx="2" presStyleCnt="7"/>
      <dgm:spPr/>
    </dgm:pt>
    <dgm:pt modelId="{5120CEEE-EC39-4E89-B9CC-6A575E7A5701}" type="pres">
      <dgm:prSet presAssocID="{771537E8-DFB2-4CDB-ADE9-C00F630BD6A0}" presName="vertSpace2b" presStyleCnt="0"/>
      <dgm:spPr/>
    </dgm:pt>
    <dgm:pt modelId="{1F7EC0ED-9B31-4452-A55B-6C1D30C16F6A}" type="pres">
      <dgm:prSet presAssocID="{6F29FB1E-8DD1-45D9-9798-A99516D1A6F1}" presName="horz2" presStyleCnt="0"/>
      <dgm:spPr/>
    </dgm:pt>
    <dgm:pt modelId="{A2540181-C1C5-43FA-AFE1-8E595B8F386B}" type="pres">
      <dgm:prSet presAssocID="{6F29FB1E-8DD1-45D9-9798-A99516D1A6F1}" presName="horzSpace2" presStyleCnt="0"/>
      <dgm:spPr/>
    </dgm:pt>
    <dgm:pt modelId="{EB257569-2FD7-49B1-96EA-1F2C40C21F9C}" type="pres">
      <dgm:prSet presAssocID="{6F29FB1E-8DD1-45D9-9798-A99516D1A6F1}" presName="tx2" presStyleLbl="revTx" presStyleIdx="4" presStyleCnt="8"/>
      <dgm:spPr/>
    </dgm:pt>
    <dgm:pt modelId="{D59DA71A-E86A-47CE-91A7-2EFC6BCDF25D}" type="pres">
      <dgm:prSet presAssocID="{6F29FB1E-8DD1-45D9-9798-A99516D1A6F1}" presName="vert2" presStyleCnt="0"/>
      <dgm:spPr/>
    </dgm:pt>
    <dgm:pt modelId="{6EA53918-8838-4A56-BB4E-8297AF6BB0D4}" type="pres">
      <dgm:prSet presAssocID="{6F29FB1E-8DD1-45D9-9798-A99516D1A6F1}" presName="thinLine2b" presStyleLbl="callout" presStyleIdx="3" presStyleCnt="7"/>
      <dgm:spPr/>
    </dgm:pt>
    <dgm:pt modelId="{F099E20D-ED70-409C-9EFA-7E460D5B1B85}" type="pres">
      <dgm:prSet presAssocID="{6F29FB1E-8DD1-45D9-9798-A99516D1A6F1}" presName="vertSpace2b" presStyleCnt="0"/>
      <dgm:spPr/>
    </dgm:pt>
    <dgm:pt modelId="{0444D1BD-7730-4925-A90E-A92B696D18DF}" type="pres">
      <dgm:prSet presAssocID="{D9FA26FD-879E-4EBE-AE07-C72EDFEABFEA}" presName="horz2" presStyleCnt="0"/>
      <dgm:spPr/>
    </dgm:pt>
    <dgm:pt modelId="{87A03313-7992-4CEA-816D-2CD6AD131CFA}" type="pres">
      <dgm:prSet presAssocID="{D9FA26FD-879E-4EBE-AE07-C72EDFEABFEA}" presName="horzSpace2" presStyleCnt="0"/>
      <dgm:spPr/>
    </dgm:pt>
    <dgm:pt modelId="{98EC9599-5D56-4C1F-8F0B-BD0BD440B9DA}" type="pres">
      <dgm:prSet presAssocID="{D9FA26FD-879E-4EBE-AE07-C72EDFEABFEA}" presName="tx2" presStyleLbl="revTx" presStyleIdx="5" presStyleCnt="8"/>
      <dgm:spPr/>
    </dgm:pt>
    <dgm:pt modelId="{C92EEBDB-5FC1-4083-BDF9-565AF190E6D3}" type="pres">
      <dgm:prSet presAssocID="{D9FA26FD-879E-4EBE-AE07-C72EDFEABFEA}" presName="vert2" presStyleCnt="0"/>
      <dgm:spPr/>
    </dgm:pt>
    <dgm:pt modelId="{C05ED45F-EB62-4EE4-8B6F-DB3086254BA9}" type="pres">
      <dgm:prSet presAssocID="{D9FA26FD-879E-4EBE-AE07-C72EDFEABFEA}" presName="thinLine2b" presStyleLbl="callout" presStyleIdx="4" presStyleCnt="7"/>
      <dgm:spPr/>
    </dgm:pt>
    <dgm:pt modelId="{32DC8981-1897-4EB1-83A6-7FF44E13B4D9}" type="pres">
      <dgm:prSet presAssocID="{D9FA26FD-879E-4EBE-AE07-C72EDFEABFEA}" presName="vertSpace2b" presStyleCnt="0"/>
      <dgm:spPr/>
    </dgm:pt>
    <dgm:pt modelId="{F69EAC9C-8572-4E55-B4CE-AE7D10DBDDB4}" type="pres">
      <dgm:prSet presAssocID="{7B93A522-2F16-4B8D-A10B-9653EB4FD19D}" presName="horz2" presStyleCnt="0"/>
      <dgm:spPr/>
    </dgm:pt>
    <dgm:pt modelId="{BFDC18DF-A181-453F-AA02-4C037C1AC4BD}" type="pres">
      <dgm:prSet presAssocID="{7B93A522-2F16-4B8D-A10B-9653EB4FD19D}" presName="horzSpace2" presStyleCnt="0"/>
      <dgm:spPr/>
    </dgm:pt>
    <dgm:pt modelId="{03F08D7C-8D97-4B22-BD5B-FAEE862EAEE7}" type="pres">
      <dgm:prSet presAssocID="{7B93A522-2F16-4B8D-A10B-9653EB4FD19D}" presName="tx2" presStyleLbl="revTx" presStyleIdx="6" presStyleCnt="8"/>
      <dgm:spPr/>
    </dgm:pt>
    <dgm:pt modelId="{D18FED65-C116-4FD5-9983-8A53084E94BD}" type="pres">
      <dgm:prSet presAssocID="{7B93A522-2F16-4B8D-A10B-9653EB4FD19D}" presName="vert2" presStyleCnt="0"/>
      <dgm:spPr/>
    </dgm:pt>
    <dgm:pt modelId="{D047B3F6-A8E4-4E47-8B09-0F187E1FB599}" type="pres">
      <dgm:prSet presAssocID="{7B93A522-2F16-4B8D-A10B-9653EB4FD19D}" presName="thinLine2b" presStyleLbl="callout" presStyleIdx="5" presStyleCnt="7"/>
      <dgm:spPr/>
    </dgm:pt>
    <dgm:pt modelId="{A0AB57F2-934E-4232-96EC-58DCD2D23FA1}" type="pres">
      <dgm:prSet presAssocID="{7B93A522-2F16-4B8D-A10B-9653EB4FD19D}" presName="vertSpace2b" presStyleCnt="0"/>
      <dgm:spPr/>
    </dgm:pt>
    <dgm:pt modelId="{968D403C-DD97-476C-8AFF-2256002C12DC}" type="pres">
      <dgm:prSet presAssocID="{585A9F4C-1823-4CB4-8F4F-65A7089912EF}" presName="horz2" presStyleCnt="0"/>
      <dgm:spPr/>
    </dgm:pt>
    <dgm:pt modelId="{4D64765F-2D6C-4E66-87E5-0C1794A81616}" type="pres">
      <dgm:prSet presAssocID="{585A9F4C-1823-4CB4-8F4F-65A7089912EF}" presName="horzSpace2" presStyleCnt="0"/>
      <dgm:spPr/>
    </dgm:pt>
    <dgm:pt modelId="{7DD9092D-7F65-450E-BE05-8D9BBFD87875}" type="pres">
      <dgm:prSet presAssocID="{585A9F4C-1823-4CB4-8F4F-65A7089912EF}" presName="tx2" presStyleLbl="revTx" presStyleIdx="7" presStyleCnt="8"/>
      <dgm:spPr/>
    </dgm:pt>
    <dgm:pt modelId="{D9E4F251-C312-4140-93A1-CB784EDF6236}" type="pres">
      <dgm:prSet presAssocID="{585A9F4C-1823-4CB4-8F4F-65A7089912EF}" presName="vert2" presStyleCnt="0"/>
      <dgm:spPr/>
    </dgm:pt>
    <dgm:pt modelId="{8DE136F1-DF65-4984-BA74-3775300ED252}" type="pres">
      <dgm:prSet presAssocID="{585A9F4C-1823-4CB4-8F4F-65A7089912EF}" presName="thinLine2b" presStyleLbl="callout" presStyleIdx="6" presStyleCnt="7"/>
      <dgm:spPr/>
    </dgm:pt>
    <dgm:pt modelId="{D84A2038-B51D-45A1-9385-2E1CE31F45E4}" type="pres">
      <dgm:prSet presAssocID="{585A9F4C-1823-4CB4-8F4F-65A7089912EF}" presName="vertSpace2b" presStyleCnt="0"/>
      <dgm:spPr/>
    </dgm:pt>
  </dgm:ptLst>
  <dgm:cxnLst>
    <dgm:cxn modelId="{5112B914-AF68-4A79-81C3-131BCAAB03B4}" type="presOf" srcId="{771537E8-DFB2-4CDB-ADE9-C00F630BD6A0}" destId="{91457BC5-EC66-47C8-BA82-D66AF45D11A6}" srcOrd="0" destOrd="0" presId="urn:microsoft.com/office/officeart/2008/layout/LinedList"/>
    <dgm:cxn modelId="{DAC1CE17-425F-466F-A075-7945DD7353C9}" type="presOf" srcId="{6F29FB1E-8DD1-45D9-9798-A99516D1A6F1}" destId="{EB257569-2FD7-49B1-96EA-1F2C40C21F9C}" srcOrd="0" destOrd="0" presId="urn:microsoft.com/office/officeart/2008/layout/LinedList"/>
    <dgm:cxn modelId="{0576C029-4452-4011-A3DD-3488CADEC710}" type="presOf" srcId="{585A9F4C-1823-4CB4-8F4F-65A7089912EF}" destId="{7DD9092D-7F65-450E-BE05-8D9BBFD87875}" srcOrd="0" destOrd="0" presId="urn:microsoft.com/office/officeart/2008/layout/LinedList"/>
    <dgm:cxn modelId="{BBB4622D-20C8-4377-BFC4-3A6F9F15F861}" srcId="{73B7C20E-033D-4741-8DB4-7B0B726F2440}" destId="{0F345377-822B-491D-AE35-DAF40166FA40}" srcOrd="0" destOrd="0" parTransId="{EF21298C-7A68-4C9E-BE86-B3A14F5638DE}" sibTransId="{18843070-3DD9-4B9E-A6A4-E127C936A9C2}"/>
    <dgm:cxn modelId="{094EE92F-879C-40E5-B895-FEA069BC5A14}" srcId="{0F345377-822B-491D-AE35-DAF40166FA40}" destId="{6F29FB1E-8DD1-45D9-9798-A99516D1A6F1}" srcOrd="3" destOrd="0" parTransId="{D4610C4A-D2B6-49C5-9FC6-D2434AC013AD}" sibTransId="{0652F6EB-9368-4982-BF47-613C51DCA7B6}"/>
    <dgm:cxn modelId="{485FE83B-2237-41F2-81F0-BCB802D7B32E}" srcId="{0F345377-822B-491D-AE35-DAF40166FA40}" destId="{D9FA26FD-879E-4EBE-AE07-C72EDFEABFEA}" srcOrd="4" destOrd="0" parTransId="{617F82A7-8AE3-4124-98EE-254E33EEE5D0}" sibTransId="{25F0AAAB-1864-447A-9406-EA183A35423E}"/>
    <dgm:cxn modelId="{EEF2F33D-CAAF-4270-8D38-89EF74109216}" srcId="{0F345377-822B-491D-AE35-DAF40166FA40}" destId="{7B93A522-2F16-4B8D-A10B-9653EB4FD19D}" srcOrd="5" destOrd="0" parTransId="{CD8E994D-4ECC-4FDD-B704-55F62611EDDC}" sibTransId="{7A4ED4D4-7F34-46E6-934E-C61EEA9C0383}"/>
    <dgm:cxn modelId="{6EF0DD62-D870-424F-A2D8-E2313CBA24D7}" type="presOf" srcId="{73B7C20E-033D-4741-8DB4-7B0B726F2440}" destId="{6BA918ED-7AE3-4117-AC85-4E115819FD02}" srcOrd="0" destOrd="0" presId="urn:microsoft.com/office/officeart/2008/layout/LinedList"/>
    <dgm:cxn modelId="{8DE1D86A-692E-4C6C-8E74-4A646225CFB6}" srcId="{0F345377-822B-491D-AE35-DAF40166FA40}" destId="{F4A50B10-73C2-472E-A56E-B633F49A8052}" srcOrd="0" destOrd="0" parTransId="{FF440B3F-6B0D-48B1-BE6A-305067A90497}" sibTransId="{4D9717F4-73A4-4BC1-91D4-820161BFF249}"/>
    <dgm:cxn modelId="{75570551-016A-4DE2-9E87-9FFD99A78598}" type="presOf" srcId="{0F345377-822B-491D-AE35-DAF40166FA40}" destId="{DB219F48-E341-4C42-BF73-76240D330EA0}" srcOrd="0" destOrd="0" presId="urn:microsoft.com/office/officeart/2008/layout/LinedList"/>
    <dgm:cxn modelId="{21908275-DED9-4261-AF7E-6AE3180FA66B}" srcId="{0F345377-822B-491D-AE35-DAF40166FA40}" destId="{8D56F796-3073-435C-926A-0D905A53B524}" srcOrd="1" destOrd="0" parTransId="{44D80A68-3273-40B7-AB37-DB2A2DDB5D0B}" sibTransId="{E8CA4B4B-16DD-45C2-A4F4-2E673796F029}"/>
    <dgm:cxn modelId="{F9A54E85-B2BB-4724-893C-F5DEDDEF1F0A}" type="presOf" srcId="{F4A50B10-73C2-472E-A56E-B633F49A8052}" destId="{C68DB75F-1D9F-42AE-A202-4BE288ECA033}" srcOrd="0" destOrd="0" presId="urn:microsoft.com/office/officeart/2008/layout/LinedList"/>
    <dgm:cxn modelId="{A5BA0B88-4BE8-4B30-913F-9ACED2A145A8}" type="presOf" srcId="{D9FA26FD-879E-4EBE-AE07-C72EDFEABFEA}" destId="{98EC9599-5D56-4C1F-8F0B-BD0BD440B9DA}" srcOrd="0" destOrd="0" presId="urn:microsoft.com/office/officeart/2008/layout/LinedList"/>
    <dgm:cxn modelId="{99EC6EA4-7A9B-42E0-9BEC-FC5520967371}" type="presOf" srcId="{7B93A522-2F16-4B8D-A10B-9653EB4FD19D}" destId="{03F08D7C-8D97-4B22-BD5B-FAEE862EAEE7}" srcOrd="0" destOrd="0" presId="urn:microsoft.com/office/officeart/2008/layout/LinedList"/>
    <dgm:cxn modelId="{5899D0C3-4BE7-4AC7-A01A-12C5BC6EDC11}" srcId="{0F345377-822B-491D-AE35-DAF40166FA40}" destId="{771537E8-DFB2-4CDB-ADE9-C00F630BD6A0}" srcOrd="2" destOrd="0" parTransId="{ECCEEC9A-C26C-4C70-B877-8FB67F304875}" sibTransId="{5E38025C-D79B-4E07-ACD6-7035349FEAEE}"/>
    <dgm:cxn modelId="{9FBA3FEC-E35A-4387-8BB6-2CE37772A2C3}" srcId="{0F345377-822B-491D-AE35-DAF40166FA40}" destId="{585A9F4C-1823-4CB4-8F4F-65A7089912EF}" srcOrd="6" destOrd="0" parTransId="{9AB987A3-E66C-4EA6-98FC-8DEA8CE8A790}" sibTransId="{40F73E40-DBE7-41BB-98A4-3FB5F3F7A717}"/>
    <dgm:cxn modelId="{D58F57EE-D704-4EAB-B687-23318F81541D}" type="presOf" srcId="{8D56F796-3073-435C-926A-0D905A53B524}" destId="{67A56A8E-5294-4CFC-B4CF-328109653672}" srcOrd="0" destOrd="0" presId="urn:microsoft.com/office/officeart/2008/layout/LinedList"/>
    <dgm:cxn modelId="{4857054B-37AF-4C51-88F8-10D4DD261FBD}" type="presParOf" srcId="{6BA918ED-7AE3-4117-AC85-4E115819FD02}" destId="{70A036FD-5BC7-4B79-BFF7-DA3F32E27206}" srcOrd="0" destOrd="0" presId="urn:microsoft.com/office/officeart/2008/layout/LinedList"/>
    <dgm:cxn modelId="{80B352FE-AF2D-4046-905D-EA7124D22378}" type="presParOf" srcId="{6BA918ED-7AE3-4117-AC85-4E115819FD02}" destId="{61BDCD0D-FFE5-4DE5-91A3-A9868C1393E9}" srcOrd="1" destOrd="0" presId="urn:microsoft.com/office/officeart/2008/layout/LinedList"/>
    <dgm:cxn modelId="{40149B6D-5D35-4E71-AF70-05E97F670781}" type="presParOf" srcId="{61BDCD0D-FFE5-4DE5-91A3-A9868C1393E9}" destId="{DB219F48-E341-4C42-BF73-76240D330EA0}" srcOrd="0" destOrd="0" presId="urn:microsoft.com/office/officeart/2008/layout/LinedList"/>
    <dgm:cxn modelId="{83734AEB-217C-4128-918E-3BAAB7F7A736}" type="presParOf" srcId="{61BDCD0D-FFE5-4DE5-91A3-A9868C1393E9}" destId="{9C5B81C7-CE32-43E3-917E-01E72A7E617B}" srcOrd="1" destOrd="0" presId="urn:microsoft.com/office/officeart/2008/layout/LinedList"/>
    <dgm:cxn modelId="{0A1DF382-6E8C-481B-8FEF-623E7F80BF45}" type="presParOf" srcId="{9C5B81C7-CE32-43E3-917E-01E72A7E617B}" destId="{4110DC84-4203-4006-AB97-DF34490DC6A7}" srcOrd="0" destOrd="0" presId="urn:microsoft.com/office/officeart/2008/layout/LinedList"/>
    <dgm:cxn modelId="{73D7E7B7-B338-45E3-A001-DC5CCC31074D}" type="presParOf" srcId="{9C5B81C7-CE32-43E3-917E-01E72A7E617B}" destId="{7E625602-F8D1-42DE-A111-2CE8A06F99B4}" srcOrd="1" destOrd="0" presId="urn:microsoft.com/office/officeart/2008/layout/LinedList"/>
    <dgm:cxn modelId="{32304780-6651-4EBD-9B3D-D70439098AEF}" type="presParOf" srcId="{7E625602-F8D1-42DE-A111-2CE8A06F99B4}" destId="{4A8BCA8D-B487-4653-825A-7326339D4A76}" srcOrd="0" destOrd="0" presId="urn:microsoft.com/office/officeart/2008/layout/LinedList"/>
    <dgm:cxn modelId="{68C4BABD-FC78-4A69-9828-10FDE5CFF016}" type="presParOf" srcId="{7E625602-F8D1-42DE-A111-2CE8A06F99B4}" destId="{C68DB75F-1D9F-42AE-A202-4BE288ECA033}" srcOrd="1" destOrd="0" presId="urn:microsoft.com/office/officeart/2008/layout/LinedList"/>
    <dgm:cxn modelId="{7C772F9F-090E-45B6-929E-8EE23F099973}" type="presParOf" srcId="{7E625602-F8D1-42DE-A111-2CE8A06F99B4}" destId="{3DC76EA3-2647-4B63-A1E3-4DA6C813F30B}" srcOrd="2" destOrd="0" presId="urn:microsoft.com/office/officeart/2008/layout/LinedList"/>
    <dgm:cxn modelId="{09A39C21-B5A2-45CD-BF0A-8EFB134FD34D}" type="presParOf" srcId="{9C5B81C7-CE32-43E3-917E-01E72A7E617B}" destId="{94C07796-198A-41C7-91F3-9AA9666CFDAA}" srcOrd="2" destOrd="0" presId="urn:microsoft.com/office/officeart/2008/layout/LinedList"/>
    <dgm:cxn modelId="{AC7483D3-F0D7-4B2D-85D3-5BAF127889A4}" type="presParOf" srcId="{9C5B81C7-CE32-43E3-917E-01E72A7E617B}" destId="{E2802EA3-B572-4AAD-9E30-49C73CCF0810}" srcOrd="3" destOrd="0" presId="urn:microsoft.com/office/officeart/2008/layout/LinedList"/>
    <dgm:cxn modelId="{36BF9609-A486-4589-804C-DB0415074597}" type="presParOf" srcId="{9C5B81C7-CE32-43E3-917E-01E72A7E617B}" destId="{CD7143A1-DB3E-456D-BDA2-D336B6717A50}" srcOrd="4" destOrd="0" presId="urn:microsoft.com/office/officeart/2008/layout/LinedList"/>
    <dgm:cxn modelId="{CA508927-1525-4B7D-AFE2-237468FFAAD4}" type="presParOf" srcId="{CD7143A1-DB3E-456D-BDA2-D336B6717A50}" destId="{7FCBED3D-6F50-4B01-9E89-8332ABB7C715}" srcOrd="0" destOrd="0" presId="urn:microsoft.com/office/officeart/2008/layout/LinedList"/>
    <dgm:cxn modelId="{9B84B044-BDE7-4B55-93D0-564D55FAE75B}" type="presParOf" srcId="{CD7143A1-DB3E-456D-BDA2-D336B6717A50}" destId="{67A56A8E-5294-4CFC-B4CF-328109653672}" srcOrd="1" destOrd="0" presId="urn:microsoft.com/office/officeart/2008/layout/LinedList"/>
    <dgm:cxn modelId="{28F78320-9E92-4E5F-8CA2-99489741007A}" type="presParOf" srcId="{CD7143A1-DB3E-456D-BDA2-D336B6717A50}" destId="{5013AE77-ECB4-414E-87F0-EA651E45934E}" srcOrd="2" destOrd="0" presId="urn:microsoft.com/office/officeart/2008/layout/LinedList"/>
    <dgm:cxn modelId="{135F0550-AF54-4633-A823-D53F415E4F5A}" type="presParOf" srcId="{9C5B81C7-CE32-43E3-917E-01E72A7E617B}" destId="{1EBBFFEA-ABA7-4220-A549-86B0B44841B0}" srcOrd="5" destOrd="0" presId="urn:microsoft.com/office/officeart/2008/layout/LinedList"/>
    <dgm:cxn modelId="{3FF15A0C-3982-45A3-9638-8D041B9D74BE}" type="presParOf" srcId="{9C5B81C7-CE32-43E3-917E-01E72A7E617B}" destId="{20C1DF7F-C6A7-4E9E-9E93-6D6C668E925B}" srcOrd="6" destOrd="0" presId="urn:microsoft.com/office/officeart/2008/layout/LinedList"/>
    <dgm:cxn modelId="{A0C0F96E-2AB4-4228-B43E-A8E17D690103}" type="presParOf" srcId="{9C5B81C7-CE32-43E3-917E-01E72A7E617B}" destId="{84E3B6B3-1E2F-440B-9AE8-2A7C79B2FBD2}" srcOrd="7" destOrd="0" presId="urn:microsoft.com/office/officeart/2008/layout/LinedList"/>
    <dgm:cxn modelId="{07232181-45EB-4B0B-BD5F-DAFF0D129EB7}" type="presParOf" srcId="{84E3B6B3-1E2F-440B-9AE8-2A7C79B2FBD2}" destId="{3B64E509-FEA1-40F3-B3D4-A663DD1905E8}" srcOrd="0" destOrd="0" presId="urn:microsoft.com/office/officeart/2008/layout/LinedList"/>
    <dgm:cxn modelId="{57675510-5F37-4F81-9516-8BEAACCE3008}" type="presParOf" srcId="{84E3B6B3-1E2F-440B-9AE8-2A7C79B2FBD2}" destId="{91457BC5-EC66-47C8-BA82-D66AF45D11A6}" srcOrd="1" destOrd="0" presId="urn:microsoft.com/office/officeart/2008/layout/LinedList"/>
    <dgm:cxn modelId="{55E416B7-EFDF-40DD-B4EE-DF331D3085C5}" type="presParOf" srcId="{84E3B6B3-1E2F-440B-9AE8-2A7C79B2FBD2}" destId="{B6B780E5-3592-4940-83A9-33D0CC5275CA}" srcOrd="2" destOrd="0" presId="urn:microsoft.com/office/officeart/2008/layout/LinedList"/>
    <dgm:cxn modelId="{C5340CD5-EA63-4A28-AB6F-4F00535147F8}" type="presParOf" srcId="{9C5B81C7-CE32-43E3-917E-01E72A7E617B}" destId="{F159EE50-2734-4322-8C57-1C769F6A74A2}" srcOrd="8" destOrd="0" presId="urn:microsoft.com/office/officeart/2008/layout/LinedList"/>
    <dgm:cxn modelId="{9B57FAA2-CAB3-4054-AEC6-6FA534699711}" type="presParOf" srcId="{9C5B81C7-CE32-43E3-917E-01E72A7E617B}" destId="{5120CEEE-EC39-4E89-B9CC-6A575E7A5701}" srcOrd="9" destOrd="0" presId="urn:microsoft.com/office/officeart/2008/layout/LinedList"/>
    <dgm:cxn modelId="{7766CEF5-20CB-42AE-8DE5-DCA95A7BD006}" type="presParOf" srcId="{9C5B81C7-CE32-43E3-917E-01E72A7E617B}" destId="{1F7EC0ED-9B31-4452-A55B-6C1D30C16F6A}" srcOrd="10" destOrd="0" presId="urn:microsoft.com/office/officeart/2008/layout/LinedList"/>
    <dgm:cxn modelId="{5F902DF4-5462-4038-8B42-709A52A83E92}" type="presParOf" srcId="{1F7EC0ED-9B31-4452-A55B-6C1D30C16F6A}" destId="{A2540181-C1C5-43FA-AFE1-8E595B8F386B}" srcOrd="0" destOrd="0" presId="urn:microsoft.com/office/officeart/2008/layout/LinedList"/>
    <dgm:cxn modelId="{9C23C459-FE9B-45E2-8E25-9BA513C8E5E0}" type="presParOf" srcId="{1F7EC0ED-9B31-4452-A55B-6C1D30C16F6A}" destId="{EB257569-2FD7-49B1-96EA-1F2C40C21F9C}" srcOrd="1" destOrd="0" presId="urn:microsoft.com/office/officeart/2008/layout/LinedList"/>
    <dgm:cxn modelId="{4489DB33-2590-4292-92B4-BD219466E441}" type="presParOf" srcId="{1F7EC0ED-9B31-4452-A55B-6C1D30C16F6A}" destId="{D59DA71A-E86A-47CE-91A7-2EFC6BCDF25D}" srcOrd="2" destOrd="0" presId="urn:microsoft.com/office/officeart/2008/layout/LinedList"/>
    <dgm:cxn modelId="{0C8D8356-B079-4818-98E8-EEE106D7DDC5}" type="presParOf" srcId="{9C5B81C7-CE32-43E3-917E-01E72A7E617B}" destId="{6EA53918-8838-4A56-BB4E-8297AF6BB0D4}" srcOrd="11" destOrd="0" presId="urn:microsoft.com/office/officeart/2008/layout/LinedList"/>
    <dgm:cxn modelId="{69F24BD8-C74F-4821-A0F1-4F482AD26C31}" type="presParOf" srcId="{9C5B81C7-CE32-43E3-917E-01E72A7E617B}" destId="{F099E20D-ED70-409C-9EFA-7E460D5B1B85}" srcOrd="12" destOrd="0" presId="urn:microsoft.com/office/officeart/2008/layout/LinedList"/>
    <dgm:cxn modelId="{26332920-1788-4543-BFC9-B99321B0220B}" type="presParOf" srcId="{9C5B81C7-CE32-43E3-917E-01E72A7E617B}" destId="{0444D1BD-7730-4925-A90E-A92B696D18DF}" srcOrd="13" destOrd="0" presId="urn:microsoft.com/office/officeart/2008/layout/LinedList"/>
    <dgm:cxn modelId="{D81E840E-4E10-4F63-B4C8-F71A400587A3}" type="presParOf" srcId="{0444D1BD-7730-4925-A90E-A92B696D18DF}" destId="{87A03313-7992-4CEA-816D-2CD6AD131CFA}" srcOrd="0" destOrd="0" presId="urn:microsoft.com/office/officeart/2008/layout/LinedList"/>
    <dgm:cxn modelId="{96AC43C2-91B3-44E2-9BFB-AA1F8772C486}" type="presParOf" srcId="{0444D1BD-7730-4925-A90E-A92B696D18DF}" destId="{98EC9599-5D56-4C1F-8F0B-BD0BD440B9DA}" srcOrd="1" destOrd="0" presId="urn:microsoft.com/office/officeart/2008/layout/LinedList"/>
    <dgm:cxn modelId="{25A739D2-7C72-4F15-8871-F37D593FB01C}" type="presParOf" srcId="{0444D1BD-7730-4925-A90E-A92B696D18DF}" destId="{C92EEBDB-5FC1-4083-BDF9-565AF190E6D3}" srcOrd="2" destOrd="0" presId="urn:microsoft.com/office/officeart/2008/layout/LinedList"/>
    <dgm:cxn modelId="{D5388A25-AE0F-4CB8-A2DF-52A20B8A04FD}" type="presParOf" srcId="{9C5B81C7-CE32-43E3-917E-01E72A7E617B}" destId="{C05ED45F-EB62-4EE4-8B6F-DB3086254BA9}" srcOrd="14" destOrd="0" presId="urn:microsoft.com/office/officeart/2008/layout/LinedList"/>
    <dgm:cxn modelId="{284994AC-8CB7-43FE-BDDA-BF9FD5F0BEF8}" type="presParOf" srcId="{9C5B81C7-CE32-43E3-917E-01E72A7E617B}" destId="{32DC8981-1897-4EB1-83A6-7FF44E13B4D9}" srcOrd="15" destOrd="0" presId="urn:microsoft.com/office/officeart/2008/layout/LinedList"/>
    <dgm:cxn modelId="{DB862194-6FA1-4D59-ABE8-E5E8566ED5D1}" type="presParOf" srcId="{9C5B81C7-CE32-43E3-917E-01E72A7E617B}" destId="{F69EAC9C-8572-4E55-B4CE-AE7D10DBDDB4}" srcOrd="16" destOrd="0" presId="urn:microsoft.com/office/officeart/2008/layout/LinedList"/>
    <dgm:cxn modelId="{FD74C763-9D22-4FFE-BD8D-19AA869A2F4B}" type="presParOf" srcId="{F69EAC9C-8572-4E55-B4CE-AE7D10DBDDB4}" destId="{BFDC18DF-A181-453F-AA02-4C037C1AC4BD}" srcOrd="0" destOrd="0" presId="urn:microsoft.com/office/officeart/2008/layout/LinedList"/>
    <dgm:cxn modelId="{87CCD05E-9BFC-47DB-A974-F1F1BE77110A}" type="presParOf" srcId="{F69EAC9C-8572-4E55-B4CE-AE7D10DBDDB4}" destId="{03F08D7C-8D97-4B22-BD5B-FAEE862EAEE7}" srcOrd="1" destOrd="0" presId="urn:microsoft.com/office/officeart/2008/layout/LinedList"/>
    <dgm:cxn modelId="{0614788E-B9DB-4A86-B302-26E47ACA127C}" type="presParOf" srcId="{F69EAC9C-8572-4E55-B4CE-AE7D10DBDDB4}" destId="{D18FED65-C116-4FD5-9983-8A53084E94BD}" srcOrd="2" destOrd="0" presId="urn:microsoft.com/office/officeart/2008/layout/LinedList"/>
    <dgm:cxn modelId="{40931603-20C0-47BF-806C-8D989FEB6706}" type="presParOf" srcId="{9C5B81C7-CE32-43E3-917E-01E72A7E617B}" destId="{D047B3F6-A8E4-4E47-8B09-0F187E1FB599}" srcOrd="17" destOrd="0" presId="urn:microsoft.com/office/officeart/2008/layout/LinedList"/>
    <dgm:cxn modelId="{88917E9B-46C5-4D77-A623-8DCD6AC9899C}" type="presParOf" srcId="{9C5B81C7-CE32-43E3-917E-01E72A7E617B}" destId="{A0AB57F2-934E-4232-96EC-58DCD2D23FA1}" srcOrd="18" destOrd="0" presId="urn:microsoft.com/office/officeart/2008/layout/LinedList"/>
    <dgm:cxn modelId="{1C4A4768-E7F0-4780-BAFB-94AEA4953ED2}" type="presParOf" srcId="{9C5B81C7-CE32-43E3-917E-01E72A7E617B}" destId="{968D403C-DD97-476C-8AFF-2256002C12DC}" srcOrd="19" destOrd="0" presId="urn:microsoft.com/office/officeart/2008/layout/LinedList"/>
    <dgm:cxn modelId="{B72A8384-F005-4424-AFF1-D06600806057}" type="presParOf" srcId="{968D403C-DD97-476C-8AFF-2256002C12DC}" destId="{4D64765F-2D6C-4E66-87E5-0C1794A81616}" srcOrd="0" destOrd="0" presId="urn:microsoft.com/office/officeart/2008/layout/LinedList"/>
    <dgm:cxn modelId="{3BAF26F7-6574-4164-83F4-86CC71FC0EB1}" type="presParOf" srcId="{968D403C-DD97-476C-8AFF-2256002C12DC}" destId="{7DD9092D-7F65-450E-BE05-8D9BBFD87875}" srcOrd="1" destOrd="0" presId="urn:microsoft.com/office/officeart/2008/layout/LinedList"/>
    <dgm:cxn modelId="{ABE5A2B4-BA3D-497A-B915-A33A90B8CA08}" type="presParOf" srcId="{968D403C-DD97-476C-8AFF-2256002C12DC}" destId="{D9E4F251-C312-4140-93A1-CB784EDF6236}" srcOrd="2" destOrd="0" presId="urn:microsoft.com/office/officeart/2008/layout/LinedList"/>
    <dgm:cxn modelId="{20A740C4-8B0F-4DDB-BE69-367D402E8026}" type="presParOf" srcId="{9C5B81C7-CE32-43E3-917E-01E72A7E617B}" destId="{8DE136F1-DF65-4984-BA74-3775300ED252}" srcOrd="20" destOrd="0" presId="urn:microsoft.com/office/officeart/2008/layout/LinedList"/>
    <dgm:cxn modelId="{19BF508E-3273-4950-9E6F-6109E477C106}" type="presParOf" srcId="{9C5B81C7-CE32-43E3-917E-01E72A7E617B}" destId="{D84A2038-B51D-45A1-9385-2E1CE31F45E4}" srcOrd="21" destOrd="0" presId="urn:microsoft.com/office/officeart/2008/layout/LinedList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B7C20E-033D-4741-8DB4-7B0B726F2440}" type="doc">
      <dgm:prSet loTypeId="urn:microsoft.com/office/officeart/2008/layout/LinedLis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0F345377-822B-491D-AE35-DAF40166FA40}">
      <dgm:prSet/>
      <dgm:spPr/>
      <dgm:t>
        <a:bodyPr/>
        <a:lstStyle/>
        <a:p>
          <a:r>
            <a:rPr lang="fr-FR" b="1" dirty="0"/>
            <a:t>MISSIONS</a:t>
          </a:r>
          <a:endParaRPr lang="en-US" dirty="0"/>
        </a:p>
      </dgm:t>
    </dgm:pt>
    <dgm:pt modelId="{EF21298C-7A68-4C9E-BE86-B3A14F5638DE}" type="parTrans" cxnId="{BBB4622D-20C8-4377-BFC4-3A6F9F15F861}">
      <dgm:prSet/>
      <dgm:spPr/>
      <dgm:t>
        <a:bodyPr/>
        <a:lstStyle/>
        <a:p>
          <a:endParaRPr lang="en-US"/>
        </a:p>
      </dgm:t>
    </dgm:pt>
    <dgm:pt modelId="{18843070-3DD9-4B9E-A6A4-E127C936A9C2}" type="sibTrans" cxnId="{BBB4622D-20C8-4377-BFC4-3A6F9F15F861}">
      <dgm:prSet/>
      <dgm:spPr/>
      <dgm:t>
        <a:bodyPr/>
        <a:lstStyle/>
        <a:p>
          <a:endParaRPr lang="en-US"/>
        </a:p>
      </dgm:t>
    </dgm:pt>
    <dgm:pt modelId="{F4A50B10-73C2-472E-A56E-B633F49A8052}">
      <dgm:prSet/>
      <dgm:spPr/>
      <dgm:t>
        <a:bodyPr/>
        <a:lstStyle/>
        <a:p>
          <a:r>
            <a:rPr lang="fr-FR" b="1" dirty="0"/>
            <a:t>Manage and </a:t>
          </a:r>
          <a:r>
            <a:rPr lang="fr-FR" b="1" dirty="0" err="1"/>
            <a:t>maintain</a:t>
          </a:r>
          <a:r>
            <a:rPr lang="fr-FR" b="1" dirty="0"/>
            <a:t> the guide, scope and </a:t>
          </a:r>
          <a:r>
            <a:rPr lang="fr-FR" b="1" dirty="0" err="1"/>
            <a:t>requirement</a:t>
          </a:r>
          <a:r>
            <a:rPr lang="fr-FR" b="1" dirty="0"/>
            <a:t> documents,</a:t>
          </a:r>
          <a:endParaRPr lang="en-US" dirty="0"/>
        </a:p>
      </dgm:t>
    </dgm:pt>
    <dgm:pt modelId="{FF440B3F-6B0D-48B1-BE6A-305067A90497}" type="parTrans" cxnId="{8DE1D86A-692E-4C6C-8E74-4A646225CFB6}">
      <dgm:prSet/>
      <dgm:spPr/>
      <dgm:t>
        <a:bodyPr/>
        <a:lstStyle/>
        <a:p>
          <a:endParaRPr lang="en-US"/>
        </a:p>
      </dgm:t>
    </dgm:pt>
    <dgm:pt modelId="{4D9717F4-73A4-4BC1-91D4-820161BFF249}" type="sibTrans" cxnId="{8DE1D86A-692E-4C6C-8E74-4A646225CFB6}">
      <dgm:prSet/>
      <dgm:spPr/>
      <dgm:t>
        <a:bodyPr/>
        <a:lstStyle/>
        <a:p>
          <a:endParaRPr lang="en-US"/>
        </a:p>
      </dgm:t>
    </dgm:pt>
    <dgm:pt modelId="{8D56F796-3073-435C-926A-0D905A53B524}">
      <dgm:prSet/>
      <dgm:spPr/>
      <dgm:t>
        <a:bodyPr/>
        <a:lstStyle/>
        <a:p>
          <a:r>
            <a:rPr lang="fr-FR"/>
            <a:t>Manage and maintain an overview of OOFS service portfolio</a:t>
          </a:r>
          <a:endParaRPr lang="en-US"/>
        </a:p>
      </dgm:t>
    </dgm:pt>
    <dgm:pt modelId="{44D80A68-3273-40B7-AB37-DB2A2DDB5D0B}" type="parTrans" cxnId="{21908275-DED9-4261-AF7E-6AE3180FA66B}">
      <dgm:prSet/>
      <dgm:spPr/>
      <dgm:t>
        <a:bodyPr/>
        <a:lstStyle/>
        <a:p>
          <a:endParaRPr lang="en-US"/>
        </a:p>
      </dgm:t>
    </dgm:pt>
    <dgm:pt modelId="{E8CA4B4B-16DD-45C2-A4F4-2E673796F029}" type="sibTrans" cxnId="{21908275-DED9-4261-AF7E-6AE3180FA66B}">
      <dgm:prSet/>
      <dgm:spPr/>
      <dgm:t>
        <a:bodyPr/>
        <a:lstStyle/>
        <a:p>
          <a:endParaRPr lang="en-US"/>
        </a:p>
      </dgm:t>
    </dgm:pt>
    <dgm:pt modelId="{771537E8-DFB2-4CDB-ADE9-C00F630BD6A0}">
      <dgm:prSet/>
      <dgm:spPr/>
      <dgm:t>
        <a:bodyPr/>
        <a:lstStyle/>
        <a:p>
          <a:r>
            <a:rPr lang="fr-FR" dirty="0"/>
            <a:t>Manage and </a:t>
          </a:r>
          <a:r>
            <a:rPr lang="fr-FR" dirty="0" err="1"/>
            <a:t>promote</a:t>
          </a:r>
          <a:r>
            <a:rPr lang="fr-FR" dirty="0"/>
            <a:t> the adoption of an international standard to support </a:t>
          </a:r>
          <a:r>
            <a:rPr lang="fr-FR" dirty="0" err="1"/>
            <a:t>interoperability</a:t>
          </a:r>
          <a:endParaRPr lang="en-US" dirty="0"/>
        </a:p>
      </dgm:t>
    </dgm:pt>
    <dgm:pt modelId="{ECCEEC9A-C26C-4C70-B877-8FB67F304875}" type="parTrans" cxnId="{5899D0C3-4BE7-4AC7-A01A-12C5BC6EDC11}">
      <dgm:prSet/>
      <dgm:spPr/>
      <dgm:t>
        <a:bodyPr/>
        <a:lstStyle/>
        <a:p>
          <a:endParaRPr lang="en-US"/>
        </a:p>
      </dgm:t>
    </dgm:pt>
    <dgm:pt modelId="{5E38025C-D79B-4E07-ACD6-7035349FEAEE}" type="sibTrans" cxnId="{5899D0C3-4BE7-4AC7-A01A-12C5BC6EDC11}">
      <dgm:prSet/>
      <dgm:spPr/>
      <dgm:t>
        <a:bodyPr/>
        <a:lstStyle/>
        <a:p>
          <a:endParaRPr lang="en-US"/>
        </a:p>
      </dgm:t>
    </dgm:pt>
    <dgm:pt modelId="{6F29FB1E-8DD1-45D9-9798-A99516D1A6F1}">
      <dgm:prSet/>
      <dgm:spPr/>
      <dgm:t>
        <a:bodyPr/>
        <a:lstStyle/>
        <a:p>
          <a:r>
            <a:rPr lang="fr-FR"/>
            <a:t>Guide and initiate actions at international level</a:t>
          </a:r>
          <a:endParaRPr lang="en-US"/>
        </a:p>
      </dgm:t>
    </dgm:pt>
    <dgm:pt modelId="{D4610C4A-D2B6-49C5-9FC6-D2434AC013AD}" type="parTrans" cxnId="{094EE92F-879C-40E5-B895-FEA069BC5A14}">
      <dgm:prSet/>
      <dgm:spPr/>
      <dgm:t>
        <a:bodyPr/>
        <a:lstStyle/>
        <a:p>
          <a:endParaRPr lang="en-US"/>
        </a:p>
      </dgm:t>
    </dgm:pt>
    <dgm:pt modelId="{0652F6EB-9368-4982-BF47-613C51DCA7B6}" type="sibTrans" cxnId="{094EE92F-879C-40E5-B895-FEA069BC5A14}">
      <dgm:prSet/>
      <dgm:spPr/>
      <dgm:t>
        <a:bodyPr/>
        <a:lstStyle/>
        <a:p>
          <a:endParaRPr lang="en-US"/>
        </a:p>
      </dgm:t>
    </dgm:pt>
    <dgm:pt modelId="{D9FA26FD-879E-4EBE-AE07-C72EDFEABFEA}">
      <dgm:prSet/>
      <dgm:spPr/>
      <dgm:t>
        <a:bodyPr/>
        <a:lstStyle/>
        <a:p>
          <a:r>
            <a:rPr lang="fr-FR" b="1"/>
            <a:t>Promote and facilitate the support for OOFS development</a:t>
          </a:r>
          <a:endParaRPr lang="en-US"/>
        </a:p>
      </dgm:t>
    </dgm:pt>
    <dgm:pt modelId="{617F82A7-8AE3-4124-98EE-254E33EEE5D0}" type="parTrans" cxnId="{485FE83B-2237-41F2-81F0-BCB802D7B32E}">
      <dgm:prSet/>
      <dgm:spPr/>
      <dgm:t>
        <a:bodyPr/>
        <a:lstStyle/>
        <a:p>
          <a:endParaRPr lang="en-US"/>
        </a:p>
      </dgm:t>
    </dgm:pt>
    <dgm:pt modelId="{25F0AAAB-1864-447A-9406-EA183A35423E}" type="sibTrans" cxnId="{485FE83B-2237-41F2-81F0-BCB802D7B32E}">
      <dgm:prSet/>
      <dgm:spPr/>
      <dgm:t>
        <a:bodyPr/>
        <a:lstStyle/>
        <a:p>
          <a:endParaRPr lang="en-US"/>
        </a:p>
      </dgm:t>
    </dgm:pt>
    <dgm:pt modelId="{7B93A522-2F16-4B8D-A10B-9653EB4FD19D}">
      <dgm:prSet/>
      <dgm:spPr/>
      <dgm:t>
        <a:bodyPr/>
        <a:lstStyle/>
        <a:p>
          <a:r>
            <a:rPr lang="fr-FR"/>
            <a:t>Provide advice on OOFS related matters</a:t>
          </a:r>
          <a:endParaRPr lang="en-US"/>
        </a:p>
      </dgm:t>
    </dgm:pt>
    <dgm:pt modelId="{CD8E994D-4ECC-4FDD-B704-55F62611EDDC}" type="parTrans" cxnId="{EEF2F33D-CAAF-4270-8D38-89EF74109216}">
      <dgm:prSet/>
      <dgm:spPr/>
      <dgm:t>
        <a:bodyPr/>
        <a:lstStyle/>
        <a:p>
          <a:endParaRPr lang="en-US"/>
        </a:p>
      </dgm:t>
    </dgm:pt>
    <dgm:pt modelId="{7A4ED4D4-7F34-46E6-934E-C61EEA9C0383}" type="sibTrans" cxnId="{EEF2F33D-CAAF-4270-8D38-89EF74109216}">
      <dgm:prSet/>
      <dgm:spPr/>
      <dgm:t>
        <a:bodyPr/>
        <a:lstStyle/>
        <a:p>
          <a:endParaRPr lang="en-US"/>
        </a:p>
      </dgm:t>
    </dgm:pt>
    <dgm:pt modelId="{585A9F4C-1823-4CB4-8F4F-65A7089912EF}">
      <dgm:prSet/>
      <dgm:spPr/>
      <dgm:t>
        <a:bodyPr/>
        <a:lstStyle/>
        <a:p>
          <a:r>
            <a:rPr lang="fr-FR"/>
            <a:t>Liaise with and gather input from other Expert Teams</a:t>
          </a:r>
          <a:endParaRPr lang="en-US"/>
        </a:p>
      </dgm:t>
    </dgm:pt>
    <dgm:pt modelId="{9AB987A3-E66C-4EA6-98FC-8DEA8CE8A790}" type="parTrans" cxnId="{9FBA3FEC-E35A-4387-8BB6-2CE37772A2C3}">
      <dgm:prSet/>
      <dgm:spPr/>
      <dgm:t>
        <a:bodyPr/>
        <a:lstStyle/>
        <a:p>
          <a:endParaRPr lang="en-US"/>
        </a:p>
      </dgm:t>
    </dgm:pt>
    <dgm:pt modelId="{40F73E40-DBE7-41BB-98A4-3FB5F3F7A717}" type="sibTrans" cxnId="{9FBA3FEC-E35A-4387-8BB6-2CE37772A2C3}">
      <dgm:prSet/>
      <dgm:spPr/>
      <dgm:t>
        <a:bodyPr/>
        <a:lstStyle/>
        <a:p>
          <a:endParaRPr lang="en-US"/>
        </a:p>
      </dgm:t>
    </dgm:pt>
    <dgm:pt modelId="{6BA918ED-7AE3-4117-AC85-4E115819FD02}" type="pres">
      <dgm:prSet presAssocID="{73B7C20E-033D-4741-8DB4-7B0B726F2440}" presName="vert0" presStyleCnt="0">
        <dgm:presLayoutVars>
          <dgm:dir/>
          <dgm:animOne val="branch"/>
          <dgm:animLvl val="lvl"/>
        </dgm:presLayoutVars>
      </dgm:prSet>
      <dgm:spPr/>
    </dgm:pt>
    <dgm:pt modelId="{70A036FD-5BC7-4B79-BFF7-DA3F32E27206}" type="pres">
      <dgm:prSet presAssocID="{0F345377-822B-491D-AE35-DAF40166FA40}" presName="thickLine" presStyleLbl="alignNode1" presStyleIdx="0" presStyleCnt="1"/>
      <dgm:spPr/>
    </dgm:pt>
    <dgm:pt modelId="{61BDCD0D-FFE5-4DE5-91A3-A9868C1393E9}" type="pres">
      <dgm:prSet presAssocID="{0F345377-822B-491D-AE35-DAF40166FA40}" presName="horz1" presStyleCnt="0"/>
      <dgm:spPr/>
    </dgm:pt>
    <dgm:pt modelId="{DB219F48-E341-4C42-BF73-76240D330EA0}" type="pres">
      <dgm:prSet presAssocID="{0F345377-822B-491D-AE35-DAF40166FA40}" presName="tx1" presStyleLbl="revTx" presStyleIdx="0" presStyleCnt="8"/>
      <dgm:spPr/>
    </dgm:pt>
    <dgm:pt modelId="{9C5B81C7-CE32-43E3-917E-01E72A7E617B}" type="pres">
      <dgm:prSet presAssocID="{0F345377-822B-491D-AE35-DAF40166FA40}" presName="vert1" presStyleCnt="0"/>
      <dgm:spPr/>
    </dgm:pt>
    <dgm:pt modelId="{4110DC84-4203-4006-AB97-DF34490DC6A7}" type="pres">
      <dgm:prSet presAssocID="{F4A50B10-73C2-472E-A56E-B633F49A8052}" presName="vertSpace2a" presStyleCnt="0"/>
      <dgm:spPr/>
    </dgm:pt>
    <dgm:pt modelId="{7E625602-F8D1-42DE-A111-2CE8A06F99B4}" type="pres">
      <dgm:prSet presAssocID="{F4A50B10-73C2-472E-A56E-B633F49A8052}" presName="horz2" presStyleCnt="0"/>
      <dgm:spPr/>
    </dgm:pt>
    <dgm:pt modelId="{4A8BCA8D-B487-4653-825A-7326339D4A76}" type="pres">
      <dgm:prSet presAssocID="{F4A50B10-73C2-472E-A56E-B633F49A8052}" presName="horzSpace2" presStyleCnt="0"/>
      <dgm:spPr/>
    </dgm:pt>
    <dgm:pt modelId="{C68DB75F-1D9F-42AE-A202-4BE288ECA033}" type="pres">
      <dgm:prSet presAssocID="{F4A50B10-73C2-472E-A56E-B633F49A8052}" presName="tx2" presStyleLbl="revTx" presStyleIdx="1" presStyleCnt="8"/>
      <dgm:spPr/>
    </dgm:pt>
    <dgm:pt modelId="{3DC76EA3-2647-4B63-A1E3-4DA6C813F30B}" type="pres">
      <dgm:prSet presAssocID="{F4A50B10-73C2-472E-A56E-B633F49A8052}" presName="vert2" presStyleCnt="0"/>
      <dgm:spPr/>
    </dgm:pt>
    <dgm:pt modelId="{94C07796-198A-41C7-91F3-9AA9666CFDAA}" type="pres">
      <dgm:prSet presAssocID="{F4A50B10-73C2-472E-A56E-B633F49A8052}" presName="thinLine2b" presStyleLbl="callout" presStyleIdx="0" presStyleCnt="7"/>
      <dgm:spPr/>
    </dgm:pt>
    <dgm:pt modelId="{E2802EA3-B572-4AAD-9E30-49C73CCF0810}" type="pres">
      <dgm:prSet presAssocID="{F4A50B10-73C2-472E-A56E-B633F49A8052}" presName="vertSpace2b" presStyleCnt="0"/>
      <dgm:spPr/>
    </dgm:pt>
    <dgm:pt modelId="{CD7143A1-DB3E-456D-BDA2-D336B6717A50}" type="pres">
      <dgm:prSet presAssocID="{8D56F796-3073-435C-926A-0D905A53B524}" presName="horz2" presStyleCnt="0"/>
      <dgm:spPr/>
    </dgm:pt>
    <dgm:pt modelId="{7FCBED3D-6F50-4B01-9E89-8332ABB7C715}" type="pres">
      <dgm:prSet presAssocID="{8D56F796-3073-435C-926A-0D905A53B524}" presName="horzSpace2" presStyleCnt="0"/>
      <dgm:spPr/>
    </dgm:pt>
    <dgm:pt modelId="{67A56A8E-5294-4CFC-B4CF-328109653672}" type="pres">
      <dgm:prSet presAssocID="{8D56F796-3073-435C-926A-0D905A53B524}" presName="tx2" presStyleLbl="revTx" presStyleIdx="2" presStyleCnt="8"/>
      <dgm:spPr/>
    </dgm:pt>
    <dgm:pt modelId="{5013AE77-ECB4-414E-87F0-EA651E45934E}" type="pres">
      <dgm:prSet presAssocID="{8D56F796-3073-435C-926A-0D905A53B524}" presName="vert2" presStyleCnt="0"/>
      <dgm:spPr/>
    </dgm:pt>
    <dgm:pt modelId="{1EBBFFEA-ABA7-4220-A549-86B0B44841B0}" type="pres">
      <dgm:prSet presAssocID="{8D56F796-3073-435C-926A-0D905A53B524}" presName="thinLine2b" presStyleLbl="callout" presStyleIdx="1" presStyleCnt="7"/>
      <dgm:spPr/>
    </dgm:pt>
    <dgm:pt modelId="{20C1DF7F-C6A7-4E9E-9E93-6D6C668E925B}" type="pres">
      <dgm:prSet presAssocID="{8D56F796-3073-435C-926A-0D905A53B524}" presName="vertSpace2b" presStyleCnt="0"/>
      <dgm:spPr/>
    </dgm:pt>
    <dgm:pt modelId="{84E3B6B3-1E2F-440B-9AE8-2A7C79B2FBD2}" type="pres">
      <dgm:prSet presAssocID="{771537E8-DFB2-4CDB-ADE9-C00F630BD6A0}" presName="horz2" presStyleCnt="0"/>
      <dgm:spPr/>
    </dgm:pt>
    <dgm:pt modelId="{3B64E509-FEA1-40F3-B3D4-A663DD1905E8}" type="pres">
      <dgm:prSet presAssocID="{771537E8-DFB2-4CDB-ADE9-C00F630BD6A0}" presName="horzSpace2" presStyleCnt="0"/>
      <dgm:spPr/>
    </dgm:pt>
    <dgm:pt modelId="{91457BC5-EC66-47C8-BA82-D66AF45D11A6}" type="pres">
      <dgm:prSet presAssocID="{771537E8-DFB2-4CDB-ADE9-C00F630BD6A0}" presName="tx2" presStyleLbl="revTx" presStyleIdx="3" presStyleCnt="8"/>
      <dgm:spPr/>
    </dgm:pt>
    <dgm:pt modelId="{B6B780E5-3592-4940-83A9-33D0CC5275CA}" type="pres">
      <dgm:prSet presAssocID="{771537E8-DFB2-4CDB-ADE9-C00F630BD6A0}" presName="vert2" presStyleCnt="0"/>
      <dgm:spPr/>
    </dgm:pt>
    <dgm:pt modelId="{F159EE50-2734-4322-8C57-1C769F6A74A2}" type="pres">
      <dgm:prSet presAssocID="{771537E8-DFB2-4CDB-ADE9-C00F630BD6A0}" presName="thinLine2b" presStyleLbl="callout" presStyleIdx="2" presStyleCnt="7"/>
      <dgm:spPr/>
    </dgm:pt>
    <dgm:pt modelId="{5120CEEE-EC39-4E89-B9CC-6A575E7A5701}" type="pres">
      <dgm:prSet presAssocID="{771537E8-DFB2-4CDB-ADE9-C00F630BD6A0}" presName="vertSpace2b" presStyleCnt="0"/>
      <dgm:spPr/>
    </dgm:pt>
    <dgm:pt modelId="{1F7EC0ED-9B31-4452-A55B-6C1D30C16F6A}" type="pres">
      <dgm:prSet presAssocID="{6F29FB1E-8DD1-45D9-9798-A99516D1A6F1}" presName="horz2" presStyleCnt="0"/>
      <dgm:spPr/>
    </dgm:pt>
    <dgm:pt modelId="{A2540181-C1C5-43FA-AFE1-8E595B8F386B}" type="pres">
      <dgm:prSet presAssocID="{6F29FB1E-8DD1-45D9-9798-A99516D1A6F1}" presName="horzSpace2" presStyleCnt="0"/>
      <dgm:spPr/>
    </dgm:pt>
    <dgm:pt modelId="{EB257569-2FD7-49B1-96EA-1F2C40C21F9C}" type="pres">
      <dgm:prSet presAssocID="{6F29FB1E-8DD1-45D9-9798-A99516D1A6F1}" presName="tx2" presStyleLbl="revTx" presStyleIdx="4" presStyleCnt="8"/>
      <dgm:spPr/>
    </dgm:pt>
    <dgm:pt modelId="{D59DA71A-E86A-47CE-91A7-2EFC6BCDF25D}" type="pres">
      <dgm:prSet presAssocID="{6F29FB1E-8DD1-45D9-9798-A99516D1A6F1}" presName="vert2" presStyleCnt="0"/>
      <dgm:spPr/>
    </dgm:pt>
    <dgm:pt modelId="{6EA53918-8838-4A56-BB4E-8297AF6BB0D4}" type="pres">
      <dgm:prSet presAssocID="{6F29FB1E-8DD1-45D9-9798-A99516D1A6F1}" presName="thinLine2b" presStyleLbl="callout" presStyleIdx="3" presStyleCnt="7"/>
      <dgm:spPr/>
    </dgm:pt>
    <dgm:pt modelId="{F099E20D-ED70-409C-9EFA-7E460D5B1B85}" type="pres">
      <dgm:prSet presAssocID="{6F29FB1E-8DD1-45D9-9798-A99516D1A6F1}" presName="vertSpace2b" presStyleCnt="0"/>
      <dgm:spPr/>
    </dgm:pt>
    <dgm:pt modelId="{0444D1BD-7730-4925-A90E-A92B696D18DF}" type="pres">
      <dgm:prSet presAssocID="{D9FA26FD-879E-4EBE-AE07-C72EDFEABFEA}" presName="horz2" presStyleCnt="0"/>
      <dgm:spPr/>
    </dgm:pt>
    <dgm:pt modelId="{87A03313-7992-4CEA-816D-2CD6AD131CFA}" type="pres">
      <dgm:prSet presAssocID="{D9FA26FD-879E-4EBE-AE07-C72EDFEABFEA}" presName="horzSpace2" presStyleCnt="0"/>
      <dgm:spPr/>
    </dgm:pt>
    <dgm:pt modelId="{98EC9599-5D56-4C1F-8F0B-BD0BD440B9DA}" type="pres">
      <dgm:prSet presAssocID="{D9FA26FD-879E-4EBE-AE07-C72EDFEABFEA}" presName="tx2" presStyleLbl="revTx" presStyleIdx="5" presStyleCnt="8"/>
      <dgm:spPr/>
    </dgm:pt>
    <dgm:pt modelId="{C92EEBDB-5FC1-4083-BDF9-565AF190E6D3}" type="pres">
      <dgm:prSet presAssocID="{D9FA26FD-879E-4EBE-AE07-C72EDFEABFEA}" presName="vert2" presStyleCnt="0"/>
      <dgm:spPr/>
    </dgm:pt>
    <dgm:pt modelId="{C05ED45F-EB62-4EE4-8B6F-DB3086254BA9}" type="pres">
      <dgm:prSet presAssocID="{D9FA26FD-879E-4EBE-AE07-C72EDFEABFEA}" presName="thinLine2b" presStyleLbl="callout" presStyleIdx="4" presStyleCnt="7"/>
      <dgm:spPr/>
    </dgm:pt>
    <dgm:pt modelId="{32DC8981-1897-4EB1-83A6-7FF44E13B4D9}" type="pres">
      <dgm:prSet presAssocID="{D9FA26FD-879E-4EBE-AE07-C72EDFEABFEA}" presName="vertSpace2b" presStyleCnt="0"/>
      <dgm:spPr/>
    </dgm:pt>
    <dgm:pt modelId="{F69EAC9C-8572-4E55-B4CE-AE7D10DBDDB4}" type="pres">
      <dgm:prSet presAssocID="{7B93A522-2F16-4B8D-A10B-9653EB4FD19D}" presName="horz2" presStyleCnt="0"/>
      <dgm:spPr/>
    </dgm:pt>
    <dgm:pt modelId="{BFDC18DF-A181-453F-AA02-4C037C1AC4BD}" type="pres">
      <dgm:prSet presAssocID="{7B93A522-2F16-4B8D-A10B-9653EB4FD19D}" presName="horzSpace2" presStyleCnt="0"/>
      <dgm:spPr/>
    </dgm:pt>
    <dgm:pt modelId="{03F08D7C-8D97-4B22-BD5B-FAEE862EAEE7}" type="pres">
      <dgm:prSet presAssocID="{7B93A522-2F16-4B8D-A10B-9653EB4FD19D}" presName="tx2" presStyleLbl="revTx" presStyleIdx="6" presStyleCnt="8"/>
      <dgm:spPr/>
    </dgm:pt>
    <dgm:pt modelId="{D18FED65-C116-4FD5-9983-8A53084E94BD}" type="pres">
      <dgm:prSet presAssocID="{7B93A522-2F16-4B8D-A10B-9653EB4FD19D}" presName="vert2" presStyleCnt="0"/>
      <dgm:spPr/>
    </dgm:pt>
    <dgm:pt modelId="{D047B3F6-A8E4-4E47-8B09-0F187E1FB599}" type="pres">
      <dgm:prSet presAssocID="{7B93A522-2F16-4B8D-A10B-9653EB4FD19D}" presName="thinLine2b" presStyleLbl="callout" presStyleIdx="5" presStyleCnt="7"/>
      <dgm:spPr/>
    </dgm:pt>
    <dgm:pt modelId="{A0AB57F2-934E-4232-96EC-58DCD2D23FA1}" type="pres">
      <dgm:prSet presAssocID="{7B93A522-2F16-4B8D-A10B-9653EB4FD19D}" presName="vertSpace2b" presStyleCnt="0"/>
      <dgm:spPr/>
    </dgm:pt>
    <dgm:pt modelId="{968D403C-DD97-476C-8AFF-2256002C12DC}" type="pres">
      <dgm:prSet presAssocID="{585A9F4C-1823-4CB4-8F4F-65A7089912EF}" presName="horz2" presStyleCnt="0"/>
      <dgm:spPr/>
    </dgm:pt>
    <dgm:pt modelId="{4D64765F-2D6C-4E66-87E5-0C1794A81616}" type="pres">
      <dgm:prSet presAssocID="{585A9F4C-1823-4CB4-8F4F-65A7089912EF}" presName="horzSpace2" presStyleCnt="0"/>
      <dgm:spPr/>
    </dgm:pt>
    <dgm:pt modelId="{7DD9092D-7F65-450E-BE05-8D9BBFD87875}" type="pres">
      <dgm:prSet presAssocID="{585A9F4C-1823-4CB4-8F4F-65A7089912EF}" presName="tx2" presStyleLbl="revTx" presStyleIdx="7" presStyleCnt="8"/>
      <dgm:spPr/>
    </dgm:pt>
    <dgm:pt modelId="{D9E4F251-C312-4140-93A1-CB784EDF6236}" type="pres">
      <dgm:prSet presAssocID="{585A9F4C-1823-4CB4-8F4F-65A7089912EF}" presName="vert2" presStyleCnt="0"/>
      <dgm:spPr/>
    </dgm:pt>
    <dgm:pt modelId="{8DE136F1-DF65-4984-BA74-3775300ED252}" type="pres">
      <dgm:prSet presAssocID="{585A9F4C-1823-4CB4-8F4F-65A7089912EF}" presName="thinLine2b" presStyleLbl="callout" presStyleIdx="6" presStyleCnt="7"/>
      <dgm:spPr/>
    </dgm:pt>
    <dgm:pt modelId="{D84A2038-B51D-45A1-9385-2E1CE31F45E4}" type="pres">
      <dgm:prSet presAssocID="{585A9F4C-1823-4CB4-8F4F-65A7089912EF}" presName="vertSpace2b" presStyleCnt="0"/>
      <dgm:spPr/>
    </dgm:pt>
  </dgm:ptLst>
  <dgm:cxnLst>
    <dgm:cxn modelId="{BBB4622D-20C8-4377-BFC4-3A6F9F15F861}" srcId="{73B7C20E-033D-4741-8DB4-7B0B726F2440}" destId="{0F345377-822B-491D-AE35-DAF40166FA40}" srcOrd="0" destOrd="0" parTransId="{EF21298C-7A68-4C9E-BE86-B3A14F5638DE}" sibTransId="{18843070-3DD9-4B9E-A6A4-E127C936A9C2}"/>
    <dgm:cxn modelId="{094EE92F-879C-40E5-B895-FEA069BC5A14}" srcId="{0F345377-822B-491D-AE35-DAF40166FA40}" destId="{6F29FB1E-8DD1-45D9-9798-A99516D1A6F1}" srcOrd="3" destOrd="0" parTransId="{D4610C4A-D2B6-49C5-9FC6-D2434AC013AD}" sibTransId="{0652F6EB-9368-4982-BF47-613C51DCA7B6}"/>
    <dgm:cxn modelId="{485FE83B-2237-41F2-81F0-BCB802D7B32E}" srcId="{0F345377-822B-491D-AE35-DAF40166FA40}" destId="{D9FA26FD-879E-4EBE-AE07-C72EDFEABFEA}" srcOrd="4" destOrd="0" parTransId="{617F82A7-8AE3-4124-98EE-254E33EEE5D0}" sibTransId="{25F0AAAB-1864-447A-9406-EA183A35423E}"/>
    <dgm:cxn modelId="{EEF2F33D-CAAF-4270-8D38-89EF74109216}" srcId="{0F345377-822B-491D-AE35-DAF40166FA40}" destId="{7B93A522-2F16-4B8D-A10B-9653EB4FD19D}" srcOrd="5" destOrd="0" parTransId="{CD8E994D-4ECC-4FDD-B704-55F62611EDDC}" sibTransId="{7A4ED4D4-7F34-46E6-934E-C61EEA9C0383}"/>
    <dgm:cxn modelId="{8DE1D86A-692E-4C6C-8E74-4A646225CFB6}" srcId="{0F345377-822B-491D-AE35-DAF40166FA40}" destId="{F4A50B10-73C2-472E-A56E-B633F49A8052}" srcOrd="0" destOrd="0" parTransId="{FF440B3F-6B0D-48B1-BE6A-305067A90497}" sibTransId="{4D9717F4-73A4-4BC1-91D4-820161BFF249}"/>
    <dgm:cxn modelId="{D98ED96C-6638-42D8-AB9C-828ADF80DF01}" type="presOf" srcId="{6F29FB1E-8DD1-45D9-9798-A99516D1A6F1}" destId="{EB257569-2FD7-49B1-96EA-1F2C40C21F9C}" srcOrd="0" destOrd="0" presId="urn:microsoft.com/office/officeart/2008/layout/LinedList"/>
    <dgm:cxn modelId="{9643D450-A210-4CF9-BBA8-1E4A1D21A3C6}" type="presOf" srcId="{585A9F4C-1823-4CB4-8F4F-65A7089912EF}" destId="{7DD9092D-7F65-450E-BE05-8D9BBFD87875}" srcOrd="0" destOrd="0" presId="urn:microsoft.com/office/officeart/2008/layout/LinedList"/>
    <dgm:cxn modelId="{3ECDB853-F45F-46E8-9923-6E7409089FB8}" type="presOf" srcId="{8D56F796-3073-435C-926A-0D905A53B524}" destId="{67A56A8E-5294-4CFC-B4CF-328109653672}" srcOrd="0" destOrd="0" presId="urn:microsoft.com/office/officeart/2008/layout/LinedList"/>
    <dgm:cxn modelId="{21908275-DED9-4261-AF7E-6AE3180FA66B}" srcId="{0F345377-822B-491D-AE35-DAF40166FA40}" destId="{8D56F796-3073-435C-926A-0D905A53B524}" srcOrd="1" destOrd="0" parTransId="{44D80A68-3273-40B7-AB37-DB2A2DDB5D0B}" sibTransId="{E8CA4B4B-16DD-45C2-A4F4-2E673796F029}"/>
    <dgm:cxn modelId="{52549D57-1775-4082-B5B6-A73D5D7B7182}" type="presOf" srcId="{7B93A522-2F16-4B8D-A10B-9653EB4FD19D}" destId="{03F08D7C-8D97-4B22-BD5B-FAEE862EAEE7}" srcOrd="0" destOrd="0" presId="urn:microsoft.com/office/officeart/2008/layout/LinedList"/>
    <dgm:cxn modelId="{774A277F-A24B-4B6C-99B6-275B11D0558E}" type="presOf" srcId="{0F345377-822B-491D-AE35-DAF40166FA40}" destId="{DB219F48-E341-4C42-BF73-76240D330EA0}" srcOrd="0" destOrd="0" presId="urn:microsoft.com/office/officeart/2008/layout/LinedList"/>
    <dgm:cxn modelId="{E74EA6AC-B441-4838-9627-0C84320B6163}" type="presOf" srcId="{73B7C20E-033D-4741-8DB4-7B0B726F2440}" destId="{6BA918ED-7AE3-4117-AC85-4E115819FD02}" srcOrd="0" destOrd="0" presId="urn:microsoft.com/office/officeart/2008/layout/LinedList"/>
    <dgm:cxn modelId="{680D98B6-1BD1-48A5-9F65-F318D11A3DCA}" type="presOf" srcId="{F4A50B10-73C2-472E-A56E-B633F49A8052}" destId="{C68DB75F-1D9F-42AE-A202-4BE288ECA033}" srcOrd="0" destOrd="0" presId="urn:microsoft.com/office/officeart/2008/layout/LinedList"/>
    <dgm:cxn modelId="{5899D0C3-4BE7-4AC7-A01A-12C5BC6EDC11}" srcId="{0F345377-822B-491D-AE35-DAF40166FA40}" destId="{771537E8-DFB2-4CDB-ADE9-C00F630BD6A0}" srcOrd="2" destOrd="0" parTransId="{ECCEEC9A-C26C-4C70-B877-8FB67F304875}" sibTransId="{5E38025C-D79B-4E07-ACD6-7035349FEAEE}"/>
    <dgm:cxn modelId="{13A6A6C8-18BD-4343-A771-EE802AFADAAE}" type="presOf" srcId="{771537E8-DFB2-4CDB-ADE9-C00F630BD6A0}" destId="{91457BC5-EC66-47C8-BA82-D66AF45D11A6}" srcOrd="0" destOrd="0" presId="urn:microsoft.com/office/officeart/2008/layout/LinedList"/>
    <dgm:cxn modelId="{2247ECE1-0212-4F34-B680-61F78046772F}" type="presOf" srcId="{D9FA26FD-879E-4EBE-AE07-C72EDFEABFEA}" destId="{98EC9599-5D56-4C1F-8F0B-BD0BD440B9DA}" srcOrd="0" destOrd="0" presId="urn:microsoft.com/office/officeart/2008/layout/LinedList"/>
    <dgm:cxn modelId="{9FBA3FEC-E35A-4387-8BB6-2CE37772A2C3}" srcId="{0F345377-822B-491D-AE35-DAF40166FA40}" destId="{585A9F4C-1823-4CB4-8F4F-65A7089912EF}" srcOrd="6" destOrd="0" parTransId="{9AB987A3-E66C-4EA6-98FC-8DEA8CE8A790}" sibTransId="{40F73E40-DBE7-41BB-98A4-3FB5F3F7A717}"/>
    <dgm:cxn modelId="{70CB790A-C7C0-47D1-93AD-28C91A40EB73}" type="presParOf" srcId="{6BA918ED-7AE3-4117-AC85-4E115819FD02}" destId="{70A036FD-5BC7-4B79-BFF7-DA3F32E27206}" srcOrd="0" destOrd="0" presId="urn:microsoft.com/office/officeart/2008/layout/LinedList"/>
    <dgm:cxn modelId="{21BCF5F4-3FCD-44B7-B8C7-925CEA7650B3}" type="presParOf" srcId="{6BA918ED-7AE3-4117-AC85-4E115819FD02}" destId="{61BDCD0D-FFE5-4DE5-91A3-A9868C1393E9}" srcOrd="1" destOrd="0" presId="urn:microsoft.com/office/officeart/2008/layout/LinedList"/>
    <dgm:cxn modelId="{30108B7A-426C-439E-AFA1-9F0328FB0B20}" type="presParOf" srcId="{61BDCD0D-FFE5-4DE5-91A3-A9868C1393E9}" destId="{DB219F48-E341-4C42-BF73-76240D330EA0}" srcOrd="0" destOrd="0" presId="urn:microsoft.com/office/officeart/2008/layout/LinedList"/>
    <dgm:cxn modelId="{3558C52F-EE69-419D-856B-4D1BC68C140A}" type="presParOf" srcId="{61BDCD0D-FFE5-4DE5-91A3-A9868C1393E9}" destId="{9C5B81C7-CE32-43E3-917E-01E72A7E617B}" srcOrd="1" destOrd="0" presId="urn:microsoft.com/office/officeart/2008/layout/LinedList"/>
    <dgm:cxn modelId="{592A28B3-9CA2-4141-89BF-F7C1F3171907}" type="presParOf" srcId="{9C5B81C7-CE32-43E3-917E-01E72A7E617B}" destId="{4110DC84-4203-4006-AB97-DF34490DC6A7}" srcOrd="0" destOrd="0" presId="urn:microsoft.com/office/officeart/2008/layout/LinedList"/>
    <dgm:cxn modelId="{DD899A8B-9BA1-45D1-9A7C-E0B82D45D42B}" type="presParOf" srcId="{9C5B81C7-CE32-43E3-917E-01E72A7E617B}" destId="{7E625602-F8D1-42DE-A111-2CE8A06F99B4}" srcOrd="1" destOrd="0" presId="urn:microsoft.com/office/officeart/2008/layout/LinedList"/>
    <dgm:cxn modelId="{4673E6CB-776B-48F6-AFC0-8DC13DD88ECA}" type="presParOf" srcId="{7E625602-F8D1-42DE-A111-2CE8A06F99B4}" destId="{4A8BCA8D-B487-4653-825A-7326339D4A76}" srcOrd="0" destOrd="0" presId="urn:microsoft.com/office/officeart/2008/layout/LinedList"/>
    <dgm:cxn modelId="{E7AEF345-0B0E-4636-BE03-2901EDB33B84}" type="presParOf" srcId="{7E625602-F8D1-42DE-A111-2CE8A06F99B4}" destId="{C68DB75F-1D9F-42AE-A202-4BE288ECA033}" srcOrd="1" destOrd="0" presId="urn:microsoft.com/office/officeart/2008/layout/LinedList"/>
    <dgm:cxn modelId="{240AD0FF-A82A-4FFE-BD5F-CAE418B29F33}" type="presParOf" srcId="{7E625602-F8D1-42DE-A111-2CE8A06F99B4}" destId="{3DC76EA3-2647-4B63-A1E3-4DA6C813F30B}" srcOrd="2" destOrd="0" presId="urn:microsoft.com/office/officeart/2008/layout/LinedList"/>
    <dgm:cxn modelId="{FDC1BEC5-1F24-49EA-9927-5EC8E9E10A88}" type="presParOf" srcId="{9C5B81C7-CE32-43E3-917E-01E72A7E617B}" destId="{94C07796-198A-41C7-91F3-9AA9666CFDAA}" srcOrd="2" destOrd="0" presId="urn:microsoft.com/office/officeart/2008/layout/LinedList"/>
    <dgm:cxn modelId="{D58992B6-696E-4B01-9AD9-67451202BA13}" type="presParOf" srcId="{9C5B81C7-CE32-43E3-917E-01E72A7E617B}" destId="{E2802EA3-B572-4AAD-9E30-49C73CCF0810}" srcOrd="3" destOrd="0" presId="urn:microsoft.com/office/officeart/2008/layout/LinedList"/>
    <dgm:cxn modelId="{B34BA722-0ECD-42B3-AAD6-2683A569E4B7}" type="presParOf" srcId="{9C5B81C7-CE32-43E3-917E-01E72A7E617B}" destId="{CD7143A1-DB3E-456D-BDA2-D336B6717A50}" srcOrd="4" destOrd="0" presId="urn:microsoft.com/office/officeart/2008/layout/LinedList"/>
    <dgm:cxn modelId="{678AA0D5-9641-4E02-9562-D75F54E991C3}" type="presParOf" srcId="{CD7143A1-DB3E-456D-BDA2-D336B6717A50}" destId="{7FCBED3D-6F50-4B01-9E89-8332ABB7C715}" srcOrd="0" destOrd="0" presId="urn:microsoft.com/office/officeart/2008/layout/LinedList"/>
    <dgm:cxn modelId="{FCB3ABAD-EE8F-4584-BCF8-89E48F98B176}" type="presParOf" srcId="{CD7143A1-DB3E-456D-BDA2-D336B6717A50}" destId="{67A56A8E-5294-4CFC-B4CF-328109653672}" srcOrd="1" destOrd="0" presId="urn:microsoft.com/office/officeart/2008/layout/LinedList"/>
    <dgm:cxn modelId="{7B3C724B-3841-43CB-B05C-B7F206E3DF55}" type="presParOf" srcId="{CD7143A1-DB3E-456D-BDA2-D336B6717A50}" destId="{5013AE77-ECB4-414E-87F0-EA651E45934E}" srcOrd="2" destOrd="0" presId="urn:microsoft.com/office/officeart/2008/layout/LinedList"/>
    <dgm:cxn modelId="{96721862-3A02-4BB2-8764-E816EAF23BDF}" type="presParOf" srcId="{9C5B81C7-CE32-43E3-917E-01E72A7E617B}" destId="{1EBBFFEA-ABA7-4220-A549-86B0B44841B0}" srcOrd="5" destOrd="0" presId="urn:microsoft.com/office/officeart/2008/layout/LinedList"/>
    <dgm:cxn modelId="{53CCB991-70AC-42CE-8BB5-7CF2B2AD45A2}" type="presParOf" srcId="{9C5B81C7-CE32-43E3-917E-01E72A7E617B}" destId="{20C1DF7F-C6A7-4E9E-9E93-6D6C668E925B}" srcOrd="6" destOrd="0" presId="urn:microsoft.com/office/officeart/2008/layout/LinedList"/>
    <dgm:cxn modelId="{D2697883-E914-4D1E-92F3-6A6033AD4E83}" type="presParOf" srcId="{9C5B81C7-CE32-43E3-917E-01E72A7E617B}" destId="{84E3B6B3-1E2F-440B-9AE8-2A7C79B2FBD2}" srcOrd="7" destOrd="0" presId="urn:microsoft.com/office/officeart/2008/layout/LinedList"/>
    <dgm:cxn modelId="{995C797F-CFA7-4A93-872F-D3D8A7D56C78}" type="presParOf" srcId="{84E3B6B3-1E2F-440B-9AE8-2A7C79B2FBD2}" destId="{3B64E509-FEA1-40F3-B3D4-A663DD1905E8}" srcOrd="0" destOrd="0" presId="urn:microsoft.com/office/officeart/2008/layout/LinedList"/>
    <dgm:cxn modelId="{04EE831A-8EEE-445B-94C4-26060F95FC5F}" type="presParOf" srcId="{84E3B6B3-1E2F-440B-9AE8-2A7C79B2FBD2}" destId="{91457BC5-EC66-47C8-BA82-D66AF45D11A6}" srcOrd="1" destOrd="0" presId="urn:microsoft.com/office/officeart/2008/layout/LinedList"/>
    <dgm:cxn modelId="{6F381864-ADFB-481D-AB7F-3EEFA03C4ED0}" type="presParOf" srcId="{84E3B6B3-1E2F-440B-9AE8-2A7C79B2FBD2}" destId="{B6B780E5-3592-4940-83A9-33D0CC5275CA}" srcOrd="2" destOrd="0" presId="urn:microsoft.com/office/officeart/2008/layout/LinedList"/>
    <dgm:cxn modelId="{2B0E16E1-8FCA-48D2-80A1-21546D3B091D}" type="presParOf" srcId="{9C5B81C7-CE32-43E3-917E-01E72A7E617B}" destId="{F159EE50-2734-4322-8C57-1C769F6A74A2}" srcOrd="8" destOrd="0" presId="urn:microsoft.com/office/officeart/2008/layout/LinedList"/>
    <dgm:cxn modelId="{393A72C2-53CC-4C6E-91C0-04BE0C15486E}" type="presParOf" srcId="{9C5B81C7-CE32-43E3-917E-01E72A7E617B}" destId="{5120CEEE-EC39-4E89-B9CC-6A575E7A5701}" srcOrd="9" destOrd="0" presId="urn:microsoft.com/office/officeart/2008/layout/LinedList"/>
    <dgm:cxn modelId="{305037F8-1B1E-4A58-AE45-99C359D8FEAA}" type="presParOf" srcId="{9C5B81C7-CE32-43E3-917E-01E72A7E617B}" destId="{1F7EC0ED-9B31-4452-A55B-6C1D30C16F6A}" srcOrd="10" destOrd="0" presId="urn:microsoft.com/office/officeart/2008/layout/LinedList"/>
    <dgm:cxn modelId="{730C84A4-40F6-4F6A-BC49-C1AF8A773DAA}" type="presParOf" srcId="{1F7EC0ED-9B31-4452-A55B-6C1D30C16F6A}" destId="{A2540181-C1C5-43FA-AFE1-8E595B8F386B}" srcOrd="0" destOrd="0" presId="urn:microsoft.com/office/officeart/2008/layout/LinedList"/>
    <dgm:cxn modelId="{3DA18F96-E7A1-4C37-ABA8-B4288101AFA6}" type="presParOf" srcId="{1F7EC0ED-9B31-4452-A55B-6C1D30C16F6A}" destId="{EB257569-2FD7-49B1-96EA-1F2C40C21F9C}" srcOrd="1" destOrd="0" presId="urn:microsoft.com/office/officeart/2008/layout/LinedList"/>
    <dgm:cxn modelId="{1187F2BC-2129-4A88-8B6C-5E957FCAF51F}" type="presParOf" srcId="{1F7EC0ED-9B31-4452-A55B-6C1D30C16F6A}" destId="{D59DA71A-E86A-47CE-91A7-2EFC6BCDF25D}" srcOrd="2" destOrd="0" presId="urn:microsoft.com/office/officeart/2008/layout/LinedList"/>
    <dgm:cxn modelId="{D27A9C4C-DC17-429A-A6C3-B8F67003F1EE}" type="presParOf" srcId="{9C5B81C7-CE32-43E3-917E-01E72A7E617B}" destId="{6EA53918-8838-4A56-BB4E-8297AF6BB0D4}" srcOrd="11" destOrd="0" presId="urn:microsoft.com/office/officeart/2008/layout/LinedList"/>
    <dgm:cxn modelId="{729ECCC9-6719-4259-93A8-D842B22317D3}" type="presParOf" srcId="{9C5B81C7-CE32-43E3-917E-01E72A7E617B}" destId="{F099E20D-ED70-409C-9EFA-7E460D5B1B85}" srcOrd="12" destOrd="0" presId="urn:microsoft.com/office/officeart/2008/layout/LinedList"/>
    <dgm:cxn modelId="{AD9E8F69-F351-42CA-AA76-D1ABD6B92326}" type="presParOf" srcId="{9C5B81C7-CE32-43E3-917E-01E72A7E617B}" destId="{0444D1BD-7730-4925-A90E-A92B696D18DF}" srcOrd="13" destOrd="0" presId="urn:microsoft.com/office/officeart/2008/layout/LinedList"/>
    <dgm:cxn modelId="{CE0A3AE1-797F-479E-9EF4-9ECC6F14FF09}" type="presParOf" srcId="{0444D1BD-7730-4925-A90E-A92B696D18DF}" destId="{87A03313-7992-4CEA-816D-2CD6AD131CFA}" srcOrd="0" destOrd="0" presId="urn:microsoft.com/office/officeart/2008/layout/LinedList"/>
    <dgm:cxn modelId="{C56ED41A-FEBD-4A2A-9CF5-0754C75076BA}" type="presParOf" srcId="{0444D1BD-7730-4925-A90E-A92B696D18DF}" destId="{98EC9599-5D56-4C1F-8F0B-BD0BD440B9DA}" srcOrd="1" destOrd="0" presId="urn:microsoft.com/office/officeart/2008/layout/LinedList"/>
    <dgm:cxn modelId="{2838BDBC-4815-40F6-9492-159DFB39A01D}" type="presParOf" srcId="{0444D1BD-7730-4925-A90E-A92B696D18DF}" destId="{C92EEBDB-5FC1-4083-BDF9-565AF190E6D3}" srcOrd="2" destOrd="0" presId="urn:microsoft.com/office/officeart/2008/layout/LinedList"/>
    <dgm:cxn modelId="{5BB9023D-0170-41C4-9BE7-A964947D8AA3}" type="presParOf" srcId="{9C5B81C7-CE32-43E3-917E-01E72A7E617B}" destId="{C05ED45F-EB62-4EE4-8B6F-DB3086254BA9}" srcOrd="14" destOrd="0" presId="urn:microsoft.com/office/officeart/2008/layout/LinedList"/>
    <dgm:cxn modelId="{8EF35503-A4DC-4111-9CFD-AAFD30AE122A}" type="presParOf" srcId="{9C5B81C7-CE32-43E3-917E-01E72A7E617B}" destId="{32DC8981-1897-4EB1-83A6-7FF44E13B4D9}" srcOrd="15" destOrd="0" presId="urn:microsoft.com/office/officeart/2008/layout/LinedList"/>
    <dgm:cxn modelId="{858A462B-476D-4E45-BBB8-A3D76A7F8951}" type="presParOf" srcId="{9C5B81C7-CE32-43E3-917E-01E72A7E617B}" destId="{F69EAC9C-8572-4E55-B4CE-AE7D10DBDDB4}" srcOrd="16" destOrd="0" presId="urn:microsoft.com/office/officeart/2008/layout/LinedList"/>
    <dgm:cxn modelId="{0D4F4600-982E-41B7-9E28-33C009709B60}" type="presParOf" srcId="{F69EAC9C-8572-4E55-B4CE-AE7D10DBDDB4}" destId="{BFDC18DF-A181-453F-AA02-4C037C1AC4BD}" srcOrd="0" destOrd="0" presId="urn:microsoft.com/office/officeart/2008/layout/LinedList"/>
    <dgm:cxn modelId="{26F37331-0955-4EC2-96D5-E8FD93CC0E96}" type="presParOf" srcId="{F69EAC9C-8572-4E55-B4CE-AE7D10DBDDB4}" destId="{03F08D7C-8D97-4B22-BD5B-FAEE862EAEE7}" srcOrd="1" destOrd="0" presId="urn:microsoft.com/office/officeart/2008/layout/LinedList"/>
    <dgm:cxn modelId="{7D125F31-0DC8-4A0B-B693-9D04C9446496}" type="presParOf" srcId="{F69EAC9C-8572-4E55-B4CE-AE7D10DBDDB4}" destId="{D18FED65-C116-4FD5-9983-8A53084E94BD}" srcOrd="2" destOrd="0" presId="urn:microsoft.com/office/officeart/2008/layout/LinedList"/>
    <dgm:cxn modelId="{DC34A64E-799C-4A72-8A77-C74A3347290B}" type="presParOf" srcId="{9C5B81C7-CE32-43E3-917E-01E72A7E617B}" destId="{D047B3F6-A8E4-4E47-8B09-0F187E1FB599}" srcOrd="17" destOrd="0" presId="urn:microsoft.com/office/officeart/2008/layout/LinedList"/>
    <dgm:cxn modelId="{8AF86D54-C92F-4470-9E65-8268626ED8D9}" type="presParOf" srcId="{9C5B81C7-CE32-43E3-917E-01E72A7E617B}" destId="{A0AB57F2-934E-4232-96EC-58DCD2D23FA1}" srcOrd="18" destOrd="0" presId="urn:microsoft.com/office/officeart/2008/layout/LinedList"/>
    <dgm:cxn modelId="{D9C6F37C-3E48-47B6-8B73-3D890CC2F8EC}" type="presParOf" srcId="{9C5B81C7-CE32-43E3-917E-01E72A7E617B}" destId="{968D403C-DD97-476C-8AFF-2256002C12DC}" srcOrd="19" destOrd="0" presId="urn:microsoft.com/office/officeart/2008/layout/LinedList"/>
    <dgm:cxn modelId="{2C9B3A65-98DA-45BA-BFA7-5058BC2AE634}" type="presParOf" srcId="{968D403C-DD97-476C-8AFF-2256002C12DC}" destId="{4D64765F-2D6C-4E66-87E5-0C1794A81616}" srcOrd="0" destOrd="0" presId="urn:microsoft.com/office/officeart/2008/layout/LinedList"/>
    <dgm:cxn modelId="{72C56A49-5876-4ACE-A753-B1515CF22726}" type="presParOf" srcId="{968D403C-DD97-476C-8AFF-2256002C12DC}" destId="{7DD9092D-7F65-450E-BE05-8D9BBFD87875}" srcOrd="1" destOrd="0" presId="urn:microsoft.com/office/officeart/2008/layout/LinedList"/>
    <dgm:cxn modelId="{5D90DCE2-E48C-476B-9401-CC944A58B025}" type="presParOf" srcId="{968D403C-DD97-476C-8AFF-2256002C12DC}" destId="{D9E4F251-C312-4140-93A1-CB784EDF6236}" srcOrd="2" destOrd="0" presId="urn:microsoft.com/office/officeart/2008/layout/LinedList"/>
    <dgm:cxn modelId="{39C6D5B5-FE0F-4686-AC7D-0603B7DBAC96}" type="presParOf" srcId="{9C5B81C7-CE32-43E3-917E-01E72A7E617B}" destId="{8DE136F1-DF65-4984-BA74-3775300ED252}" srcOrd="20" destOrd="0" presId="urn:microsoft.com/office/officeart/2008/layout/LinedList"/>
    <dgm:cxn modelId="{6333629A-9851-44F2-9A13-9B137A5CB590}" type="presParOf" srcId="{9C5B81C7-CE32-43E3-917E-01E72A7E617B}" destId="{D84A2038-B51D-45A1-9385-2E1CE31F45E4}" srcOrd="21" destOrd="0" presId="urn:microsoft.com/office/officeart/2008/layout/LinedList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370D76-68C6-4851-B334-A8301929D837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24E644A9-CE6E-4126-98F0-FAEB24F6DDBF}">
      <dgm:prSet phldrT="[Texte]"/>
      <dgm:spPr/>
      <dgm:t>
        <a:bodyPr/>
        <a:lstStyle/>
        <a:p>
          <a:r>
            <a:rPr lang="fr-FR" b="1" dirty="0"/>
            <a:t>ETOOFS</a:t>
          </a:r>
        </a:p>
        <a:p>
          <a:r>
            <a:rPr lang="fr-FR" i="1" dirty="0"/>
            <a:t>IOC &amp; WMO</a:t>
          </a:r>
        </a:p>
      </dgm:t>
    </dgm:pt>
    <dgm:pt modelId="{062A1EFA-2DA3-4156-8334-568FED5B14FF}" type="parTrans" cxnId="{B27D5F71-BB6D-49E6-BE38-A893E5F2CBB5}">
      <dgm:prSet/>
      <dgm:spPr/>
      <dgm:t>
        <a:bodyPr/>
        <a:lstStyle/>
        <a:p>
          <a:endParaRPr lang="fr-FR"/>
        </a:p>
      </dgm:t>
    </dgm:pt>
    <dgm:pt modelId="{93F7866F-F9CA-4950-BF6D-8C7D7D8DDFF5}" type="sibTrans" cxnId="{B27D5F71-BB6D-49E6-BE38-A893E5F2CBB5}">
      <dgm:prSet/>
      <dgm:spPr/>
      <dgm:t>
        <a:bodyPr/>
        <a:lstStyle/>
        <a:p>
          <a:endParaRPr lang="fr-FR"/>
        </a:p>
      </dgm:t>
    </dgm:pt>
    <dgm:pt modelId="{355D32AA-CB1C-4F67-B309-48D14F4E152F}">
      <dgm:prSet phldrT="[Texte]"/>
      <dgm:spPr/>
      <dgm:t>
        <a:bodyPr/>
        <a:lstStyle/>
        <a:p>
          <a:r>
            <a:rPr lang="fr-FR" dirty="0"/>
            <a:t>DCC-OP</a:t>
          </a:r>
        </a:p>
        <a:p>
          <a:r>
            <a:rPr lang="fr-FR" dirty="0"/>
            <a:t>UN </a:t>
          </a:r>
          <a:r>
            <a:rPr lang="fr-FR" dirty="0" err="1"/>
            <a:t>Decade</a:t>
          </a:r>
          <a:endParaRPr lang="fr-FR" dirty="0"/>
        </a:p>
      </dgm:t>
    </dgm:pt>
    <dgm:pt modelId="{3FC1AEF7-66F9-40F9-99B0-7F27CC7F5479}" type="parTrans" cxnId="{8BA130EC-B1A8-4834-9BE0-5E95C41C8A71}">
      <dgm:prSet/>
      <dgm:spPr/>
      <dgm:t>
        <a:bodyPr/>
        <a:lstStyle/>
        <a:p>
          <a:endParaRPr lang="fr-FR"/>
        </a:p>
      </dgm:t>
    </dgm:pt>
    <dgm:pt modelId="{7BC1D19E-CB04-4F72-9600-9C8FAAA08DC5}" type="sibTrans" cxnId="{8BA130EC-B1A8-4834-9BE0-5E95C41C8A71}">
      <dgm:prSet/>
      <dgm:spPr/>
      <dgm:t>
        <a:bodyPr/>
        <a:lstStyle/>
        <a:p>
          <a:endParaRPr lang="fr-FR"/>
        </a:p>
      </dgm:t>
    </dgm:pt>
    <dgm:pt modelId="{53C75712-AD99-4CCF-A403-81F32998B7F6}">
      <dgm:prSet phldrT="[Texte]"/>
      <dgm:spPr/>
      <dgm:t>
        <a:bodyPr/>
        <a:lstStyle/>
        <a:p>
          <a:r>
            <a:rPr lang="fr-FR" b="1" dirty="0" err="1"/>
            <a:t>OceanPredict</a:t>
          </a:r>
          <a:endParaRPr lang="fr-FR" b="1" dirty="0"/>
        </a:p>
        <a:p>
          <a:r>
            <a:rPr lang="fr-FR" i="1" dirty="0"/>
            <a:t>Science</a:t>
          </a:r>
        </a:p>
      </dgm:t>
    </dgm:pt>
    <dgm:pt modelId="{8C6A8CDC-5434-47E2-B02A-836E91BFDEC6}" type="parTrans" cxnId="{86E2511F-143A-4D97-8BA2-AB268A2031E6}">
      <dgm:prSet/>
      <dgm:spPr/>
      <dgm:t>
        <a:bodyPr/>
        <a:lstStyle/>
        <a:p>
          <a:endParaRPr lang="fr-FR"/>
        </a:p>
      </dgm:t>
    </dgm:pt>
    <dgm:pt modelId="{A045EA4B-5A23-4160-8AC4-D266C699CC0A}" type="sibTrans" cxnId="{86E2511F-143A-4D97-8BA2-AB268A2031E6}">
      <dgm:prSet/>
      <dgm:spPr/>
      <dgm:t>
        <a:bodyPr/>
        <a:lstStyle/>
        <a:p>
          <a:endParaRPr lang="fr-FR"/>
        </a:p>
      </dgm:t>
    </dgm:pt>
    <dgm:pt modelId="{0FAEE354-726A-4A3D-982A-7B6A69C3CA06}" type="pres">
      <dgm:prSet presAssocID="{64370D76-68C6-4851-B334-A8301929D837}" presName="Name0" presStyleCnt="0">
        <dgm:presLayoutVars>
          <dgm:dir/>
          <dgm:resizeHandles val="exact"/>
        </dgm:presLayoutVars>
      </dgm:prSet>
      <dgm:spPr/>
    </dgm:pt>
    <dgm:pt modelId="{FC572509-5645-478F-81A5-823B57DDCBBB}" type="pres">
      <dgm:prSet presAssocID="{24E644A9-CE6E-4126-98F0-FAEB24F6DDBF}" presName="node" presStyleLbl="node1" presStyleIdx="0" presStyleCnt="3">
        <dgm:presLayoutVars>
          <dgm:bulletEnabled val="1"/>
        </dgm:presLayoutVars>
      </dgm:prSet>
      <dgm:spPr/>
    </dgm:pt>
    <dgm:pt modelId="{D51EBF76-E251-4473-A58A-6C2C258B66E0}" type="pres">
      <dgm:prSet presAssocID="{93F7866F-F9CA-4950-BF6D-8C7D7D8DDFF5}" presName="sibTrans" presStyleLbl="sibTrans2D1" presStyleIdx="0" presStyleCnt="3"/>
      <dgm:spPr/>
    </dgm:pt>
    <dgm:pt modelId="{CE2F61A7-E393-4D6F-A878-FEBC7CB7CAAB}" type="pres">
      <dgm:prSet presAssocID="{93F7866F-F9CA-4950-BF6D-8C7D7D8DDFF5}" presName="connectorText" presStyleLbl="sibTrans2D1" presStyleIdx="0" presStyleCnt="3"/>
      <dgm:spPr/>
    </dgm:pt>
    <dgm:pt modelId="{1EA832E1-E89C-46EE-B516-C5443641B28B}" type="pres">
      <dgm:prSet presAssocID="{355D32AA-CB1C-4F67-B309-48D14F4E152F}" presName="node" presStyleLbl="node1" presStyleIdx="1" presStyleCnt="3">
        <dgm:presLayoutVars>
          <dgm:bulletEnabled val="1"/>
        </dgm:presLayoutVars>
      </dgm:prSet>
      <dgm:spPr/>
    </dgm:pt>
    <dgm:pt modelId="{A7B89D80-7381-4358-BAF2-4582DACE9E3D}" type="pres">
      <dgm:prSet presAssocID="{7BC1D19E-CB04-4F72-9600-9C8FAAA08DC5}" presName="sibTrans" presStyleLbl="sibTrans2D1" presStyleIdx="1" presStyleCnt="3"/>
      <dgm:spPr/>
    </dgm:pt>
    <dgm:pt modelId="{B23BBEFB-FCA9-4014-B5B4-E4806519C813}" type="pres">
      <dgm:prSet presAssocID="{7BC1D19E-CB04-4F72-9600-9C8FAAA08DC5}" presName="connectorText" presStyleLbl="sibTrans2D1" presStyleIdx="1" presStyleCnt="3"/>
      <dgm:spPr/>
    </dgm:pt>
    <dgm:pt modelId="{A69BCB74-CEB7-4A5D-9B1A-7C81D943B469}" type="pres">
      <dgm:prSet presAssocID="{53C75712-AD99-4CCF-A403-81F32998B7F6}" presName="node" presStyleLbl="node1" presStyleIdx="2" presStyleCnt="3">
        <dgm:presLayoutVars>
          <dgm:bulletEnabled val="1"/>
        </dgm:presLayoutVars>
      </dgm:prSet>
      <dgm:spPr/>
    </dgm:pt>
    <dgm:pt modelId="{2053C214-7513-4BF7-BCAC-F45506C45F06}" type="pres">
      <dgm:prSet presAssocID="{A045EA4B-5A23-4160-8AC4-D266C699CC0A}" presName="sibTrans" presStyleLbl="sibTrans2D1" presStyleIdx="2" presStyleCnt="3"/>
      <dgm:spPr/>
    </dgm:pt>
    <dgm:pt modelId="{E49658BD-2675-4A79-8D8E-A5A9D45AE334}" type="pres">
      <dgm:prSet presAssocID="{A045EA4B-5A23-4160-8AC4-D266C699CC0A}" presName="connectorText" presStyleLbl="sibTrans2D1" presStyleIdx="2" presStyleCnt="3"/>
      <dgm:spPr/>
    </dgm:pt>
  </dgm:ptLst>
  <dgm:cxnLst>
    <dgm:cxn modelId="{FA20A61B-C575-47AD-B4DD-9E8F86FBDDB4}" type="presOf" srcId="{93F7866F-F9CA-4950-BF6D-8C7D7D8DDFF5}" destId="{D51EBF76-E251-4473-A58A-6C2C258B66E0}" srcOrd="0" destOrd="0" presId="urn:microsoft.com/office/officeart/2005/8/layout/cycle7"/>
    <dgm:cxn modelId="{86E2511F-143A-4D97-8BA2-AB268A2031E6}" srcId="{64370D76-68C6-4851-B334-A8301929D837}" destId="{53C75712-AD99-4CCF-A403-81F32998B7F6}" srcOrd="2" destOrd="0" parTransId="{8C6A8CDC-5434-47E2-B02A-836E91BFDEC6}" sibTransId="{A045EA4B-5A23-4160-8AC4-D266C699CC0A}"/>
    <dgm:cxn modelId="{E2713F2E-3738-4FDC-8D57-EB8A88CAE914}" type="presOf" srcId="{355D32AA-CB1C-4F67-B309-48D14F4E152F}" destId="{1EA832E1-E89C-46EE-B516-C5443641B28B}" srcOrd="0" destOrd="0" presId="urn:microsoft.com/office/officeart/2005/8/layout/cycle7"/>
    <dgm:cxn modelId="{58D1725E-2D62-41BD-9CE7-55E113BAB49B}" type="presOf" srcId="{A045EA4B-5A23-4160-8AC4-D266C699CC0A}" destId="{E49658BD-2675-4A79-8D8E-A5A9D45AE334}" srcOrd="1" destOrd="0" presId="urn:microsoft.com/office/officeart/2005/8/layout/cycle7"/>
    <dgm:cxn modelId="{60DDB367-10DB-4543-ADB5-B0EA83B03ADC}" type="presOf" srcId="{7BC1D19E-CB04-4F72-9600-9C8FAAA08DC5}" destId="{A7B89D80-7381-4358-BAF2-4582DACE9E3D}" srcOrd="0" destOrd="0" presId="urn:microsoft.com/office/officeart/2005/8/layout/cycle7"/>
    <dgm:cxn modelId="{B27D5F71-BB6D-49E6-BE38-A893E5F2CBB5}" srcId="{64370D76-68C6-4851-B334-A8301929D837}" destId="{24E644A9-CE6E-4126-98F0-FAEB24F6DDBF}" srcOrd="0" destOrd="0" parTransId="{062A1EFA-2DA3-4156-8334-568FED5B14FF}" sibTransId="{93F7866F-F9CA-4950-BF6D-8C7D7D8DDFF5}"/>
    <dgm:cxn modelId="{645DA779-CB59-4329-A279-52A0E8C66D86}" type="presOf" srcId="{53C75712-AD99-4CCF-A403-81F32998B7F6}" destId="{A69BCB74-CEB7-4A5D-9B1A-7C81D943B469}" srcOrd="0" destOrd="0" presId="urn:microsoft.com/office/officeart/2005/8/layout/cycle7"/>
    <dgm:cxn modelId="{DAB5BF90-08FE-4A26-9AE8-6BAF3EBC1239}" type="presOf" srcId="{64370D76-68C6-4851-B334-A8301929D837}" destId="{0FAEE354-726A-4A3D-982A-7B6A69C3CA06}" srcOrd="0" destOrd="0" presId="urn:microsoft.com/office/officeart/2005/8/layout/cycle7"/>
    <dgm:cxn modelId="{F147D599-5499-41DB-B5C1-FBF6D7531CAD}" type="presOf" srcId="{24E644A9-CE6E-4126-98F0-FAEB24F6DDBF}" destId="{FC572509-5645-478F-81A5-823B57DDCBBB}" srcOrd="0" destOrd="0" presId="urn:microsoft.com/office/officeart/2005/8/layout/cycle7"/>
    <dgm:cxn modelId="{B11F3BA4-1439-453B-89CF-DBFC1F9369F5}" type="presOf" srcId="{A045EA4B-5A23-4160-8AC4-D266C699CC0A}" destId="{2053C214-7513-4BF7-BCAC-F45506C45F06}" srcOrd="0" destOrd="0" presId="urn:microsoft.com/office/officeart/2005/8/layout/cycle7"/>
    <dgm:cxn modelId="{616D3AAC-9231-4D46-ACC8-F85F04E0BC3B}" type="presOf" srcId="{93F7866F-F9CA-4950-BF6D-8C7D7D8DDFF5}" destId="{CE2F61A7-E393-4D6F-A878-FEBC7CB7CAAB}" srcOrd="1" destOrd="0" presId="urn:microsoft.com/office/officeart/2005/8/layout/cycle7"/>
    <dgm:cxn modelId="{C09C35E8-99EB-4910-8EF8-CCBDBF7B91BF}" type="presOf" srcId="{7BC1D19E-CB04-4F72-9600-9C8FAAA08DC5}" destId="{B23BBEFB-FCA9-4014-B5B4-E4806519C813}" srcOrd="1" destOrd="0" presId="urn:microsoft.com/office/officeart/2005/8/layout/cycle7"/>
    <dgm:cxn modelId="{8BA130EC-B1A8-4834-9BE0-5E95C41C8A71}" srcId="{64370D76-68C6-4851-B334-A8301929D837}" destId="{355D32AA-CB1C-4F67-B309-48D14F4E152F}" srcOrd="1" destOrd="0" parTransId="{3FC1AEF7-66F9-40F9-99B0-7F27CC7F5479}" sibTransId="{7BC1D19E-CB04-4F72-9600-9C8FAAA08DC5}"/>
    <dgm:cxn modelId="{2DFF589B-BD96-40C2-B25B-F374878CC49F}" type="presParOf" srcId="{0FAEE354-726A-4A3D-982A-7B6A69C3CA06}" destId="{FC572509-5645-478F-81A5-823B57DDCBBB}" srcOrd="0" destOrd="0" presId="urn:microsoft.com/office/officeart/2005/8/layout/cycle7"/>
    <dgm:cxn modelId="{D95A7457-59D9-4F7A-B9B6-027848B61EDE}" type="presParOf" srcId="{0FAEE354-726A-4A3D-982A-7B6A69C3CA06}" destId="{D51EBF76-E251-4473-A58A-6C2C258B66E0}" srcOrd="1" destOrd="0" presId="urn:microsoft.com/office/officeart/2005/8/layout/cycle7"/>
    <dgm:cxn modelId="{09D683DE-B5C3-4A97-9E6F-740BCB7D2B66}" type="presParOf" srcId="{D51EBF76-E251-4473-A58A-6C2C258B66E0}" destId="{CE2F61A7-E393-4D6F-A878-FEBC7CB7CAAB}" srcOrd="0" destOrd="0" presId="urn:microsoft.com/office/officeart/2005/8/layout/cycle7"/>
    <dgm:cxn modelId="{BFF51B79-89DB-448F-8937-E29F61EF7AAC}" type="presParOf" srcId="{0FAEE354-726A-4A3D-982A-7B6A69C3CA06}" destId="{1EA832E1-E89C-46EE-B516-C5443641B28B}" srcOrd="2" destOrd="0" presId="urn:microsoft.com/office/officeart/2005/8/layout/cycle7"/>
    <dgm:cxn modelId="{52EA1A23-6EDD-471F-BD17-A6CCA542E394}" type="presParOf" srcId="{0FAEE354-726A-4A3D-982A-7B6A69C3CA06}" destId="{A7B89D80-7381-4358-BAF2-4582DACE9E3D}" srcOrd="3" destOrd="0" presId="urn:microsoft.com/office/officeart/2005/8/layout/cycle7"/>
    <dgm:cxn modelId="{EE2A4ED8-7ABD-4936-AF53-34A176565F35}" type="presParOf" srcId="{A7B89D80-7381-4358-BAF2-4582DACE9E3D}" destId="{B23BBEFB-FCA9-4014-B5B4-E4806519C813}" srcOrd="0" destOrd="0" presId="urn:microsoft.com/office/officeart/2005/8/layout/cycle7"/>
    <dgm:cxn modelId="{A5DC1965-C6A8-4E91-8B23-941C8B77E2BE}" type="presParOf" srcId="{0FAEE354-726A-4A3D-982A-7B6A69C3CA06}" destId="{A69BCB74-CEB7-4A5D-9B1A-7C81D943B469}" srcOrd="4" destOrd="0" presId="urn:microsoft.com/office/officeart/2005/8/layout/cycle7"/>
    <dgm:cxn modelId="{9F67B426-7C06-4742-B54F-9395C82239D8}" type="presParOf" srcId="{0FAEE354-726A-4A3D-982A-7B6A69C3CA06}" destId="{2053C214-7513-4BF7-BCAC-F45506C45F06}" srcOrd="5" destOrd="0" presId="urn:microsoft.com/office/officeart/2005/8/layout/cycle7"/>
    <dgm:cxn modelId="{501769F3-6E75-48A5-A924-5B532B8507AF}" type="presParOf" srcId="{2053C214-7513-4BF7-BCAC-F45506C45F06}" destId="{E49658BD-2675-4A79-8D8E-A5A9D45AE334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A036FD-5BC7-4B79-BFF7-DA3F32E27206}">
      <dsp:nvSpPr>
        <dsp:cNvPr id="0" name=""/>
        <dsp:cNvSpPr/>
      </dsp:nvSpPr>
      <dsp:spPr>
        <a:xfrm>
          <a:off x="0" y="0"/>
          <a:ext cx="5080000" cy="0"/>
        </a:xfrm>
        <a:prstGeom prst="lin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219F48-E341-4C42-BF73-76240D330EA0}">
      <dsp:nvSpPr>
        <dsp:cNvPr id="0" name=""/>
        <dsp:cNvSpPr/>
      </dsp:nvSpPr>
      <dsp:spPr>
        <a:xfrm>
          <a:off x="0" y="0"/>
          <a:ext cx="1016000" cy="4495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MISSIONS</a:t>
          </a:r>
          <a:endParaRPr lang="en-US" sz="1400" kern="1200" dirty="0"/>
        </a:p>
      </dsp:txBody>
      <dsp:txXfrm>
        <a:off x="0" y="0"/>
        <a:ext cx="1016000" cy="4495800"/>
      </dsp:txXfrm>
    </dsp:sp>
    <dsp:sp modelId="{C68DB75F-1D9F-42AE-A202-4BE288ECA033}">
      <dsp:nvSpPr>
        <dsp:cNvPr id="0" name=""/>
        <dsp:cNvSpPr/>
      </dsp:nvSpPr>
      <dsp:spPr>
        <a:xfrm>
          <a:off x="1092200" y="30348"/>
          <a:ext cx="3987800" cy="606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Manage and </a:t>
          </a:r>
          <a:r>
            <a:rPr lang="fr-FR" sz="1400" b="1" kern="1200" dirty="0" err="1"/>
            <a:t>maintain</a:t>
          </a:r>
          <a:r>
            <a:rPr lang="fr-FR" sz="1400" b="1" kern="1200" dirty="0"/>
            <a:t> the guide, scope and </a:t>
          </a:r>
          <a:r>
            <a:rPr lang="fr-FR" sz="1400" b="1" kern="1200" dirty="0" err="1"/>
            <a:t>requirement</a:t>
          </a:r>
          <a:r>
            <a:rPr lang="fr-FR" sz="1400" b="1" kern="1200" dirty="0"/>
            <a:t> documents,</a:t>
          </a:r>
          <a:endParaRPr lang="en-US" sz="1400" kern="1200" dirty="0"/>
        </a:p>
      </dsp:txBody>
      <dsp:txXfrm>
        <a:off x="1092200" y="30348"/>
        <a:ext cx="3987800" cy="606976"/>
      </dsp:txXfrm>
    </dsp:sp>
    <dsp:sp modelId="{94C07796-198A-41C7-91F3-9AA9666CFDAA}">
      <dsp:nvSpPr>
        <dsp:cNvPr id="0" name=""/>
        <dsp:cNvSpPr/>
      </dsp:nvSpPr>
      <dsp:spPr>
        <a:xfrm>
          <a:off x="1016000" y="637325"/>
          <a:ext cx="4064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A56A8E-5294-4CFC-B4CF-328109653672}">
      <dsp:nvSpPr>
        <dsp:cNvPr id="0" name=""/>
        <dsp:cNvSpPr/>
      </dsp:nvSpPr>
      <dsp:spPr>
        <a:xfrm>
          <a:off x="1092200" y="667674"/>
          <a:ext cx="3987800" cy="606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/>
            <a:t>Manage and maintain an overview of OOFS service portfolio</a:t>
          </a:r>
          <a:endParaRPr lang="en-US" sz="1400" kern="1200"/>
        </a:p>
      </dsp:txBody>
      <dsp:txXfrm>
        <a:off x="1092200" y="667674"/>
        <a:ext cx="3987800" cy="606976"/>
      </dsp:txXfrm>
    </dsp:sp>
    <dsp:sp modelId="{1EBBFFEA-ABA7-4220-A549-86B0B44841B0}">
      <dsp:nvSpPr>
        <dsp:cNvPr id="0" name=""/>
        <dsp:cNvSpPr/>
      </dsp:nvSpPr>
      <dsp:spPr>
        <a:xfrm>
          <a:off x="1016000" y="1274651"/>
          <a:ext cx="4064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457BC5-EC66-47C8-BA82-D66AF45D11A6}">
      <dsp:nvSpPr>
        <dsp:cNvPr id="0" name=""/>
        <dsp:cNvSpPr/>
      </dsp:nvSpPr>
      <dsp:spPr>
        <a:xfrm>
          <a:off x="1092200" y="1305000"/>
          <a:ext cx="3987800" cy="606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Manage and </a:t>
          </a:r>
          <a:r>
            <a:rPr lang="fr-FR" sz="1400" kern="1200" dirty="0" err="1"/>
            <a:t>promote</a:t>
          </a:r>
          <a:r>
            <a:rPr lang="fr-FR" sz="1400" kern="1200" dirty="0"/>
            <a:t> the adoption of an international standard to support </a:t>
          </a:r>
          <a:r>
            <a:rPr lang="fr-FR" sz="1400" kern="1200" dirty="0" err="1"/>
            <a:t>interoperability</a:t>
          </a:r>
          <a:endParaRPr lang="en-US" sz="1400" kern="1200" dirty="0"/>
        </a:p>
      </dsp:txBody>
      <dsp:txXfrm>
        <a:off x="1092200" y="1305000"/>
        <a:ext cx="3987800" cy="606976"/>
      </dsp:txXfrm>
    </dsp:sp>
    <dsp:sp modelId="{F159EE50-2734-4322-8C57-1C769F6A74A2}">
      <dsp:nvSpPr>
        <dsp:cNvPr id="0" name=""/>
        <dsp:cNvSpPr/>
      </dsp:nvSpPr>
      <dsp:spPr>
        <a:xfrm>
          <a:off x="1016000" y="1911977"/>
          <a:ext cx="4064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257569-2FD7-49B1-96EA-1F2C40C21F9C}">
      <dsp:nvSpPr>
        <dsp:cNvPr id="0" name=""/>
        <dsp:cNvSpPr/>
      </dsp:nvSpPr>
      <dsp:spPr>
        <a:xfrm>
          <a:off x="1092200" y="1942326"/>
          <a:ext cx="3987800" cy="606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/>
            <a:t>Guide and initiate actions at international level</a:t>
          </a:r>
          <a:endParaRPr lang="en-US" sz="1400" kern="1200"/>
        </a:p>
      </dsp:txBody>
      <dsp:txXfrm>
        <a:off x="1092200" y="1942326"/>
        <a:ext cx="3987800" cy="606976"/>
      </dsp:txXfrm>
    </dsp:sp>
    <dsp:sp modelId="{6EA53918-8838-4A56-BB4E-8297AF6BB0D4}">
      <dsp:nvSpPr>
        <dsp:cNvPr id="0" name=""/>
        <dsp:cNvSpPr/>
      </dsp:nvSpPr>
      <dsp:spPr>
        <a:xfrm>
          <a:off x="1016000" y="2549302"/>
          <a:ext cx="4064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EC9599-5D56-4C1F-8F0B-BD0BD440B9DA}">
      <dsp:nvSpPr>
        <dsp:cNvPr id="0" name=""/>
        <dsp:cNvSpPr/>
      </dsp:nvSpPr>
      <dsp:spPr>
        <a:xfrm>
          <a:off x="1092200" y="2579651"/>
          <a:ext cx="3987800" cy="606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/>
            <a:t>Promote and facilitate the support for OOFS development</a:t>
          </a:r>
          <a:endParaRPr lang="en-US" sz="1400" kern="1200"/>
        </a:p>
      </dsp:txBody>
      <dsp:txXfrm>
        <a:off x="1092200" y="2579651"/>
        <a:ext cx="3987800" cy="606976"/>
      </dsp:txXfrm>
    </dsp:sp>
    <dsp:sp modelId="{C05ED45F-EB62-4EE4-8B6F-DB3086254BA9}">
      <dsp:nvSpPr>
        <dsp:cNvPr id="0" name=""/>
        <dsp:cNvSpPr/>
      </dsp:nvSpPr>
      <dsp:spPr>
        <a:xfrm>
          <a:off x="1016000" y="3186628"/>
          <a:ext cx="4064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F08D7C-8D97-4B22-BD5B-FAEE862EAEE7}">
      <dsp:nvSpPr>
        <dsp:cNvPr id="0" name=""/>
        <dsp:cNvSpPr/>
      </dsp:nvSpPr>
      <dsp:spPr>
        <a:xfrm>
          <a:off x="1092200" y="3216977"/>
          <a:ext cx="3987800" cy="606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/>
            <a:t>Provide advice on OOFS related matters</a:t>
          </a:r>
          <a:endParaRPr lang="en-US" sz="1400" kern="1200"/>
        </a:p>
      </dsp:txBody>
      <dsp:txXfrm>
        <a:off x="1092200" y="3216977"/>
        <a:ext cx="3987800" cy="606976"/>
      </dsp:txXfrm>
    </dsp:sp>
    <dsp:sp modelId="{D047B3F6-A8E4-4E47-8B09-0F187E1FB599}">
      <dsp:nvSpPr>
        <dsp:cNvPr id="0" name=""/>
        <dsp:cNvSpPr/>
      </dsp:nvSpPr>
      <dsp:spPr>
        <a:xfrm>
          <a:off x="1016000" y="3823954"/>
          <a:ext cx="4064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D9092D-7F65-450E-BE05-8D9BBFD87875}">
      <dsp:nvSpPr>
        <dsp:cNvPr id="0" name=""/>
        <dsp:cNvSpPr/>
      </dsp:nvSpPr>
      <dsp:spPr>
        <a:xfrm>
          <a:off x="1092200" y="3854303"/>
          <a:ext cx="3987800" cy="606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/>
            <a:t>Liaise with and gather input from other Expert Teams</a:t>
          </a:r>
          <a:endParaRPr lang="en-US" sz="1400" kern="1200"/>
        </a:p>
      </dsp:txBody>
      <dsp:txXfrm>
        <a:off x="1092200" y="3854303"/>
        <a:ext cx="3987800" cy="606976"/>
      </dsp:txXfrm>
    </dsp:sp>
    <dsp:sp modelId="{8DE136F1-DF65-4984-BA74-3775300ED252}">
      <dsp:nvSpPr>
        <dsp:cNvPr id="0" name=""/>
        <dsp:cNvSpPr/>
      </dsp:nvSpPr>
      <dsp:spPr>
        <a:xfrm>
          <a:off x="1016000" y="4461280"/>
          <a:ext cx="4064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A036FD-5BC7-4B79-BFF7-DA3F32E27206}">
      <dsp:nvSpPr>
        <dsp:cNvPr id="0" name=""/>
        <dsp:cNvSpPr/>
      </dsp:nvSpPr>
      <dsp:spPr>
        <a:xfrm>
          <a:off x="0" y="0"/>
          <a:ext cx="5080000" cy="0"/>
        </a:xfrm>
        <a:prstGeom prst="lin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219F48-E341-4C42-BF73-76240D330EA0}">
      <dsp:nvSpPr>
        <dsp:cNvPr id="0" name=""/>
        <dsp:cNvSpPr/>
      </dsp:nvSpPr>
      <dsp:spPr>
        <a:xfrm>
          <a:off x="0" y="0"/>
          <a:ext cx="1016000" cy="4495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MISSIONS</a:t>
          </a:r>
          <a:endParaRPr lang="en-US" sz="1400" kern="1200" dirty="0"/>
        </a:p>
      </dsp:txBody>
      <dsp:txXfrm>
        <a:off x="0" y="0"/>
        <a:ext cx="1016000" cy="4495800"/>
      </dsp:txXfrm>
    </dsp:sp>
    <dsp:sp modelId="{C68DB75F-1D9F-42AE-A202-4BE288ECA033}">
      <dsp:nvSpPr>
        <dsp:cNvPr id="0" name=""/>
        <dsp:cNvSpPr/>
      </dsp:nvSpPr>
      <dsp:spPr>
        <a:xfrm>
          <a:off x="1092200" y="30348"/>
          <a:ext cx="3987800" cy="606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Manage and </a:t>
          </a:r>
          <a:r>
            <a:rPr lang="fr-FR" sz="1400" b="1" kern="1200" dirty="0" err="1"/>
            <a:t>maintain</a:t>
          </a:r>
          <a:r>
            <a:rPr lang="fr-FR" sz="1400" b="1" kern="1200" dirty="0"/>
            <a:t> the guide, scope and </a:t>
          </a:r>
          <a:r>
            <a:rPr lang="fr-FR" sz="1400" b="1" kern="1200" dirty="0" err="1"/>
            <a:t>requirement</a:t>
          </a:r>
          <a:r>
            <a:rPr lang="fr-FR" sz="1400" b="1" kern="1200" dirty="0"/>
            <a:t> documents,</a:t>
          </a:r>
          <a:endParaRPr lang="en-US" sz="1400" kern="1200" dirty="0"/>
        </a:p>
      </dsp:txBody>
      <dsp:txXfrm>
        <a:off x="1092200" y="30348"/>
        <a:ext cx="3987800" cy="606976"/>
      </dsp:txXfrm>
    </dsp:sp>
    <dsp:sp modelId="{94C07796-198A-41C7-91F3-9AA9666CFDAA}">
      <dsp:nvSpPr>
        <dsp:cNvPr id="0" name=""/>
        <dsp:cNvSpPr/>
      </dsp:nvSpPr>
      <dsp:spPr>
        <a:xfrm>
          <a:off x="1016000" y="637325"/>
          <a:ext cx="4064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A56A8E-5294-4CFC-B4CF-328109653672}">
      <dsp:nvSpPr>
        <dsp:cNvPr id="0" name=""/>
        <dsp:cNvSpPr/>
      </dsp:nvSpPr>
      <dsp:spPr>
        <a:xfrm>
          <a:off x="1092200" y="667674"/>
          <a:ext cx="3987800" cy="606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/>
            <a:t>Manage and maintain an overview of OOFS service portfolio</a:t>
          </a:r>
          <a:endParaRPr lang="en-US" sz="1400" kern="1200"/>
        </a:p>
      </dsp:txBody>
      <dsp:txXfrm>
        <a:off x="1092200" y="667674"/>
        <a:ext cx="3987800" cy="606976"/>
      </dsp:txXfrm>
    </dsp:sp>
    <dsp:sp modelId="{1EBBFFEA-ABA7-4220-A549-86B0B44841B0}">
      <dsp:nvSpPr>
        <dsp:cNvPr id="0" name=""/>
        <dsp:cNvSpPr/>
      </dsp:nvSpPr>
      <dsp:spPr>
        <a:xfrm>
          <a:off x="1016000" y="1274651"/>
          <a:ext cx="4064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457BC5-EC66-47C8-BA82-D66AF45D11A6}">
      <dsp:nvSpPr>
        <dsp:cNvPr id="0" name=""/>
        <dsp:cNvSpPr/>
      </dsp:nvSpPr>
      <dsp:spPr>
        <a:xfrm>
          <a:off x="1092200" y="1305000"/>
          <a:ext cx="3987800" cy="606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Manage and </a:t>
          </a:r>
          <a:r>
            <a:rPr lang="fr-FR" sz="1400" kern="1200" dirty="0" err="1"/>
            <a:t>promote</a:t>
          </a:r>
          <a:r>
            <a:rPr lang="fr-FR" sz="1400" kern="1200" dirty="0"/>
            <a:t> the adoption of an international standard to support </a:t>
          </a:r>
          <a:r>
            <a:rPr lang="fr-FR" sz="1400" kern="1200" dirty="0" err="1"/>
            <a:t>interoperability</a:t>
          </a:r>
          <a:endParaRPr lang="en-US" sz="1400" kern="1200" dirty="0"/>
        </a:p>
      </dsp:txBody>
      <dsp:txXfrm>
        <a:off x="1092200" y="1305000"/>
        <a:ext cx="3987800" cy="606976"/>
      </dsp:txXfrm>
    </dsp:sp>
    <dsp:sp modelId="{F159EE50-2734-4322-8C57-1C769F6A74A2}">
      <dsp:nvSpPr>
        <dsp:cNvPr id="0" name=""/>
        <dsp:cNvSpPr/>
      </dsp:nvSpPr>
      <dsp:spPr>
        <a:xfrm>
          <a:off x="1016000" y="1911977"/>
          <a:ext cx="4064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257569-2FD7-49B1-96EA-1F2C40C21F9C}">
      <dsp:nvSpPr>
        <dsp:cNvPr id="0" name=""/>
        <dsp:cNvSpPr/>
      </dsp:nvSpPr>
      <dsp:spPr>
        <a:xfrm>
          <a:off x="1092200" y="1942326"/>
          <a:ext cx="3987800" cy="606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/>
            <a:t>Guide and initiate actions at international level</a:t>
          </a:r>
          <a:endParaRPr lang="en-US" sz="1400" kern="1200"/>
        </a:p>
      </dsp:txBody>
      <dsp:txXfrm>
        <a:off x="1092200" y="1942326"/>
        <a:ext cx="3987800" cy="606976"/>
      </dsp:txXfrm>
    </dsp:sp>
    <dsp:sp modelId="{6EA53918-8838-4A56-BB4E-8297AF6BB0D4}">
      <dsp:nvSpPr>
        <dsp:cNvPr id="0" name=""/>
        <dsp:cNvSpPr/>
      </dsp:nvSpPr>
      <dsp:spPr>
        <a:xfrm>
          <a:off x="1016000" y="2549302"/>
          <a:ext cx="4064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EC9599-5D56-4C1F-8F0B-BD0BD440B9DA}">
      <dsp:nvSpPr>
        <dsp:cNvPr id="0" name=""/>
        <dsp:cNvSpPr/>
      </dsp:nvSpPr>
      <dsp:spPr>
        <a:xfrm>
          <a:off x="1092200" y="2579651"/>
          <a:ext cx="3987800" cy="606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/>
            <a:t>Promote and facilitate the support for OOFS development</a:t>
          </a:r>
          <a:endParaRPr lang="en-US" sz="1400" kern="1200"/>
        </a:p>
      </dsp:txBody>
      <dsp:txXfrm>
        <a:off x="1092200" y="2579651"/>
        <a:ext cx="3987800" cy="606976"/>
      </dsp:txXfrm>
    </dsp:sp>
    <dsp:sp modelId="{C05ED45F-EB62-4EE4-8B6F-DB3086254BA9}">
      <dsp:nvSpPr>
        <dsp:cNvPr id="0" name=""/>
        <dsp:cNvSpPr/>
      </dsp:nvSpPr>
      <dsp:spPr>
        <a:xfrm>
          <a:off x="1016000" y="3186628"/>
          <a:ext cx="4064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F08D7C-8D97-4B22-BD5B-FAEE862EAEE7}">
      <dsp:nvSpPr>
        <dsp:cNvPr id="0" name=""/>
        <dsp:cNvSpPr/>
      </dsp:nvSpPr>
      <dsp:spPr>
        <a:xfrm>
          <a:off x="1092200" y="3216977"/>
          <a:ext cx="3987800" cy="606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/>
            <a:t>Provide advice on OOFS related matters</a:t>
          </a:r>
          <a:endParaRPr lang="en-US" sz="1400" kern="1200"/>
        </a:p>
      </dsp:txBody>
      <dsp:txXfrm>
        <a:off x="1092200" y="3216977"/>
        <a:ext cx="3987800" cy="606976"/>
      </dsp:txXfrm>
    </dsp:sp>
    <dsp:sp modelId="{D047B3F6-A8E4-4E47-8B09-0F187E1FB599}">
      <dsp:nvSpPr>
        <dsp:cNvPr id="0" name=""/>
        <dsp:cNvSpPr/>
      </dsp:nvSpPr>
      <dsp:spPr>
        <a:xfrm>
          <a:off x="1016000" y="3823954"/>
          <a:ext cx="4064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D9092D-7F65-450E-BE05-8D9BBFD87875}">
      <dsp:nvSpPr>
        <dsp:cNvPr id="0" name=""/>
        <dsp:cNvSpPr/>
      </dsp:nvSpPr>
      <dsp:spPr>
        <a:xfrm>
          <a:off x="1092200" y="3854303"/>
          <a:ext cx="3987800" cy="606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/>
            <a:t>Liaise with and gather input from other Expert Teams</a:t>
          </a:r>
          <a:endParaRPr lang="en-US" sz="1400" kern="1200"/>
        </a:p>
      </dsp:txBody>
      <dsp:txXfrm>
        <a:off x="1092200" y="3854303"/>
        <a:ext cx="3987800" cy="606976"/>
      </dsp:txXfrm>
    </dsp:sp>
    <dsp:sp modelId="{8DE136F1-DF65-4984-BA74-3775300ED252}">
      <dsp:nvSpPr>
        <dsp:cNvPr id="0" name=""/>
        <dsp:cNvSpPr/>
      </dsp:nvSpPr>
      <dsp:spPr>
        <a:xfrm>
          <a:off x="1016000" y="4461280"/>
          <a:ext cx="4064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572509-5645-478F-81A5-823B57DDCBBB}">
      <dsp:nvSpPr>
        <dsp:cNvPr id="0" name=""/>
        <dsp:cNvSpPr/>
      </dsp:nvSpPr>
      <dsp:spPr>
        <a:xfrm>
          <a:off x="1276679" y="583"/>
          <a:ext cx="1269213" cy="6346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b="1" kern="1200" dirty="0"/>
            <a:t>ETOOFS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i="1" kern="1200" dirty="0"/>
            <a:t>IOC &amp; WMO</a:t>
          </a:r>
        </a:p>
      </dsp:txBody>
      <dsp:txXfrm>
        <a:off x="1295266" y="19170"/>
        <a:ext cx="1232039" cy="597432"/>
      </dsp:txXfrm>
    </dsp:sp>
    <dsp:sp modelId="{D51EBF76-E251-4473-A58A-6C2C258B66E0}">
      <dsp:nvSpPr>
        <dsp:cNvPr id="0" name=""/>
        <dsp:cNvSpPr/>
      </dsp:nvSpPr>
      <dsp:spPr>
        <a:xfrm rot="3600000">
          <a:off x="2104715" y="1114011"/>
          <a:ext cx="660665" cy="22211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kern="1200"/>
        </a:p>
      </dsp:txBody>
      <dsp:txXfrm>
        <a:off x="2171349" y="1158433"/>
        <a:ext cx="527397" cy="133268"/>
      </dsp:txXfrm>
    </dsp:sp>
    <dsp:sp modelId="{1EA832E1-E89C-46EE-B516-C5443641B28B}">
      <dsp:nvSpPr>
        <dsp:cNvPr id="0" name=""/>
        <dsp:cNvSpPr/>
      </dsp:nvSpPr>
      <dsp:spPr>
        <a:xfrm>
          <a:off x="2324202" y="1814945"/>
          <a:ext cx="1269213" cy="6346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DCC-OP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UN </a:t>
          </a:r>
          <a:r>
            <a:rPr lang="fr-FR" sz="1300" kern="1200" dirty="0" err="1"/>
            <a:t>Decade</a:t>
          </a:r>
          <a:endParaRPr lang="fr-FR" sz="1300" kern="1200" dirty="0"/>
        </a:p>
      </dsp:txBody>
      <dsp:txXfrm>
        <a:off x="2342789" y="1833532"/>
        <a:ext cx="1232039" cy="597432"/>
      </dsp:txXfrm>
    </dsp:sp>
    <dsp:sp modelId="{A7B89D80-7381-4358-BAF2-4582DACE9E3D}">
      <dsp:nvSpPr>
        <dsp:cNvPr id="0" name=""/>
        <dsp:cNvSpPr/>
      </dsp:nvSpPr>
      <dsp:spPr>
        <a:xfrm rot="10800000">
          <a:off x="1580953" y="2021192"/>
          <a:ext cx="660665" cy="22211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kern="1200"/>
        </a:p>
      </dsp:txBody>
      <dsp:txXfrm rot="10800000">
        <a:off x="1647587" y="2065614"/>
        <a:ext cx="527397" cy="133268"/>
      </dsp:txXfrm>
    </dsp:sp>
    <dsp:sp modelId="{A69BCB74-CEB7-4A5D-9B1A-7C81D943B469}">
      <dsp:nvSpPr>
        <dsp:cNvPr id="0" name=""/>
        <dsp:cNvSpPr/>
      </dsp:nvSpPr>
      <dsp:spPr>
        <a:xfrm>
          <a:off x="229157" y="1814945"/>
          <a:ext cx="1269213" cy="6346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b="1" kern="1200" dirty="0" err="1"/>
            <a:t>OceanPredict</a:t>
          </a:r>
          <a:endParaRPr lang="fr-FR" sz="1300" b="1" kern="1200" dirty="0"/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i="1" kern="1200" dirty="0"/>
            <a:t>Science</a:t>
          </a:r>
        </a:p>
      </dsp:txBody>
      <dsp:txXfrm>
        <a:off x="247744" y="1833532"/>
        <a:ext cx="1232039" cy="597432"/>
      </dsp:txXfrm>
    </dsp:sp>
    <dsp:sp modelId="{2053C214-7513-4BF7-BCAC-F45506C45F06}">
      <dsp:nvSpPr>
        <dsp:cNvPr id="0" name=""/>
        <dsp:cNvSpPr/>
      </dsp:nvSpPr>
      <dsp:spPr>
        <a:xfrm rot="18000000">
          <a:off x="1057192" y="1114011"/>
          <a:ext cx="660665" cy="22211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kern="1200"/>
        </a:p>
      </dsp:txBody>
      <dsp:txXfrm>
        <a:off x="1123826" y="1158433"/>
        <a:ext cx="527397" cy="1332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2C9A11-0E86-8B41-B762-9EEA69E47375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E569C4-56F1-C649-8AF1-246A29F5B97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36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367901C0-7B76-4848-9533-97E5A84A88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107950"/>
            <a:ext cx="6096000" cy="3429000"/>
          </a:xfrm>
          <a:ln/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EFEFD034-F19B-5146-96D6-356EA326E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138" y="3708400"/>
            <a:ext cx="577215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2E4B5B31-2CB7-CA4B-BE9B-9C54B7E74C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8AF045-BB28-4149-8E59-337640AC19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098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367901C0-7B76-4848-9533-97E5A84A88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107950"/>
            <a:ext cx="6096000" cy="3429000"/>
          </a:xfrm>
          <a:ln/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EFEFD034-F19B-5146-96D6-356EA326E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138" y="3708400"/>
            <a:ext cx="577215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2E4B5B31-2CB7-CA4B-BE9B-9C54B7E74C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8AF045-BB28-4149-8E59-337640AC19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098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96" indent="0" algn="ctr">
              <a:buNone/>
              <a:defRPr/>
            </a:lvl2pPr>
            <a:lvl3pPr marL="914391" indent="0" algn="ctr">
              <a:buNone/>
              <a:defRPr/>
            </a:lvl3pPr>
            <a:lvl4pPr marL="1371587" indent="0" algn="ctr">
              <a:buNone/>
              <a:defRPr/>
            </a:lvl4pPr>
            <a:lvl5pPr marL="1828782" indent="0" algn="ctr">
              <a:buNone/>
              <a:defRPr/>
            </a:lvl5pPr>
            <a:lvl6pPr marL="2285978" indent="0" algn="ctr">
              <a:buNone/>
              <a:defRPr/>
            </a:lvl6pPr>
            <a:lvl7pPr marL="2743173" indent="0" algn="ctr">
              <a:buNone/>
              <a:defRPr/>
            </a:lvl7pPr>
            <a:lvl8pPr marL="3200368" indent="0" algn="ctr">
              <a:buNone/>
              <a:defRPr/>
            </a:lvl8pPr>
            <a:lvl9pPr marL="365756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4F9A9E-E0C0-6748-B7C5-DF995ED23A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1ECD85A-54AD-DE4E-8D48-1A842C03A5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B4E173-0E4F-3647-9572-B6046C7010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52CF6-D5AB-DF4C-B095-492B2918CC5B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780835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A4F21A-3173-744B-B7D1-A439C366EB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C7B263-6920-7546-A650-065E91756A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A35928-3501-8041-9EC8-D0EFE13D1C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CFBA9-E1F7-7E4D-8462-B3FE961D291A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947081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304801"/>
            <a:ext cx="25908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304801"/>
            <a:ext cx="75692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3830EC9-B965-DB40-AD3C-7DB949E94D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BFBE2B-9784-2043-A9C0-153044DD38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6533DC-6C0B-9947-87AA-6D21842C01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5906A-80FE-104F-AF59-3106513090FF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818859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952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702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52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86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78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90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605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4/18/2022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30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F1614E4-9AA2-0C47-9B19-C19C79F3F3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D587EE-F74D-5645-AF6F-CC8BCDC282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282A6F-BF43-A843-BA47-7DF0F13C59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557B6-149F-3643-AB42-8B42922F656D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8266088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39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834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300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463073-FCAC-49E2-88D3-1FCF971DC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A14BD05-83FB-4727-939C-E64F5FE65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3B1BD2-1E49-4EA3-8AEF-F81D96E3A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175C-AEA1-42E7-93D2-71EBEA686621}" type="datetime1">
              <a:rPr lang="fr-FR" smtClean="0"/>
              <a:t>18/04/2022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56B9F0-F97D-4C05-A017-63F570FEE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Décennie pour les sciences océaniques et engagements français" - MTE - 10DEC2021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267AF2-943B-4A5A-89E7-39E5A8FD4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84A73-3843-4C6C-872B-10D800ADF5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21567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FFCF0D-C673-425D-A6B5-C20BFD7C9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1FA70C-3F9A-44ED-AB08-1716872B8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583D99-4595-477F-95E1-30B540BAC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02D45-D7D7-4C84-9C0D-7C8A7C103340}" type="datetime1">
              <a:rPr lang="fr-FR" smtClean="0"/>
              <a:t>18/04/2022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289071-A1E8-4F07-8F8C-46A77C380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Décennie pour les sciences océaniques et engagements français" - MTE - 10DEC2021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18DEDA-EDFD-4C45-9EA8-E368FF19E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84A73-3843-4C6C-872B-10D800ADF5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80267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B9C818-D2EF-43F3-A8A0-B9AAB746A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6C1E6F2-D80D-43A0-AE39-0D8CC5F8C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EF351F-5B00-4C7D-9BFC-3FE6277C0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25B74-5D3E-489C-88D8-0934EB097F2C}" type="datetime1">
              <a:rPr lang="fr-FR" smtClean="0"/>
              <a:t>18/04/2022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C76FD4-CE84-485B-A156-798145473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Décennie pour les sciences océaniques et engagements français" - MTE - 10DEC2021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06E05A-C980-48BF-BD11-8C2062D59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84A73-3843-4C6C-872B-10D800ADF5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51243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66FBAF-9962-43FC-BA7B-B8418B70F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B0F750-BA3A-416C-93D8-BE11C1C3EC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A056B11-7CC4-4487-9C55-F8BA3CF398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D5F7007-DF21-4F41-8DA1-EC89077BD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3A32F-8054-4CBC-8F77-82027FDBDF4A}" type="datetime1">
              <a:rPr lang="fr-FR" smtClean="0"/>
              <a:t>18/04/2022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C8D9BF1-A053-417C-858C-7B8785CF5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Décennie pour les sciences océaniques et engagements français" - MTE - 10DEC2021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76540A-2E97-4303-8B99-7494B8BB8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84A73-3843-4C6C-872B-10D800ADF5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08212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595739-6C4A-4904-946A-843EB6113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0BDD4DF-C212-4D25-9417-76ABF0361D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C359B34-43F7-48D7-AAA1-CC6B630166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12CD477-11F8-4515-AB04-23732F9039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75EA8B9-499E-425E-8E98-B637DACAC6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4807C5D-E79F-4216-A91E-47D8C8533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D84D3-F954-41D5-AA12-92FB2DAF0AD0}" type="datetime1">
              <a:rPr lang="fr-FR" smtClean="0"/>
              <a:t>18/04/2022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D85C2F4-7D05-473E-BD91-F1B5CDFF7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Décennie pour les sciences océaniques et engagements français" - MTE - 10DEC2021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E13A610-8003-4F81-953F-B01C5E829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84A73-3843-4C6C-872B-10D800ADF5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74922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3D1DFF-3D3B-4811-BD56-5EC1B7752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F3D1233-1844-439A-B5AF-BA85F4FC6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75DBC-DF78-4E37-8B35-9385A02A8E18}" type="datetime1">
              <a:rPr lang="fr-FR" smtClean="0"/>
              <a:t>18/04/2022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E69B547-F3B5-45B7-80C3-CD3548B6A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Décennie pour les sciences océaniques et engagements français" - MTE - 10DEC2021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BD1040F-CEED-4B1D-A79E-75D21226B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84A73-3843-4C6C-872B-10D800ADF5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32091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51C7913-43FE-43AB-895C-FB9315A13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87DD8-C571-4A2D-B91B-195E1D9C48D3}" type="datetime1">
              <a:rPr lang="fr-FR" smtClean="0"/>
              <a:t>18/04/2022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5A03682-1643-4A1B-A3AB-08BC445BF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Décennie pour les sciences océaniques et engagements français" - MTE - 10DEC2021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A836176-E9DA-49BB-9EF4-4537F4DB4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84A73-3843-4C6C-872B-10D800ADF5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3858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96" indent="0">
              <a:buNone/>
              <a:defRPr sz="1800"/>
            </a:lvl2pPr>
            <a:lvl3pPr marL="914391" indent="0">
              <a:buNone/>
              <a:defRPr sz="1600"/>
            </a:lvl3pPr>
            <a:lvl4pPr marL="1371587" indent="0">
              <a:buNone/>
              <a:defRPr sz="1400"/>
            </a:lvl4pPr>
            <a:lvl5pPr marL="1828782" indent="0">
              <a:buNone/>
              <a:defRPr sz="1400"/>
            </a:lvl5pPr>
            <a:lvl6pPr marL="2285978" indent="0">
              <a:buNone/>
              <a:defRPr sz="1400"/>
            </a:lvl6pPr>
            <a:lvl7pPr marL="2743173" indent="0">
              <a:buNone/>
              <a:defRPr sz="1400"/>
            </a:lvl7pPr>
            <a:lvl8pPr marL="3200368" indent="0">
              <a:buNone/>
              <a:defRPr sz="1400"/>
            </a:lvl8pPr>
            <a:lvl9pPr marL="365756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6B2A8D-0404-C742-8F3A-5AD8D845D7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A0DA42-F50A-ED44-8C54-5666E38146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FCE390-C314-BD4B-8014-ABB9553E4C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A426F-9ECE-0440-A083-B37498AD5DE4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2561593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AE2A6C-577E-40AC-B66E-CE50E57E7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265445-BA83-4A92-AF1F-1DE0167B5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439FA4-A75D-49A0-9EBF-13FC8BB83A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F76C991-D2B5-4630-AF4C-ADC1A491D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E1A58-F51F-4E89-B9A7-64F35E7BBFC5}" type="datetime1">
              <a:rPr lang="fr-FR" smtClean="0"/>
              <a:t>18/04/2022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55FDCAC-1119-4E51-8882-FCA293F39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Décennie pour les sciences océaniques et engagements français" - MTE - 10DEC2021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501E20E-6269-49A8-A4B9-82BB44948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84A73-3843-4C6C-872B-10D800ADF5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16964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5EABA0-9103-4262-BB7E-27B459C74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0F63765-E6B2-429E-A9C4-292AFA03F4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3897E56-F0DF-4F95-AA54-4FC17C6F29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42AAFD9-DBA5-49F3-860E-23F2F135D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54B30-1710-4CA7-81B8-979D37482460}" type="datetime1">
              <a:rPr lang="fr-FR" smtClean="0"/>
              <a:t>18/04/2022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F0B8ACD-1374-4F7F-9F92-DF980074B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Décennie pour les sciences océaniques et engagements français" - MTE - 10DEC2021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FF42888-D998-42A4-B78D-C5D6B9673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84A73-3843-4C6C-872B-10D800ADF5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47145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619903-B942-4361-A514-B5861C660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2F8E8D4-8A94-4C37-9AFC-70C7838A3B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8229074-65BF-44AE-995A-C0BD8FCF1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60B9F-D097-4D5D-A815-FFB1F7AC02D1}" type="datetime1">
              <a:rPr lang="fr-FR" smtClean="0"/>
              <a:t>18/04/2022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7FD58B-BA0D-4C37-863D-9C03DB42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Décennie pour les sciences océaniques et engagements français" - MTE - 10DEC2021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9FF4225-834B-46BE-ADFC-AA9117994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84A73-3843-4C6C-872B-10D800ADF5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67559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0F2347F-C113-455E-ABDC-0D9B38CE1A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83DB0A6-7099-460C-8D54-040BF13BB1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AEAD8D6-7458-4BA0-8F83-D1B5B644D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AA29A-6378-43A1-B9B4-5573F0F8D1E6}" type="datetime1">
              <a:rPr lang="fr-FR" smtClean="0"/>
              <a:t>18/04/2022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29FE20-45D8-4680-B019-D1168F3C6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Décennie pour les sciences océaniques et engagements français" - MTE - 10DEC2021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BC030E-C2BE-4103-B66A-27EA8B5A6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84A73-3843-4C6C-872B-10D800ADF5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4384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76401"/>
            <a:ext cx="508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76401"/>
            <a:ext cx="508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B43FC2-793B-1941-962C-B127C5AD64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076A87-F66A-894C-B3FE-C382841D86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1887E9-A066-3644-81BE-00F42118D2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A0B94-CFD5-144D-91BC-DD3F1FCE84FD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65757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6464624-E0DF-9244-BED0-C1F3923EA0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F097511-16B3-DB42-B170-841C6C4557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F3CD741-3026-B549-8302-2BB6F75A6C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0383C-91F5-4B47-91D7-D416335829B6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21217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614DE28-78CD-6A40-ACC1-1D408FBFE9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0FC1D7E-343D-3442-ADC4-30FFBBF50A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B9F480-F0FA-8A4C-A9D7-6DF8BE72E7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FC9C2-AD03-5241-AF08-EAD0B0A13951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902934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2AB874B-D1AE-D549-8B69-9DF109B65F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90096CC-B70A-BA41-8424-287D9B8B81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849C6FF-57CC-CC49-A60D-80DE56D2A7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D12C0-620D-064E-90F4-48F166483BBD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995832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897086-848F-9040-A3AC-56877C28EF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81148F-0EBE-1F43-ACAB-F838D697C0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803AFC-BA1E-6C46-999D-34BD560A9B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18AF7-E1E2-0C49-A726-668BFBE53F8D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813776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6" indent="0">
              <a:buNone/>
              <a:defRPr sz="2800"/>
            </a:lvl2pPr>
            <a:lvl3pPr marL="914391" indent="0">
              <a:buNone/>
              <a:defRPr sz="2400"/>
            </a:lvl3pPr>
            <a:lvl4pPr marL="1371587" indent="0">
              <a:buNone/>
              <a:defRPr sz="2000"/>
            </a:lvl4pPr>
            <a:lvl5pPr marL="1828782" indent="0">
              <a:buNone/>
              <a:defRPr sz="2000"/>
            </a:lvl5pPr>
            <a:lvl6pPr marL="2285978" indent="0">
              <a:buNone/>
              <a:defRPr sz="2000"/>
            </a:lvl6pPr>
            <a:lvl7pPr marL="2743173" indent="0">
              <a:buNone/>
              <a:defRPr sz="2000"/>
            </a:lvl7pPr>
            <a:lvl8pPr marL="3200368" indent="0">
              <a:buNone/>
              <a:defRPr sz="2000"/>
            </a:lvl8pPr>
            <a:lvl9pPr marL="365756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746943-FF27-774C-98D3-3B0AC85E60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31D424-4026-2847-B2F7-A5C23F7163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07F04B-9E10-824E-9161-9D48BDAFFA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F6E0A-9EBA-AD48-952E-134D09C1C2C6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298396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FB18ED7-C726-7B49-A3C3-1F5155DA42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048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9" tIns="45719" rIns="91439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D8EC2D0-8CBA-604E-A85A-15C14E4F62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76400"/>
            <a:ext cx="10363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E43B891-ACAC-0A41-A02D-9760ACECDA7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0436D1D-E25B-6942-97B7-62B6462280D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64D3D5D-FB53-384B-A4FB-AEF93E37929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512464E-5796-4D40-B091-66833CA63BBE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1100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" charset="0"/>
          <a:ea typeface="ＭＳ Ｐゴシック" pitchFamily="34" charset="-128"/>
          <a:cs typeface="ＭＳ Ｐゴシック" pitchFamily="-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" charset="0"/>
          <a:ea typeface="ＭＳ Ｐゴシック" pitchFamily="34" charset="-128"/>
          <a:cs typeface="ＭＳ Ｐゴシック" pitchFamily="-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" charset="0"/>
          <a:ea typeface="ＭＳ Ｐゴシック" pitchFamily="34" charset="-128"/>
          <a:cs typeface="ＭＳ Ｐゴシック" pitchFamily="-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" charset="0"/>
          <a:ea typeface="ＭＳ Ｐゴシック" pitchFamily="34" charset="-128"/>
          <a:cs typeface="ＭＳ Ｐゴシック" pitchFamily="-1" charset="-128"/>
        </a:defRPr>
      </a:lvl5pPr>
      <a:lvl6pPr marL="457196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" charset="0"/>
          <a:ea typeface="ＭＳ Ｐゴシック" pitchFamily="-1" charset="-128"/>
          <a:cs typeface="ＭＳ Ｐゴシック" pitchFamily="-1" charset="-128"/>
        </a:defRPr>
      </a:lvl6pPr>
      <a:lvl7pPr marL="914391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" charset="0"/>
          <a:ea typeface="ＭＳ Ｐゴシック" pitchFamily="-1" charset="-128"/>
          <a:cs typeface="ＭＳ Ｐゴシック" pitchFamily="-1" charset="-128"/>
        </a:defRPr>
      </a:lvl7pPr>
      <a:lvl8pPr marL="1371587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" charset="0"/>
          <a:ea typeface="ＭＳ Ｐゴシック" pitchFamily="-1" charset="-128"/>
          <a:cs typeface="ＭＳ Ｐゴシック" pitchFamily="-1" charset="-128"/>
        </a:defRPr>
      </a:lvl8pPr>
      <a:lvl9pPr marL="1828782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" charset="0"/>
          <a:ea typeface="ＭＳ Ｐゴシック" pitchFamily="-1" charset="-128"/>
          <a:cs typeface="ＭＳ Ｐゴシック" pitchFamily="-1" charset="-128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34" charset="-128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34" charset="-128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34" charset="-128"/>
        </a:defRPr>
      </a:lvl5pPr>
      <a:lvl6pPr marL="2514575" indent="-22859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770" indent="-22859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8966" indent="-22859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161" indent="-22859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72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2586F28-3DEB-4E73-B5DA-0E3FDD6C7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F647E0-A404-4954-82DB-CDE2A7E15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DFF6D7-0059-4675-BE1E-81649BAE16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BCB15-BFF6-4E5A-A7CD-499C7AF78E94}" type="datetime1">
              <a:rPr lang="fr-FR" smtClean="0"/>
              <a:t>18/04/2022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DECB17-FF99-4683-A6DE-9F826432E6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Décennie pour les sciences océaniques et engagements français" - MTE - 10DEC2021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EF7378-04C8-4034-8D9C-75A9730281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84A73-3843-4C6C-872B-10D800ADF5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327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svg"/><Relationship Id="rId18" Type="http://schemas.openxmlformats.org/officeDocument/2006/relationships/image" Target="../media/image39.JPG"/><Relationship Id="rId3" Type="http://schemas.openxmlformats.org/officeDocument/2006/relationships/image" Target="../media/image24.sv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sv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svg"/><Relationship Id="rId11" Type="http://schemas.openxmlformats.org/officeDocument/2006/relationships/image" Target="../media/image32.svg"/><Relationship Id="rId5" Type="http://schemas.openxmlformats.org/officeDocument/2006/relationships/image" Target="../media/image26.png"/><Relationship Id="rId15" Type="http://schemas.openxmlformats.org/officeDocument/2006/relationships/image" Target="../media/image36.svg"/><Relationship Id="rId10" Type="http://schemas.openxmlformats.org/officeDocument/2006/relationships/image" Target="../media/image31.png"/><Relationship Id="rId4" Type="http://schemas.openxmlformats.org/officeDocument/2006/relationships/image" Target="../media/image25.JPG"/><Relationship Id="rId9" Type="http://schemas.openxmlformats.org/officeDocument/2006/relationships/image" Target="../media/image30.JPG"/><Relationship Id="rId1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diagramQuickStyle" Target="../diagrams/quickStyle1.xml"/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12" Type="http://schemas.openxmlformats.org/officeDocument/2006/relationships/diagramLayout" Target="../diagrams/layou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gif"/><Relationship Id="rId11" Type="http://schemas.openxmlformats.org/officeDocument/2006/relationships/diagramData" Target="../diagrams/data1.xml"/><Relationship Id="rId5" Type="http://schemas.openxmlformats.org/officeDocument/2006/relationships/image" Target="../media/image9.gif"/><Relationship Id="rId15" Type="http://schemas.microsoft.com/office/2007/relationships/diagramDrawing" Target="../diagrams/drawing1.xml"/><Relationship Id="rId10" Type="http://schemas.openxmlformats.org/officeDocument/2006/relationships/image" Target="../media/image14.png"/><Relationship Id="rId4" Type="http://schemas.openxmlformats.org/officeDocument/2006/relationships/image" Target="../media/image8.gif"/><Relationship Id="rId9" Type="http://schemas.openxmlformats.org/officeDocument/2006/relationships/image" Target="../media/image13.gif"/><Relationship Id="rId14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>
            <a:extLst>
              <a:ext uri="{FF2B5EF4-FFF2-40B4-BE49-F238E27FC236}">
                <a16:creationId xmlns:a16="http://schemas.microsoft.com/office/drawing/2014/main" id="{B66D6B13-1436-9144-937C-6572BF00A7F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17121" y="3994096"/>
            <a:ext cx="8942119" cy="1144588"/>
          </a:xfrm>
          <a:ln w="28575">
            <a:noFill/>
          </a:ln>
        </p:spPr>
        <p:txBody>
          <a:bodyPr/>
          <a:lstStyle/>
          <a:p>
            <a:pPr eaLnBrk="1" hangingPunct="1"/>
            <a:endParaRPr lang="en-US" altLang="en-US" sz="1800" i="1" dirty="0"/>
          </a:p>
          <a:p>
            <a:pPr eaLnBrk="1" hangingPunct="1"/>
            <a:r>
              <a:rPr lang="en-US" altLang="en-US" sz="1800" b="1" i="1" dirty="0"/>
              <a:t>Pierre Bahurel, </a:t>
            </a:r>
            <a:r>
              <a:rPr lang="en-US" altLang="en-US" sz="1800" i="1" dirty="0"/>
              <a:t>Chair;</a:t>
            </a:r>
            <a:r>
              <a:rPr lang="en-US" altLang="en-US" sz="1800" b="1" i="1" dirty="0"/>
              <a:t> Enrique Alvarez Fanjul, </a:t>
            </a:r>
            <a:r>
              <a:rPr lang="en-US" altLang="en-US" sz="1800" i="1" dirty="0"/>
              <a:t>Vice-Chair</a:t>
            </a:r>
          </a:p>
          <a:p>
            <a:pPr eaLnBrk="1" hangingPunct="1"/>
            <a:r>
              <a:rPr lang="en-US" altLang="en-US" sz="1800" b="1" i="1" dirty="0"/>
              <a:t>Denis Chang-Seng, </a:t>
            </a:r>
            <a:r>
              <a:rPr lang="en-US" altLang="en-US" sz="1800" i="1" dirty="0"/>
              <a:t>IOC officer</a:t>
            </a:r>
            <a:endParaRPr lang="en-US" altLang="en-US" sz="1600" i="1" dirty="0"/>
          </a:p>
          <a:p>
            <a:pPr eaLnBrk="1" hangingPunct="1"/>
            <a:r>
              <a:rPr lang="en-US" altLang="en-US" sz="1600" i="1" dirty="0"/>
              <a:t>GOOS 11</a:t>
            </a:r>
            <a:r>
              <a:rPr lang="en-US" altLang="en-US" sz="1600" i="1" baseline="30000" dirty="0"/>
              <a:t>th</a:t>
            </a:r>
            <a:r>
              <a:rPr lang="en-US" altLang="en-US" sz="1600" i="1" dirty="0"/>
              <a:t> Steering Committee meeting, April 2022</a:t>
            </a:r>
          </a:p>
          <a:p>
            <a:pPr eaLnBrk="1" hangingPunct="1"/>
            <a:endParaRPr lang="en-US" altLang="en-US" sz="1800" i="1" dirty="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2E096F77-3E8C-7F42-9282-1A8756134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826" y="333376"/>
            <a:ext cx="3311525" cy="574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5364" name="TextBox 1">
            <a:extLst>
              <a:ext uri="{FF2B5EF4-FFF2-40B4-BE49-F238E27FC236}">
                <a16:creationId xmlns:a16="http://schemas.microsoft.com/office/drawing/2014/main" id="{2EB6EA3B-0085-084F-87DD-09EA72585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056" y="406405"/>
            <a:ext cx="46621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The Global Ocean Observing System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www.goosocean.org</a:t>
            </a:r>
            <a:endParaRPr kumimoji="0" lang="en-US" altLang="fr-FR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5365" name="Title 3">
            <a:extLst>
              <a:ext uri="{FF2B5EF4-FFF2-40B4-BE49-F238E27FC236}">
                <a16:creationId xmlns:a16="http://schemas.microsoft.com/office/drawing/2014/main" id="{62F764C6-93A7-224D-B3D4-4F8A03E9BD1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69836" y="1124173"/>
            <a:ext cx="8042989" cy="1034441"/>
          </a:xfrm>
        </p:spPr>
        <p:txBody>
          <a:bodyPr/>
          <a:lstStyle/>
          <a:p>
            <a:pPr algn="ctr"/>
            <a:r>
              <a:rPr lang="en-US" altLang="fr-FR" sz="1800" dirty="0"/>
              <a:t>Reports from GOOS components</a:t>
            </a:r>
            <a:br>
              <a:rPr lang="en-US" altLang="fr-FR" sz="3200" dirty="0"/>
            </a:br>
            <a:r>
              <a:rPr lang="en-US" altLang="fr-FR" sz="3200" b="1" dirty="0"/>
              <a:t>ETOOFS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806912-27FD-984D-93B4-A77691F77D90}"/>
              </a:ext>
            </a:extLst>
          </p:cNvPr>
          <p:cNvSpPr/>
          <p:nvPr/>
        </p:nvSpPr>
        <p:spPr bwMode="auto">
          <a:xfrm>
            <a:off x="3863976" y="6092826"/>
            <a:ext cx="4392613" cy="76517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" charset="0"/>
              <a:ea typeface="ＭＳ Ｐゴシック" pitchFamily="-1" charset="-128"/>
            </a:endParaRPr>
          </a:p>
        </p:txBody>
      </p:sp>
      <p:pic>
        <p:nvPicPr>
          <p:cNvPr id="15367" name="Picture 3">
            <a:extLst>
              <a:ext uri="{FF2B5EF4-FFF2-40B4-BE49-F238E27FC236}">
                <a16:creationId xmlns:a16="http://schemas.microsoft.com/office/drawing/2014/main" id="{9E183756-6BC5-0A43-B6ED-9CBA2FA34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6021389"/>
            <a:ext cx="46609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836" y="2018367"/>
            <a:ext cx="8042989" cy="2226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769836" y="3801079"/>
            <a:ext cx="80179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>
                <a:solidFill>
                  <a:schemeClr val="accent6"/>
                </a:solidFill>
              </a:rPr>
              <a:t>Expert Team  for  Operational Ocean  Forecasting Systems</a:t>
            </a:r>
            <a:endParaRPr lang="en-GB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72003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381180D-3887-41EA-A358-16934B3AF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ETOOFS Guide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released</a:t>
            </a:r>
            <a:r>
              <a:rPr lang="fr-FR" dirty="0"/>
              <a:t> in June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E12C049C-C09F-42EA-B187-5344D6AFB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8925" y="1676400"/>
            <a:ext cx="8572901" cy="4495800"/>
          </a:xfrm>
        </p:spPr>
        <p:txBody>
          <a:bodyPr/>
          <a:lstStyle/>
          <a:p>
            <a:r>
              <a:rPr lang="fr-FR" dirty="0"/>
              <a:t>Under final </a:t>
            </a:r>
            <a:r>
              <a:rPr lang="fr-FR" dirty="0" err="1"/>
              <a:t>edition</a:t>
            </a:r>
            <a:endParaRPr lang="fr-FR" dirty="0"/>
          </a:p>
          <a:p>
            <a:endParaRPr lang="fr-FR" dirty="0"/>
          </a:p>
          <a:p>
            <a:r>
              <a:rPr lang="fr-FR" dirty="0"/>
              <a:t>First release as a GOOS document</a:t>
            </a:r>
          </a:p>
          <a:p>
            <a:pPr lvl="1"/>
            <a:r>
              <a:rPr lang="fr-FR" dirty="0"/>
              <a:t>at the occasion of the UN </a:t>
            </a:r>
            <a:r>
              <a:rPr lang="fr-FR" dirty="0" err="1"/>
              <a:t>Ocean</a:t>
            </a:r>
            <a:r>
              <a:rPr lang="fr-FR" dirty="0"/>
              <a:t> </a:t>
            </a:r>
            <a:r>
              <a:rPr lang="fr-FR" dirty="0" err="1"/>
              <a:t>conference</a:t>
            </a:r>
            <a:r>
              <a:rPr lang="fr-FR" dirty="0"/>
              <a:t> in </a:t>
            </a:r>
            <a:r>
              <a:rPr lang="fr-FR" dirty="0" err="1"/>
              <a:t>Lisbon</a:t>
            </a:r>
            <a:endParaRPr lang="fr-FR" dirty="0"/>
          </a:p>
          <a:p>
            <a:pPr lvl="1"/>
            <a:r>
              <a:rPr lang="fr-FR" dirty="0" err="1"/>
              <a:t>Side-events</a:t>
            </a:r>
            <a:r>
              <a:rPr lang="fr-FR" dirty="0"/>
              <a:t> and online publication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r>
              <a:rPr lang="fr-FR" dirty="0"/>
              <a:t>Second release as a « Guide »</a:t>
            </a:r>
          </a:p>
          <a:p>
            <a:pPr lvl="1"/>
            <a:r>
              <a:rPr lang="fr-FR" dirty="0" err="1"/>
              <a:t>after</a:t>
            </a:r>
            <a:r>
              <a:rPr lang="fr-FR" dirty="0"/>
              <a:t> </a:t>
            </a:r>
            <a:r>
              <a:rPr lang="fr-FR" dirty="0" err="1"/>
              <a:t>formal</a:t>
            </a:r>
            <a:r>
              <a:rPr lang="fr-FR" dirty="0"/>
              <a:t> </a:t>
            </a:r>
            <a:r>
              <a:rPr lang="fr-FR" dirty="0" err="1"/>
              <a:t>approval</a:t>
            </a:r>
            <a:r>
              <a:rPr lang="fr-FR" dirty="0"/>
              <a:t> by WMO &amp; IOC</a:t>
            </a:r>
          </a:p>
          <a:p>
            <a:pPr lvl="1"/>
            <a:r>
              <a:rPr lang="fr-FR" dirty="0" err="1"/>
              <a:t>Before</a:t>
            </a:r>
            <a:r>
              <a:rPr lang="fr-FR" dirty="0"/>
              <a:t> the end of 2022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545DD1E-CFBD-4A74-BE65-03E726298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4" y="1787464"/>
            <a:ext cx="3022150" cy="42736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741876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33D80097-E18E-4A0C-8830-D90E5B95D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ETOOFS WORKSHOP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A488E45-E65D-4321-947F-CE595BEA7E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2000" b="1" dirty="0">
                <a:solidFill>
                  <a:schemeClr val="accent1">
                    <a:lumMod val="50000"/>
                  </a:schemeClr>
                </a:solidFill>
              </a:rPr>
              <a:t>2) </a:t>
            </a:r>
            <a:r>
              <a:rPr lang="en-CA" sz="2000" b="1" dirty="0">
                <a:solidFill>
                  <a:schemeClr val="accent1">
                    <a:lumMod val="50000"/>
                  </a:schemeClr>
                </a:solidFill>
              </a:rPr>
              <a:t>Promote Ocean Forecasting within the IOC community and foster capacity development</a:t>
            </a:r>
          </a:p>
        </p:txBody>
      </p:sp>
    </p:spTree>
    <p:extLst>
      <p:ext uri="{BB962C8B-B14F-4D97-AF65-F5344CB8AC3E}">
        <p14:creationId xmlns:p14="http://schemas.microsoft.com/office/powerpoint/2010/main" val="64018357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B63C4AF-0D33-48AB-8F6F-8059FF1D9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Foster OOFS </a:t>
            </a:r>
            <a:r>
              <a:rPr lang="fr-FR" dirty="0" err="1"/>
              <a:t>capacity</a:t>
            </a:r>
            <a:r>
              <a:rPr lang="fr-FR" dirty="0"/>
              <a:t> </a:t>
            </a:r>
            <a:r>
              <a:rPr lang="fr-FR" dirty="0" err="1"/>
              <a:t>development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72D5488E-85EC-4BB3-B4FE-0AC6DF30B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5770" y="1676400"/>
            <a:ext cx="6583681" cy="4495800"/>
          </a:xfrm>
        </p:spPr>
        <p:txBody>
          <a:bodyPr/>
          <a:lstStyle/>
          <a:p>
            <a:r>
              <a:rPr lang="fr-FR" dirty="0"/>
              <a:t>A </a:t>
            </a:r>
            <a:r>
              <a:rPr lang="fr-FR" dirty="0" err="1"/>
              <a:t>booklet</a:t>
            </a:r>
            <a:r>
              <a:rPr lang="fr-FR" dirty="0"/>
              <a:t> + A </a:t>
            </a:r>
            <a:r>
              <a:rPr lang="fr-FR" dirty="0" err="1"/>
              <a:t>video</a:t>
            </a:r>
            <a:r>
              <a:rPr lang="fr-FR" dirty="0"/>
              <a:t> + ETOOFS Communication </a:t>
            </a:r>
            <a:r>
              <a:rPr lang="fr-FR" dirty="0" err="1"/>
              <a:t>material</a:t>
            </a:r>
            <a:r>
              <a:rPr lang="fr-FR" dirty="0"/>
              <a:t> to </a:t>
            </a:r>
            <a:r>
              <a:rPr lang="fr-FR" dirty="0" err="1"/>
              <a:t>explain</a:t>
            </a:r>
            <a:r>
              <a:rPr lang="fr-FR" dirty="0"/>
              <a:t> </a:t>
            </a:r>
            <a:r>
              <a:rPr lang="fr-FR" dirty="0" err="1"/>
              <a:t>Ocean</a:t>
            </a:r>
            <a:r>
              <a:rPr lang="fr-FR" dirty="0"/>
              <a:t> </a:t>
            </a:r>
            <a:r>
              <a:rPr lang="fr-FR" dirty="0" err="1"/>
              <a:t>Forecasting</a:t>
            </a:r>
            <a:r>
              <a:rPr lang="fr-FR" dirty="0"/>
              <a:t> and </a:t>
            </a:r>
            <a:r>
              <a:rPr lang="fr-FR" dirty="0" err="1"/>
              <a:t>reach</a:t>
            </a:r>
            <a:r>
              <a:rPr lang="fr-FR" dirty="0"/>
              <a:t> out to </a:t>
            </a:r>
            <a:r>
              <a:rPr lang="fr-FR" dirty="0" err="1"/>
              <a:t>interested</a:t>
            </a:r>
            <a:r>
              <a:rPr lang="fr-FR" dirty="0"/>
              <a:t> stakeholders </a:t>
            </a:r>
            <a:r>
              <a:rPr lang="fr-FR" dirty="0" err="1"/>
              <a:t>worldwide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A first and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successful</a:t>
            </a:r>
            <a:r>
              <a:rPr lang="fr-FR" dirty="0"/>
              <a:t> </a:t>
            </a:r>
            <a:r>
              <a:rPr lang="fr-FR" dirty="0" err="1"/>
              <a:t>try</a:t>
            </a:r>
            <a:r>
              <a:rPr lang="fr-FR" dirty="0"/>
              <a:t> in June 2021 </a:t>
            </a:r>
            <a:r>
              <a:rPr lang="fr-FR" dirty="0" err="1"/>
              <a:t>with</a:t>
            </a:r>
            <a:r>
              <a:rPr lang="fr-FR" dirty="0"/>
              <a:t> an online ETOOFS workshop</a:t>
            </a:r>
          </a:p>
          <a:p>
            <a:pPr lvl="1"/>
            <a:r>
              <a:rPr lang="fr-FR" dirty="0"/>
              <a:t>To </a:t>
            </a:r>
            <a:r>
              <a:rPr lang="fr-FR" dirty="0" err="1"/>
              <a:t>connect</a:t>
            </a:r>
            <a:r>
              <a:rPr lang="fr-FR" dirty="0"/>
              <a:t> the </a:t>
            </a:r>
            <a:r>
              <a:rPr lang="fr-FR" dirty="0" err="1"/>
              <a:t>authors</a:t>
            </a:r>
            <a:r>
              <a:rPr lang="fr-FR" dirty="0"/>
              <a:t> of the ETOOS Guide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future </a:t>
            </a:r>
            <a:r>
              <a:rPr lang="fr-FR" dirty="0" err="1"/>
              <a:t>readers</a:t>
            </a:r>
            <a:r>
              <a:rPr lang="fr-FR" dirty="0"/>
              <a:t> and </a:t>
            </a:r>
            <a:r>
              <a:rPr lang="fr-FR" dirty="0" err="1"/>
              <a:t>users</a:t>
            </a:r>
            <a:endParaRPr lang="fr-FR" dirty="0"/>
          </a:p>
          <a:p>
            <a:pPr lvl="1"/>
            <a:r>
              <a:rPr lang="fr-FR" dirty="0"/>
              <a:t>To engage </a:t>
            </a:r>
            <a:r>
              <a:rPr lang="fr-FR" dirty="0" err="1"/>
              <a:t>with</a:t>
            </a:r>
            <a:r>
              <a:rPr lang="fr-FR" dirty="0"/>
              <a:t> new stakeholders and </a:t>
            </a:r>
            <a:r>
              <a:rPr lang="fr-FR" dirty="0" err="1"/>
              <a:t>get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guidance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A9E3CE8-78AE-4A15-916E-2D8F214EB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20" y="1644242"/>
            <a:ext cx="3981497" cy="207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8883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DE96C42-369A-4CCA-A73F-16FA13C32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048"/>
            <a:ext cx="12192000" cy="63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2956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12375E4-CDED-4880-BDC4-977FDA810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4" y="-36417"/>
            <a:ext cx="3602736" cy="1724964"/>
          </a:xfrm>
        </p:spPr>
        <p:txBody>
          <a:bodyPr>
            <a:normAutofit/>
          </a:bodyPr>
          <a:lstStyle/>
          <a:p>
            <a:r>
              <a:rPr lang="fr-FR" sz="3200" dirty="0"/>
              <a:t>PARTICIPATION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B6EFE4E-CCF8-4670-9F6B-AE29DEC16E87}"/>
              </a:ext>
            </a:extLst>
          </p:cNvPr>
          <p:cNvSpPr/>
          <p:nvPr/>
        </p:nvSpPr>
        <p:spPr>
          <a:xfrm>
            <a:off x="348224" y="1825981"/>
            <a:ext cx="2902863" cy="162686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C74F55E-DEB7-4EC9-816D-830DF5A0B198}"/>
              </a:ext>
            </a:extLst>
          </p:cNvPr>
          <p:cNvSpPr txBox="1"/>
          <p:nvPr/>
        </p:nvSpPr>
        <p:spPr>
          <a:xfrm>
            <a:off x="485412" y="2081886"/>
            <a:ext cx="2552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170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ACTIVE PARTICIPANTS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ON THE OTGA PLATFORM</a:t>
            </a:r>
          </a:p>
        </p:txBody>
      </p:sp>
      <p:pic>
        <p:nvPicPr>
          <p:cNvPr id="5" name="Espace réservé du contenu 4" descr="Utilisateurs contour">
            <a:extLst>
              <a:ext uri="{FF2B5EF4-FFF2-40B4-BE49-F238E27FC236}">
                <a16:creationId xmlns:a16="http://schemas.microsoft.com/office/drawing/2014/main" id="{D4B0B365-ACC9-4C6E-82B6-C868190466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09936" y="259926"/>
            <a:ext cx="1789148" cy="1724964"/>
          </a:xfr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ADA9B18-D78A-4B4B-A2BD-0B928FE17F2C}"/>
              </a:ext>
            </a:extLst>
          </p:cNvPr>
          <p:cNvSpPr/>
          <p:nvPr/>
        </p:nvSpPr>
        <p:spPr>
          <a:xfrm>
            <a:off x="-1" y="3102049"/>
            <a:ext cx="128016" cy="65390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21" name="Image 20" descr="Une image contenant carte&#10;&#10;Description générée automatiquement">
            <a:extLst>
              <a:ext uri="{FF2B5EF4-FFF2-40B4-BE49-F238E27FC236}">
                <a16:creationId xmlns:a16="http://schemas.microsoft.com/office/drawing/2014/main" id="{A5D0A3B5-5FA0-4CF9-A688-7BF75D9527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" t="15518" r="124" b="16486"/>
          <a:stretch/>
        </p:blipFill>
        <p:spPr>
          <a:xfrm>
            <a:off x="348224" y="3632637"/>
            <a:ext cx="5985966" cy="3016739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136338DD-3A7A-438B-8A75-91A1939650F9}"/>
              </a:ext>
            </a:extLst>
          </p:cNvPr>
          <p:cNvGrpSpPr/>
          <p:nvPr/>
        </p:nvGrpSpPr>
        <p:grpSpPr>
          <a:xfrm>
            <a:off x="3419881" y="1847158"/>
            <a:ext cx="2902863" cy="1626867"/>
            <a:chOff x="8728473" y="566672"/>
            <a:chExt cx="1946246" cy="1061037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6A07E036-F3FB-4260-BF05-F3C78F799036}"/>
                </a:ext>
              </a:extLst>
            </p:cNvPr>
            <p:cNvSpPr/>
            <p:nvPr/>
          </p:nvSpPr>
          <p:spPr>
            <a:xfrm>
              <a:off x="8728473" y="566672"/>
              <a:ext cx="1946246" cy="1061037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endParaRPr>
            </a:p>
          </p:txBody>
        </p:sp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B6AF1A04-773F-4A1B-BEA3-7ABE5168B850}"/>
                </a:ext>
              </a:extLst>
            </p:cNvPr>
            <p:cNvGrpSpPr/>
            <p:nvPr/>
          </p:nvGrpSpPr>
          <p:grpSpPr>
            <a:xfrm>
              <a:off x="8841938" y="746328"/>
              <a:ext cx="1580662" cy="737756"/>
              <a:chOff x="8841938" y="746328"/>
              <a:chExt cx="1580662" cy="737756"/>
            </a:xfrm>
          </p:grpSpPr>
          <p:pic>
            <p:nvPicPr>
              <p:cNvPr id="13" name="Graphique 12" descr="Globe contour">
                <a:extLst>
                  <a:ext uri="{FF2B5EF4-FFF2-40B4-BE49-F238E27FC236}">
                    <a16:creationId xmlns:a16="http://schemas.microsoft.com/office/drawing/2014/main" id="{3A349D14-94F9-4F33-A51D-F275884333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720874" y="746328"/>
                <a:ext cx="701726" cy="701726"/>
              </a:xfrm>
              <a:prstGeom prst="rect">
                <a:avLst/>
              </a:prstGeom>
            </p:spPr>
          </p:pic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C6ECF327-BD11-4967-86AF-0C17E8282143}"/>
                  </a:ext>
                </a:extLst>
              </p:cNvPr>
              <p:cNvSpPr txBox="1"/>
              <p:nvPr/>
            </p:nvSpPr>
            <p:spPr>
              <a:xfrm>
                <a:off x="8841938" y="841746"/>
                <a:ext cx="1221669" cy="642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ue Haas Grotesk Text Pro"/>
                    <a:ea typeface="+mn-ea"/>
                    <a:cs typeface="+mn-cs"/>
                  </a:rPr>
                  <a:t>65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eue Haas Grotesk Text Pro"/>
                    <a:ea typeface="+mn-ea"/>
                    <a:cs typeface="+mn-cs"/>
                  </a:rPr>
                  <a:t>COUNTRIES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e Haas Grotesk Text Pro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0" name="Graphique 29" descr="Vlog avec un remplissage uni">
            <a:extLst>
              <a:ext uri="{FF2B5EF4-FFF2-40B4-BE49-F238E27FC236}">
                <a16:creationId xmlns:a16="http://schemas.microsoft.com/office/drawing/2014/main" id="{BDB72888-6811-4B9F-8214-FB85E848BA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09723" y="2011782"/>
            <a:ext cx="823046" cy="823046"/>
          </a:xfrm>
          <a:prstGeom prst="rect">
            <a:avLst/>
          </a:prstGeom>
        </p:spPr>
      </p:pic>
      <p:pic>
        <p:nvPicPr>
          <p:cNvPr id="18" name="Image 17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F87553-116C-4A36-A590-BE42F19087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687" y="2268924"/>
            <a:ext cx="3176553" cy="1844316"/>
          </a:xfrm>
          <a:prstGeom prst="rect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D8288BB1-52F9-4165-A5E3-9DBDEA8C8E57}"/>
              </a:ext>
            </a:extLst>
          </p:cNvPr>
          <p:cNvGrpSpPr/>
          <p:nvPr/>
        </p:nvGrpSpPr>
        <p:grpSpPr>
          <a:xfrm>
            <a:off x="6552742" y="5217102"/>
            <a:ext cx="2224674" cy="1184206"/>
            <a:chOff x="6420759" y="421015"/>
            <a:chExt cx="2308890" cy="1265253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3E9F7127-4FFE-48F1-9F9E-6B36D0CF2C18}"/>
                </a:ext>
              </a:extLst>
            </p:cNvPr>
            <p:cNvSpPr/>
            <p:nvPr/>
          </p:nvSpPr>
          <p:spPr>
            <a:xfrm>
              <a:off x="6420759" y="421015"/>
              <a:ext cx="2094068" cy="1265253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1F7DD9F1-8AB1-4F32-8CAC-9967093373D6}"/>
                </a:ext>
              </a:extLst>
            </p:cNvPr>
            <p:cNvSpPr txBox="1"/>
            <p:nvPr/>
          </p:nvSpPr>
          <p:spPr>
            <a:xfrm>
              <a:off x="6513933" y="618978"/>
              <a:ext cx="22157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e Haas Grotesk Text Pro"/>
                  <a:ea typeface="+mn-ea"/>
                  <a:cs typeface="+mn-cs"/>
                </a:rPr>
                <a:t>576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e Haas Grotesk Text Pro"/>
                  <a:ea typeface="+mn-ea"/>
                  <a:cs typeface="+mn-cs"/>
                </a:rPr>
                <a:t>VOTES IN LIVE-POLLS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C6E21353-62E8-4F93-A4B9-7237780D3F12}"/>
              </a:ext>
            </a:extLst>
          </p:cNvPr>
          <p:cNvGrpSpPr/>
          <p:nvPr/>
        </p:nvGrpSpPr>
        <p:grpSpPr>
          <a:xfrm>
            <a:off x="6491109" y="286601"/>
            <a:ext cx="2380360" cy="1184206"/>
            <a:chOff x="6420759" y="421015"/>
            <a:chExt cx="2240614" cy="1265253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3A237CD5-AB00-4688-BD4E-38BEDE5FE1D1}"/>
                </a:ext>
              </a:extLst>
            </p:cNvPr>
            <p:cNvSpPr/>
            <p:nvPr/>
          </p:nvSpPr>
          <p:spPr>
            <a:xfrm>
              <a:off x="6420759" y="421015"/>
              <a:ext cx="2094068" cy="1265253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7C6E5C60-AC01-416B-A2D9-C16132475E7E}"/>
                </a:ext>
              </a:extLst>
            </p:cNvPr>
            <p:cNvSpPr txBox="1"/>
            <p:nvPr/>
          </p:nvSpPr>
          <p:spPr>
            <a:xfrm>
              <a:off x="6445657" y="582277"/>
              <a:ext cx="2215716" cy="631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e Haas Grotesk Text Pro"/>
                  <a:ea typeface="+mn-ea"/>
                  <a:cs typeface="+mn-cs"/>
                </a:rPr>
                <a:t>188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e Haas Grotesk Text Pro"/>
                  <a:ea typeface="+mn-ea"/>
                  <a:cs typeface="+mn-cs"/>
                </a:rPr>
                <a:t>PARTICIPANTS PER DAY</a:t>
              </a:r>
              <a:b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e Haas Grotesk Text Pro"/>
                  <a:ea typeface="+mn-ea"/>
                  <a:cs typeface="+mn-cs"/>
                </a:rPr>
              </a:b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e Haas Grotesk Text Pro"/>
                  <a:ea typeface="+mn-ea"/>
                  <a:cs typeface="+mn-cs"/>
                </a:rPr>
                <a:t>ON AVERAGE</a:t>
              </a: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71DF6330-8585-4CDA-8B64-B01E4E3E00B4}"/>
              </a:ext>
            </a:extLst>
          </p:cNvPr>
          <p:cNvGrpSpPr/>
          <p:nvPr/>
        </p:nvGrpSpPr>
        <p:grpSpPr>
          <a:xfrm>
            <a:off x="6907325" y="3531932"/>
            <a:ext cx="2299798" cy="1184206"/>
            <a:chOff x="6363626" y="454038"/>
            <a:chExt cx="2297747" cy="1265253"/>
          </a:xfrm>
        </p:grpSpPr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5621D56F-495B-45F1-B93F-DBA9505B4C5C}"/>
                </a:ext>
              </a:extLst>
            </p:cNvPr>
            <p:cNvSpPr/>
            <p:nvPr/>
          </p:nvSpPr>
          <p:spPr>
            <a:xfrm>
              <a:off x="6363626" y="454038"/>
              <a:ext cx="2094068" cy="1265253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endParaRP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C3C1B8CC-CFB4-4B5E-9BCD-36121193006B}"/>
                </a:ext>
              </a:extLst>
            </p:cNvPr>
            <p:cNvSpPr txBox="1"/>
            <p:nvPr/>
          </p:nvSpPr>
          <p:spPr>
            <a:xfrm>
              <a:off x="6445657" y="582277"/>
              <a:ext cx="2215716" cy="1019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e Haas Grotesk Text Pro"/>
                  <a:ea typeface="+mn-ea"/>
                  <a:cs typeface="+mn-cs"/>
                </a:rPr>
                <a:t>178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e Haas Grotesk Text Pro"/>
                  <a:ea typeface="+mn-ea"/>
                  <a:cs typeface="+mn-cs"/>
                </a:rPr>
                <a:t>QUESTIONS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e Haas Grotesk Text Pro"/>
                  <a:ea typeface="+mn-ea"/>
                  <a:cs typeface="+mn-cs"/>
                </a:rPr>
                <a:t>ASKED</a:t>
              </a:r>
            </a:p>
          </p:txBody>
        </p:sp>
      </p:grpSp>
      <p:pic>
        <p:nvPicPr>
          <p:cNvPr id="35" name="Graphique 34" descr="Coche avec un remplissage uni">
            <a:extLst>
              <a:ext uri="{FF2B5EF4-FFF2-40B4-BE49-F238E27FC236}">
                <a16:creationId xmlns:a16="http://schemas.microsoft.com/office/drawing/2014/main" id="{F75FC645-763C-42EC-9924-02A6F75038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59699" y="5304990"/>
            <a:ext cx="618462" cy="618462"/>
          </a:xfrm>
          <a:prstGeom prst="rect">
            <a:avLst/>
          </a:prstGeom>
        </p:spPr>
      </p:pic>
      <p:pic>
        <p:nvPicPr>
          <p:cNvPr id="36" name="Graphique 35" descr="Badge point d’interrogation contour">
            <a:extLst>
              <a:ext uri="{FF2B5EF4-FFF2-40B4-BE49-F238E27FC236}">
                <a16:creationId xmlns:a16="http://schemas.microsoft.com/office/drawing/2014/main" id="{B4D652A3-B58F-446F-A5F1-CEE1F6CF68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05640" y="3613318"/>
            <a:ext cx="914400" cy="914400"/>
          </a:xfrm>
          <a:prstGeom prst="rect">
            <a:avLst/>
          </a:prstGeom>
        </p:spPr>
      </p:pic>
      <p:grpSp>
        <p:nvGrpSpPr>
          <p:cNvPr id="37" name="Groupe 36">
            <a:extLst>
              <a:ext uri="{FF2B5EF4-FFF2-40B4-BE49-F238E27FC236}">
                <a16:creationId xmlns:a16="http://schemas.microsoft.com/office/drawing/2014/main" id="{40FA91DC-7B37-400B-9B0D-C28D9F4CF8B1}"/>
              </a:ext>
            </a:extLst>
          </p:cNvPr>
          <p:cNvGrpSpPr/>
          <p:nvPr/>
        </p:nvGrpSpPr>
        <p:grpSpPr>
          <a:xfrm>
            <a:off x="6920962" y="1898987"/>
            <a:ext cx="2325789" cy="1184206"/>
            <a:chOff x="6363626" y="454038"/>
            <a:chExt cx="2323715" cy="1265253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AEBFFACC-FEC1-46D0-8AC9-D5FD5BB5A1D7}"/>
                </a:ext>
              </a:extLst>
            </p:cNvPr>
            <p:cNvSpPr/>
            <p:nvPr/>
          </p:nvSpPr>
          <p:spPr>
            <a:xfrm>
              <a:off x="6363626" y="454038"/>
              <a:ext cx="2094068" cy="1265253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endParaRP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4FCEF183-7759-42A7-995C-8829ADB9831C}"/>
                </a:ext>
              </a:extLst>
            </p:cNvPr>
            <p:cNvSpPr txBox="1"/>
            <p:nvPr/>
          </p:nvSpPr>
          <p:spPr>
            <a:xfrm>
              <a:off x="6471625" y="674852"/>
              <a:ext cx="2215716" cy="822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e Haas Grotesk Text Pro"/>
                  <a:ea typeface="+mn-ea"/>
                  <a:cs typeface="+mn-cs"/>
                </a:rPr>
                <a:t>166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e Haas Grotesk Text Pro"/>
                  <a:ea typeface="+mn-ea"/>
                  <a:cs typeface="+mn-cs"/>
                </a:rPr>
                <a:t>THANK YOU</a:t>
              </a:r>
            </a:p>
          </p:txBody>
        </p:sp>
      </p:grpSp>
      <p:pic>
        <p:nvPicPr>
          <p:cNvPr id="40" name="Graphique 39" descr="Signe pouce en haut contour">
            <a:extLst>
              <a:ext uri="{FF2B5EF4-FFF2-40B4-BE49-F238E27FC236}">
                <a16:creationId xmlns:a16="http://schemas.microsoft.com/office/drawing/2014/main" id="{E9534105-66B9-46FC-A434-672CD60E2A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137355" y="1914775"/>
            <a:ext cx="914400" cy="914400"/>
          </a:xfrm>
          <a:prstGeom prst="rect">
            <a:avLst/>
          </a:prstGeom>
        </p:spPr>
      </p:pic>
      <p:pic>
        <p:nvPicPr>
          <p:cNvPr id="41" name="Graphique 40" descr="Groupe de femmes avec un remplissage uni">
            <a:extLst>
              <a:ext uri="{FF2B5EF4-FFF2-40B4-BE49-F238E27FC236}">
                <a16:creationId xmlns:a16="http://schemas.microsoft.com/office/drawing/2014/main" id="{F970EDEF-140F-4841-88F4-C7869C1FAFB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098401" y="345847"/>
            <a:ext cx="567274" cy="567274"/>
          </a:xfrm>
          <a:prstGeom prst="rect">
            <a:avLst/>
          </a:prstGeom>
        </p:spPr>
      </p:pic>
      <p:pic>
        <p:nvPicPr>
          <p:cNvPr id="42" name="Image 41" descr="Une image contenant texte&#10;&#10;Description générée automatiquement">
            <a:extLst>
              <a:ext uri="{FF2B5EF4-FFF2-40B4-BE49-F238E27FC236}">
                <a16:creationId xmlns:a16="http://schemas.microsoft.com/office/drawing/2014/main" id="{E039FC9A-9EE1-4F66-B966-5A12CDE2932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246" y="4828935"/>
            <a:ext cx="3017438" cy="1742464"/>
          </a:xfrm>
          <a:prstGeom prst="rect">
            <a:avLst/>
          </a:prstGeom>
        </p:spPr>
      </p:pic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88830068-88B3-4654-BEE9-94E8D172F278}"/>
              </a:ext>
            </a:extLst>
          </p:cNvPr>
          <p:cNvCxnSpPr>
            <a:cxnSpLocks/>
          </p:cNvCxnSpPr>
          <p:nvPr/>
        </p:nvCxnSpPr>
        <p:spPr>
          <a:xfrm>
            <a:off x="8074429" y="1046853"/>
            <a:ext cx="4117571" cy="0"/>
          </a:xfrm>
          <a:prstGeom prst="line">
            <a:avLst/>
          </a:prstGeom>
          <a:ln>
            <a:solidFill>
              <a:schemeClr val="bg2">
                <a:lumMod val="9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36872300-C82E-4BFF-B96E-2B783BD1A62E}"/>
              </a:ext>
            </a:extLst>
          </p:cNvPr>
          <p:cNvSpPr txBox="1"/>
          <p:nvPr/>
        </p:nvSpPr>
        <p:spPr>
          <a:xfrm>
            <a:off x="9531628" y="1210121"/>
            <a:ext cx="2527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What will the future of OOFS look like?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643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12375E4-CDED-4880-BDC4-977FDA810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fr-FR" sz="3200" dirty="0"/>
              <a:t>PREPARATORY</a:t>
            </a:r>
            <a:br>
              <a:rPr lang="fr-FR" sz="3200" dirty="0"/>
            </a:br>
            <a:r>
              <a:rPr lang="fr-FR" sz="3200" dirty="0"/>
              <a:t>MATERIAL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DA9B18-D78A-4B4B-A2BD-0B928FE17F2C}"/>
              </a:ext>
            </a:extLst>
          </p:cNvPr>
          <p:cNvSpPr/>
          <p:nvPr/>
        </p:nvSpPr>
        <p:spPr>
          <a:xfrm>
            <a:off x="-1" y="3102049"/>
            <a:ext cx="128016" cy="65390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F1F5892-9DB7-48D1-97ED-10EF7DC31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679" y="2211132"/>
            <a:ext cx="6094523" cy="3848078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A8A1D8A9-8558-4C2F-9882-3D21E0B795FA}"/>
              </a:ext>
            </a:extLst>
          </p:cNvPr>
          <p:cNvGrpSpPr/>
          <p:nvPr/>
        </p:nvGrpSpPr>
        <p:grpSpPr>
          <a:xfrm>
            <a:off x="5057012" y="193445"/>
            <a:ext cx="2745309" cy="1607363"/>
            <a:chOff x="8655253" y="625149"/>
            <a:chExt cx="1946246" cy="1061037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CB6B7813-CB63-452F-90B3-43C7EEF185B2}"/>
                </a:ext>
              </a:extLst>
            </p:cNvPr>
            <p:cNvSpPr/>
            <p:nvPr/>
          </p:nvSpPr>
          <p:spPr>
            <a:xfrm>
              <a:off x="8655253" y="625149"/>
              <a:ext cx="1946246" cy="1061037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FE057971-2B98-445E-9275-A4916A5E5BAC}"/>
                </a:ext>
              </a:extLst>
            </p:cNvPr>
            <p:cNvSpPr txBox="1"/>
            <p:nvPr/>
          </p:nvSpPr>
          <p:spPr>
            <a:xfrm>
              <a:off x="8709734" y="770946"/>
              <a:ext cx="1891765" cy="589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e Haas Grotesk Text Pro"/>
                  <a:ea typeface="+mn-ea"/>
                  <a:cs typeface="+mn-cs"/>
                </a:rPr>
                <a:t>+1000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e Haas Grotesk Text Pro"/>
                  <a:ea typeface="+mn-ea"/>
                  <a:cs typeface="+mn-cs"/>
                </a:rPr>
                <a:t>CLICKS PER CHAPTER</a:t>
              </a:r>
            </a:p>
          </p:txBody>
        </p:sp>
      </p:grpSp>
      <p:pic>
        <p:nvPicPr>
          <p:cNvPr id="4" name="Graphique 3" descr="Livre ouvert contour">
            <a:extLst>
              <a:ext uri="{FF2B5EF4-FFF2-40B4-BE49-F238E27FC236}">
                <a16:creationId xmlns:a16="http://schemas.microsoft.com/office/drawing/2014/main" id="{140BB1C6-FBBE-4BDC-81E7-9DA49C5C5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3912" y="3856620"/>
            <a:ext cx="1458286" cy="1458286"/>
          </a:xfrm>
          <a:prstGeom prst="rect">
            <a:avLst/>
          </a:prstGeom>
        </p:spPr>
      </p:pic>
      <p:pic>
        <p:nvPicPr>
          <p:cNvPr id="27" name="Graphique 26" descr="Curseur contour">
            <a:extLst>
              <a:ext uri="{FF2B5EF4-FFF2-40B4-BE49-F238E27FC236}">
                <a16:creationId xmlns:a16="http://schemas.microsoft.com/office/drawing/2014/main" id="{61D52AD3-0D46-46E0-9C9B-6C1AB03013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191650">
            <a:off x="6915914" y="84966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58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D7A7CD3-1B8F-439B-8A82-AB290B328B8D}"/>
              </a:ext>
            </a:extLst>
          </p:cNvPr>
          <p:cNvSpPr/>
          <p:nvPr/>
        </p:nvSpPr>
        <p:spPr>
          <a:xfrm>
            <a:off x="500184" y="749619"/>
            <a:ext cx="132862" cy="77438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35" name="Titre 1">
            <a:extLst>
              <a:ext uri="{FF2B5EF4-FFF2-40B4-BE49-F238E27FC236}">
                <a16:creationId xmlns:a16="http://schemas.microsoft.com/office/drawing/2014/main" id="{48564117-B40B-4E86-B23C-4838386F6807}"/>
              </a:ext>
            </a:extLst>
          </p:cNvPr>
          <p:cNvSpPr txBox="1">
            <a:spLocks/>
          </p:cNvSpPr>
          <p:nvPr/>
        </p:nvSpPr>
        <p:spPr>
          <a:xfrm>
            <a:off x="724799" y="606705"/>
            <a:ext cx="10168128" cy="1124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j-ea"/>
                <a:cs typeface="+mj-cs"/>
              </a:rPr>
              <a:t>Survey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9FADCF03-68BE-4761-8A2C-506DEE889A35}"/>
              </a:ext>
            </a:extLst>
          </p:cNvPr>
          <p:cNvSpPr txBox="1"/>
          <p:nvPr/>
        </p:nvSpPr>
        <p:spPr>
          <a:xfrm>
            <a:off x="6969841" y="1290483"/>
            <a:ext cx="5150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What content would you like/need to be addressed in a future OOFS workshop?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pic>
        <p:nvPicPr>
          <p:cNvPr id="38" name="Graphique 37" descr="Liste contour">
            <a:extLst>
              <a:ext uri="{FF2B5EF4-FFF2-40B4-BE49-F238E27FC236}">
                <a16:creationId xmlns:a16="http://schemas.microsoft.com/office/drawing/2014/main" id="{5BD306F7-31DF-44CC-8011-CB0474CB8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46738" y="685435"/>
            <a:ext cx="914400" cy="914400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55CC8DE0-47D5-40EE-9EBC-D1C38CF548BC}"/>
              </a:ext>
            </a:extLst>
          </p:cNvPr>
          <p:cNvSpPr txBox="1">
            <a:spLocks/>
          </p:cNvSpPr>
          <p:nvPr/>
        </p:nvSpPr>
        <p:spPr>
          <a:xfrm>
            <a:off x="6057313" y="2574206"/>
            <a:ext cx="5649368" cy="430887"/>
          </a:xfrm>
          <a:prstGeom prst="rect">
            <a:avLst/>
          </a:prstGeom>
          <a:solidFill>
            <a:srgbClr val="00A5AB">
              <a:alpha val="5098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More of OOFS activities on the Africa context, where the develop regions are and how Africa is moving. Technical assistance to Africa in the context of OOFS</a:t>
            </a:r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7D10E87D-C6C1-49AD-BDBC-DF3041887399}"/>
              </a:ext>
            </a:extLst>
          </p:cNvPr>
          <p:cNvSpPr txBox="1">
            <a:spLocks/>
          </p:cNvSpPr>
          <p:nvPr/>
        </p:nvSpPr>
        <p:spPr>
          <a:xfrm>
            <a:off x="596286" y="2235921"/>
            <a:ext cx="1643576" cy="261610"/>
          </a:xfrm>
          <a:prstGeom prst="rect">
            <a:avLst/>
          </a:prstGeom>
          <a:solidFill>
            <a:srgbClr val="00A5AB">
              <a:alpha val="65098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Technical</a:t>
            </a:r>
            <a:r>
              <a:rPr kumimoji="0" lang="fr-FR" sz="11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 aspects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0C7656BC-2F47-4648-BABA-2099937D53D1}"/>
              </a:ext>
            </a:extLst>
          </p:cNvPr>
          <p:cNvSpPr txBox="1">
            <a:spLocks/>
          </p:cNvSpPr>
          <p:nvPr/>
        </p:nvSpPr>
        <p:spPr>
          <a:xfrm>
            <a:off x="591940" y="5337085"/>
            <a:ext cx="1529807" cy="261610"/>
          </a:xfrm>
          <a:prstGeom prst="rect">
            <a:avLst/>
          </a:prstGeom>
          <a:solidFill>
            <a:srgbClr val="00A5AB">
              <a:alpha val="65098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Marine pollution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E1BE5D8A-C163-40F8-B2D4-EA9027986CCB}"/>
              </a:ext>
            </a:extLst>
          </p:cNvPr>
          <p:cNvSpPr txBox="1">
            <a:spLocks/>
          </p:cNvSpPr>
          <p:nvPr/>
        </p:nvSpPr>
        <p:spPr>
          <a:xfrm>
            <a:off x="724800" y="5649636"/>
            <a:ext cx="721381" cy="261610"/>
          </a:xfrm>
          <a:prstGeom prst="rect">
            <a:avLst/>
          </a:prstGeom>
          <a:solidFill>
            <a:srgbClr val="00A5AB">
              <a:alpha val="5098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Oil spills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ACDE4675-4FDB-4056-8D18-EED9F9663E51}"/>
              </a:ext>
            </a:extLst>
          </p:cNvPr>
          <p:cNvSpPr txBox="1">
            <a:spLocks/>
          </p:cNvSpPr>
          <p:nvPr/>
        </p:nvSpPr>
        <p:spPr>
          <a:xfrm>
            <a:off x="729147" y="2591742"/>
            <a:ext cx="1433879" cy="261610"/>
          </a:xfrm>
          <a:prstGeom prst="rect">
            <a:avLst/>
          </a:prstGeom>
          <a:solidFill>
            <a:srgbClr val="00A5AB">
              <a:alpha val="5098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Data assimilation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27399E00-929E-4F3D-8AD8-93CD3DA15CDA}"/>
              </a:ext>
            </a:extLst>
          </p:cNvPr>
          <p:cNvSpPr txBox="1">
            <a:spLocks/>
          </p:cNvSpPr>
          <p:nvPr/>
        </p:nvSpPr>
        <p:spPr>
          <a:xfrm>
            <a:off x="729147" y="2939869"/>
            <a:ext cx="2013692" cy="261610"/>
          </a:xfrm>
          <a:prstGeom prst="rect">
            <a:avLst/>
          </a:prstGeom>
          <a:solidFill>
            <a:srgbClr val="00A5AB">
              <a:alpha val="5098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Hurricane Warning System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ECD14A86-3BEA-4A4A-8393-336323FEC67C}"/>
              </a:ext>
            </a:extLst>
          </p:cNvPr>
          <p:cNvSpPr txBox="1">
            <a:spLocks/>
          </p:cNvSpPr>
          <p:nvPr/>
        </p:nvSpPr>
        <p:spPr>
          <a:xfrm>
            <a:off x="5889460" y="2219162"/>
            <a:ext cx="1803246" cy="261610"/>
          </a:xfrm>
          <a:prstGeom prst="rect">
            <a:avLst/>
          </a:prstGeom>
          <a:solidFill>
            <a:srgbClr val="00A5AB">
              <a:alpha val="65098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Regional</a:t>
            </a:r>
            <a:r>
              <a:rPr kumimoji="0" lang="fr-FR" sz="11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 perspective</a:t>
            </a:r>
            <a:endParaRPr kumimoji="0" lang="en-US" sz="11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EB92D353-8D08-44B2-A09E-31B0B2749452}"/>
              </a:ext>
            </a:extLst>
          </p:cNvPr>
          <p:cNvSpPr txBox="1">
            <a:spLocks/>
          </p:cNvSpPr>
          <p:nvPr/>
        </p:nvSpPr>
        <p:spPr>
          <a:xfrm>
            <a:off x="729147" y="3284281"/>
            <a:ext cx="3043604" cy="261610"/>
          </a:xfrm>
          <a:prstGeom prst="rect">
            <a:avLst/>
          </a:prstGeom>
          <a:solidFill>
            <a:srgbClr val="00A5AB">
              <a:alpha val="5098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Forecast verification and validation exercises 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230D4933-6C00-4EBC-BA42-0A344E03692B}"/>
              </a:ext>
            </a:extLst>
          </p:cNvPr>
          <p:cNvSpPr txBox="1">
            <a:spLocks/>
          </p:cNvSpPr>
          <p:nvPr/>
        </p:nvSpPr>
        <p:spPr>
          <a:xfrm>
            <a:off x="6057311" y="5145406"/>
            <a:ext cx="4991689" cy="261610"/>
          </a:xfrm>
          <a:prstGeom prst="rect">
            <a:avLst/>
          </a:prstGeom>
          <a:solidFill>
            <a:srgbClr val="00A5AB">
              <a:alpha val="5098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Challenges, how to overcome the ocean data observation in all part of the ocean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DF20DB0E-7F0E-4154-8B64-AD305F4DFA50}"/>
              </a:ext>
            </a:extLst>
          </p:cNvPr>
          <p:cNvSpPr txBox="1">
            <a:spLocks/>
          </p:cNvSpPr>
          <p:nvPr/>
        </p:nvSpPr>
        <p:spPr>
          <a:xfrm>
            <a:off x="6057312" y="4816582"/>
            <a:ext cx="3398288" cy="261610"/>
          </a:xfrm>
          <a:prstGeom prst="rect">
            <a:avLst/>
          </a:prstGeom>
          <a:solidFill>
            <a:srgbClr val="00A5AB">
              <a:alpha val="5098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estimation of financial cost of materials using in OOFS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7123FD75-401D-4240-9839-61C0DE9C845F}"/>
              </a:ext>
            </a:extLst>
          </p:cNvPr>
          <p:cNvSpPr txBox="1">
            <a:spLocks/>
          </p:cNvSpPr>
          <p:nvPr/>
        </p:nvSpPr>
        <p:spPr>
          <a:xfrm>
            <a:off x="729147" y="4310143"/>
            <a:ext cx="3674808" cy="261610"/>
          </a:xfrm>
          <a:prstGeom prst="rect">
            <a:avLst/>
          </a:prstGeom>
          <a:solidFill>
            <a:srgbClr val="00A5AB">
              <a:alpha val="5098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Ocean data processing and quality control techniques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DA7E4518-5C4B-41D1-B14F-A87D17E43A12}"/>
              </a:ext>
            </a:extLst>
          </p:cNvPr>
          <p:cNvSpPr txBox="1">
            <a:spLocks/>
          </p:cNvSpPr>
          <p:nvPr/>
        </p:nvSpPr>
        <p:spPr>
          <a:xfrm>
            <a:off x="5889459" y="4497095"/>
            <a:ext cx="1898588" cy="261610"/>
          </a:xfrm>
          <a:prstGeom prst="rect">
            <a:avLst/>
          </a:prstGeom>
          <a:solidFill>
            <a:srgbClr val="00A5AB">
              <a:alpha val="65098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OOFS Implementation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B44CA2D5-E3FA-4A6E-8459-246604B56CF6}"/>
              </a:ext>
            </a:extLst>
          </p:cNvPr>
          <p:cNvSpPr txBox="1">
            <a:spLocks/>
          </p:cNvSpPr>
          <p:nvPr/>
        </p:nvSpPr>
        <p:spPr>
          <a:xfrm>
            <a:off x="729147" y="3965384"/>
            <a:ext cx="2166454" cy="261610"/>
          </a:xfrm>
          <a:prstGeom prst="rect">
            <a:avLst/>
          </a:prstGeom>
          <a:solidFill>
            <a:srgbClr val="00A5AB">
              <a:alpha val="5098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Validation of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numerical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modelling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9BE5CDA4-CBCF-49FF-B16D-3B5DA56DCA0C}"/>
              </a:ext>
            </a:extLst>
          </p:cNvPr>
          <p:cNvSpPr txBox="1">
            <a:spLocks/>
          </p:cNvSpPr>
          <p:nvPr/>
        </p:nvSpPr>
        <p:spPr>
          <a:xfrm>
            <a:off x="729147" y="3619167"/>
            <a:ext cx="2928092" cy="261610"/>
          </a:xfrm>
          <a:prstGeom prst="rect">
            <a:avLst/>
          </a:prstGeom>
          <a:solidFill>
            <a:srgbClr val="00A5AB">
              <a:alpha val="5098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forecasting of wave models in coastal areas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F857D746-B640-49AB-98F3-A899C8B2C44C}"/>
              </a:ext>
            </a:extLst>
          </p:cNvPr>
          <p:cNvSpPr txBox="1">
            <a:spLocks/>
          </p:cNvSpPr>
          <p:nvPr/>
        </p:nvSpPr>
        <p:spPr>
          <a:xfrm>
            <a:off x="6057311" y="3093204"/>
            <a:ext cx="3753894" cy="261610"/>
          </a:xfrm>
          <a:prstGeom prst="rect">
            <a:avLst/>
          </a:prstGeom>
          <a:solidFill>
            <a:srgbClr val="00A5AB">
              <a:alpha val="5098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how to enable small-scale OOFS in developing countries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4D4CD4E8-DA72-479F-99A1-F810B10E0F20}"/>
              </a:ext>
            </a:extLst>
          </p:cNvPr>
          <p:cNvSpPr txBox="1">
            <a:spLocks/>
          </p:cNvSpPr>
          <p:nvPr/>
        </p:nvSpPr>
        <p:spPr>
          <a:xfrm>
            <a:off x="724799" y="5977576"/>
            <a:ext cx="2388257" cy="261610"/>
          </a:xfrm>
          <a:prstGeom prst="rect">
            <a:avLst/>
          </a:prstGeom>
          <a:solidFill>
            <a:srgbClr val="00A5AB">
              <a:alpha val="5098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Ocean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 Acidification, Global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Warming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4F4B0ADC-8A58-4BA4-B7E2-3E108DA112BD}"/>
              </a:ext>
            </a:extLst>
          </p:cNvPr>
          <p:cNvSpPr txBox="1">
            <a:spLocks/>
          </p:cNvSpPr>
          <p:nvPr/>
        </p:nvSpPr>
        <p:spPr>
          <a:xfrm>
            <a:off x="6057312" y="5467890"/>
            <a:ext cx="4636538" cy="261610"/>
          </a:xfrm>
          <a:prstGeom prst="rect">
            <a:avLst/>
          </a:prstGeom>
          <a:solidFill>
            <a:srgbClr val="00A5AB">
              <a:alpha val="5098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Practical aspects of each of the steps involved in an OOFS implementation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04DEBE07-FCF6-4146-9425-937DCBF927D7}"/>
              </a:ext>
            </a:extLst>
          </p:cNvPr>
          <p:cNvSpPr txBox="1">
            <a:spLocks/>
          </p:cNvSpPr>
          <p:nvPr/>
        </p:nvSpPr>
        <p:spPr>
          <a:xfrm>
            <a:off x="729145" y="4655075"/>
            <a:ext cx="3674808" cy="430887"/>
          </a:xfrm>
          <a:prstGeom prst="rect">
            <a:avLst/>
          </a:prstGeom>
          <a:solidFill>
            <a:srgbClr val="00A5AB">
              <a:alpha val="5098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experiences of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downscalling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 of global models in the Southern Hemisphere, particularly in South America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20ABC39D-8759-4881-AAF3-DB16EF2EB3FD}"/>
              </a:ext>
            </a:extLst>
          </p:cNvPr>
          <p:cNvSpPr txBox="1">
            <a:spLocks/>
          </p:cNvSpPr>
          <p:nvPr/>
        </p:nvSpPr>
        <p:spPr>
          <a:xfrm>
            <a:off x="6057311" y="3951776"/>
            <a:ext cx="2013692" cy="261610"/>
          </a:xfrm>
          <a:prstGeom prst="rect">
            <a:avLst/>
          </a:prstGeom>
          <a:solidFill>
            <a:srgbClr val="00A5AB">
              <a:alpha val="5098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More focus on regional basis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5982CD75-918D-4A14-A052-F0AC9BF76737}"/>
              </a:ext>
            </a:extLst>
          </p:cNvPr>
          <p:cNvSpPr txBox="1">
            <a:spLocks/>
          </p:cNvSpPr>
          <p:nvPr/>
        </p:nvSpPr>
        <p:spPr>
          <a:xfrm>
            <a:off x="6057311" y="3422021"/>
            <a:ext cx="4572001" cy="430887"/>
          </a:xfrm>
          <a:prstGeom prst="rect">
            <a:avLst/>
          </a:prstGeom>
          <a:solidFill>
            <a:srgbClr val="00A5AB">
              <a:alpha val="5098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How to take into account (or to consider) local / traditional made tools by coastal communities in OOFS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7A5F3DEF-C33D-4A19-A2CA-A309E326C58C}"/>
              </a:ext>
            </a:extLst>
          </p:cNvPr>
          <p:cNvSpPr txBox="1"/>
          <p:nvPr/>
        </p:nvSpPr>
        <p:spPr>
          <a:xfrm>
            <a:off x="9245269" y="6109080"/>
            <a:ext cx="22219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A5AB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“I think it's good, you just need to practice”</a:t>
            </a:r>
            <a:endParaRPr kumimoji="0" lang="fr-FR" sz="1400" b="0" i="1" u="none" strike="noStrike" kern="1200" cap="none" spc="0" normalizeH="0" baseline="0" noProof="0" dirty="0">
              <a:ln>
                <a:noFill/>
              </a:ln>
              <a:solidFill>
                <a:srgbClr val="00A5AB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031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5DEB16-92D1-4487-9129-0274ECFE3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Building an OOFS Network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AB9BC4-A62E-467B-970A-DB254B4C8951}"/>
              </a:ext>
            </a:extLst>
          </p:cNvPr>
          <p:cNvSpPr/>
          <p:nvPr/>
        </p:nvSpPr>
        <p:spPr>
          <a:xfrm>
            <a:off x="500184" y="749619"/>
            <a:ext cx="132862" cy="77438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59E350A-518A-4DE2-96B4-A54346B3C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7773" y="2398081"/>
            <a:ext cx="5834793" cy="3179761"/>
          </a:xfrm>
          <a:prstGeom prst="rect">
            <a:avLst/>
          </a:prstGeom>
        </p:spPr>
      </p:pic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2479BF8A-0BC7-44CC-836F-56542A916D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43" y="2398080"/>
            <a:ext cx="5797086" cy="3179762"/>
          </a:xfrm>
        </p:spPr>
      </p:pic>
      <p:pic>
        <p:nvPicPr>
          <p:cNvPr id="11" name="Graphique 10" descr="Globe contour">
            <a:extLst>
              <a:ext uri="{FF2B5EF4-FFF2-40B4-BE49-F238E27FC236}">
                <a16:creationId xmlns:a16="http://schemas.microsoft.com/office/drawing/2014/main" id="{517A84B7-1573-4D72-840B-7E48EA0517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0805" y="657236"/>
            <a:ext cx="701726" cy="70172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1280312-0DC1-4345-91EC-AEB47A02F0EB}"/>
              </a:ext>
            </a:extLst>
          </p:cNvPr>
          <p:cNvSpPr txBox="1"/>
          <p:nvPr/>
        </p:nvSpPr>
        <p:spPr>
          <a:xfrm>
            <a:off x="4493959" y="5723710"/>
            <a:ext cx="75186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A5AB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“ETOOFS has done excellent job already. I would request them to introduce more professionals onboard for their local representation and mutually get connected with ocean research community... I am more interested to be part of ETOOFS if an opportunity is available...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A5AB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Thanks a ton for your support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A5AB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”</a:t>
            </a:r>
            <a:endParaRPr kumimoji="0" lang="fr-FR" sz="1400" b="0" i="1" u="none" strike="noStrike" kern="1200" cap="none" spc="0" normalizeH="0" baseline="0" noProof="0" dirty="0">
              <a:ln>
                <a:noFill/>
              </a:ln>
              <a:solidFill>
                <a:srgbClr val="00A5AB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430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D7A7CD3-1B8F-439B-8A82-AB290B328B8D}"/>
              </a:ext>
            </a:extLst>
          </p:cNvPr>
          <p:cNvSpPr/>
          <p:nvPr/>
        </p:nvSpPr>
        <p:spPr>
          <a:xfrm>
            <a:off x="500184" y="749619"/>
            <a:ext cx="132862" cy="77438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9FADCF03-68BE-4761-8A2C-506DEE889A35}"/>
              </a:ext>
            </a:extLst>
          </p:cNvPr>
          <p:cNvSpPr txBox="1"/>
          <p:nvPr/>
        </p:nvSpPr>
        <p:spPr>
          <a:xfrm>
            <a:off x="3014872" y="1575481"/>
            <a:ext cx="9723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How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could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 the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ETOOFS Team be more helpful toward the global OOFS community?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5CC8DE0-47D5-40EE-9EBC-D1C38CF548BC}"/>
              </a:ext>
            </a:extLst>
          </p:cNvPr>
          <p:cNvSpPr txBox="1">
            <a:spLocks/>
          </p:cNvSpPr>
          <p:nvPr/>
        </p:nvSpPr>
        <p:spPr>
          <a:xfrm>
            <a:off x="4798065" y="2609312"/>
            <a:ext cx="7064949" cy="253916"/>
          </a:xfrm>
          <a:prstGeom prst="rect">
            <a:avLst/>
          </a:prstGeom>
          <a:solidFill>
            <a:srgbClr val="00A5AB">
              <a:alpha val="5098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identifying promising projects and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sending experts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to advise developing countries where systems can be improved.</a:t>
            </a:r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0C7656BC-2F47-4648-BABA-2099937D53D1}"/>
              </a:ext>
            </a:extLst>
          </p:cNvPr>
          <p:cNvSpPr txBox="1">
            <a:spLocks/>
          </p:cNvSpPr>
          <p:nvPr/>
        </p:nvSpPr>
        <p:spPr>
          <a:xfrm>
            <a:off x="566614" y="2241209"/>
            <a:ext cx="867903" cy="253916"/>
          </a:xfrm>
          <a:prstGeom prst="rect">
            <a:avLst/>
          </a:prstGeom>
          <a:solidFill>
            <a:srgbClr val="00A5AB">
              <a:alpha val="65098"/>
            </a:srgbClr>
          </a:solidFill>
          <a:ln>
            <a:solidFill>
              <a:srgbClr val="00A5A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NETWORK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ACDE4675-4FDB-4056-8D18-EED9F9663E51}"/>
              </a:ext>
            </a:extLst>
          </p:cNvPr>
          <p:cNvSpPr txBox="1">
            <a:spLocks/>
          </p:cNvSpPr>
          <p:nvPr/>
        </p:nvSpPr>
        <p:spPr>
          <a:xfrm>
            <a:off x="729147" y="2591742"/>
            <a:ext cx="2013692" cy="261610"/>
          </a:xfrm>
          <a:prstGeom prst="rect">
            <a:avLst/>
          </a:prstGeom>
          <a:solidFill>
            <a:srgbClr val="00A5AB">
              <a:alpha val="5098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networking and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feedbacks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ECD14A86-3BEA-4A4A-8393-336323FEC67C}"/>
              </a:ext>
            </a:extLst>
          </p:cNvPr>
          <p:cNvSpPr txBox="1">
            <a:spLocks/>
          </p:cNvSpPr>
          <p:nvPr/>
        </p:nvSpPr>
        <p:spPr>
          <a:xfrm>
            <a:off x="4619464" y="2236318"/>
            <a:ext cx="2527956" cy="253916"/>
          </a:xfrm>
          <a:prstGeom prst="rect">
            <a:avLst/>
          </a:prstGeom>
          <a:solidFill>
            <a:srgbClr val="00A5AB">
              <a:alpha val="65098"/>
            </a:srgbClr>
          </a:solidFill>
          <a:ln>
            <a:solidFill>
              <a:srgbClr val="00A5A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Guidance &amp; </a:t>
            </a:r>
            <a:r>
              <a:rPr kumimoji="0" lang="fr-FR" sz="105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concrete</a:t>
            </a:r>
            <a:r>
              <a:rPr kumimoji="0" lang="fr-FR" sz="105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 support</a:t>
            </a:r>
            <a:endParaRPr kumimoji="0" lang="en-US" sz="105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EB92D353-8D08-44B2-A09E-31B0B2749452}"/>
              </a:ext>
            </a:extLst>
          </p:cNvPr>
          <p:cNvSpPr txBox="1">
            <a:spLocks/>
          </p:cNvSpPr>
          <p:nvPr/>
        </p:nvSpPr>
        <p:spPr>
          <a:xfrm>
            <a:off x="4796469" y="3745670"/>
            <a:ext cx="3043604" cy="261610"/>
          </a:xfrm>
          <a:prstGeom prst="rect">
            <a:avLst/>
          </a:prstGeom>
          <a:solidFill>
            <a:srgbClr val="00A5AB">
              <a:alpha val="5098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Data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 easier to access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230D4933-6C00-4EBC-BA42-0A344E03692B}"/>
              </a:ext>
            </a:extLst>
          </p:cNvPr>
          <p:cNvSpPr txBox="1">
            <a:spLocks/>
          </p:cNvSpPr>
          <p:nvPr/>
        </p:nvSpPr>
        <p:spPr>
          <a:xfrm>
            <a:off x="724799" y="5057406"/>
            <a:ext cx="3647481" cy="577081"/>
          </a:xfrm>
          <a:prstGeom prst="rect">
            <a:avLst/>
          </a:prstGeom>
          <a:solidFill>
            <a:srgbClr val="00A5AB">
              <a:alpha val="5098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Showing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more applied examples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in which the models have been used efficiently in decision-making for environmental cases, marine economy, climate change, etc.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7123FD75-401D-4240-9839-61C0DE9C845F}"/>
              </a:ext>
            </a:extLst>
          </p:cNvPr>
          <p:cNvSpPr txBox="1">
            <a:spLocks/>
          </p:cNvSpPr>
          <p:nvPr/>
        </p:nvSpPr>
        <p:spPr>
          <a:xfrm>
            <a:off x="729145" y="2926628"/>
            <a:ext cx="3674808" cy="430887"/>
          </a:xfrm>
          <a:prstGeom prst="rect">
            <a:avLst/>
          </a:prstGeom>
          <a:solidFill>
            <a:srgbClr val="00A5AB">
              <a:alpha val="5098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active groups at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a regional and global level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for the exchange of information and knowledge.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DA7E4518-5C4B-41D1-B14F-A87D17E43A12}"/>
              </a:ext>
            </a:extLst>
          </p:cNvPr>
          <p:cNvSpPr txBox="1">
            <a:spLocks/>
          </p:cNvSpPr>
          <p:nvPr/>
        </p:nvSpPr>
        <p:spPr>
          <a:xfrm>
            <a:off x="566615" y="4741319"/>
            <a:ext cx="809179" cy="253916"/>
          </a:xfrm>
          <a:prstGeom prst="rect">
            <a:avLst/>
          </a:prstGeom>
          <a:solidFill>
            <a:srgbClr val="00A5AB">
              <a:alpha val="65098"/>
            </a:srgbClr>
          </a:solidFill>
          <a:ln>
            <a:solidFill>
              <a:srgbClr val="00A5A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Training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B44CA2D5-E3FA-4A6E-8459-246604B56CF6}"/>
              </a:ext>
            </a:extLst>
          </p:cNvPr>
          <p:cNvSpPr txBox="1">
            <a:spLocks/>
          </p:cNvSpPr>
          <p:nvPr/>
        </p:nvSpPr>
        <p:spPr>
          <a:xfrm>
            <a:off x="740878" y="6174329"/>
            <a:ext cx="2166454" cy="261610"/>
          </a:xfrm>
          <a:prstGeom prst="rect">
            <a:avLst/>
          </a:prstGeom>
          <a:solidFill>
            <a:srgbClr val="00A5AB">
              <a:alpha val="5098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Disseminate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 information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9BE5CDA4-CBCF-49FF-B16D-3B5DA56DCA0C}"/>
              </a:ext>
            </a:extLst>
          </p:cNvPr>
          <p:cNvSpPr txBox="1">
            <a:spLocks/>
          </p:cNvSpPr>
          <p:nvPr/>
        </p:nvSpPr>
        <p:spPr>
          <a:xfrm>
            <a:off x="4796469" y="3421271"/>
            <a:ext cx="2928092" cy="261610"/>
          </a:xfrm>
          <a:prstGeom prst="rect">
            <a:avLst/>
          </a:prstGeom>
          <a:solidFill>
            <a:srgbClr val="00A5AB">
              <a:alpha val="5098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Technical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 support to developing nations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04DEBE07-FCF6-4146-9425-937DCBF927D7}"/>
              </a:ext>
            </a:extLst>
          </p:cNvPr>
          <p:cNvSpPr txBox="1">
            <a:spLocks/>
          </p:cNvSpPr>
          <p:nvPr/>
        </p:nvSpPr>
        <p:spPr>
          <a:xfrm>
            <a:off x="724799" y="3439360"/>
            <a:ext cx="3674808" cy="577081"/>
          </a:xfrm>
          <a:prstGeom prst="rect">
            <a:avLst/>
          </a:prstGeom>
          <a:solidFill>
            <a:srgbClr val="00A5AB">
              <a:alpha val="5098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ETOOFS Team should interact regularly with the global OOFS community through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online forums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 and with the organization of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trainings and events.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5982CD75-918D-4A14-A052-F0AC9BF76737}"/>
              </a:ext>
            </a:extLst>
          </p:cNvPr>
          <p:cNvSpPr txBox="1">
            <a:spLocks/>
          </p:cNvSpPr>
          <p:nvPr/>
        </p:nvSpPr>
        <p:spPr>
          <a:xfrm>
            <a:off x="4798066" y="2918379"/>
            <a:ext cx="7064949" cy="430887"/>
          </a:xfrm>
          <a:prstGeom prst="rect">
            <a:avLst/>
          </a:prstGeom>
          <a:solidFill>
            <a:srgbClr val="00A5AB">
              <a:alpha val="5098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communicating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guidelines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 for how to incorporate locally collected CTD casts data with products, for instance, CMEMS databases.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27" name="Titre 1">
            <a:extLst>
              <a:ext uri="{FF2B5EF4-FFF2-40B4-BE49-F238E27FC236}">
                <a16:creationId xmlns:a16="http://schemas.microsoft.com/office/drawing/2014/main" id="{4578D2DE-112F-41FC-B0C5-5FBF78017020}"/>
              </a:ext>
            </a:extLst>
          </p:cNvPr>
          <p:cNvSpPr txBox="1">
            <a:spLocks/>
          </p:cNvSpPr>
          <p:nvPr/>
        </p:nvSpPr>
        <p:spPr>
          <a:xfrm>
            <a:off x="724799" y="615038"/>
            <a:ext cx="10168128" cy="1124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/>
                <a:ea typeface="+mj-ea"/>
                <a:cs typeface="+mj-cs"/>
              </a:rPr>
              <a:t>Building an OOFS Network</a:t>
            </a:r>
          </a:p>
        </p:txBody>
      </p:sp>
      <p:pic>
        <p:nvPicPr>
          <p:cNvPr id="28" name="Graphique 27" descr="Globe contour">
            <a:extLst>
              <a:ext uri="{FF2B5EF4-FFF2-40B4-BE49-F238E27FC236}">
                <a16:creationId xmlns:a16="http://schemas.microsoft.com/office/drawing/2014/main" id="{8F748E1D-CB75-4D02-B728-A6585F28C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89210" y="688922"/>
            <a:ext cx="701726" cy="701726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57DFAF5D-E44E-42E0-99E0-F72EAF8CD574}"/>
              </a:ext>
            </a:extLst>
          </p:cNvPr>
          <p:cNvSpPr txBox="1">
            <a:spLocks/>
          </p:cNvSpPr>
          <p:nvPr/>
        </p:nvSpPr>
        <p:spPr>
          <a:xfrm>
            <a:off x="4796469" y="4086478"/>
            <a:ext cx="7066546" cy="253916"/>
          </a:xfrm>
          <a:prstGeom prst="rect">
            <a:avLst/>
          </a:prstGeom>
          <a:solidFill>
            <a:srgbClr val="00A5AB">
              <a:alpha val="5098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monitoring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compliance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 with minimum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standards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 to countries that need to strengthen or even implement their own OOFS.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2DA4D5D0-9357-4A18-B1C6-D4E20AEA7EDD}"/>
              </a:ext>
            </a:extLst>
          </p:cNvPr>
          <p:cNvSpPr txBox="1">
            <a:spLocks/>
          </p:cNvSpPr>
          <p:nvPr/>
        </p:nvSpPr>
        <p:spPr>
          <a:xfrm>
            <a:off x="740878" y="5696659"/>
            <a:ext cx="3658729" cy="415498"/>
          </a:xfrm>
          <a:prstGeom prst="rect">
            <a:avLst/>
          </a:prstGeom>
          <a:solidFill>
            <a:srgbClr val="00A5AB">
              <a:alpha val="5098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Regular webinars and putting them in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Youtube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 for viewing later by a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large global audience.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B1574172-36BE-4C63-AA1E-B03E625D241F}"/>
              </a:ext>
            </a:extLst>
          </p:cNvPr>
          <p:cNvSpPr txBox="1">
            <a:spLocks/>
          </p:cNvSpPr>
          <p:nvPr/>
        </p:nvSpPr>
        <p:spPr>
          <a:xfrm>
            <a:off x="4798066" y="4419337"/>
            <a:ext cx="7064949" cy="253916"/>
          </a:xfrm>
          <a:prstGeom prst="rect">
            <a:avLst/>
          </a:prstGeom>
          <a:solidFill>
            <a:srgbClr val="00A5AB">
              <a:alpha val="5098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Provide a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checklist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 of what it will take for us to lay the groundwork for an OOFS in our country/region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DF4ABC80-2D94-413B-AFC7-A7956BFF6CE7}"/>
              </a:ext>
            </a:extLst>
          </p:cNvPr>
          <p:cNvSpPr txBox="1">
            <a:spLocks/>
          </p:cNvSpPr>
          <p:nvPr/>
        </p:nvSpPr>
        <p:spPr>
          <a:xfrm>
            <a:off x="4798067" y="4738291"/>
            <a:ext cx="7064948" cy="430887"/>
          </a:xfrm>
          <a:prstGeom prst="rect">
            <a:avLst/>
          </a:prstGeom>
          <a:solidFill>
            <a:srgbClr val="00A5AB">
              <a:alpha val="5098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Provide a rundown of what is needed to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improve resolution of global forecasts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so that we can begin to identify points of alignment.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CFE978E8-E40A-41DF-8FA2-B1097C86BEC5}"/>
              </a:ext>
            </a:extLst>
          </p:cNvPr>
          <p:cNvSpPr txBox="1">
            <a:spLocks/>
          </p:cNvSpPr>
          <p:nvPr/>
        </p:nvSpPr>
        <p:spPr>
          <a:xfrm>
            <a:off x="724799" y="4110377"/>
            <a:ext cx="3674808" cy="415498"/>
          </a:xfrm>
          <a:prstGeom prst="rect">
            <a:avLst/>
          </a:prstGeom>
          <a:solidFill>
            <a:srgbClr val="00A5AB">
              <a:alpha val="5098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keep the community abreast of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emerging trends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in Ocean monitoring and forecasting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D552D5C5-E4C2-4334-B2E3-2ED99BAC46A4}"/>
              </a:ext>
            </a:extLst>
          </p:cNvPr>
          <p:cNvSpPr txBox="1">
            <a:spLocks/>
          </p:cNvSpPr>
          <p:nvPr/>
        </p:nvSpPr>
        <p:spPr>
          <a:xfrm>
            <a:off x="4797268" y="5257340"/>
            <a:ext cx="7064947" cy="415498"/>
          </a:xfrm>
          <a:prstGeom prst="rect">
            <a:avLst/>
          </a:prstGeom>
          <a:solidFill>
            <a:srgbClr val="00A5AB">
              <a:alpha val="5098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Suggesting policy makers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73A3C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, the outcomes and decisions taken in the forum meeting to be seriously considered while law making would definitely go a long way.</a:t>
            </a:r>
          </a:p>
        </p:txBody>
      </p:sp>
    </p:spTree>
    <p:extLst>
      <p:ext uri="{BB962C8B-B14F-4D97-AF65-F5344CB8AC3E}">
        <p14:creationId xmlns:p14="http://schemas.microsoft.com/office/powerpoint/2010/main" val="681332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72331BC-CE0E-4A59-AA1D-0B22FAE67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1778"/>
            <a:ext cx="12192000" cy="5926222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CBF313CD-E620-4F3A-9A5B-C8F05F004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0105"/>
            <a:ext cx="10363200" cy="1143000"/>
          </a:xfrm>
        </p:spPr>
        <p:txBody>
          <a:bodyPr/>
          <a:lstStyle/>
          <a:p>
            <a:r>
              <a:rPr lang="fr-FR" dirty="0"/>
              <a:t>The ETOOFS workshop continues </a:t>
            </a:r>
            <a:r>
              <a:rPr lang="fr-FR" dirty="0" err="1"/>
              <a:t>with</a:t>
            </a:r>
            <a:r>
              <a:rPr lang="fr-FR" dirty="0"/>
              <a:t> OTGA</a:t>
            </a:r>
          </a:p>
        </p:txBody>
      </p:sp>
    </p:spTree>
    <p:extLst>
      <p:ext uri="{BB962C8B-B14F-4D97-AF65-F5344CB8AC3E}">
        <p14:creationId xmlns:p14="http://schemas.microsoft.com/office/powerpoint/2010/main" val="170188681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8936" y="304800"/>
            <a:ext cx="5878664" cy="1143000"/>
          </a:xfrm>
        </p:spPr>
        <p:txBody>
          <a:bodyPr/>
          <a:lstStyle/>
          <a:p>
            <a:r>
              <a:rPr lang="fr-FR" dirty="0" err="1"/>
              <a:t>Outlines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63763" y="1676400"/>
            <a:ext cx="6528021" cy="4495800"/>
          </a:xfrm>
        </p:spPr>
        <p:txBody>
          <a:bodyPr/>
          <a:lstStyle/>
          <a:p>
            <a:endParaRPr lang="fr-FR" dirty="0"/>
          </a:p>
          <a:p>
            <a:r>
              <a:rPr lang="fr-FR" dirty="0" err="1"/>
              <a:t>Presentation</a:t>
            </a:r>
            <a:r>
              <a:rPr lang="fr-FR" dirty="0"/>
              <a:t> of ETOOFS</a:t>
            </a:r>
          </a:p>
          <a:p>
            <a:endParaRPr lang="fr-FR" dirty="0"/>
          </a:p>
          <a:p>
            <a:r>
              <a:rPr lang="fr-FR" b="1" dirty="0"/>
              <a:t>Progress made </a:t>
            </a:r>
            <a:r>
              <a:rPr lang="fr-FR" b="1" dirty="0" err="1"/>
              <a:t>since</a:t>
            </a:r>
            <a:r>
              <a:rPr lang="fr-FR" b="1" dirty="0"/>
              <a:t> last SC / April 2021</a:t>
            </a:r>
          </a:p>
          <a:p>
            <a:pPr marL="914400" lvl="1" indent="-457200">
              <a:buFont typeface="+mj-lt"/>
              <a:buAutoNum type="arabicPeriod"/>
            </a:pPr>
            <a:endParaRPr lang="fr-FR" dirty="0">
              <a:solidFill>
                <a:schemeClr val="accent6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fr-FR" dirty="0">
                <a:solidFill>
                  <a:schemeClr val="accent6"/>
                </a:solidFill>
              </a:rPr>
              <a:t>OOFS </a:t>
            </a:r>
            <a:r>
              <a:rPr lang="fr-FR" b="1" dirty="0">
                <a:solidFill>
                  <a:schemeClr val="accent6"/>
                </a:solidFill>
              </a:rPr>
              <a:t>guide</a:t>
            </a:r>
            <a:r>
              <a:rPr lang="fr-FR" i="1" dirty="0">
                <a:solidFill>
                  <a:schemeClr val="accent6"/>
                </a:solidFill>
              </a:rPr>
              <a:t>, </a:t>
            </a:r>
            <a:r>
              <a:rPr lang="fr-FR" i="1" dirty="0" err="1">
                <a:solidFill>
                  <a:schemeClr val="accent6"/>
                </a:solidFill>
              </a:rPr>
              <a:t>status</a:t>
            </a:r>
            <a:endParaRPr lang="fr-FR" i="1" dirty="0">
              <a:solidFill>
                <a:schemeClr val="accent6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endParaRPr lang="fr-FR" dirty="0">
              <a:solidFill>
                <a:schemeClr val="accent6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fr-FR" dirty="0">
                <a:solidFill>
                  <a:schemeClr val="accent6"/>
                </a:solidFill>
              </a:rPr>
              <a:t>OOFS </a:t>
            </a:r>
            <a:r>
              <a:rPr lang="fr-FR" b="1" dirty="0">
                <a:solidFill>
                  <a:schemeClr val="accent6"/>
                </a:solidFill>
              </a:rPr>
              <a:t>workshop, </a:t>
            </a:r>
            <a:r>
              <a:rPr lang="fr-FR" i="1" dirty="0" err="1">
                <a:solidFill>
                  <a:schemeClr val="accent6"/>
                </a:solidFill>
              </a:rPr>
              <a:t>outcomes</a:t>
            </a:r>
            <a:endParaRPr lang="fr-FR" i="1" dirty="0">
              <a:solidFill>
                <a:schemeClr val="accent6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endParaRPr lang="fr-FR" i="1" dirty="0">
              <a:solidFill>
                <a:schemeClr val="accent6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fr-FR" dirty="0">
                <a:solidFill>
                  <a:schemeClr val="accent6"/>
                </a:solidFill>
              </a:rPr>
              <a:t>OOFS</a:t>
            </a:r>
            <a:r>
              <a:rPr lang="fr-FR" i="1" dirty="0">
                <a:solidFill>
                  <a:schemeClr val="accent6"/>
                </a:solidFill>
              </a:rPr>
              <a:t> </a:t>
            </a:r>
            <a:r>
              <a:rPr lang="fr-FR" b="1" dirty="0" err="1">
                <a:solidFill>
                  <a:schemeClr val="accent6"/>
                </a:solidFill>
              </a:rPr>
              <a:t>framework</a:t>
            </a:r>
            <a:r>
              <a:rPr lang="fr-FR" i="1" dirty="0">
                <a:solidFill>
                  <a:schemeClr val="accent6"/>
                </a:solidFill>
              </a:rPr>
              <a:t>, first </a:t>
            </a:r>
            <a:r>
              <a:rPr lang="fr-FR" i="1" dirty="0" err="1">
                <a:solidFill>
                  <a:schemeClr val="accent6"/>
                </a:solidFill>
              </a:rPr>
              <a:t>scheme</a:t>
            </a:r>
            <a:endParaRPr lang="fr-FR" dirty="0">
              <a:solidFill>
                <a:schemeClr val="accent6"/>
              </a:solidFill>
            </a:endParaRPr>
          </a:p>
          <a:p>
            <a:pPr marL="457200" lvl="1" indent="0">
              <a:buNone/>
            </a:pPr>
            <a:endParaRPr lang="fr-FR" dirty="0"/>
          </a:p>
          <a:p>
            <a:endParaRPr lang="fr-FR" dirty="0"/>
          </a:p>
          <a:p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2219634-AC85-4DF5-93EB-C93638DF4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495" y="1889760"/>
            <a:ext cx="3975175" cy="316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9528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33D80097-E18E-4A0C-8830-D90E5B95D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ETOOFS FRAMEWORK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A488E45-E65D-4321-947F-CE595BEA7E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2000" b="1" dirty="0">
                <a:solidFill>
                  <a:schemeClr val="accent1">
                    <a:lumMod val="50000"/>
                  </a:schemeClr>
                </a:solidFill>
              </a:rPr>
              <a:t>3) </a:t>
            </a:r>
            <a:r>
              <a:rPr lang="en-CA" sz="2000" b="1" dirty="0">
                <a:solidFill>
                  <a:schemeClr val="accent1">
                    <a:lumMod val="50000"/>
                  </a:schemeClr>
                </a:solidFill>
              </a:rPr>
              <a:t>Partner with </a:t>
            </a:r>
            <a:r>
              <a:rPr lang="en-CA" sz="2000" b="1" dirty="0" err="1">
                <a:solidFill>
                  <a:schemeClr val="accent1">
                    <a:lumMod val="50000"/>
                  </a:schemeClr>
                </a:solidFill>
              </a:rPr>
              <a:t>OceanPredict</a:t>
            </a:r>
            <a:r>
              <a:rPr lang="en-CA" sz="2000" b="1" dirty="0">
                <a:solidFill>
                  <a:schemeClr val="accent1">
                    <a:lumMod val="50000"/>
                  </a:schemeClr>
                </a:solidFill>
              </a:rPr>
              <a:t> and integrate ETOOFS in the UN Decade of Ocean Sciences  </a:t>
            </a:r>
            <a:r>
              <a:rPr lang="en-CA" sz="20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fr-FR" sz="2000" i="1" dirty="0"/>
          </a:p>
        </p:txBody>
      </p:sp>
    </p:spTree>
    <p:extLst>
      <p:ext uri="{BB962C8B-B14F-4D97-AF65-F5344CB8AC3E}">
        <p14:creationId xmlns:p14="http://schemas.microsoft.com/office/powerpoint/2010/main" val="350112536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8397899-C0D3-4F20-9B68-68038754B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ETOOFS Framework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A429B8B5-3566-4B6A-92FA-43C8C6C7C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268994"/>
            <a:ext cx="10768263" cy="1881612"/>
          </a:xfrm>
          <a:solidFill>
            <a:schemeClr val="accent1"/>
          </a:solidFill>
        </p:spPr>
        <p:txBody>
          <a:bodyPr/>
          <a:lstStyle/>
          <a:p>
            <a:pPr marL="0" indent="0">
              <a:buNone/>
            </a:pPr>
            <a:r>
              <a:rPr lang="fr-FR" u="sng" dirty="0"/>
              <a:t>Objective</a:t>
            </a:r>
            <a:r>
              <a:rPr lang="fr-FR" dirty="0"/>
              <a:t> : </a:t>
            </a:r>
            <a:r>
              <a:rPr lang="fr-FR" dirty="0" err="1"/>
              <a:t>leverage</a:t>
            </a:r>
            <a:r>
              <a:rPr lang="fr-FR" dirty="0"/>
              <a:t> the ETOOFS action </a:t>
            </a:r>
            <a:r>
              <a:rPr lang="fr-FR" dirty="0" err="1"/>
              <a:t>through</a:t>
            </a:r>
            <a:r>
              <a:rPr lang="fr-FR" dirty="0"/>
              <a:t> </a:t>
            </a:r>
            <a:r>
              <a:rPr lang="fr-FR" dirty="0" err="1"/>
              <a:t>community-wide</a:t>
            </a:r>
            <a:r>
              <a:rPr lang="fr-FR" dirty="0"/>
              <a:t> efforts, </a:t>
            </a:r>
            <a:r>
              <a:rPr lang="fr-FR" dirty="0" err="1"/>
              <a:t>taking</a:t>
            </a:r>
            <a:r>
              <a:rPr lang="fr-FR" dirty="0"/>
              <a:t> </a:t>
            </a:r>
            <a:r>
              <a:rPr lang="fr-FR" dirty="0" err="1"/>
              <a:t>advantage</a:t>
            </a:r>
            <a:r>
              <a:rPr lang="fr-FR" dirty="0"/>
              <a:t> of </a:t>
            </a:r>
          </a:p>
          <a:p>
            <a:r>
              <a:rPr lang="fr-FR" dirty="0"/>
              <a:t>the </a:t>
            </a:r>
            <a:r>
              <a:rPr lang="fr-FR" dirty="0" err="1"/>
              <a:t>existing</a:t>
            </a:r>
            <a:r>
              <a:rPr lang="fr-FR" dirty="0"/>
              <a:t> </a:t>
            </a:r>
            <a:r>
              <a:rPr lang="fr-FR" dirty="0" err="1"/>
              <a:t>OceanPredict</a:t>
            </a:r>
            <a:r>
              <a:rPr lang="fr-FR" dirty="0"/>
              <a:t> </a:t>
            </a:r>
            <a:r>
              <a:rPr lang="fr-FR" dirty="0" err="1"/>
              <a:t>community</a:t>
            </a:r>
            <a:r>
              <a:rPr lang="fr-FR" dirty="0"/>
              <a:t> on one hand, and </a:t>
            </a:r>
          </a:p>
          <a:p>
            <a:r>
              <a:rPr lang="fr-FR" dirty="0"/>
              <a:t>the </a:t>
            </a:r>
            <a:r>
              <a:rPr lang="fr-FR" dirty="0" err="1"/>
              <a:t>emerging</a:t>
            </a:r>
            <a:r>
              <a:rPr lang="fr-FR" dirty="0"/>
              <a:t> UN </a:t>
            </a:r>
            <a:r>
              <a:rPr lang="fr-FR" dirty="0" err="1"/>
              <a:t>Decade</a:t>
            </a:r>
            <a:r>
              <a:rPr lang="fr-FR" dirty="0"/>
              <a:t> « </a:t>
            </a:r>
            <a:r>
              <a:rPr lang="fr-FR" dirty="0" err="1"/>
              <a:t>ocean</a:t>
            </a:r>
            <a:r>
              <a:rPr lang="fr-FR" dirty="0"/>
              <a:t> </a:t>
            </a:r>
            <a:r>
              <a:rPr lang="fr-FR" dirty="0" err="1"/>
              <a:t>prediction</a:t>
            </a:r>
            <a:r>
              <a:rPr lang="fr-FR" dirty="0"/>
              <a:t> » </a:t>
            </a:r>
            <a:r>
              <a:rPr lang="fr-FR" dirty="0" err="1"/>
              <a:t>community</a:t>
            </a:r>
            <a:r>
              <a:rPr lang="fr-FR" dirty="0"/>
              <a:t> on the </a:t>
            </a:r>
            <a:r>
              <a:rPr lang="fr-FR" dirty="0" err="1"/>
              <a:t>other</a:t>
            </a:r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54567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D6E872-AEA3-42D4-BD68-399A93F1A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C9D1018-DBA4-4645-9FDF-859D4D061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1" y="0"/>
            <a:ext cx="12107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4408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990E1D8-CBF2-4CAE-B543-16C67F13079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15" y="0"/>
            <a:ext cx="12192000" cy="6858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FA54177-D4D7-4BBC-A6F4-0FADA632836D}"/>
              </a:ext>
            </a:extLst>
          </p:cNvPr>
          <p:cNvSpPr txBox="1"/>
          <p:nvPr/>
        </p:nvSpPr>
        <p:spPr>
          <a:xfrm>
            <a:off x="7344330" y="3990909"/>
            <a:ext cx="4412241" cy="2554545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European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Programmes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Copernicus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(Marine,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WEkEO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EMODnet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13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EU4OceanObs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EuroGOOS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EOOS,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European Marine Board, JPI-Oceans…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Marine Research Infrastructures, Mission Ocean,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Destination Earth, Sentinels…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Global Programmes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GEO Blue Planet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OceanPredict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Future Earth programmes and Ocean KAN, SCOR, POGO, SOLAS, IMBER, GEOTRACES, WCRP, …</a:t>
            </a: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45AFBE04-0A11-41D5-A4A9-A1EDF9B9C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V="1">
            <a:off x="8044859" y="4078293"/>
            <a:ext cx="301491" cy="200994"/>
          </a:xfrm>
          <a:prstGeom prst="rect">
            <a:avLst/>
          </a:prstGeom>
        </p:spPr>
      </p:pic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2A96796C-E106-470A-9ECB-F89683C2FEA1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7480684" y="3095474"/>
            <a:ext cx="1" cy="2009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9290A1B8-081C-40CA-B060-0063D7119900}"/>
              </a:ext>
            </a:extLst>
          </p:cNvPr>
          <p:cNvSpPr txBox="1"/>
          <p:nvPr/>
        </p:nvSpPr>
        <p:spPr>
          <a:xfrm>
            <a:off x="3202443" y="3990909"/>
            <a:ext cx="4278242" cy="2600712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Decade Programmes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ForeSea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(open ocean),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CoastPredict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(coastal), DITTO (digital twins), OASIS (air-sea fluxes),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MarineLife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2030, Deep Ocean Observing Strategy and Challenger 150 (deep ocean ecosystem modelling), new / developing… (OBON – omics).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Intergovernmental Programmes and Sponsors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UNESCO-IOC, IODE / Ocean Best Practices System, </a:t>
            </a:r>
            <a:r>
              <a:rPr kumimoji="0" lang="en-US" sz="13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GOOS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GCOS, </a:t>
            </a:r>
            <a:r>
              <a:rPr kumimoji="0" lang="en-US" sz="13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WMO-IOC ET-OOFS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UNEP GEMS Ocean, International Science Council, </a:t>
            </a:r>
            <a:r>
              <a:rPr kumimoji="0" lang="en-US" sz="13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G7 FSOI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…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B7C1A67-586C-4816-AF9D-19F6BD80DF58}"/>
              </a:ext>
            </a:extLst>
          </p:cNvPr>
          <p:cNvSpPr/>
          <p:nvPr/>
        </p:nvSpPr>
        <p:spPr>
          <a:xfrm>
            <a:off x="2926080" y="3598059"/>
            <a:ext cx="8830491" cy="3167822"/>
          </a:xfrm>
          <a:prstGeom prst="roundRect">
            <a:avLst>
              <a:gd name="adj" fmla="val 5163"/>
            </a:avLst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E59B30CD-201C-444B-8BBB-8C6759928C02}"/>
              </a:ext>
            </a:extLst>
          </p:cNvPr>
          <p:cNvGrpSpPr/>
          <p:nvPr/>
        </p:nvGrpSpPr>
        <p:grpSpPr>
          <a:xfrm>
            <a:off x="2430254" y="929465"/>
            <a:ext cx="6265080" cy="2958960"/>
            <a:chOff x="4146338" y="993778"/>
            <a:chExt cx="6265080" cy="2958960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FD113E9F-F3C0-4A1F-B11D-0638DB8CF155}"/>
                </a:ext>
              </a:extLst>
            </p:cNvPr>
            <p:cNvGrpSpPr/>
            <p:nvPr/>
          </p:nvGrpSpPr>
          <p:grpSpPr>
            <a:xfrm>
              <a:off x="4146338" y="993778"/>
              <a:ext cx="6265080" cy="2958960"/>
              <a:chOff x="3238515" y="967792"/>
              <a:chExt cx="6236413" cy="2665927"/>
            </a:xfrm>
          </p:grpSpPr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id="{88780D42-049F-4526-980E-2D0035795340}"/>
                  </a:ext>
                </a:extLst>
              </p:cNvPr>
              <p:cNvSpPr/>
              <p:nvPr/>
            </p:nvSpPr>
            <p:spPr>
              <a:xfrm>
                <a:off x="5337858" y="967792"/>
                <a:ext cx="1388962" cy="52322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UN General Assembly</a:t>
                </a: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id="{9D9A29D6-FFE2-4C5D-A00B-B8F4CBA05BA1}"/>
                  </a:ext>
                </a:extLst>
              </p:cNvPr>
              <p:cNvSpPr/>
              <p:nvPr/>
            </p:nvSpPr>
            <p:spPr>
              <a:xfrm>
                <a:off x="5285772" y="1654434"/>
                <a:ext cx="1493134" cy="52322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IOC/UNESCO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Governing Bodies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 : coins arrondis 15">
                <a:extLst>
                  <a:ext uri="{FF2B5EF4-FFF2-40B4-BE49-F238E27FC236}">
                    <a16:creationId xmlns:a16="http://schemas.microsoft.com/office/drawing/2014/main" id="{9AB33ECD-052C-42A5-8904-AE6F4F357D00}"/>
                  </a:ext>
                </a:extLst>
              </p:cNvPr>
              <p:cNvSpPr/>
              <p:nvPr/>
            </p:nvSpPr>
            <p:spPr>
              <a:xfrm>
                <a:off x="5237617" y="2389318"/>
                <a:ext cx="1655179" cy="52322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Decade Advisory Board</a:t>
                </a:r>
              </a:p>
            </p:txBody>
          </p:sp>
          <p:sp>
            <p:nvSpPr>
              <p:cNvPr id="17" name="Rectangle : coins arrondis 16">
                <a:extLst>
                  <a:ext uri="{FF2B5EF4-FFF2-40B4-BE49-F238E27FC236}">
                    <a16:creationId xmlns:a16="http://schemas.microsoft.com/office/drawing/2014/main" id="{01A1BA49-21E0-4DF4-B171-8C2124C1729A}"/>
                  </a:ext>
                </a:extLst>
              </p:cNvPr>
              <p:cNvSpPr/>
              <p:nvPr/>
            </p:nvSpPr>
            <p:spPr>
              <a:xfrm>
                <a:off x="3238515" y="2396076"/>
                <a:ext cx="1655179" cy="52322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UN Entities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DOALOS, UN-OCEANS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id="{46396B21-004E-497E-883D-362A4AFFB096}"/>
                  </a:ext>
                </a:extLst>
              </p:cNvPr>
              <p:cNvSpPr/>
              <p:nvPr/>
            </p:nvSpPr>
            <p:spPr>
              <a:xfrm>
                <a:off x="7166176" y="2396076"/>
                <a:ext cx="2199321" cy="52322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Decade Coordination Unit / IOC</a:t>
                </a:r>
              </a:p>
            </p:txBody>
          </p:sp>
          <p:sp>
            <p:nvSpPr>
              <p:cNvPr id="19" name="Rectangle : coins arrondis 18">
                <a:extLst>
                  <a:ext uri="{FF2B5EF4-FFF2-40B4-BE49-F238E27FC236}">
                    <a16:creationId xmlns:a16="http://schemas.microsoft.com/office/drawing/2014/main" id="{15D0B437-FB5A-4C58-9E79-838D7EE38B64}"/>
                  </a:ext>
                </a:extLst>
              </p:cNvPr>
              <p:cNvSpPr/>
              <p:nvPr/>
            </p:nvSpPr>
            <p:spPr>
              <a:xfrm>
                <a:off x="7085296" y="3110499"/>
                <a:ext cx="2389632" cy="52322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DCC-Ocean Prediction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Mercator Ocean International</a:t>
                </a:r>
              </a:p>
            </p:txBody>
          </p:sp>
        </p:grp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9CCB6AA2-7F2E-4CC7-AEEB-E38FD031CB1E}"/>
                </a:ext>
              </a:extLst>
            </p:cNvPr>
            <p:cNvCxnSpPr>
              <a:endCxn id="15" idx="0"/>
            </p:cNvCxnSpPr>
            <p:nvPr/>
          </p:nvCxnSpPr>
          <p:spPr>
            <a:xfrm>
              <a:off x="6953004" y="1574509"/>
              <a:ext cx="1" cy="1813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671A3F4D-9A30-425D-9697-23C7E7E7EB1A}"/>
                </a:ext>
              </a:extLst>
            </p:cNvPr>
            <p:cNvCxnSpPr>
              <a:cxnSpLocks/>
            </p:cNvCxnSpPr>
            <p:nvPr/>
          </p:nvCxnSpPr>
          <p:spPr>
            <a:xfrm>
              <a:off x="6975749" y="2353124"/>
              <a:ext cx="0" cy="2081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4AAECE10-5A63-4CC4-B99A-B2598CD089FE}"/>
                </a:ext>
              </a:extLst>
            </p:cNvPr>
            <p:cNvCxnSpPr>
              <a:endCxn id="16" idx="1"/>
            </p:cNvCxnSpPr>
            <p:nvPr/>
          </p:nvCxnSpPr>
          <p:spPr>
            <a:xfrm flipV="1">
              <a:off x="5809125" y="2861921"/>
              <a:ext cx="345504" cy="75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5E1709D4-457D-407F-8CC9-8568456C917C}"/>
                </a:ext>
              </a:extLst>
            </p:cNvPr>
            <p:cNvCxnSpPr>
              <a:stCxn id="16" idx="3"/>
            </p:cNvCxnSpPr>
            <p:nvPr/>
          </p:nvCxnSpPr>
          <p:spPr>
            <a:xfrm>
              <a:off x="7817416" y="2861921"/>
              <a:ext cx="274637" cy="75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8667E2B6-0CA8-4958-BFC5-514173C24E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0226" y="4019757"/>
            <a:ext cx="329185" cy="279219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897C9EDF-BB0F-464E-B3ED-102C1F67FA3E}"/>
              </a:ext>
            </a:extLst>
          </p:cNvPr>
          <p:cNvSpPr txBox="1"/>
          <p:nvPr/>
        </p:nvSpPr>
        <p:spPr>
          <a:xfrm>
            <a:off x="2400600" y="118544"/>
            <a:ext cx="9770685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Decade Collaborative Centre – Ocean Prediction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5E80C9D7-DF90-4790-81A7-BD5E4F75D5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5" y="0"/>
            <a:ext cx="2389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43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8397899-C0D3-4F20-9B68-68038754B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ETOOFS Framework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A429B8B5-3566-4B6A-92FA-43C8C6C7C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268994"/>
            <a:ext cx="10768263" cy="1881612"/>
          </a:xfrm>
          <a:solidFill>
            <a:schemeClr val="accent1"/>
          </a:solidFill>
        </p:spPr>
        <p:txBody>
          <a:bodyPr/>
          <a:lstStyle/>
          <a:p>
            <a:pPr marL="0" indent="0">
              <a:buNone/>
            </a:pPr>
            <a:r>
              <a:rPr lang="fr-FR" u="sng" dirty="0"/>
              <a:t>Objective</a:t>
            </a:r>
            <a:r>
              <a:rPr lang="fr-FR" dirty="0"/>
              <a:t> : </a:t>
            </a:r>
            <a:r>
              <a:rPr lang="fr-FR" dirty="0" err="1"/>
              <a:t>leverage</a:t>
            </a:r>
            <a:r>
              <a:rPr lang="fr-FR" dirty="0"/>
              <a:t> the ETOOFS action </a:t>
            </a:r>
            <a:r>
              <a:rPr lang="fr-FR" dirty="0" err="1"/>
              <a:t>through</a:t>
            </a:r>
            <a:r>
              <a:rPr lang="fr-FR" dirty="0"/>
              <a:t> </a:t>
            </a:r>
            <a:r>
              <a:rPr lang="fr-FR" dirty="0" err="1"/>
              <a:t>community-wide</a:t>
            </a:r>
            <a:r>
              <a:rPr lang="fr-FR" dirty="0"/>
              <a:t> efforts, </a:t>
            </a:r>
            <a:r>
              <a:rPr lang="fr-FR" dirty="0" err="1"/>
              <a:t>taking</a:t>
            </a:r>
            <a:r>
              <a:rPr lang="fr-FR" dirty="0"/>
              <a:t> </a:t>
            </a:r>
            <a:r>
              <a:rPr lang="fr-FR" dirty="0" err="1"/>
              <a:t>advantage</a:t>
            </a:r>
            <a:r>
              <a:rPr lang="fr-FR" dirty="0"/>
              <a:t> of </a:t>
            </a:r>
          </a:p>
          <a:p>
            <a:r>
              <a:rPr lang="fr-FR" dirty="0"/>
              <a:t>the </a:t>
            </a:r>
            <a:r>
              <a:rPr lang="fr-FR" dirty="0" err="1"/>
              <a:t>existing</a:t>
            </a:r>
            <a:r>
              <a:rPr lang="fr-FR" dirty="0"/>
              <a:t> </a:t>
            </a:r>
            <a:r>
              <a:rPr lang="fr-FR" dirty="0" err="1"/>
              <a:t>OceanPredict</a:t>
            </a:r>
            <a:r>
              <a:rPr lang="fr-FR" dirty="0"/>
              <a:t> </a:t>
            </a:r>
            <a:r>
              <a:rPr lang="fr-FR" dirty="0" err="1"/>
              <a:t>community</a:t>
            </a:r>
            <a:r>
              <a:rPr lang="fr-FR" dirty="0"/>
              <a:t> on one hand, and </a:t>
            </a:r>
          </a:p>
          <a:p>
            <a:r>
              <a:rPr lang="fr-FR" dirty="0"/>
              <a:t>the </a:t>
            </a:r>
            <a:r>
              <a:rPr lang="fr-FR" dirty="0" err="1"/>
              <a:t>emerging</a:t>
            </a:r>
            <a:r>
              <a:rPr lang="fr-FR" dirty="0"/>
              <a:t> UN </a:t>
            </a:r>
            <a:r>
              <a:rPr lang="fr-FR" dirty="0" err="1"/>
              <a:t>Decade</a:t>
            </a:r>
            <a:r>
              <a:rPr lang="fr-FR" dirty="0"/>
              <a:t> « </a:t>
            </a:r>
            <a:r>
              <a:rPr lang="fr-FR" dirty="0" err="1"/>
              <a:t>ocean</a:t>
            </a:r>
            <a:r>
              <a:rPr lang="fr-FR" dirty="0"/>
              <a:t> </a:t>
            </a:r>
            <a:r>
              <a:rPr lang="fr-FR" dirty="0" err="1"/>
              <a:t>prediction</a:t>
            </a:r>
            <a:r>
              <a:rPr lang="fr-FR" dirty="0"/>
              <a:t> » </a:t>
            </a:r>
            <a:r>
              <a:rPr lang="fr-FR" dirty="0" err="1"/>
              <a:t>community</a:t>
            </a:r>
            <a:r>
              <a:rPr lang="fr-FR" dirty="0"/>
              <a:t> on the </a:t>
            </a:r>
            <a:r>
              <a:rPr lang="fr-FR" dirty="0" err="1"/>
              <a:t>other</a:t>
            </a:r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Espace réservé du contenu 4">
            <a:extLst>
              <a:ext uri="{FF2B5EF4-FFF2-40B4-BE49-F238E27FC236}">
                <a16:creationId xmlns:a16="http://schemas.microsoft.com/office/drawing/2014/main" id="{E4C589BC-1A2D-43A2-B960-27EBB30A6A13}"/>
              </a:ext>
            </a:extLst>
          </p:cNvPr>
          <p:cNvSpPr txBox="1">
            <a:spLocks/>
          </p:cNvSpPr>
          <p:nvPr/>
        </p:nvSpPr>
        <p:spPr bwMode="auto">
          <a:xfrm>
            <a:off x="914399" y="3429000"/>
            <a:ext cx="7016438" cy="2772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</a:bodyPr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fr-FR" i="1" kern="0" dirty="0" err="1"/>
              <a:t>Targeted</a:t>
            </a:r>
            <a:r>
              <a:rPr lang="fr-FR" i="1" kern="0" dirty="0"/>
              <a:t> Scheme</a:t>
            </a:r>
          </a:p>
          <a:p>
            <a:r>
              <a:rPr lang="fr-FR" sz="2200" b="1" kern="0" dirty="0"/>
              <a:t>ETOOFS : expert team </a:t>
            </a:r>
            <a:r>
              <a:rPr lang="fr-FR" sz="2200" kern="0" dirty="0"/>
              <a:t>of IOC &amp; WMO, links </a:t>
            </a:r>
            <a:r>
              <a:rPr lang="fr-FR" sz="2200" kern="0" dirty="0" err="1"/>
              <a:t>with</a:t>
            </a:r>
            <a:r>
              <a:rPr lang="fr-FR" sz="2200" kern="0" dirty="0"/>
              <a:t> IOC &amp; WMO </a:t>
            </a:r>
            <a:r>
              <a:rPr lang="fr-FR" sz="2200" kern="0" dirty="0" err="1"/>
              <a:t>Member</a:t>
            </a:r>
            <a:r>
              <a:rPr lang="fr-FR" sz="2200" kern="0" dirty="0"/>
              <a:t> States </a:t>
            </a:r>
          </a:p>
          <a:p>
            <a:r>
              <a:rPr lang="fr-FR" sz="2200" b="1" kern="0" dirty="0" err="1"/>
              <a:t>OceanPredict</a:t>
            </a:r>
            <a:r>
              <a:rPr lang="fr-FR" sz="2200" kern="0" dirty="0"/>
              <a:t> : « </a:t>
            </a:r>
            <a:r>
              <a:rPr lang="fr-FR" sz="2200" kern="0" dirty="0" err="1"/>
              <a:t>ocean</a:t>
            </a:r>
            <a:r>
              <a:rPr lang="fr-FR" sz="2200" kern="0" dirty="0"/>
              <a:t> </a:t>
            </a:r>
            <a:r>
              <a:rPr lang="fr-FR" sz="2200" kern="0" dirty="0" err="1"/>
              <a:t>prediction</a:t>
            </a:r>
            <a:r>
              <a:rPr lang="fr-FR" sz="2200" kern="0" dirty="0"/>
              <a:t> » </a:t>
            </a:r>
            <a:r>
              <a:rPr lang="fr-FR" sz="2200" i="1" kern="0" dirty="0" err="1"/>
              <a:t>scientific</a:t>
            </a:r>
            <a:r>
              <a:rPr lang="fr-FR" sz="2200" kern="0" dirty="0"/>
              <a:t> </a:t>
            </a:r>
            <a:r>
              <a:rPr lang="fr-FR" sz="2200" kern="0" dirty="0" err="1"/>
              <a:t>community</a:t>
            </a:r>
            <a:endParaRPr lang="fr-FR" sz="2200" kern="0" dirty="0"/>
          </a:p>
          <a:p>
            <a:r>
              <a:rPr lang="fr-FR" sz="2200" b="1" kern="0" dirty="0"/>
              <a:t>DCC-</a:t>
            </a:r>
            <a:r>
              <a:rPr lang="fr-FR" sz="2200" b="1" kern="0" dirty="0" err="1"/>
              <a:t>OceanPrediction</a:t>
            </a:r>
            <a:r>
              <a:rPr lang="fr-FR" sz="2200" kern="0" dirty="0"/>
              <a:t>: « </a:t>
            </a:r>
            <a:r>
              <a:rPr lang="fr-FR" sz="2200" kern="0" dirty="0" err="1"/>
              <a:t>ocean</a:t>
            </a:r>
            <a:r>
              <a:rPr lang="fr-FR" sz="2200" kern="0" dirty="0"/>
              <a:t> </a:t>
            </a:r>
            <a:r>
              <a:rPr lang="fr-FR" sz="2200" kern="0" dirty="0" err="1"/>
              <a:t>prediction</a:t>
            </a:r>
            <a:r>
              <a:rPr lang="fr-FR" sz="2200" kern="0" dirty="0"/>
              <a:t> » stakeholders, </a:t>
            </a:r>
            <a:r>
              <a:rPr lang="fr-FR" sz="2200" kern="0" dirty="0" err="1"/>
              <a:t>operational</a:t>
            </a:r>
            <a:r>
              <a:rPr lang="fr-FR" sz="2200" kern="0" dirty="0"/>
              <a:t> centres, new </a:t>
            </a:r>
            <a:r>
              <a:rPr lang="fr-FR" sz="2200" kern="0" dirty="0" err="1"/>
              <a:t>comers</a:t>
            </a:r>
            <a:r>
              <a:rPr lang="fr-FR" sz="2200" kern="0" dirty="0"/>
              <a:t> </a:t>
            </a:r>
          </a:p>
          <a:p>
            <a:pPr marL="0" indent="0">
              <a:buFontTx/>
              <a:buNone/>
            </a:pPr>
            <a:endParaRPr lang="fr-FR" kern="0" dirty="0"/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C4300A05-1FA9-4C23-9B8F-A3119933D4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931987"/>
              </p:ext>
            </p:extLst>
          </p:nvPr>
        </p:nvGraphicFramePr>
        <p:xfrm>
          <a:off x="7930837" y="3856776"/>
          <a:ext cx="3822573" cy="2450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D027EB7E-0075-4025-B114-631B08A4A8B8}"/>
              </a:ext>
            </a:extLst>
          </p:cNvPr>
          <p:cNvSpPr txBox="1"/>
          <p:nvPr/>
        </p:nvSpPr>
        <p:spPr>
          <a:xfrm>
            <a:off x="9154059" y="4960781"/>
            <a:ext cx="1376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/>
              <a:t>Ocean</a:t>
            </a:r>
            <a:r>
              <a:rPr lang="fr-FR" i="1" dirty="0"/>
              <a:t> </a:t>
            </a:r>
          </a:p>
          <a:p>
            <a:pPr algn="ctr"/>
            <a:r>
              <a:rPr lang="fr-FR" i="1" dirty="0" err="1"/>
              <a:t>Prediction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94365068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8936" y="304800"/>
            <a:ext cx="5878664" cy="1143000"/>
          </a:xfrm>
        </p:spPr>
        <p:txBody>
          <a:bodyPr/>
          <a:lstStyle/>
          <a:p>
            <a:r>
              <a:rPr lang="fr-FR" dirty="0"/>
              <a:t>Conclusion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63763" y="1676400"/>
            <a:ext cx="6786399" cy="4495800"/>
          </a:xfrm>
        </p:spPr>
        <p:txBody>
          <a:bodyPr/>
          <a:lstStyle/>
          <a:p>
            <a:endParaRPr lang="fr-FR" sz="2000" dirty="0"/>
          </a:p>
          <a:p>
            <a:pPr marL="0" indent="0">
              <a:buNone/>
            </a:pPr>
            <a:r>
              <a:rPr lang="fr-FR" sz="2000" dirty="0" err="1"/>
              <a:t>Since</a:t>
            </a:r>
            <a:r>
              <a:rPr lang="fr-FR" sz="2000" dirty="0"/>
              <a:t> the last SC, April 2021, </a:t>
            </a:r>
            <a:r>
              <a:rPr lang="fr-FR" sz="2000" dirty="0" err="1"/>
              <a:t>we</a:t>
            </a:r>
            <a:r>
              <a:rPr lang="fr-FR" sz="2000" dirty="0"/>
              <a:t> have</a:t>
            </a:r>
          </a:p>
          <a:p>
            <a:r>
              <a:rPr lang="fr-FR" sz="2000" dirty="0" err="1"/>
              <a:t>Finalized</a:t>
            </a:r>
            <a:r>
              <a:rPr lang="fr-FR" sz="2000" dirty="0"/>
              <a:t> the ETOOFS Guide</a:t>
            </a:r>
          </a:p>
          <a:p>
            <a:r>
              <a:rPr lang="fr-FR" sz="2000" dirty="0" err="1"/>
              <a:t>Raised</a:t>
            </a:r>
            <a:r>
              <a:rPr lang="fr-FR" sz="2000" dirty="0"/>
              <a:t> ETOOFS </a:t>
            </a:r>
            <a:r>
              <a:rPr lang="fr-FR" sz="2000" dirty="0" err="1"/>
              <a:t>awareness</a:t>
            </a:r>
            <a:r>
              <a:rPr lang="fr-FR" sz="2000" dirty="0"/>
              <a:t> (workshop)</a:t>
            </a:r>
          </a:p>
          <a:p>
            <a:r>
              <a:rPr lang="fr-FR" sz="2000" dirty="0" err="1"/>
              <a:t>Positioned</a:t>
            </a:r>
            <a:r>
              <a:rPr lang="fr-FR" sz="2000" dirty="0"/>
              <a:t> ETOOFS </a:t>
            </a:r>
            <a:r>
              <a:rPr lang="fr-FR" sz="2000" dirty="0" err="1"/>
              <a:t>with</a:t>
            </a:r>
            <a:r>
              <a:rPr lang="fr-FR" sz="2000" dirty="0"/>
              <a:t> Science (</a:t>
            </a:r>
            <a:r>
              <a:rPr lang="fr-FR" sz="2000" dirty="0" err="1"/>
              <a:t>OceanPredict</a:t>
            </a:r>
            <a:r>
              <a:rPr lang="fr-FR" sz="2000" dirty="0"/>
              <a:t>) and UN </a:t>
            </a:r>
            <a:r>
              <a:rPr lang="fr-FR" sz="2000" dirty="0" err="1"/>
              <a:t>Decade</a:t>
            </a:r>
            <a:r>
              <a:rPr lang="fr-FR" sz="2000" dirty="0"/>
              <a:t> (DCC-OP)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r>
              <a:rPr lang="fr-FR" sz="2000" dirty="0"/>
              <a:t>The </a:t>
            </a:r>
            <a:r>
              <a:rPr lang="fr-FR" sz="2000" dirty="0" err="1"/>
              <a:t>next</a:t>
            </a:r>
            <a:r>
              <a:rPr lang="fr-FR" sz="2000" dirty="0"/>
              <a:t> </a:t>
            </a:r>
            <a:r>
              <a:rPr lang="fr-FR" sz="2000" dirty="0" err="1"/>
              <a:t>step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the release of the ETOOFS Guide.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r>
              <a:rPr lang="fr-FR" sz="2000" dirty="0"/>
              <a:t>Our objective for the </a:t>
            </a:r>
            <a:r>
              <a:rPr lang="fr-FR" sz="2000" dirty="0" err="1"/>
              <a:t>coming</a:t>
            </a:r>
            <a:r>
              <a:rPr lang="fr-FR" sz="2000" dirty="0"/>
              <a:t> </a:t>
            </a:r>
            <a:r>
              <a:rPr lang="fr-FR" sz="2000" dirty="0" err="1"/>
              <a:t>year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to </a:t>
            </a:r>
            <a:r>
              <a:rPr lang="fr-FR" sz="2000" dirty="0" err="1"/>
              <a:t>reinforce</a:t>
            </a:r>
            <a:r>
              <a:rPr lang="fr-FR" sz="2000" dirty="0"/>
              <a:t> </a:t>
            </a:r>
            <a:r>
              <a:rPr lang="fr-FR" sz="2000" dirty="0" err="1"/>
              <a:t>this</a:t>
            </a:r>
            <a:r>
              <a:rPr lang="fr-FR" sz="2000" dirty="0"/>
              <a:t> </a:t>
            </a:r>
            <a:r>
              <a:rPr lang="fr-FR" sz="2000" i="1" dirty="0" err="1"/>
              <a:t>Ocean</a:t>
            </a:r>
            <a:r>
              <a:rPr lang="fr-FR" sz="2000" i="1" dirty="0"/>
              <a:t> </a:t>
            </a:r>
            <a:r>
              <a:rPr lang="fr-FR" sz="2000" i="1" dirty="0" err="1"/>
              <a:t>Prediction</a:t>
            </a:r>
            <a:r>
              <a:rPr lang="fr-FR" sz="2000" dirty="0"/>
              <a:t> backbone </a:t>
            </a:r>
            <a:r>
              <a:rPr lang="fr-FR" sz="2000" dirty="0" err="1"/>
              <a:t>with</a:t>
            </a:r>
            <a:r>
              <a:rPr lang="fr-FR" sz="2000" dirty="0"/>
              <a:t> ETOOFS / </a:t>
            </a:r>
            <a:r>
              <a:rPr lang="fr-FR" sz="2000" dirty="0" err="1"/>
              <a:t>OceanPredict</a:t>
            </a:r>
            <a:r>
              <a:rPr lang="fr-FR" sz="2000" dirty="0"/>
              <a:t> / DCC-OP and </a:t>
            </a:r>
            <a:r>
              <a:rPr lang="fr-FR" sz="2000" dirty="0" err="1"/>
              <a:t>reinforce</a:t>
            </a:r>
            <a:r>
              <a:rPr lang="fr-FR" sz="2000" dirty="0"/>
              <a:t> the ETOOFS </a:t>
            </a:r>
            <a:r>
              <a:rPr lang="fr-FR" sz="2000" dirty="0" err="1"/>
              <a:t>role</a:t>
            </a:r>
            <a:r>
              <a:rPr lang="fr-FR" sz="2000" dirty="0"/>
              <a:t> in </a:t>
            </a:r>
            <a:r>
              <a:rPr lang="fr-FR" sz="2000" dirty="0" err="1"/>
              <a:t>supporting</a:t>
            </a:r>
            <a:r>
              <a:rPr lang="fr-FR" sz="2000" dirty="0"/>
              <a:t> IOC and WMO </a:t>
            </a:r>
            <a:r>
              <a:rPr lang="fr-FR" sz="2000" dirty="0" err="1"/>
              <a:t>Member</a:t>
            </a:r>
            <a:r>
              <a:rPr lang="fr-FR" sz="2000" dirty="0"/>
              <a:t> States.   </a:t>
            </a:r>
          </a:p>
          <a:p>
            <a:endParaRPr lang="fr-FR" sz="2000" dirty="0"/>
          </a:p>
          <a:p>
            <a:pPr marL="914400" lvl="1" indent="-457200">
              <a:buFont typeface="+mj-lt"/>
              <a:buAutoNum type="arabicPeriod"/>
            </a:pPr>
            <a:endParaRPr lang="fr-FR" sz="1800" dirty="0">
              <a:solidFill>
                <a:schemeClr val="accent6"/>
              </a:solidFill>
            </a:endParaRPr>
          </a:p>
          <a:p>
            <a:pPr marL="457200" lvl="1" indent="0">
              <a:buNone/>
            </a:pPr>
            <a:endParaRPr lang="fr-FR" sz="1800" dirty="0"/>
          </a:p>
          <a:p>
            <a:endParaRPr lang="fr-FR" sz="2000" dirty="0"/>
          </a:p>
          <a:p>
            <a:endParaRPr lang="en-GB" sz="2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2219634-AC85-4DF5-93EB-C93638DF4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495" y="1889760"/>
            <a:ext cx="3975175" cy="316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6216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>
            <a:extLst>
              <a:ext uri="{FF2B5EF4-FFF2-40B4-BE49-F238E27FC236}">
                <a16:creationId xmlns:a16="http://schemas.microsoft.com/office/drawing/2014/main" id="{2E096F77-3E8C-7F42-9282-1A8756134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826" y="333376"/>
            <a:ext cx="3311525" cy="574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5364" name="TextBox 1">
            <a:extLst>
              <a:ext uri="{FF2B5EF4-FFF2-40B4-BE49-F238E27FC236}">
                <a16:creationId xmlns:a16="http://schemas.microsoft.com/office/drawing/2014/main" id="{2EB6EA3B-0085-084F-87DD-09EA72585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056" y="406405"/>
            <a:ext cx="46621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The Global Ocean Observing System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www.goosocean.org</a:t>
            </a:r>
            <a:endParaRPr kumimoji="0" lang="en-US" altLang="fr-FR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5365" name="Title 3">
            <a:extLst>
              <a:ext uri="{FF2B5EF4-FFF2-40B4-BE49-F238E27FC236}">
                <a16:creationId xmlns:a16="http://schemas.microsoft.com/office/drawing/2014/main" id="{62F764C6-93A7-224D-B3D4-4F8A03E9BD1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82751" y="1549733"/>
            <a:ext cx="8042989" cy="1034441"/>
          </a:xfrm>
        </p:spPr>
        <p:txBody>
          <a:bodyPr/>
          <a:lstStyle/>
          <a:p>
            <a:pPr algn="ctr"/>
            <a:r>
              <a:rPr lang="en-US" altLang="fr-FR" sz="1800" dirty="0"/>
              <a:t>Reports from GOOS components</a:t>
            </a:r>
            <a:br>
              <a:rPr lang="en-US" altLang="fr-FR" sz="3200" dirty="0"/>
            </a:br>
            <a:r>
              <a:rPr lang="en-US" altLang="fr-FR" sz="3200" b="1" dirty="0"/>
              <a:t>ETOOFS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806912-27FD-984D-93B4-A77691F77D90}"/>
              </a:ext>
            </a:extLst>
          </p:cNvPr>
          <p:cNvSpPr/>
          <p:nvPr/>
        </p:nvSpPr>
        <p:spPr bwMode="auto">
          <a:xfrm>
            <a:off x="3863976" y="6092826"/>
            <a:ext cx="4392613" cy="76517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" charset="0"/>
              <a:ea typeface="ＭＳ Ｐゴシック" pitchFamily="-1" charset="-128"/>
            </a:endParaRPr>
          </a:p>
        </p:txBody>
      </p:sp>
      <p:pic>
        <p:nvPicPr>
          <p:cNvPr id="15367" name="Picture 3">
            <a:extLst>
              <a:ext uri="{FF2B5EF4-FFF2-40B4-BE49-F238E27FC236}">
                <a16:creationId xmlns:a16="http://schemas.microsoft.com/office/drawing/2014/main" id="{9E183756-6BC5-0A43-B6ED-9CBA2FA34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6021389"/>
            <a:ext cx="46609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1" y="2443927"/>
            <a:ext cx="8042989" cy="2226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82751" y="4226639"/>
            <a:ext cx="80179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>
                <a:solidFill>
                  <a:schemeClr val="accent6"/>
                </a:solidFill>
              </a:rPr>
              <a:t>Expert Team  for  Operational Ocean  Forecasting Systems</a:t>
            </a:r>
            <a:endParaRPr lang="en-GB" sz="1400" dirty="0">
              <a:solidFill>
                <a:schemeClr val="accent6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927508" y="2743200"/>
            <a:ext cx="62639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b="1" dirty="0">
                <a:solidFill>
                  <a:schemeClr val="bg1"/>
                </a:solidFill>
              </a:rPr>
              <a:t>THANK YOU</a:t>
            </a:r>
            <a:endParaRPr lang="en-GB" sz="8000" b="1" dirty="0">
              <a:solidFill>
                <a:schemeClr val="bg1"/>
              </a:solidFill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66D6B13-1436-9144-937C-6572BF00A7F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30036" y="4419656"/>
            <a:ext cx="8942119" cy="1144588"/>
          </a:xfrm>
          <a:ln w="28575">
            <a:noFill/>
          </a:ln>
        </p:spPr>
        <p:txBody>
          <a:bodyPr/>
          <a:lstStyle/>
          <a:p>
            <a:pPr eaLnBrk="1" hangingPunct="1"/>
            <a:endParaRPr lang="en-US" altLang="en-US" sz="1800" i="1" dirty="0"/>
          </a:p>
          <a:p>
            <a:pPr eaLnBrk="1" hangingPunct="1"/>
            <a:r>
              <a:rPr lang="en-US" altLang="en-US" sz="1800" b="1" i="1" dirty="0"/>
              <a:t>Pierre Bahurel, </a:t>
            </a:r>
            <a:r>
              <a:rPr lang="en-US" altLang="en-US" sz="1800" i="1" dirty="0"/>
              <a:t>Chair;</a:t>
            </a:r>
            <a:r>
              <a:rPr lang="en-US" altLang="en-US" sz="1800" b="1" i="1" dirty="0"/>
              <a:t> Enrique Alvarez Fanjul, </a:t>
            </a:r>
            <a:r>
              <a:rPr lang="en-US" altLang="en-US" sz="1800" i="1" dirty="0"/>
              <a:t>Vice-Chair</a:t>
            </a:r>
          </a:p>
          <a:p>
            <a:pPr eaLnBrk="1" hangingPunct="1"/>
            <a:r>
              <a:rPr lang="en-US" altLang="en-US" sz="1800" b="1" i="1" dirty="0"/>
              <a:t>Denis Chang-Seng, </a:t>
            </a:r>
            <a:r>
              <a:rPr lang="en-US" altLang="en-US" sz="1800" i="1" dirty="0"/>
              <a:t>IOC officer</a:t>
            </a:r>
            <a:endParaRPr lang="en-US" altLang="en-US" sz="1600" i="1" dirty="0"/>
          </a:p>
          <a:p>
            <a:pPr eaLnBrk="1" hangingPunct="1"/>
            <a:r>
              <a:rPr lang="en-US" altLang="en-US" sz="1600" i="1" dirty="0"/>
              <a:t>GOOS 11</a:t>
            </a:r>
            <a:r>
              <a:rPr lang="en-US" altLang="en-US" sz="1600" i="1" baseline="30000" dirty="0"/>
              <a:t>th</a:t>
            </a:r>
            <a:r>
              <a:rPr lang="en-US" altLang="en-US" sz="1600" i="1" dirty="0"/>
              <a:t> Steering Committee meeting, April 2022</a:t>
            </a:r>
          </a:p>
          <a:p>
            <a:pPr eaLnBrk="1" hangingPunct="1"/>
            <a:endParaRPr lang="en-US" alt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402830806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05017" y="304800"/>
            <a:ext cx="10363200" cy="1143000"/>
          </a:xfrm>
        </p:spPr>
        <p:txBody>
          <a:bodyPr/>
          <a:lstStyle/>
          <a:p>
            <a:r>
              <a:rPr lang="fr-FR" sz="2800" dirty="0"/>
              <a:t>Introduction</a:t>
            </a:r>
            <a:endParaRPr lang="en-GB" sz="28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3C45BC2-3ED1-4442-81AD-0DC1EE746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107" y="1813282"/>
            <a:ext cx="6096001" cy="327640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103A0FD-057A-48AA-B099-9955EBD039D5}"/>
              </a:ext>
            </a:extLst>
          </p:cNvPr>
          <p:cNvSpPr txBox="1"/>
          <p:nvPr/>
        </p:nvSpPr>
        <p:spPr>
          <a:xfrm>
            <a:off x="826718" y="2508742"/>
            <a:ext cx="48225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Expert Team on Operational Ocean Forecast Systems (ETOOFS)</a:t>
            </a:r>
            <a:br>
              <a:rPr lang="en-US" dirty="0"/>
            </a:b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Objectives</a:t>
            </a:r>
            <a:r>
              <a:rPr lang="en-US" dirty="0"/>
              <a:t>: To </a:t>
            </a:r>
            <a:r>
              <a:rPr lang="en-US" dirty="0">
                <a:solidFill>
                  <a:srgbClr val="333333"/>
                </a:solidFill>
                <a:latin typeface="Helvetica Neue"/>
              </a:rPr>
              <a:t>i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mprove capacity, quality and interoperability of </a:t>
            </a:r>
            <a:r>
              <a:rPr lang="en-US" b="1" i="0" dirty="0">
                <a:solidFill>
                  <a:srgbClr val="333333"/>
                </a:solidFill>
                <a:effectLst/>
                <a:latin typeface="Helvetica Neue"/>
              </a:rPr>
              <a:t>ocean forecast products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 to supports climate, operational maritime services, biodiversity and blue economy.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2219634-AC85-4DF5-93EB-C93638DF4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35" y="304800"/>
            <a:ext cx="1047653" cy="83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0702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7978" y="304800"/>
            <a:ext cx="9789621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Expert Team on Operational Ocean Forecast Systems (ETOOFS)</a:t>
            </a:r>
            <a:endParaRPr lang="fr-FR" sz="2800" dirty="0">
              <a:solidFill>
                <a:schemeClr val="tx1"/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2219634-AC85-4DF5-93EB-C93638DF4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35" y="304800"/>
            <a:ext cx="1047653" cy="835429"/>
          </a:xfrm>
          <a:prstGeom prst="rect">
            <a:avLst/>
          </a:prstGeom>
        </p:spPr>
      </p:pic>
      <p:sp>
        <p:nvSpPr>
          <p:cNvPr id="19" name="Espace réservé du contenu 2"/>
          <p:cNvSpPr>
            <a:spLocks noGrp="1"/>
          </p:cNvSpPr>
          <p:nvPr>
            <p:ph sz="half" idx="2"/>
          </p:nvPr>
        </p:nvSpPr>
        <p:spPr>
          <a:xfrm>
            <a:off x="5960225" y="1516059"/>
            <a:ext cx="5170516" cy="4495800"/>
          </a:xfrm>
          <a:noFill/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300"/>
              </a:spcAft>
              <a:buNone/>
            </a:pPr>
            <a:endParaRPr lang="fr-FR" sz="1400" b="1" dirty="0"/>
          </a:p>
          <a:p>
            <a:pPr marL="0" indent="0" algn="ctr">
              <a:spcBef>
                <a:spcPts val="0"/>
              </a:spcBef>
              <a:spcAft>
                <a:spcPts val="300"/>
              </a:spcAft>
              <a:buNone/>
            </a:pPr>
            <a:r>
              <a:rPr lang="fr-FR" sz="1400" b="1" dirty="0"/>
              <a:t>EXPERT TEAM</a:t>
            </a:r>
            <a:endParaRPr lang="fr-FR" sz="1400" b="1" u="sng" dirty="0"/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fr-FR" sz="1400" b="1" u="sng" dirty="0"/>
          </a:p>
          <a:p>
            <a:pPr marL="457200" indent="-45720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fr-FR" sz="1400" b="1" dirty="0"/>
              <a:t>Pierre BAHUREL</a:t>
            </a:r>
            <a:r>
              <a:rPr lang="fr-FR" sz="1400" dirty="0"/>
              <a:t>, France, </a:t>
            </a:r>
            <a:r>
              <a:rPr lang="fr-FR" sz="1400" i="1" dirty="0"/>
              <a:t>Chair</a:t>
            </a:r>
          </a:p>
          <a:p>
            <a:pPr marL="457200" indent="-45720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fr-FR" sz="1400" b="1" dirty="0"/>
              <a:t>Enrique ALVAREZ FANJUL</a:t>
            </a:r>
            <a:r>
              <a:rPr lang="fr-FR" sz="1400" dirty="0"/>
              <a:t>, Spain, </a:t>
            </a:r>
            <a:r>
              <a:rPr lang="fr-FR" sz="1400" i="1" dirty="0"/>
              <a:t>Vice-Chair</a:t>
            </a:r>
            <a:endParaRPr lang="fr-FR" sz="1400" b="1" i="1" u="sng" dirty="0"/>
          </a:p>
          <a:p>
            <a:pPr marL="457200" indent="-45720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fr-FR" sz="1400" b="1" dirty="0" err="1"/>
              <a:t>Stefania</a:t>
            </a:r>
            <a:r>
              <a:rPr lang="fr-FR" sz="1400" b="1" dirty="0"/>
              <a:t> CILIBERTI</a:t>
            </a:r>
            <a:r>
              <a:rPr lang="fr-FR" sz="1400" dirty="0"/>
              <a:t>, </a:t>
            </a:r>
            <a:r>
              <a:rPr lang="fr-FR" sz="1400" dirty="0" err="1"/>
              <a:t>Italy</a:t>
            </a:r>
            <a:endParaRPr lang="fr-FR" sz="1400" dirty="0"/>
          </a:p>
          <a:p>
            <a:pPr marL="457200" indent="-45720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fr-FR" sz="1400" b="1" dirty="0" err="1"/>
              <a:t>Shiro</a:t>
            </a:r>
            <a:r>
              <a:rPr lang="fr-FR" sz="1400" b="1" dirty="0"/>
              <a:t> ISHIZAKI</a:t>
            </a:r>
            <a:r>
              <a:rPr lang="fr-FR" sz="1400" dirty="0"/>
              <a:t>, </a:t>
            </a:r>
            <a:r>
              <a:rPr lang="fr-FR" sz="1400" dirty="0">
                <a:solidFill>
                  <a:schemeClr val="tx2"/>
                </a:solidFill>
              </a:rPr>
              <a:t>Japan</a:t>
            </a:r>
          </a:p>
          <a:p>
            <a:pPr marL="457200" indent="-45720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fr-FR" sz="1400" b="1" dirty="0">
                <a:solidFill>
                  <a:schemeClr val="tx2"/>
                </a:solidFill>
              </a:rPr>
              <a:t>Sudheer JOSEPH</a:t>
            </a:r>
            <a:r>
              <a:rPr lang="fr-FR" sz="1400" dirty="0">
                <a:solidFill>
                  <a:schemeClr val="tx2"/>
                </a:solidFill>
              </a:rPr>
              <a:t>, </a:t>
            </a:r>
            <a:r>
              <a:rPr lang="fr-FR" sz="1400" dirty="0" err="1">
                <a:solidFill>
                  <a:schemeClr val="tx2"/>
                </a:solidFill>
              </a:rPr>
              <a:t>India</a:t>
            </a:r>
            <a:endParaRPr lang="fr-FR" sz="1400" dirty="0">
              <a:solidFill>
                <a:schemeClr val="tx2"/>
              </a:solidFill>
            </a:endParaRPr>
          </a:p>
          <a:p>
            <a:pPr marL="457200" indent="-45720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fr-FR" sz="1400" b="1" dirty="0" err="1"/>
              <a:t>Guimei</a:t>
            </a:r>
            <a:r>
              <a:rPr lang="fr-FR" sz="1400" b="1" dirty="0"/>
              <a:t> LIU</a:t>
            </a:r>
            <a:r>
              <a:rPr lang="fr-FR" sz="1400" dirty="0"/>
              <a:t>, China</a:t>
            </a:r>
          </a:p>
          <a:p>
            <a:pPr marL="457200" indent="-45720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fr-FR" sz="1400" b="1" dirty="0" err="1"/>
              <a:t>Avichal</a:t>
            </a:r>
            <a:r>
              <a:rPr lang="fr-FR" sz="1400" b="1" dirty="0"/>
              <a:t> MEHRA</a:t>
            </a:r>
            <a:r>
              <a:rPr lang="fr-FR" sz="1400" dirty="0"/>
              <a:t>, US</a:t>
            </a:r>
          </a:p>
          <a:p>
            <a:pPr marL="457200" indent="-45720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fr-FR" sz="1400" b="1" dirty="0" err="1"/>
              <a:t>Aihong</a:t>
            </a:r>
            <a:r>
              <a:rPr lang="fr-FR" sz="1400" b="1" dirty="0"/>
              <a:t> ZHONG</a:t>
            </a:r>
            <a:r>
              <a:rPr lang="fr-FR" sz="1400" dirty="0"/>
              <a:t>, </a:t>
            </a:r>
            <a:r>
              <a:rPr lang="fr-FR" sz="1400" dirty="0" err="1"/>
              <a:t>Australia</a:t>
            </a:r>
            <a:endParaRPr lang="fr-FR" sz="1400" dirty="0"/>
          </a:p>
          <a:p>
            <a:pPr marL="457200" indent="-45720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fr-FR" sz="1400" b="1" dirty="0"/>
              <a:t>Lotfi AOUF</a:t>
            </a:r>
            <a:r>
              <a:rPr lang="fr-FR" sz="1400" dirty="0"/>
              <a:t>, France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fr-FR" sz="1400" b="1" u="sng" dirty="0"/>
          </a:p>
          <a:p>
            <a:pPr marL="0" indent="0" algn="ctr">
              <a:spcBef>
                <a:spcPts val="0"/>
              </a:spcBef>
              <a:spcAft>
                <a:spcPts val="300"/>
              </a:spcAft>
              <a:buNone/>
            </a:pPr>
            <a:r>
              <a:rPr lang="fr-FR" sz="1400" b="1" dirty="0"/>
              <a:t>IOC/GOOS</a:t>
            </a:r>
          </a:p>
          <a:p>
            <a:pPr marL="450850" indent="-45085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400" b="1" dirty="0"/>
              <a:t>Denis CHANG SENG, </a:t>
            </a:r>
            <a:r>
              <a:rPr lang="fr-FR" sz="1400" dirty="0">
                <a:solidFill>
                  <a:schemeClr val="tx2"/>
                </a:solidFill>
              </a:rPr>
              <a:t>IOC, ETOOFS </a:t>
            </a:r>
            <a:r>
              <a:rPr lang="fr-FR" sz="1400" dirty="0" err="1"/>
              <a:t>officer</a:t>
            </a:r>
            <a:r>
              <a:rPr lang="fr-FR" sz="1400" dirty="0"/>
              <a:t> </a:t>
            </a:r>
          </a:p>
          <a:p>
            <a:pPr marL="0" indent="0">
              <a:spcAft>
                <a:spcPts val="1200"/>
              </a:spcAft>
              <a:buNone/>
            </a:pPr>
            <a:endParaRPr lang="en-GB" sz="1400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793" y="2560202"/>
            <a:ext cx="328945" cy="228143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793" y="2266484"/>
            <a:ext cx="328945" cy="228143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793" y="2853920"/>
            <a:ext cx="328945" cy="228143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793" y="3147638"/>
            <a:ext cx="328945" cy="215698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793" y="3991458"/>
            <a:ext cx="328945" cy="215698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793" y="4272732"/>
            <a:ext cx="328945" cy="215698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224" y="3710184"/>
            <a:ext cx="320083" cy="215699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586" y="3428911"/>
            <a:ext cx="327358" cy="215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Espace réservé du contenu 3">
            <a:extLst>
              <a:ext uri="{FF2B5EF4-FFF2-40B4-BE49-F238E27FC236}">
                <a16:creationId xmlns:a16="http://schemas.microsoft.com/office/drawing/2014/main" id="{E2A058A3-3A30-4B20-B5EA-98F4D57808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2634157"/>
              </p:ext>
            </p:extLst>
          </p:nvPr>
        </p:nvGraphicFramePr>
        <p:xfrm>
          <a:off x="725561" y="1675085"/>
          <a:ext cx="50800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14190565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7978" y="304800"/>
            <a:ext cx="9789621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Expert Team on Operational Ocean Forecast Systems (ETOOFS)</a:t>
            </a:r>
            <a:endParaRPr lang="fr-FR" sz="2800" dirty="0">
              <a:solidFill>
                <a:schemeClr val="tx1"/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2219634-AC85-4DF5-93EB-C93638DF4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35" y="304800"/>
            <a:ext cx="1047653" cy="835429"/>
          </a:xfrm>
          <a:prstGeom prst="rect">
            <a:avLst/>
          </a:prstGeom>
        </p:spPr>
      </p:pic>
      <p:sp>
        <p:nvSpPr>
          <p:cNvPr id="19" name="Espace réservé du contenu 2"/>
          <p:cNvSpPr>
            <a:spLocks noGrp="1"/>
          </p:cNvSpPr>
          <p:nvPr>
            <p:ph sz="half" idx="2"/>
          </p:nvPr>
        </p:nvSpPr>
        <p:spPr>
          <a:xfrm>
            <a:off x="6487886" y="876300"/>
            <a:ext cx="5312228" cy="5341520"/>
          </a:xfrm>
          <a:noFill/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300"/>
              </a:spcAft>
              <a:buNone/>
            </a:pPr>
            <a:endParaRPr lang="fr-FR" sz="1800" b="1" dirty="0"/>
          </a:p>
          <a:p>
            <a:pPr marL="0" indent="0" algn="ctr">
              <a:spcBef>
                <a:spcPts val="0"/>
              </a:spcBef>
              <a:spcAft>
                <a:spcPts val="300"/>
              </a:spcAft>
              <a:buNone/>
            </a:pPr>
            <a:r>
              <a:rPr lang="fr-FR" sz="1800" b="1" dirty="0">
                <a:solidFill>
                  <a:srgbClr val="FF0000"/>
                </a:solidFill>
              </a:rPr>
              <a:t>OUR MAIN OBJECTIVES of </a:t>
            </a:r>
            <a:r>
              <a:rPr lang="fr-FR" sz="1800" b="1" dirty="0" err="1">
                <a:solidFill>
                  <a:srgbClr val="FF0000"/>
                </a:solidFill>
              </a:rPr>
              <a:t>this</a:t>
            </a:r>
            <a:r>
              <a:rPr lang="fr-FR" sz="1800" b="1" dirty="0">
                <a:solidFill>
                  <a:srgbClr val="FF0000"/>
                </a:solidFill>
              </a:rPr>
              <a:t> last </a:t>
            </a:r>
            <a:r>
              <a:rPr lang="fr-FR" sz="1800" b="1" dirty="0" err="1">
                <a:solidFill>
                  <a:srgbClr val="FF0000"/>
                </a:solidFill>
              </a:rPr>
              <a:t>year</a:t>
            </a:r>
            <a:endParaRPr lang="fr-FR" sz="1800" b="1" u="sng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fr-FR" sz="1800" b="1" u="sng" dirty="0"/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Release the </a:t>
            </a:r>
            <a:r>
              <a:rPr lang="en-CA" sz="2400" b="1" i="1" dirty="0">
                <a:solidFill>
                  <a:schemeClr val="accent1">
                    <a:lumMod val="50000"/>
                  </a:schemeClr>
                </a:solidFill>
              </a:rPr>
              <a:t>Guide to Operational Ocean Forecasting Systems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CA" sz="2400" b="1" dirty="0">
                <a:solidFill>
                  <a:schemeClr val="accent1">
                    <a:lumMod val="50000"/>
                  </a:schemeClr>
                </a:solidFill>
              </a:rPr>
              <a:t>Promote Ocean Forecasting within the IOC community and foster capacity development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CA" sz="2400" b="1" dirty="0">
                <a:solidFill>
                  <a:schemeClr val="accent1">
                    <a:lumMod val="50000"/>
                  </a:schemeClr>
                </a:solidFill>
              </a:rPr>
              <a:t>Partner with </a:t>
            </a:r>
            <a:r>
              <a:rPr lang="en-CA" sz="2400" b="1" dirty="0" err="1">
                <a:solidFill>
                  <a:schemeClr val="accent1">
                    <a:lumMod val="50000"/>
                  </a:schemeClr>
                </a:solidFill>
              </a:rPr>
              <a:t>OceanPredict</a:t>
            </a:r>
            <a:r>
              <a:rPr lang="en-CA" sz="2400" b="1" dirty="0">
                <a:solidFill>
                  <a:schemeClr val="accent1">
                    <a:lumMod val="50000"/>
                  </a:schemeClr>
                </a:solidFill>
              </a:rPr>
              <a:t> and integrate ETOOFS in the UN Decade of Ocean Sciences  </a:t>
            </a:r>
            <a:r>
              <a:rPr lang="en-CA" sz="2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fr-FR" sz="2400" i="1" dirty="0"/>
          </a:p>
        </p:txBody>
      </p:sp>
      <p:graphicFrame>
        <p:nvGraphicFramePr>
          <p:cNvPr id="8" name="Espace réservé du contenu 3">
            <a:extLst>
              <a:ext uri="{FF2B5EF4-FFF2-40B4-BE49-F238E27FC236}">
                <a16:creationId xmlns:a16="http://schemas.microsoft.com/office/drawing/2014/main" id="{E2A058A3-3A30-4B20-B5EA-98F4D57808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1906550"/>
              </p:ext>
            </p:extLst>
          </p:nvPr>
        </p:nvGraphicFramePr>
        <p:xfrm>
          <a:off x="725561" y="1675085"/>
          <a:ext cx="50800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5626D592-C1B0-405B-88DD-C530056D4B6D}"/>
              </a:ext>
            </a:extLst>
          </p:cNvPr>
          <p:cNvCxnSpPr>
            <a:cxnSpLocks/>
          </p:cNvCxnSpPr>
          <p:nvPr/>
        </p:nvCxnSpPr>
        <p:spPr bwMode="auto">
          <a:xfrm>
            <a:off x="5805561" y="2185851"/>
            <a:ext cx="682325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75FE3A9E-4958-412E-86C6-6E67FABDAA57}"/>
              </a:ext>
            </a:extLst>
          </p:cNvPr>
          <p:cNvCxnSpPr>
            <a:cxnSpLocks/>
          </p:cNvCxnSpPr>
          <p:nvPr/>
        </p:nvCxnSpPr>
        <p:spPr bwMode="auto">
          <a:xfrm flipV="1">
            <a:off x="5805561" y="3723953"/>
            <a:ext cx="682325" cy="73048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F50901C0-C1EF-4C97-BD92-2A611FCC4EBD}"/>
              </a:ext>
            </a:extLst>
          </p:cNvPr>
          <p:cNvCxnSpPr>
            <a:cxnSpLocks/>
          </p:cNvCxnSpPr>
          <p:nvPr/>
        </p:nvCxnSpPr>
        <p:spPr bwMode="auto">
          <a:xfrm flipV="1">
            <a:off x="5805561" y="5050973"/>
            <a:ext cx="682325" cy="73048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5928243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590220" y="0"/>
            <a:ext cx="9687380" cy="1143000"/>
          </a:xfrm>
        </p:spPr>
        <p:txBody>
          <a:bodyPr/>
          <a:lstStyle/>
          <a:p>
            <a:r>
              <a:rPr lang="fr-FR" dirty="0"/>
              <a:t>ETOOFS and GOOS IP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4" y="1354369"/>
            <a:ext cx="1385888" cy="1956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581058"/>
              </p:ext>
            </p:extLst>
          </p:nvPr>
        </p:nvGraphicFramePr>
        <p:xfrm>
          <a:off x="3000376" y="982029"/>
          <a:ext cx="9039226" cy="56506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5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20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69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23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46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chemeClr val="bg1"/>
                          </a:solidFill>
                        </a:rPr>
                        <a:t>GOOS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chemeClr val="bg1"/>
                          </a:solidFill>
                        </a:rPr>
                        <a:t>Strategic Objectives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ETOOFS</a:t>
                      </a:r>
                      <a:r>
                        <a:rPr lang="fr-FR" b="1" baseline="0" dirty="0">
                          <a:solidFill>
                            <a:schemeClr val="bg1"/>
                          </a:solidFill>
                        </a:rPr>
                        <a:t> contribution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2020</a:t>
                      </a:r>
                    </a:p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2021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2022</a:t>
                      </a:r>
                      <a:r>
                        <a:rPr lang="fr-FR" sz="14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2023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2024</a:t>
                      </a:r>
                    </a:p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2025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SO1</a:t>
                      </a:r>
                      <a:endParaRPr lang="en-GB" sz="1400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 err="1"/>
                        <a:t>Partnership</a:t>
                      </a:r>
                      <a:endParaRPr lang="en-GB" sz="1400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Partnership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with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OceanPredict</a:t>
                      </a:r>
                      <a:r>
                        <a:rPr lang="fr-FR" sz="1400" dirty="0"/>
                        <a:t>, EC/ Copernicus</a:t>
                      </a:r>
                      <a:endParaRPr lang="en-GB" sz="1400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err="1"/>
                        <a:t>Ocean</a:t>
                      </a:r>
                      <a:r>
                        <a:rPr lang="fr-FR" sz="1000" dirty="0"/>
                        <a:t> </a:t>
                      </a:r>
                      <a:r>
                        <a:rPr lang="fr-FR" sz="1000" dirty="0" err="1"/>
                        <a:t>Predict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Copernicus</a:t>
                      </a:r>
                      <a:endParaRPr lang="en-GB" sz="1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SO2</a:t>
                      </a:r>
                      <a:endParaRPr lang="en-GB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Advocacy</a:t>
                      </a:r>
                      <a:endParaRPr lang="en-GB" sz="1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i="1" dirty="0"/>
                        <a:t>Support to GOOS office</a:t>
                      </a:r>
                      <a:endParaRPr lang="en-GB" sz="1400" i="1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SO3</a:t>
                      </a:r>
                      <a:endParaRPr lang="en-GB" sz="1400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 err="1"/>
                        <a:t>Assessment</a:t>
                      </a:r>
                      <a:endParaRPr lang="en-GB" sz="1400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Guide for System Evaluation (</a:t>
                      </a:r>
                      <a:r>
                        <a:rPr lang="fr-FR" sz="1400" dirty="0" err="1"/>
                        <a:t>metrics</a:t>
                      </a:r>
                      <a:r>
                        <a:rPr lang="fr-FR" sz="1400" dirty="0"/>
                        <a:t>) </a:t>
                      </a:r>
                      <a:r>
                        <a:rPr lang="fr-FR" sz="1400" dirty="0" err="1"/>
                        <a:t>with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OceanPredict</a:t>
                      </a:r>
                      <a:r>
                        <a:rPr lang="fr-FR" sz="1400" dirty="0"/>
                        <a:t> and Copernicus</a:t>
                      </a:r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OOFS </a:t>
                      </a:r>
                      <a:r>
                        <a:rPr lang="fr-FR" sz="1000" dirty="0" err="1"/>
                        <a:t>Metrics</a:t>
                      </a:r>
                      <a:endParaRPr lang="en-GB" sz="10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Inventory</a:t>
                      </a:r>
                      <a:r>
                        <a:rPr lang="fr-FR" sz="1400" baseline="0" dirty="0"/>
                        <a:t> of OOFS centres (</a:t>
                      </a:r>
                      <a:r>
                        <a:rPr lang="fr-FR" sz="1400" baseline="0" dirty="0" err="1"/>
                        <a:t>with</a:t>
                      </a:r>
                      <a:r>
                        <a:rPr lang="fr-FR" sz="1400" baseline="0" dirty="0"/>
                        <a:t> </a:t>
                      </a:r>
                      <a:r>
                        <a:rPr lang="fr-FR" sz="1400" baseline="0" dirty="0" err="1"/>
                        <a:t>GRAs</a:t>
                      </a:r>
                      <a:r>
                        <a:rPr lang="fr-FR" sz="1400" baseline="0" dirty="0"/>
                        <a:t>)</a:t>
                      </a:r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OOFS</a:t>
                      </a:r>
                    </a:p>
                    <a:p>
                      <a:pPr algn="ctr"/>
                      <a:r>
                        <a:rPr lang="fr-FR" sz="1000" dirty="0"/>
                        <a:t>centres</a:t>
                      </a:r>
                      <a:endParaRPr lang="en-GB" sz="10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OOFS centres</a:t>
                      </a:r>
                      <a:endParaRPr lang="en-GB" sz="10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SO4</a:t>
                      </a:r>
                      <a:endParaRPr lang="en-GB" sz="1400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 err="1"/>
                        <a:t>Uptake</a:t>
                      </a:r>
                      <a:endParaRPr lang="en-GB" sz="1400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Guide for OOFS</a:t>
                      </a:r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chemeClr val="bg1"/>
                          </a:solidFill>
                        </a:rPr>
                        <a:t>OOFS Guide</a:t>
                      </a:r>
                      <a:endParaRPr lang="en-GB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GOOS portfolio for OOFS</a:t>
                      </a:r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GOOS</a:t>
                      </a:r>
                      <a:r>
                        <a:rPr lang="fr-FR" sz="1000" baseline="0" dirty="0"/>
                        <a:t> 4OOFS</a:t>
                      </a:r>
                      <a:endParaRPr lang="en-GB" sz="10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SO5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Obs</a:t>
                      </a:r>
                      <a:r>
                        <a:rPr lang="fr-FR" sz="1400" dirty="0"/>
                        <a:t> Guidance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SO6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Obs</a:t>
                      </a:r>
                      <a:r>
                        <a:rPr lang="fr-FR" sz="1400" dirty="0"/>
                        <a:t> Expansion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SO7</a:t>
                      </a:r>
                      <a:endParaRPr lang="en-GB" sz="1400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FAIR</a:t>
                      </a:r>
                      <a:endParaRPr lang="en-GB" sz="1400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Guide of OOFS standards</a:t>
                      </a:r>
                      <a:r>
                        <a:rPr lang="fr-FR" sz="1400" baseline="0" dirty="0"/>
                        <a:t> (production and </a:t>
                      </a:r>
                      <a:r>
                        <a:rPr lang="fr-FR" sz="1400" baseline="0" dirty="0" err="1"/>
                        <a:t>share</a:t>
                      </a:r>
                      <a:r>
                        <a:rPr lang="fr-FR" sz="1400" baseline="0" dirty="0"/>
                        <a:t>)</a:t>
                      </a:r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OOFS</a:t>
                      </a:r>
                      <a:r>
                        <a:rPr lang="fr-FR" sz="1000" baseline="0" dirty="0"/>
                        <a:t> </a:t>
                      </a:r>
                      <a:r>
                        <a:rPr lang="fr-FR" sz="1000" baseline="0" dirty="0" err="1"/>
                        <a:t>KPIs</a:t>
                      </a:r>
                      <a:endParaRPr lang="en-GB" sz="10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OOFS </a:t>
                      </a:r>
                      <a:r>
                        <a:rPr lang="fr-FR" sz="800" dirty="0"/>
                        <a:t>Standards</a:t>
                      </a:r>
                      <a:endParaRPr lang="en-GB" sz="10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SO8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Obs</a:t>
                      </a:r>
                      <a:r>
                        <a:rPr lang="fr-FR" sz="1400" dirty="0"/>
                        <a:t> Innovation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8045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SO9</a:t>
                      </a:r>
                      <a:endParaRPr lang="en-GB" sz="1400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 err="1"/>
                        <a:t>Capacity</a:t>
                      </a:r>
                      <a:r>
                        <a:rPr lang="fr-FR" sz="1400" b="1" dirty="0"/>
                        <a:t> Dev</a:t>
                      </a:r>
                      <a:endParaRPr lang="en-GB" sz="1400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Awareness</a:t>
                      </a:r>
                      <a:r>
                        <a:rPr lang="fr-FR" sz="1400" baseline="0" dirty="0"/>
                        <a:t> and Training OOFS workshops</a:t>
                      </a:r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chemeClr val="bg1"/>
                          </a:solidFill>
                        </a:rPr>
                        <a:t>OOFS </a:t>
                      </a:r>
                      <a:r>
                        <a:rPr lang="fr-FR" sz="800" dirty="0">
                          <a:solidFill>
                            <a:schemeClr val="bg1"/>
                          </a:solidFill>
                        </a:rPr>
                        <a:t>Workshops</a:t>
                      </a:r>
                      <a:endParaRPr lang="en-GB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/>
                        <a:t>OOFS </a:t>
                      </a:r>
                      <a:r>
                        <a:rPr lang="fr-FR" sz="700" dirty="0"/>
                        <a:t>Workshops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/>
                        <a:t>OOFS </a:t>
                      </a:r>
                      <a:r>
                        <a:rPr lang="fr-FR" sz="700" dirty="0"/>
                        <a:t>Workshops</a:t>
                      </a:r>
                      <a:endParaRPr lang="en-GB" sz="9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SO10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Human</a:t>
                      </a:r>
                      <a:r>
                        <a:rPr lang="fr-FR" sz="1400" dirty="0"/>
                        <a:t> impact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SO11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Governance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2332500"/>
            <a:ext cx="2092325" cy="3096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que 4" descr="Futur avec un remplissage uni">
            <a:extLst>
              <a:ext uri="{FF2B5EF4-FFF2-40B4-BE49-F238E27FC236}">
                <a16:creationId xmlns:a16="http://schemas.microsoft.com/office/drawing/2014/main" id="{B3D82820-05E6-48E9-8760-B77AE550DC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6190" y="8485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7428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33D80097-E18E-4A0C-8830-D90E5B95D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ETOOFS GUIDE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A488E45-E65D-4321-947F-CE595BEA7E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2000" b="1" dirty="0">
                <a:solidFill>
                  <a:schemeClr val="accent1">
                    <a:lumMod val="50000"/>
                  </a:schemeClr>
                </a:solidFill>
              </a:rPr>
              <a:t>1) Release the </a:t>
            </a:r>
            <a:r>
              <a:rPr lang="en-CA" sz="2000" b="1" i="1" dirty="0">
                <a:solidFill>
                  <a:schemeClr val="accent1">
                    <a:lumMod val="50000"/>
                  </a:schemeClr>
                </a:solidFill>
              </a:rPr>
              <a:t>Guide to Operational Ocean Forecasting Systems</a:t>
            </a:r>
          </a:p>
        </p:txBody>
      </p:sp>
    </p:spTree>
    <p:extLst>
      <p:ext uri="{BB962C8B-B14F-4D97-AF65-F5344CB8AC3E}">
        <p14:creationId xmlns:p14="http://schemas.microsoft.com/office/powerpoint/2010/main" val="389681984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381180D-3887-41EA-A358-16934B3AF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ETOOFS Guide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finalized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E12C049C-C09F-42EA-B187-5344D6AFB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8925" y="1676400"/>
            <a:ext cx="8572901" cy="4495800"/>
          </a:xfrm>
        </p:spPr>
        <p:txBody>
          <a:bodyPr/>
          <a:lstStyle/>
          <a:p>
            <a:r>
              <a:rPr lang="fr-FR" dirty="0"/>
              <a:t>70+ </a:t>
            </a:r>
            <a:r>
              <a:rPr lang="fr-FR" dirty="0" err="1"/>
              <a:t>contributing</a:t>
            </a:r>
            <a:r>
              <a:rPr lang="fr-FR" dirty="0"/>
              <a:t> experts (</a:t>
            </a:r>
            <a:r>
              <a:rPr lang="fr-FR" dirty="0" err="1"/>
              <a:t>authors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40+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entities</a:t>
            </a:r>
            <a:endParaRPr lang="fr-FR" dirty="0"/>
          </a:p>
          <a:p>
            <a:pPr lvl="1"/>
            <a:r>
              <a:rPr lang="fr-FR" dirty="0"/>
              <a:t>17+ </a:t>
            </a:r>
            <a:r>
              <a:rPr lang="fr-FR" dirty="0" err="1"/>
              <a:t>different</a:t>
            </a:r>
            <a:r>
              <a:rPr lang="fr-FR" dirty="0"/>
              <a:t> countries</a:t>
            </a:r>
          </a:p>
          <a:p>
            <a:pPr lvl="1"/>
            <a:endParaRPr lang="fr-FR" dirty="0"/>
          </a:p>
          <a:p>
            <a:r>
              <a:rPr lang="fr-FR" dirty="0"/>
              <a:t>12 </a:t>
            </a:r>
            <a:r>
              <a:rPr lang="fr-FR" dirty="0" err="1"/>
              <a:t>chapters</a:t>
            </a:r>
            <a:r>
              <a:rPr lang="fr-FR" dirty="0"/>
              <a:t> to</a:t>
            </a:r>
          </a:p>
          <a:p>
            <a:pPr lvl="1"/>
            <a:r>
              <a:rPr lang="fr-FR" dirty="0" err="1">
                <a:solidFill>
                  <a:srgbClr val="FF0000"/>
                </a:solidFill>
              </a:rPr>
              <a:t>Explain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what</a:t>
            </a:r>
            <a:r>
              <a:rPr lang="fr-FR" dirty="0">
                <a:solidFill>
                  <a:srgbClr val="FF0000"/>
                </a:solidFill>
              </a:rPr>
              <a:t> can OOFS do </a:t>
            </a:r>
            <a:r>
              <a:rPr lang="fr-FR" dirty="0"/>
              <a:t>and </a:t>
            </a:r>
            <a:r>
              <a:rPr lang="fr-FR" dirty="0" err="1"/>
              <a:t>why</a:t>
            </a:r>
            <a:r>
              <a:rPr lang="fr-FR" dirty="0"/>
              <a:t>, </a:t>
            </a:r>
            <a:r>
              <a:rPr lang="fr-FR" dirty="0" err="1"/>
              <a:t>its</a:t>
            </a:r>
            <a:r>
              <a:rPr lang="fr-FR" dirty="0"/>
              <a:t> value, limitations and main </a:t>
            </a:r>
            <a:r>
              <a:rPr lang="fr-FR" dirty="0" err="1"/>
              <a:t>characteristics</a:t>
            </a:r>
            <a:endParaRPr lang="fr-FR" dirty="0"/>
          </a:p>
          <a:p>
            <a:pPr lvl="1"/>
            <a:r>
              <a:rPr lang="fr-FR" dirty="0">
                <a:solidFill>
                  <a:srgbClr val="FF0000"/>
                </a:solidFill>
              </a:rPr>
              <a:t>Propose expert </a:t>
            </a:r>
            <a:r>
              <a:rPr lang="fr-FR" dirty="0" err="1">
                <a:solidFill>
                  <a:srgbClr val="FF0000"/>
                </a:solidFill>
              </a:rPr>
              <a:t>presentations</a:t>
            </a:r>
            <a:r>
              <a:rPr lang="fr-FR" dirty="0">
                <a:solidFill>
                  <a:srgbClr val="FF0000"/>
                </a:solidFill>
              </a:rPr>
              <a:t> of OOF </a:t>
            </a:r>
            <a:r>
              <a:rPr lang="fr-FR" dirty="0" err="1">
                <a:solidFill>
                  <a:srgbClr val="FF0000"/>
                </a:solidFill>
              </a:rPr>
              <a:t>systems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on </a:t>
            </a:r>
            <a:r>
              <a:rPr lang="fr-FR" dirty="0" err="1"/>
              <a:t>Ocean</a:t>
            </a:r>
            <a:r>
              <a:rPr lang="fr-FR" dirty="0"/>
              <a:t> Circulation, </a:t>
            </a:r>
            <a:r>
              <a:rPr lang="fr-FR" dirty="0" err="1"/>
              <a:t>Ice</a:t>
            </a:r>
            <a:r>
              <a:rPr lang="fr-FR" dirty="0"/>
              <a:t> monitoring, </a:t>
            </a:r>
            <a:r>
              <a:rPr lang="fr-FR" dirty="0" err="1"/>
              <a:t>Sea</a:t>
            </a:r>
            <a:r>
              <a:rPr lang="fr-FR" dirty="0"/>
              <a:t> </a:t>
            </a:r>
            <a:r>
              <a:rPr lang="fr-FR" dirty="0" err="1"/>
              <a:t>Level</a:t>
            </a:r>
            <a:r>
              <a:rPr lang="fr-FR" dirty="0"/>
              <a:t>, </a:t>
            </a:r>
            <a:r>
              <a:rPr lang="fr-FR" dirty="0" err="1"/>
              <a:t>Wave</a:t>
            </a:r>
            <a:r>
              <a:rPr lang="fr-FR" dirty="0"/>
              <a:t>, </a:t>
            </a:r>
            <a:r>
              <a:rPr lang="fr-FR" dirty="0" err="1"/>
              <a:t>Biogeochemistry</a:t>
            </a:r>
            <a:r>
              <a:rPr lang="fr-FR" dirty="0"/>
              <a:t>, </a:t>
            </a:r>
            <a:r>
              <a:rPr lang="fr-FR" dirty="0" err="1"/>
              <a:t>Ocean</a:t>
            </a:r>
            <a:r>
              <a:rPr lang="fr-FR" dirty="0"/>
              <a:t>/</a:t>
            </a:r>
            <a:r>
              <a:rPr lang="fr-FR" dirty="0" err="1"/>
              <a:t>Atmosphere</a:t>
            </a:r>
            <a:r>
              <a:rPr lang="fr-FR" dirty="0"/>
              <a:t> OOFS </a:t>
            </a:r>
            <a:r>
              <a:rPr lang="fr-FR" dirty="0" err="1"/>
              <a:t>systems</a:t>
            </a:r>
            <a:endParaRPr lang="fr-FR" dirty="0"/>
          </a:p>
          <a:p>
            <a:pPr lvl="1"/>
            <a:r>
              <a:rPr lang="fr-FR" dirty="0" err="1">
                <a:solidFill>
                  <a:srgbClr val="FF0000"/>
                </a:solidFill>
              </a:rPr>
              <a:t>Address</a:t>
            </a:r>
            <a:r>
              <a:rPr lang="fr-FR" dirty="0">
                <a:solidFill>
                  <a:srgbClr val="FF0000"/>
                </a:solidFill>
              </a:rPr>
              <a:t> the uses and </a:t>
            </a:r>
            <a:r>
              <a:rPr lang="fr-FR" dirty="0" err="1">
                <a:solidFill>
                  <a:srgbClr val="FF0000"/>
                </a:solidFill>
              </a:rPr>
              <a:t>expected</a:t>
            </a:r>
            <a:r>
              <a:rPr lang="fr-FR" dirty="0">
                <a:solidFill>
                  <a:srgbClr val="FF0000"/>
                </a:solidFill>
              </a:rPr>
              <a:t> évolutions</a:t>
            </a:r>
          </a:p>
          <a:p>
            <a:endParaRPr lang="fr-FR" dirty="0"/>
          </a:p>
          <a:p>
            <a:r>
              <a:rPr lang="fr-FR" dirty="0"/>
              <a:t>Peer-</a:t>
            </a:r>
            <a:r>
              <a:rPr lang="fr-FR" dirty="0" err="1"/>
              <a:t>reviewed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, </a:t>
            </a:r>
            <a:r>
              <a:rPr lang="fr-FR" dirty="0" err="1"/>
              <a:t>professional</a:t>
            </a:r>
            <a:r>
              <a:rPr lang="fr-FR" dirty="0"/>
              <a:t> </a:t>
            </a:r>
            <a:r>
              <a:rPr lang="fr-FR" dirty="0" err="1"/>
              <a:t>edition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545DD1E-CFBD-4A74-BE65-03E726298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4" y="1787464"/>
            <a:ext cx="3022150" cy="42736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761174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F062FB88-7533-4557-B9E0-6714E8D2E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12" y="172530"/>
            <a:ext cx="7375535" cy="5383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62F84B0-F7C3-4044-A2DC-CA8430F35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354" y="1321328"/>
            <a:ext cx="5118469" cy="5200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900536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" charset="0"/>
            <a:ea typeface="ＭＳ Ｐゴシック" pitchFamily="-1" charset="-128"/>
            <a:cs typeface="ＭＳ Ｐゴシック" pitchFamily="-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" charset="0"/>
            <a:ea typeface="ＭＳ Ｐゴシック" pitchFamily="-1" charset="-128"/>
            <a:cs typeface="ＭＳ Ｐゴシック" pitchFamily="-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3786</TotalTime>
  <Words>1667</Words>
  <Application>Microsoft Office PowerPoint</Application>
  <PresentationFormat>Grand écran</PresentationFormat>
  <Paragraphs>286</Paragraphs>
  <Slides>26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26</vt:i4>
      </vt:variant>
    </vt:vector>
  </HeadingPairs>
  <TitlesOfParts>
    <vt:vector size="37" baseType="lpstr">
      <vt:lpstr>-apple-system</vt:lpstr>
      <vt:lpstr>Arial</vt:lpstr>
      <vt:lpstr>Arial Nova Light</vt:lpstr>
      <vt:lpstr>Calibri</vt:lpstr>
      <vt:lpstr>Calibri Light</vt:lpstr>
      <vt:lpstr>Century Gothic</vt:lpstr>
      <vt:lpstr>Helvetica Neue</vt:lpstr>
      <vt:lpstr>Neue Haas Grotesk Text Pro</vt:lpstr>
      <vt:lpstr>Blank Presentation</vt:lpstr>
      <vt:lpstr>AccentBoxVTI</vt:lpstr>
      <vt:lpstr>Thème Office</vt:lpstr>
      <vt:lpstr>Reports from GOOS components ETOOFS</vt:lpstr>
      <vt:lpstr>Outlines</vt:lpstr>
      <vt:lpstr>Introduction</vt:lpstr>
      <vt:lpstr>Expert Team on Operational Ocean Forecast Systems (ETOOFS)</vt:lpstr>
      <vt:lpstr>Expert Team on Operational Ocean Forecast Systems (ETOOFS)</vt:lpstr>
      <vt:lpstr>ETOOFS and GOOS IP</vt:lpstr>
      <vt:lpstr>The ETOOFS GUIDE</vt:lpstr>
      <vt:lpstr>The ETOOFS Guide is finalized</vt:lpstr>
      <vt:lpstr>Présentation PowerPoint</vt:lpstr>
      <vt:lpstr>The ETOOFS Guide will be released in June</vt:lpstr>
      <vt:lpstr>The ETOOFS WORKSHOP</vt:lpstr>
      <vt:lpstr>Foster OOFS capacity development</vt:lpstr>
      <vt:lpstr>Présentation PowerPoint</vt:lpstr>
      <vt:lpstr>PARTICIPATION</vt:lpstr>
      <vt:lpstr>PREPARATORY MATERIAL</vt:lpstr>
      <vt:lpstr>Présentation PowerPoint</vt:lpstr>
      <vt:lpstr>Building an OOFS Network</vt:lpstr>
      <vt:lpstr>Présentation PowerPoint</vt:lpstr>
      <vt:lpstr>The ETOOFS workshop continues with OTGA</vt:lpstr>
      <vt:lpstr>The ETOOFS FRAMEWORK</vt:lpstr>
      <vt:lpstr>The ETOOFS Framework</vt:lpstr>
      <vt:lpstr>Présentation PowerPoint</vt:lpstr>
      <vt:lpstr>Présentation PowerPoint</vt:lpstr>
      <vt:lpstr>The ETOOFS Framework</vt:lpstr>
      <vt:lpstr>Conclusion</vt:lpstr>
      <vt:lpstr>Reports from GOOS components ETOOFS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GOOS</dc:title>
  <dc:creator>Fischer, Albert</dc:creator>
  <cp:lastModifiedBy>Pierre Bahurel</cp:lastModifiedBy>
  <cp:revision>71</cp:revision>
  <dcterms:created xsi:type="dcterms:W3CDTF">2020-02-11T12:50:32Z</dcterms:created>
  <dcterms:modified xsi:type="dcterms:W3CDTF">2022-04-19T09:11:01Z</dcterms:modified>
</cp:coreProperties>
</file>