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7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9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8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2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3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6950B-32DB-4C2B-BBB8-02525FAA1AB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996EE-6625-4612-A6E0-04B3DCF2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7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758" y="1329397"/>
            <a:ext cx="10006642" cy="2387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Background on ICG CARIBE/EWS Service Model</a:t>
            </a:r>
            <a:br>
              <a:rPr lang="en-US" sz="4000" dirty="0" smtClean="0"/>
            </a:br>
            <a:r>
              <a:rPr lang="en-US" sz="4000" smtClean="0"/>
              <a:t>Agenda Item 6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9109" y="4292151"/>
            <a:ext cx="9144000" cy="1655762"/>
          </a:xfrm>
        </p:spPr>
        <p:txBody>
          <a:bodyPr/>
          <a:lstStyle/>
          <a:p>
            <a:r>
              <a:rPr lang="en-US" dirty="0" smtClean="0"/>
              <a:t>Christa von Hillebrandt-Andrade</a:t>
            </a:r>
            <a:endParaRPr lang="en-US" dirty="0" smtClean="0"/>
          </a:p>
          <a:p>
            <a:r>
              <a:rPr lang="en-US" dirty="0" smtClean="0"/>
              <a:t>ICG CARIBE/EWS Officers Meeting </a:t>
            </a:r>
          </a:p>
          <a:p>
            <a:r>
              <a:rPr lang="en-US" dirty="0" smtClean="0"/>
              <a:t>June 9,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7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937" y="195255"/>
            <a:ext cx="7587608" cy="58356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2669" y="6030928"/>
            <a:ext cx="10130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Service </a:t>
            </a:r>
            <a:r>
              <a:rPr lang="en-US" sz="1600" dirty="0" smtClean="0"/>
              <a:t>Model was developed in Dec. 2014 by the </a:t>
            </a:r>
            <a:r>
              <a:rPr lang="en-US" sz="1600" dirty="0" smtClean="0"/>
              <a:t> CARIBE EWS Tsunami </a:t>
            </a:r>
            <a:r>
              <a:rPr lang="en-US" sz="1600" dirty="0" smtClean="0"/>
              <a:t>Service Task </a:t>
            </a:r>
            <a:r>
              <a:rPr lang="en-US" sz="1600" dirty="0" smtClean="0"/>
              <a:t>Team and adopted by the ICG CARIBE EWS XI in 2015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412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2656"/>
            <a:ext cx="10515600" cy="58871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TOWS WG VIII (2015).  Adopted </a:t>
            </a:r>
            <a:r>
              <a:rPr lang="en-US" dirty="0"/>
              <a:t>TSP definition:  </a:t>
            </a:r>
            <a:endParaRPr lang="en-US" dirty="0" smtClean="0"/>
          </a:p>
          <a:p>
            <a:pPr lvl="1"/>
            <a:r>
              <a:rPr lang="en-US" dirty="0" smtClean="0"/>
              <a:t>Tsunami </a:t>
            </a:r>
            <a:r>
              <a:rPr lang="en-US" dirty="0"/>
              <a:t>Service Provider: Centre that monitors seismic and sea level activity and issues timely tsunami threat information within an ICG framework to National Tsunami Warning </a:t>
            </a:r>
            <a:r>
              <a:rPr lang="en-US" dirty="0" err="1"/>
              <a:t>Centres</a:t>
            </a:r>
            <a:r>
              <a:rPr lang="en-US" dirty="0"/>
              <a:t>/Tsunami Warning Focal Points and other TSPs operating within an ocean basin. </a:t>
            </a:r>
            <a:endParaRPr lang="en-US" dirty="0" smtClean="0"/>
          </a:p>
          <a:p>
            <a:r>
              <a:rPr lang="en-US" dirty="0" smtClean="0"/>
              <a:t>ICG CARIBE EWS (2015)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dopts Tsunami Service Model with TSP and </a:t>
            </a:r>
            <a:r>
              <a:rPr lang="en-US" dirty="0" err="1" smtClean="0"/>
              <a:t>subregional</a:t>
            </a:r>
            <a:r>
              <a:rPr lang="en-US" dirty="0" smtClean="0"/>
              <a:t> TSP.</a:t>
            </a:r>
          </a:p>
          <a:p>
            <a:pPr lvl="2"/>
            <a:r>
              <a:rPr lang="en-US" dirty="0" smtClean="0"/>
              <a:t>The distinction between TSP and </a:t>
            </a:r>
            <a:r>
              <a:rPr lang="en-US" dirty="0" err="1" smtClean="0"/>
              <a:t>subregional</a:t>
            </a:r>
            <a:r>
              <a:rPr lang="en-US" dirty="0" smtClean="0"/>
              <a:t> TSP is that the TSP provides services to all member states and sub regional </a:t>
            </a:r>
            <a:r>
              <a:rPr lang="en-US" dirty="0"/>
              <a:t>TSP’s send products only to Member States and Territories that have subscribed to their services</a:t>
            </a:r>
            <a:r>
              <a:rPr lang="en-US" dirty="0" smtClean="0"/>
              <a:t>. </a:t>
            </a:r>
          </a:p>
          <a:p>
            <a:pPr lvl="1"/>
            <a:r>
              <a:rPr lang="en-US" dirty="0"/>
              <a:t>Tsunami Service Task Team was charged with developing the TSP requirements which were to consider:</a:t>
            </a:r>
          </a:p>
          <a:p>
            <a:pPr lvl="2"/>
            <a:r>
              <a:rPr lang="en-US" dirty="0"/>
              <a:t>Tsunami Service Model (Dec. 2014)</a:t>
            </a:r>
          </a:p>
          <a:p>
            <a:pPr lvl="2"/>
            <a:r>
              <a:rPr lang="en-US" dirty="0"/>
              <a:t>Discussions at ICG-X, Sint Maarten 2015</a:t>
            </a:r>
          </a:p>
          <a:p>
            <a:pPr lvl="2"/>
            <a:r>
              <a:rPr lang="en-US" dirty="0"/>
              <a:t>Relevant recommendations from</a:t>
            </a:r>
          </a:p>
          <a:p>
            <a:pPr lvl="2"/>
            <a:r>
              <a:rPr lang="en-US" dirty="0"/>
              <a:t>TOWS-WG</a:t>
            </a:r>
          </a:p>
          <a:p>
            <a:pPr lvl="2"/>
            <a:r>
              <a:rPr lang="en-US" dirty="0"/>
              <a:t>Work and documentation provided for other Tsunami Warning Systems (PTWS, IOTWMS, NEAMTWS)</a:t>
            </a:r>
          </a:p>
          <a:p>
            <a:pPr lvl="1"/>
            <a:r>
              <a:rPr lang="en-US" dirty="0" smtClean="0"/>
              <a:t>Accepts </a:t>
            </a:r>
            <a:r>
              <a:rPr lang="en-US" dirty="0"/>
              <a:t>Nicaragua’s offer to host and develop the Central America Tsunami Advisory Center (CATAC) as a sub-regional Tsunami Service Provider (TSP) under the guidance of the PTWS Regional Working Group for Central America Pacific Coast and within the framework of ICG/PTWS, ICG/CARIBE-EWS and TOWS-WG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3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3620" y="2099829"/>
            <a:ext cx="4024830" cy="43513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69819" y="335063"/>
            <a:ext cx="97258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ICG CARIBE EWX XI (</a:t>
            </a:r>
            <a:r>
              <a:rPr lang="en-US" dirty="0" smtClean="0"/>
              <a:t>2016):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Approved </a:t>
            </a:r>
            <a:r>
              <a:rPr lang="en-US" dirty="0"/>
              <a:t>the Technical, logistical and administrative requirements of a Regional Tsunami Service Provider for the CARIBE-EWS including the proposed key performance indicators and goals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ICG decided that the Pacific Tsunami Warning Center (PTWC) be henceforth referred to </a:t>
            </a:r>
            <a:r>
              <a:rPr lang="en-US" dirty="0" smtClean="0"/>
              <a:t>as </a:t>
            </a:r>
            <a:r>
              <a:rPr lang="en-US" dirty="0"/>
              <a:t>a CARIBE-EWS Regional Tsunami Service Provider (RTSP), removing the term "Interim”.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505" y="2175668"/>
            <a:ext cx="3726850" cy="419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5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314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Background on ICG CARIBE/EWS Service Model Agenda Item 6</vt:lpstr>
      <vt:lpstr>PowerPoint Presentation</vt:lpstr>
      <vt:lpstr>PowerPoint Presentation</vt:lpstr>
      <vt:lpstr>PowerPoint Presentation</vt:lpstr>
    </vt:vector>
  </TitlesOfParts>
  <Company>NWS - Department of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TECHNICAL, LOGISTICAL AND ADMINISTRATIVE REQUIREMENTS OF A REGIONAL TSUNAMI SERVICE PROVIDER FOR THE CARIBE-EWS</dc:title>
  <dc:creator>Christa Von Hillebrandt-Andrade</dc:creator>
  <cp:lastModifiedBy>Christa Von Hillebrandt-Andrade</cp:lastModifiedBy>
  <cp:revision>10</cp:revision>
  <dcterms:created xsi:type="dcterms:W3CDTF">2022-06-07T19:23:24Z</dcterms:created>
  <dcterms:modified xsi:type="dcterms:W3CDTF">2022-06-09T11:23:47Z</dcterms:modified>
</cp:coreProperties>
</file>