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65" r:id="rId1"/>
    <p:sldMasterId id="2147483906" r:id="rId2"/>
  </p:sldMasterIdLst>
  <p:notesMasterIdLst>
    <p:notesMasterId r:id="rId11"/>
  </p:notesMasterIdLst>
  <p:handoutMasterIdLst>
    <p:handoutMasterId r:id="rId12"/>
  </p:handoutMasterIdLst>
  <p:sldIdLst>
    <p:sldId id="256" r:id="rId3"/>
    <p:sldId id="257" r:id="rId4"/>
    <p:sldId id="258" r:id="rId5"/>
    <p:sldId id="259" r:id="rId6"/>
    <p:sldId id="260" r:id="rId7"/>
    <p:sldId id="261" r:id="rId8"/>
    <p:sldId id="262" r:id="rId9"/>
    <p:sldId id="276" r:id="rId1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p15:guide id="1" orient="horz" pos="620">
          <p15:clr>
            <a:srgbClr val="A4A3A4"/>
          </p15:clr>
        </p15:guide>
        <p15:guide id="2" orient="horz" pos="443">
          <p15:clr>
            <a:srgbClr val="A4A3A4"/>
          </p15:clr>
        </p15:guide>
        <p15:guide id="3" pos="5398">
          <p15:clr>
            <a:srgbClr val="A4A3A4"/>
          </p15:clr>
        </p15:guide>
        <p15:guide id="4" pos="280">
          <p15:clr>
            <a:srgbClr val="A4A3A4"/>
          </p15:clr>
        </p15:guide>
        <p15:guide id="5" pos="287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B2B2B2"/>
    <a:srgbClr val="000099"/>
    <a:srgbClr val="121896"/>
    <a:srgbClr val="FFFFFF"/>
    <a:srgbClr val="DDDDDD"/>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49" autoAdjust="0"/>
    <p:restoredTop sz="89623" autoAdjust="0"/>
  </p:normalViewPr>
  <p:slideViewPr>
    <p:cSldViewPr snapToGrid="0">
      <p:cViewPr varScale="1">
        <p:scale>
          <a:sx n="60" d="100"/>
          <a:sy n="60" d="100"/>
        </p:scale>
        <p:origin x="1756" y="36"/>
      </p:cViewPr>
      <p:guideLst>
        <p:guide orient="horz" pos="620"/>
        <p:guide orient="horz" pos="443"/>
        <p:guide pos="5398"/>
        <p:guide pos="280"/>
        <p:guide pos="2876"/>
      </p:guideLst>
    </p:cSldViewPr>
  </p:slideViewPr>
  <p:outlineViewPr>
    <p:cViewPr>
      <p:scale>
        <a:sx n="33" d="100"/>
        <a:sy n="33" d="100"/>
      </p:scale>
      <p:origin x="0" y="105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9" d="100"/>
          <a:sy n="59" d="100"/>
        </p:scale>
        <p:origin x="-3264" y="-77"/>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ng Jiang" userId="479591b0-bbdd-467b-a489-7f685e24f696" providerId="ADAL" clId="{FD196AE0-E05B-4FC1-ABF4-22C781D4C599}"/>
    <pc:docChg chg="custSel modSld">
      <pc:chgData name="Long Jiang" userId="479591b0-bbdd-467b-a489-7f685e24f696" providerId="ADAL" clId="{FD196AE0-E05B-4FC1-ABF4-22C781D4C599}" dt="2021-09-30T11:38:52.457" v="66" actId="20577"/>
      <pc:docMkLst>
        <pc:docMk/>
      </pc:docMkLst>
      <pc:sldChg chg="modSp mod">
        <pc:chgData name="Long Jiang" userId="479591b0-bbdd-467b-a489-7f685e24f696" providerId="ADAL" clId="{FD196AE0-E05B-4FC1-ABF4-22C781D4C599}" dt="2021-09-30T11:37:04.203" v="38" actId="20577"/>
        <pc:sldMkLst>
          <pc:docMk/>
          <pc:sldMk cId="0" sldId="256"/>
        </pc:sldMkLst>
        <pc:spChg chg="mod">
          <ac:chgData name="Long Jiang" userId="479591b0-bbdd-467b-a489-7f685e24f696" providerId="ADAL" clId="{FD196AE0-E05B-4FC1-ABF4-22C781D4C599}" dt="2021-09-30T11:37:04.203" v="38" actId="20577"/>
          <ac:spMkLst>
            <pc:docMk/>
            <pc:sldMk cId="0" sldId="256"/>
            <ac:spMk id="2" creationId="{00000000-0000-0000-0000-000000000000}"/>
          </ac:spMkLst>
        </pc:spChg>
      </pc:sldChg>
      <pc:sldChg chg="modSp mod">
        <pc:chgData name="Long Jiang" userId="479591b0-bbdd-467b-a489-7f685e24f696" providerId="ADAL" clId="{FD196AE0-E05B-4FC1-ABF4-22C781D4C599}" dt="2021-09-30T11:38:39.949" v="65" actId="113"/>
        <pc:sldMkLst>
          <pc:docMk/>
          <pc:sldMk cId="1520732637" sldId="277"/>
        </pc:sldMkLst>
        <pc:spChg chg="mod">
          <ac:chgData name="Long Jiang" userId="479591b0-bbdd-467b-a489-7f685e24f696" providerId="ADAL" clId="{FD196AE0-E05B-4FC1-ABF4-22C781D4C599}" dt="2021-09-30T11:38:39.949" v="65" actId="113"/>
          <ac:spMkLst>
            <pc:docMk/>
            <pc:sldMk cId="1520732637" sldId="277"/>
            <ac:spMk id="2" creationId="{00000000-0000-0000-0000-000000000000}"/>
          </ac:spMkLst>
        </pc:spChg>
      </pc:sldChg>
      <pc:sldChg chg="modSp mod">
        <pc:chgData name="Long Jiang" userId="479591b0-bbdd-467b-a489-7f685e24f696" providerId="ADAL" clId="{FD196AE0-E05B-4FC1-ABF4-22C781D4C599}" dt="2021-09-30T11:38:08.549" v="64" actId="20577"/>
        <pc:sldMkLst>
          <pc:docMk/>
          <pc:sldMk cId="2399176098" sldId="278"/>
        </pc:sldMkLst>
        <pc:spChg chg="mod">
          <ac:chgData name="Long Jiang" userId="479591b0-bbdd-467b-a489-7f685e24f696" providerId="ADAL" clId="{FD196AE0-E05B-4FC1-ABF4-22C781D4C599}" dt="2021-09-30T11:38:08.549" v="64" actId="20577"/>
          <ac:spMkLst>
            <pc:docMk/>
            <pc:sldMk cId="2399176098" sldId="278"/>
            <ac:spMk id="2" creationId="{00000000-0000-0000-0000-000000000000}"/>
          </ac:spMkLst>
        </pc:spChg>
      </pc:sldChg>
      <pc:sldChg chg="modSp mod">
        <pc:chgData name="Long Jiang" userId="479591b0-bbdd-467b-a489-7f685e24f696" providerId="ADAL" clId="{FD196AE0-E05B-4FC1-ABF4-22C781D4C599}" dt="2021-09-30T11:37:26.141" v="44" actId="20577"/>
        <pc:sldMkLst>
          <pc:docMk/>
          <pc:sldMk cId="1274542619" sldId="279"/>
        </pc:sldMkLst>
        <pc:spChg chg="mod">
          <ac:chgData name="Long Jiang" userId="479591b0-bbdd-467b-a489-7f685e24f696" providerId="ADAL" clId="{FD196AE0-E05B-4FC1-ABF4-22C781D4C599}" dt="2021-09-30T11:37:26.141" v="44" actId="20577"/>
          <ac:spMkLst>
            <pc:docMk/>
            <pc:sldMk cId="1274542619" sldId="279"/>
            <ac:spMk id="3" creationId="{00000000-0000-0000-0000-000000000000}"/>
          </ac:spMkLst>
        </pc:spChg>
      </pc:sldChg>
      <pc:sldChg chg="modSp mod">
        <pc:chgData name="Long Jiang" userId="479591b0-bbdd-467b-a489-7f685e24f696" providerId="ADAL" clId="{FD196AE0-E05B-4FC1-ABF4-22C781D4C599}" dt="2021-09-30T11:38:52.457" v="66" actId="20577"/>
        <pc:sldMkLst>
          <pc:docMk/>
          <pc:sldMk cId="2451328533" sldId="280"/>
        </pc:sldMkLst>
        <pc:spChg chg="mod">
          <ac:chgData name="Long Jiang" userId="479591b0-bbdd-467b-a489-7f685e24f696" providerId="ADAL" clId="{FD196AE0-E05B-4FC1-ABF4-22C781D4C599}" dt="2021-09-30T11:38:52.457" v="66" actId="20577"/>
          <ac:spMkLst>
            <pc:docMk/>
            <pc:sldMk cId="2451328533" sldId="280"/>
            <ac:spMk id="3" creationId="{00000000-0000-0000-0000-000000000000}"/>
          </ac:spMkLst>
        </pc:spChg>
      </pc:sldChg>
    </pc:docChg>
  </pc:docChgLst>
  <pc:docChgLst>
    <pc:chgData name="Long Jiang" userId="479591b0-bbdd-467b-a489-7f685e24f696" providerId="ADAL" clId="{2D6B453D-9A3A-4580-9675-6020D9FB805F}"/>
    <pc:docChg chg="undo redo custSel modSld">
      <pc:chgData name="Long Jiang" userId="479591b0-bbdd-467b-a489-7f685e24f696" providerId="ADAL" clId="{2D6B453D-9A3A-4580-9675-6020D9FB805F}" dt="2022-08-02T08:24:40.546" v="138" actId="6549"/>
      <pc:docMkLst>
        <pc:docMk/>
      </pc:docMkLst>
      <pc:sldChg chg="modSp mod">
        <pc:chgData name="Long Jiang" userId="479591b0-bbdd-467b-a489-7f685e24f696" providerId="ADAL" clId="{2D6B453D-9A3A-4580-9675-6020D9FB805F}" dt="2022-08-02T08:20:32.453" v="54" actId="20577"/>
        <pc:sldMkLst>
          <pc:docMk/>
          <pc:sldMk cId="0" sldId="260"/>
        </pc:sldMkLst>
        <pc:spChg chg="mod">
          <ac:chgData name="Long Jiang" userId="479591b0-bbdd-467b-a489-7f685e24f696" providerId="ADAL" clId="{2D6B453D-9A3A-4580-9675-6020D9FB805F}" dt="2022-08-02T08:20:32.453" v="54" actId="20577"/>
          <ac:spMkLst>
            <pc:docMk/>
            <pc:sldMk cId="0" sldId="260"/>
            <ac:spMk id="137" creationId="{00000000-0000-0000-0000-000000000000}"/>
          </ac:spMkLst>
        </pc:spChg>
      </pc:sldChg>
      <pc:sldChg chg="modSp mod">
        <pc:chgData name="Long Jiang" userId="479591b0-bbdd-467b-a489-7f685e24f696" providerId="ADAL" clId="{2D6B453D-9A3A-4580-9675-6020D9FB805F}" dt="2022-08-02T08:24:40.546" v="138" actId="6549"/>
        <pc:sldMkLst>
          <pc:docMk/>
          <pc:sldMk cId="0" sldId="261"/>
        </pc:sldMkLst>
        <pc:spChg chg="mod">
          <ac:chgData name="Long Jiang" userId="479591b0-bbdd-467b-a489-7f685e24f696" providerId="ADAL" clId="{2D6B453D-9A3A-4580-9675-6020D9FB805F}" dt="2022-08-02T08:24:40.546" v="138" actId="6549"/>
          <ac:spMkLst>
            <pc:docMk/>
            <pc:sldMk cId="0" sldId="261"/>
            <ac:spMk id="143" creationId="{00000000-0000-0000-0000-000000000000}"/>
          </ac:spMkLst>
        </pc:spChg>
      </pc:sldChg>
    </pc:docChg>
  </pc:docChgLst>
  <pc:docChgLst>
    <pc:chgData name="Yu, Ting" userId="92efbe2d-e7bb-4a12-b39d-00700da331ea" providerId="ADAL" clId="{988E9CF5-1E9E-4C38-82EA-610188FECE46}"/>
    <pc:docChg chg="custSel addSld delSld modSld modMainMaster">
      <pc:chgData name="Yu, Ting" userId="92efbe2d-e7bb-4a12-b39d-00700da331ea" providerId="ADAL" clId="{988E9CF5-1E9E-4C38-82EA-610188FECE46}" dt="2022-08-01T08:23:31.008" v="129" actId="20577"/>
      <pc:docMkLst>
        <pc:docMk/>
      </pc:docMkLst>
      <pc:sldChg chg="modSp mod">
        <pc:chgData name="Yu, Ting" userId="92efbe2d-e7bb-4a12-b39d-00700da331ea" providerId="ADAL" clId="{988E9CF5-1E9E-4C38-82EA-610188FECE46}" dt="2022-08-01T08:23:31.008" v="129" actId="20577"/>
        <pc:sldMkLst>
          <pc:docMk/>
          <pc:sldMk cId="0" sldId="256"/>
        </pc:sldMkLst>
        <pc:spChg chg="mod">
          <ac:chgData name="Yu, Ting" userId="92efbe2d-e7bb-4a12-b39d-00700da331ea" providerId="ADAL" clId="{988E9CF5-1E9E-4C38-82EA-610188FECE46}" dt="2022-08-01T08:23:31.008" v="129" actId="20577"/>
          <ac:spMkLst>
            <pc:docMk/>
            <pc:sldMk cId="0" sldId="256"/>
            <ac:spMk id="2" creationId="{00000000-0000-0000-0000-000000000000}"/>
          </ac:spMkLst>
        </pc:spChg>
      </pc:sldChg>
      <pc:sldChg chg="add">
        <pc:chgData name="Yu, Ting" userId="92efbe2d-e7bb-4a12-b39d-00700da331ea" providerId="ADAL" clId="{988E9CF5-1E9E-4C38-82EA-610188FECE46}" dt="2022-08-01T08:22:00.812" v="114"/>
        <pc:sldMkLst>
          <pc:docMk/>
          <pc:sldMk cId="0" sldId="257"/>
        </pc:sldMkLst>
      </pc:sldChg>
      <pc:sldChg chg="add">
        <pc:chgData name="Yu, Ting" userId="92efbe2d-e7bb-4a12-b39d-00700da331ea" providerId="ADAL" clId="{988E9CF5-1E9E-4C38-82EA-610188FECE46}" dt="2022-08-01T08:22:00.812" v="114"/>
        <pc:sldMkLst>
          <pc:docMk/>
          <pc:sldMk cId="0" sldId="258"/>
        </pc:sldMkLst>
      </pc:sldChg>
      <pc:sldChg chg="add">
        <pc:chgData name="Yu, Ting" userId="92efbe2d-e7bb-4a12-b39d-00700da331ea" providerId="ADAL" clId="{988E9CF5-1E9E-4C38-82EA-610188FECE46}" dt="2022-08-01T08:22:00.812" v="114"/>
        <pc:sldMkLst>
          <pc:docMk/>
          <pc:sldMk cId="0" sldId="259"/>
        </pc:sldMkLst>
      </pc:sldChg>
      <pc:sldChg chg="add">
        <pc:chgData name="Yu, Ting" userId="92efbe2d-e7bb-4a12-b39d-00700da331ea" providerId="ADAL" clId="{988E9CF5-1E9E-4C38-82EA-610188FECE46}" dt="2022-08-01T08:22:00.812" v="114"/>
        <pc:sldMkLst>
          <pc:docMk/>
          <pc:sldMk cId="0" sldId="260"/>
        </pc:sldMkLst>
      </pc:sldChg>
      <pc:sldChg chg="add">
        <pc:chgData name="Yu, Ting" userId="92efbe2d-e7bb-4a12-b39d-00700da331ea" providerId="ADAL" clId="{988E9CF5-1E9E-4C38-82EA-610188FECE46}" dt="2022-08-01T08:22:00.812" v="114"/>
        <pc:sldMkLst>
          <pc:docMk/>
          <pc:sldMk cId="0" sldId="261"/>
        </pc:sldMkLst>
      </pc:sldChg>
      <pc:sldChg chg="add">
        <pc:chgData name="Yu, Ting" userId="92efbe2d-e7bb-4a12-b39d-00700da331ea" providerId="ADAL" clId="{988E9CF5-1E9E-4C38-82EA-610188FECE46}" dt="2022-08-01T08:22:00.812" v="114"/>
        <pc:sldMkLst>
          <pc:docMk/>
          <pc:sldMk cId="0" sldId="262"/>
        </pc:sldMkLst>
      </pc:sldChg>
      <pc:sldChg chg="del">
        <pc:chgData name="Yu, Ting" userId="92efbe2d-e7bb-4a12-b39d-00700da331ea" providerId="ADAL" clId="{988E9CF5-1E9E-4C38-82EA-610188FECE46}" dt="2022-08-01T08:22:29.880" v="115" actId="47"/>
        <pc:sldMkLst>
          <pc:docMk/>
          <pc:sldMk cId="2045548208" sldId="274"/>
        </pc:sldMkLst>
      </pc:sldChg>
      <pc:sldChg chg="del">
        <pc:chgData name="Yu, Ting" userId="92efbe2d-e7bb-4a12-b39d-00700da331ea" providerId="ADAL" clId="{988E9CF5-1E9E-4C38-82EA-610188FECE46}" dt="2022-08-01T08:22:29.880" v="115" actId="47"/>
        <pc:sldMkLst>
          <pc:docMk/>
          <pc:sldMk cId="2331706717" sldId="275"/>
        </pc:sldMkLst>
      </pc:sldChg>
      <pc:sldChg chg="del">
        <pc:chgData name="Yu, Ting" userId="92efbe2d-e7bb-4a12-b39d-00700da331ea" providerId="ADAL" clId="{988E9CF5-1E9E-4C38-82EA-610188FECE46}" dt="2022-08-01T08:22:29.880" v="115" actId="47"/>
        <pc:sldMkLst>
          <pc:docMk/>
          <pc:sldMk cId="1520732637" sldId="277"/>
        </pc:sldMkLst>
      </pc:sldChg>
      <pc:sldChg chg="del">
        <pc:chgData name="Yu, Ting" userId="92efbe2d-e7bb-4a12-b39d-00700da331ea" providerId="ADAL" clId="{988E9CF5-1E9E-4C38-82EA-610188FECE46}" dt="2022-08-01T08:22:29.880" v="115" actId="47"/>
        <pc:sldMkLst>
          <pc:docMk/>
          <pc:sldMk cId="2399176098" sldId="278"/>
        </pc:sldMkLst>
      </pc:sldChg>
      <pc:sldChg chg="del">
        <pc:chgData name="Yu, Ting" userId="92efbe2d-e7bb-4a12-b39d-00700da331ea" providerId="ADAL" clId="{988E9CF5-1E9E-4C38-82EA-610188FECE46}" dt="2022-08-01T08:22:29.880" v="115" actId="47"/>
        <pc:sldMkLst>
          <pc:docMk/>
          <pc:sldMk cId="1274542619" sldId="279"/>
        </pc:sldMkLst>
      </pc:sldChg>
      <pc:sldChg chg="del">
        <pc:chgData name="Yu, Ting" userId="92efbe2d-e7bb-4a12-b39d-00700da331ea" providerId="ADAL" clId="{988E9CF5-1E9E-4C38-82EA-610188FECE46}" dt="2022-08-01T08:22:29.880" v="115" actId="47"/>
        <pc:sldMkLst>
          <pc:docMk/>
          <pc:sldMk cId="2451328533" sldId="280"/>
        </pc:sldMkLst>
      </pc:sldChg>
      <pc:sldMasterChg chg="addSp delSp modSp mod">
        <pc:chgData name="Yu, Ting" userId="92efbe2d-e7bb-4a12-b39d-00700da331ea" providerId="ADAL" clId="{988E9CF5-1E9E-4C38-82EA-610188FECE46}" dt="2022-07-28T13:15:48.555" v="90"/>
        <pc:sldMasterMkLst>
          <pc:docMk/>
          <pc:sldMasterMk cId="0" sldId="2147483765"/>
        </pc:sldMasterMkLst>
        <pc:picChg chg="add del mod">
          <ac:chgData name="Yu, Ting" userId="92efbe2d-e7bb-4a12-b39d-00700da331ea" providerId="ADAL" clId="{988E9CF5-1E9E-4C38-82EA-610188FECE46}" dt="2022-07-28T13:15:20.852" v="79" actId="478"/>
          <ac:picMkLst>
            <pc:docMk/>
            <pc:sldMasterMk cId="0" sldId="2147483765"/>
            <ac:picMk id="12" creationId="{8A818E4B-63F8-4EC3-BB7C-7BF53806206B}"/>
          </ac:picMkLst>
        </pc:picChg>
        <pc:picChg chg="add del mod">
          <ac:chgData name="Yu, Ting" userId="92efbe2d-e7bb-4a12-b39d-00700da331ea" providerId="ADAL" clId="{988E9CF5-1E9E-4C38-82EA-610188FECE46}" dt="2022-07-28T13:15:48.550" v="89"/>
          <ac:picMkLst>
            <pc:docMk/>
            <pc:sldMasterMk cId="0" sldId="2147483765"/>
            <ac:picMk id="14" creationId="{A2AF5EBB-3499-4716-B88F-ECD6CDF20261}"/>
          </ac:picMkLst>
        </pc:picChg>
        <pc:picChg chg="add del mod">
          <ac:chgData name="Yu, Ting" userId="92efbe2d-e7bb-4a12-b39d-00700da331ea" providerId="ADAL" clId="{988E9CF5-1E9E-4C38-82EA-610188FECE46}" dt="2022-07-28T13:05:18.777" v="72" actId="478"/>
          <ac:picMkLst>
            <pc:docMk/>
            <pc:sldMasterMk cId="0" sldId="2147483765"/>
            <ac:picMk id="14" creationId="{BCEF2137-5F8E-4A18-A391-4C23A98AF750}"/>
          </ac:picMkLst>
        </pc:picChg>
        <pc:picChg chg="add del mod">
          <ac:chgData name="Yu, Ting" userId="92efbe2d-e7bb-4a12-b39d-00700da331ea" providerId="ADAL" clId="{988E9CF5-1E9E-4C38-82EA-610188FECE46}" dt="2022-07-28T13:05:19.457" v="73" actId="478"/>
          <ac:picMkLst>
            <pc:docMk/>
            <pc:sldMasterMk cId="0" sldId="2147483765"/>
            <ac:picMk id="15" creationId="{2B649734-26A3-4FB2-8243-27C37A8FBE07}"/>
          </ac:picMkLst>
        </pc:picChg>
        <pc:picChg chg="add del mod">
          <ac:chgData name="Yu, Ting" userId="92efbe2d-e7bb-4a12-b39d-00700da331ea" providerId="ADAL" clId="{988E9CF5-1E9E-4C38-82EA-610188FECE46}" dt="2022-07-28T13:15:48.550" v="89"/>
          <ac:picMkLst>
            <pc:docMk/>
            <pc:sldMasterMk cId="0" sldId="2147483765"/>
            <ac:picMk id="15" creationId="{E2E61A8F-1CF1-4383-8CC0-DBDD9CB713DB}"/>
          </ac:picMkLst>
        </pc:picChg>
        <pc:picChg chg="add mod">
          <ac:chgData name="Yu, Ting" userId="92efbe2d-e7bb-4a12-b39d-00700da331ea" providerId="ADAL" clId="{988E9CF5-1E9E-4C38-82EA-610188FECE46}" dt="2022-07-28T13:05:29.197" v="75"/>
          <ac:picMkLst>
            <pc:docMk/>
            <pc:sldMasterMk cId="0" sldId="2147483765"/>
            <ac:picMk id="17" creationId="{7611912F-0A6A-46AC-9698-00CCE231A671}"/>
          </ac:picMkLst>
        </pc:picChg>
        <pc:picChg chg="add del mod">
          <ac:chgData name="Yu, Ting" userId="92efbe2d-e7bb-4a12-b39d-00700da331ea" providerId="ADAL" clId="{988E9CF5-1E9E-4C38-82EA-610188FECE46}" dt="2022-07-28T13:15:48.550" v="89"/>
          <ac:picMkLst>
            <pc:docMk/>
            <pc:sldMasterMk cId="0" sldId="2147483765"/>
            <ac:picMk id="17" creationId="{9058DFB6-29B3-4283-9664-A0C78AE24F19}"/>
          </ac:picMkLst>
        </pc:picChg>
        <pc:picChg chg="add mod">
          <ac:chgData name="Yu, Ting" userId="92efbe2d-e7bb-4a12-b39d-00700da331ea" providerId="ADAL" clId="{988E9CF5-1E9E-4C38-82EA-610188FECE46}" dt="2022-07-28T13:15:48.555" v="90"/>
          <ac:picMkLst>
            <pc:docMk/>
            <pc:sldMasterMk cId="0" sldId="2147483765"/>
            <ac:picMk id="18" creationId="{0327BC2E-E4A1-4B72-A21C-9E028F6754AC}"/>
          </ac:picMkLst>
        </pc:picChg>
        <pc:picChg chg="add mod">
          <ac:chgData name="Yu, Ting" userId="92efbe2d-e7bb-4a12-b39d-00700da331ea" providerId="ADAL" clId="{988E9CF5-1E9E-4C38-82EA-610188FECE46}" dt="2022-07-28T13:05:29.197" v="75"/>
          <ac:picMkLst>
            <pc:docMk/>
            <pc:sldMasterMk cId="0" sldId="2147483765"/>
            <ac:picMk id="18" creationId="{06627352-1745-49DB-8C91-B1279429FD8B}"/>
          </ac:picMkLst>
        </pc:picChg>
        <pc:picChg chg="add del mod">
          <ac:chgData name="Yu, Ting" userId="92efbe2d-e7bb-4a12-b39d-00700da331ea" providerId="ADAL" clId="{988E9CF5-1E9E-4C38-82EA-610188FECE46}" dt="2022-07-28T13:15:22.710" v="81" actId="478"/>
          <ac:picMkLst>
            <pc:docMk/>
            <pc:sldMasterMk cId="0" sldId="2147483765"/>
            <ac:picMk id="19" creationId="{7611912F-0A6A-46AC-9698-00CCE231A671}"/>
          </ac:picMkLst>
        </pc:picChg>
        <pc:picChg chg="add del mod">
          <ac:chgData name="Yu, Ting" userId="92efbe2d-e7bb-4a12-b39d-00700da331ea" providerId="ADAL" clId="{988E9CF5-1E9E-4C38-82EA-610188FECE46}" dt="2022-07-28T13:15:22.008" v="80" actId="478"/>
          <ac:picMkLst>
            <pc:docMk/>
            <pc:sldMasterMk cId="0" sldId="2147483765"/>
            <ac:picMk id="20" creationId="{06627352-1745-49DB-8C91-B1279429FD8B}"/>
          </ac:picMkLst>
        </pc:picChg>
        <pc:picChg chg="add mod">
          <ac:chgData name="Yu, Ting" userId="92efbe2d-e7bb-4a12-b39d-00700da331ea" providerId="ADAL" clId="{988E9CF5-1E9E-4C38-82EA-610188FECE46}" dt="2022-07-28T13:15:48.555" v="90"/>
          <ac:picMkLst>
            <pc:docMk/>
            <pc:sldMasterMk cId="0" sldId="2147483765"/>
            <ac:picMk id="21" creationId="{F962A923-3896-4831-A667-F36DC1AF3D8E}"/>
          </ac:picMkLst>
        </pc:picChg>
        <pc:picChg chg="add mod">
          <ac:chgData name="Yu, Ting" userId="92efbe2d-e7bb-4a12-b39d-00700da331ea" providerId="ADAL" clId="{988E9CF5-1E9E-4C38-82EA-610188FECE46}" dt="2022-07-28T13:15:48.555" v="90"/>
          <ac:picMkLst>
            <pc:docMk/>
            <pc:sldMasterMk cId="0" sldId="2147483765"/>
            <ac:picMk id="22" creationId="{6B740B19-E789-4A1E-B5E6-E524EEFBA302}"/>
          </ac:picMkLst>
        </pc:picChg>
        <pc:picChg chg="del mod">
          <ac:chgData name="Yu, Ting" userId="92efbe2d-e7bb-4a12-b39d-00700da331ea" providerId="ADAL" clId="{988E9CF5-1E9E-4C38-82EA-610188FECE46}" dt="2022-07-28T09:32:25.375" v="12" actId="478"/>
          <ac:picMkLst>
            <pc:docMk/>
            <pc:sldMasterMk cId="0" sldId="2147483765"/>
            <ac:picMk id="1033" creationId="{00000000-0000-0000-0000-000000000000}"/>
          </ac:picMkLst>
        </pc:picChg>
        <pc:picChg chg="del mod">
          <ac:chgData name="Yu, Ting" userId="92efbe2d-e7bb-4a12-b39d-00700da331ea" providerId="ADAL" clId="{988E9CF5-1E9E-4C38-82EA-610188FECE46}" dt="2022-07-28T09:31:37.525" v="10" actId="478"/>
          <ac:picMkLst>
            <pc:docMk/>
            <pc:sldMasterMk cId="0" sldId="2147483765"/>
            <ac:picMk id="1037" creationId="{00000000-0000-0000-0000-000000000000}"/>
          </ac:picMkLst>
        </pc:picChg>
      </pc:sldMasterChg>
      <pc:sldMasterChg chg="addSp delSp modSp mod">
        <pc:chgData name="Yu, Ting" userId="92efbe2d-e7bb-4a12-b39d-00700da331ea" providerId="ADAL" clId="{988E9CF5-1E9E-4C38-82EA-610188FECE46}" dt="2022-07-28T09:32:40.690" v="14"/>
        <pc:sldMasterMkLst>
          <pc:docMk/>
          <pc:sldMasterMk cId="0" sldId="2147483906"/>
        </pc:sldMasterMkLst>
        <pc:picChg chg="del">
          <ac:chgData name="Yu, Ting" userId="92efbe2d-e7bb-4a12-b39d-00700da331ea" providerId="ADAL" clId="{988E9CF5-1E9E-4C38-82EA-610188FECE46}" dt="2022-07-28T09:32:40.135" v="13" actId="478"/>
          <ac:picMkLst>
            <pc:docMk/>
            <pc:sldMasterMk cId="0" sldId="2147483906"/>
            <ac:picMk id="8" creationId="{00000000-0000-0000-0000-000000000000}"/>
          </ac:picMkLst>
        </pc:picChg>
        <pc:picChg chg="add mod">
          <ac:chgData name="Yu, Ting" userId="92efbe2d-e7bb-4a12-b39d-00700da331ea" providerId="ADAL" clId="{988E9CF5-1E9E-4C38-82EA-610188FECE46}" dt="2022-07-28T09:32:40.690" v="14"/>
          <ac:picMkLst>
            <pc:docMk/>
            <pc:sldMasterMk cId="0" sldId="2147483906"/>
            <ac:picMk id="9" creationId="{1A643D60-EF80-45D4-85EB-6D793F809C7B}"/>
          </ac:picMkLst>
        </pc:pic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6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99" y="0"/>
            <a:ext cx="2946189" cy="496650"/>
          </a:xfrm>
          <a:prstGeom prst="rect">
            <a:avLst/>
          </a:prstGeom>
        </p:spPr>
        <p:txBody>
          <a:bodyPr vert="horz" lIns="91440" tIns="45720" rIns="91440" bIns="45720" rtlCol="0"/>
          <a:lstStyle>
            <a:lvl1pPr algn="r">
              <a:defRPr sz="1200"/>
            </a:lvl1pPr>
          </a:lstStyle>
          <a:p>
            <a:fld id="{949A6076-D573-4E0A-B455-4750807E8EF6}" type="datetimeFigureOut">
              <a:rPr lang="en-US" smtClean="0"/>
              <a:pPr/>
              <a:t>8/2/2022</a:t>
            </a:fld>
            <a:endParaRPr lang="en-US"/>
          </a:p>
        </p:txBody>
      </p:sp>
      <p:sp>
        <p:nvSpPr>
          <p:cNvPr id="4" name="Footer Placeholder 3"/>
          <p:cNvSpPr>
            <a:spLocks noGrp="1"/>
          </p:cNvSpPr>
          <p:nvPr>
            <p:ph type="ftr" sz="quarter" idx="2"/>
          </p:nvPr>
        </p:nvSpPr>
        <p:spPr>
          <a:xfrm>
            <a:off x="1" y="9428402"/>
            <a:ext cx="2946189" cy="4966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99" y="9428402"/>
            <a:ext cx="2946189" cy="496650"/>
          </a:xfrm>
          <a:prstGeom prst="rect">
            <a:avLst/>
          </a:prstGeom>
        </p:spPr>
        <p:txBody>
          <a:bodyPr vert="horz" lIns="91440" tIns="45720" rIns="91440" bIns="45720" rtlCol="0" anchor="b"/>
          <a:lstStyle>
            <a:lvl1pPr algn="r">
              <a:defRPr sz="1200"/>
            </a:lvl1pPr>
          </a:lstStyle>
          <a:p>
            <a:fld id="{2693D0AD-310D-4F4D-8B2F-C1B046738F0D}" type="slidenum">
              <a:rPr lang="en-US" smtClean="0"/>
              <a:pPr/>
              <a:t>‹#›</a:t>
            </a:fld>
            <a:endParaRPr lang="en-US"/>
          </a:p>
        </p:txBody>
      </p:sp>
    </p:spTree>
    <p:extLst>
      <p:ext uri="{BB962C8B-B14F-4D97-AF65-F5344CB8AC3E}">
        <p14:creationId xmlns:p14="http://schemas.microsoft.com/office/powerpoint/2010/main" val="614244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0"/>
            <a:ext cx="2946189" cy="49665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lvl1pPr eaLnBrk="0" hangingPunct="0">
              <a:defRPr sz="1200">
                <a:cs typeface="+mn-cs"/>
              </a:defRPr>
            </a:lvl1pPr>
          </a:lstStyle>
          <a:p>
            <a:pPr>
              <a:defRPr/>
            </a:pPr>
            <a:endParaRPr lang="en-US"/>
          </a:p>
        </p:txBody>
      </p:sp>
      <p:sp>
        <p:nvSpPr>
          <p:cNvPr id="12291" name="Rectangle 3"/>
          <p:cNvSpPr>
            <a:spLocks noGrp="1" noChangeArrowheads="1"/>
          </p:cNvSpPr>
          <p:nvPr>
            <p:ph type="dt" idx="1"/>
          </p:nvPr>
        </p:nvSpPr>
        <p:spPr bwMode="auto">
          <a:xfrm>
            <a:off x="3851487" y="0"/>
            <a:ext cx="2946188" cy="49665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06887" y="4715788"/>
            <a:ext cx="4983903" cy="4466670"/>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1" y="9429990"/>
            <a:ext cx="2946189" cy="496649"/>
          </a:xfrm>
          <a:prstGeom prst="rect">
            <a:avLst/>
          </a:prstGeom>
          <a:noFill/>
          <a:ln w="9525">
            <a:noFill/>
            <a:miter lim="800000"/>
            <a:headEnd/>
            <a:tailEnd/>
          </a:ln>
        </p:spPr>
        <p:txBody>
          <a:bodyPr vert="horz" wrap="square" lIns="91431" tIns="45715" rIns="91431" bIns="45715" numCol="1" anchor="b" anchorCtr="0" compatLnSpc="1">
            <a:prstTxWarp prst="textNoShape">
              <a:avLst/>
            </a:prstTxWarp>
          </a:bodyPr>
          <a:lstStyle>
            <a:lvl1pPr eaLnBrk="0" hangingPunct="0">
              <a:defRPr sz="1200">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51487" y="9429990"/>
            <a:ext cx="2946188" cy="496649"/>
          </a:xfrm>
          <a:prstGeom prst="rect">
            <a:avLst/>
          </a:prstGeom>
          <a:noFill/>
          <a:ln w="9525">
            <a:noFill/>
            <a:miter lim="800000"/>
            <a:headEnd/>
            <a:tailEnd/>
          </a:ln>
        </p:spPr>
        <p:txBody>
          <a:bodyPr vert="horz" wrap="square" lIns="91431" tIns="45715" rIns="91431" bIns="45715" numCol="1" anchor="b" anchorCtr="0" compatLnSpc="1">
            <a:prstTxWarp prst="textNoShape">
              <a:avLst/>
            </a:prstTxWarp>
          </a:bodyPr>
          <a:lstStyle>
            <a:lvl1pPr algn="r" eaLnBrk="0" hangingPunct="0">
              <a:defRPr sz="1200">
                <a:cs typeface="+mn-cs"/>
              </a:defRPr>
            </a:lvl1pPr>
          </a:lstStyle>
          <a:p>
            <a:pPr>
              <a:defRPr/>
            </a:pPr>
            <a:fld id="{F8B46950-940C-46C7-9F83-9FBF0386027F}" type="slidenum">
              <a:rPr lang="en-US"/>
              <a:pPr>
                <a:defRPr/>
              </a:pPr>
              <a:t>‹#›</a:t>
            </a:fld>
            <a:endParaRPr lang="en-US"/>
          </a:p>
        </p:txBody>
      </p:sp>
    </p:spTree>
    <p:extLst>
      <p:ext uri="{BB962C8B-B14F-4D97-AF65-F5344CB8AC3E}">
        <p14:creationId xmlns:p14="http://schemas.microsoft.com/office/powerpoint/2010/main" val="17749353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805D12C-A591-43DB-B79E-4FABC4D6DC79}" type="slidenum">
              <a:rPr lang="en-US" smtClean="0"/>
              <a:pPr/>
              <a:t>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2: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14" name="Google Shape;114;p2: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b204c3975_0_0: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5b204c3975_0_0: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1" name="Google Shape;121;g5b204c3975_0_0: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b204c3975_0_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b204c3975_0_8: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8" name="Google Shape;128;g5b204c3975_0_8: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3: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34" name="Google Shape;134;p3: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889732" y="4715788"/>
            <a:ext cx="4889626" cy="446667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360"/>
              </a:spcBef>
              <a:spcAft>
                <a:spcPts val="0"/>
              </a:spcAft>
              <a:buSzPts val="1400"/>
              <a:buNone/>
            </a:pPr>
            <a:endParaRPr/>
          </a:p>
        </p:txBody>
      </p:sp>
      <p:sp>
        <p:nvSpPr>
          <p:cNvPr id="140" name="Google Shape;140;p4: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5b204c3975_0_17: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5b204c3975_0_17:notes"/>
          <p:cNvSpPr txBox="1">
            <a:spLocks noGrp="1"/>
          </p:cNvSpPr>
          <p:nvPr>
            <p:ph type="body" idx="1"/>
          </p:nvPr>
        </p:nvSpPr>
        <p:spPr>
          <a:xfrm>
            <a:off x="889732" y="4715788"/>
            <a:ext cx="4889700" cy="44667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47" name="Google Shape;147;g5b204c3975_0_17:notes"/>
          <p:cNvSpPr txBox="1">
            <a:spLocks noGrp="1"/>
          </p:cNvSpPr>
          <p:nvPr>
            <p:ph type="sldNum" idx="12"/>
          </p:nvPr>
        </p:nvSpPr>
        <p:spPr>
          <a:xfrm>
            <a:off x="3778631" y="9429991"/>
            <a:ext cx="2890500" cy="4965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1E27A-3F6A-4EE0-A789-4E7FF6C096C2}"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1E27A-3F6A-4EE0-A789-4E7FF6C096C2}"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1E27A-3F6A-4EE0-A789-4E7FF6C096C2}"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1E27A-3F6A-4EE0-A789-4E7FF6C096C2}"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01842C-3315-4F3E-AF23-91340BE7D8F0}" type="slidenum">
              <a:rPr lang="en-US"/>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21E27A-3F6A-4EE0-A789-4E7FF6C096C2}"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1E27A-3F6A-4EE0-A789-4E7FF6C096C2}"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1E27A-3F6A-4EE0-A789-4E7FF6C096C2}"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21E27A-3F6A-4EE0-A789-4E7FF6C096C2}"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21E27A-3F6A-4EE0-A789-4E7FF6C096C2}" type="datetimeFigureOut">
              <a:rPr lang="en-US" smtClean="0"/>
              <a:pPr/>
              <a:t>8/2/2022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21E27A-3F6A-4EE0-A789-4E7FF6C096C2}" type="datetimeFigureOut">
              <a:rPr lang="en-US" smtClean="0"/>
              <a:pPr/>
              <a:t>8/2/2022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1E27A-3F6A-4EE0-A789-4E7FF6C096C2}" type="datetimeFigureOut">
              <a:rPr lang="en-US" smtClean="0"/>
              <a:pPr/>
              <a:t>8/2/2022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a:t>
            </a:r>
            <a:r>
              <a:rPr lang="en-US" dirty="0" err="1"/>
              <a:t>levelourth</a:t>
            </a:r>
            <a:r>
              <a:rPr lang="en-US" dirty="0"/>
              <a:t>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fld id="{E0C338BF-A446-4492-98BF-62F2C5836B99}" type="datetimeFigureOut">
              <a:rPr lang="en-US"/>
              <a:pPr>
                <a:defRPr/>
              </a:pPr>
              <a:t>8/2/2022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cs typeface="+mn-cs"/>
              </a:defRPr>
            </a:lvl1pPr>
          </a:lstStyle>
          <a:p>
            <a:pPr>
              <a:defRPr/>
            </a:pPr>
            <a:fld id="{25DD9B7B-43DF-4050-B30B-560B4EF70F7F}" type="slidenum">
              <a:rPr lang="en-US"/>
              <a:pPr>
                <a:defRPr/>
              </a:pPr>
              <a:t>‹#›</a:t>
            </a:fld>
            <a:endParaRPr lang="en-US"/>
          </a:p>
        </p:txBody>
      </p:sp>
      <p:sp>
        <p:nvSpPr>
          <p:cNvPr id="7" name="Freeform 6"/>
          <p:cNvSpPr/>
          <p:nvPr userDrawn="1"/>
        </p:nvSpPr>
        <p:spPr>
          <a:xfrm>
            <a:off x="0" y="0"/>
            <a:ext cx="9144000" cy="328748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30049"/>
              <a:gd name="connsiteX1" fmla="*/ 21600 w 21600"/>
              <a:gd name="connsiteY1" fmla="*/ 0 h 30049"/>
              <a:gd name="connsiteX2" fmla="*/ 21600 w 21600"/>
              <a:gd name="connsiteY2" fmla="*/ 17322 h 30049"/>
              <a:gd name="connsiteX3" fmla="*/ 0 w 21600"/>
              <a:gd name="connsiteY3" fmla="*/ 20172 h 30049"/>
              <a:gd name="connsiteX4" fmla="*/ 0 w 21600"/>
              <a:gd name="connsiteY4" fmla="*/ 0 h 30049"/>
              <a:gd name="connsiteX0" fmla="*/ 0 w 21600"/>
              <a:gd name="connsiteY0" fmla="*/ 0 h 30049"/>
              <a:gd name="connsiteX1" fmla="*/ 21600 w 21600"/>
              <a:gd name="connsiteY1" fmla="*/ 0 h 30049"/>
              <a:gd name="connsiteX2" fmla="*/ 21600 w 21600"/>
              <a:gd name="connsiteY2" fmla="*/ 17322 h 30049"/>
              <a:gd name="connsiteX3" fmla="*/ 0 w 21600"/>
              <a:gd name="connsiteY3" fmla="*/ 20172 h 30049"/>
              <a:gd name="connsiteX4" fmla="*/ 0 w 21600"/>
              <a:gd name="connsiteY4" fmla="*/ 0 h 3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30049">
                <a:moveTo>
                  <a:pt x="0" y="0"/>
                </a:moveTo>
                <a:lnTo>
                  <a:pt x="21600" y="0"/>
                </a:lnTo>
                <a:lnTo>
                  <a:pt x="21600" y="17322"/>
                </a:lnTo>
                <a:cubicBezTo>
                  <a:pt x="13887" y="8682"/>
                  <a:pt x="8113" y="30049"/>
                  <a:pt x="0" y="20172"/>
                </a:cubicBezTo>
                <a:lnTo>
                  <a:pt x="0" y="0"/>
                </a:lnTo>
                <a:close/>
              </a:path>
            </a:pathLst>
          </a:custGeom>
          <a:gradFill>
            <a:gsLst>
              <a:gs pos="0">
                <a:srgbClr val="5E9EFF"/>
              </a:gs>
              <a:gs pos="39999">
                <a:srgbClr val="85C2FF"/>
              </a:gs>
              <a:gs pos="70000">
                <a:srgbClr val="C4D6EB"/>
              </a:gs>
              <a:gs pos="100000">
                <a:srgbClr val="FFEBF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3" name="Freeform 12"/>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6" name="Date Placeholder 3"/>
          <p:cNvSpPr txBox="1">
            <a:spLocks/>
          </p:cNvSpPr>
          <p:nvPr userDrawn="1"/>
        </p:nvSpPr>
        <p:spPr>
          <a:xfrm>
            <a:off x="0" y="6592888"/>
            <a:ext cx="3348038" cy="365125"/>
          </a:xfrm>
          <a:prstGeom prst="rect">
            <a:avLst/>
          </a:prstGeom>
        </p:spPr>
        <p:txBody>
          <a:bodyPr anchor="ctr"/>
          <a:lstStyle>
            <a:lvl1pPr algn="l">
              <a:defRPr sz="1000">
                <a:solidFill>
                  <a:schemeClr val="tx2">
                    <a:lumMod val="75000"/>
                  </a:schemeClr>
                </a:solidFill>
              </a:defRPr>
            </a:lvl1pPr>
          </a:lstStyle>
          <a:p>
            <a:pPr eaLnBrk="0" hangingPunct="0">
              <a:defRPr/>
            </a:pPr>
            <a:endParaRPr lang="en-US" dirty="0">
              <a:cs typeface="+mn-cs"/>
            </a:endParaRPr>
          </a:p>
        </p:txBody>
      </p:sp>
      <p:pic>
        <p:nvPicPr>
          <p:cNvPr id="18" name="Google Shape;18;p6" descr="dbcp_light_text.png">
            <a:extLst>
              <a:ext uri="{FF2B5EF4-FFF2-40B4-BE49-F238E27FC236}">
                <a16:creationId xmlns:a16="http://schemas.microsoft.com/office/drawing/2014/main" id="{0327BC2E-E4A1-4B72-A21C-9E028F6754AC}"/>
              </a:ext>
            </a:extLst>
          </p:cNvPr>
          <p:cNvPicPr preferRelativeResize="0"/>
          <p:nvPr userDrawn="1"/>
        </p:nvPicPr>
        <p:blipFill rotWithShape="1">
          <a:blip r:embed="rId4">
            <a:alphaModFix/>
          </a:blip>
          <a:srcRect/>
          <a:stretch/>
        </p:blipFill>
        <p:spPr>
          <a:xfrm>
            <a:off x="259800" y="274639"/>
            <a:ext cx="1206534" cy="1208172"/>
          </a:xfrm>
          <a:prstGeom prst="rect">
            <a:avLst/>
          </a:prstGeom>
          <a:noFill/>
          <a:ln>
            <a:noFill/>
          </a:ln>
          <a:effectLst>
            <a:outerShdw blurRad="292100" dist="139700" dir="2700000" algn="tl" rotWithShape="0">
              <a:srgbClr val="333333">
                <a:alpha val="64313"/>
              </a:srgbClr>
            </a:outerShdw>
          </a:effectLst>
        </p:spPr>
      </p:pic>
      <p:pic>
        <p:nvPicPr>
          <p:cNvPr id="21" name="Picture 20" descr="Logo, company name&#10;&#10;Description automatically generated">
            <a:extLst>
              <a:ext uri="{FF2B5EF4-FFF2-40B4-BE49-F238E27FC236}">
                <a16:creationId xmlns:a16="http://schemas.microsoft.com/office/drawing/2014/main" id="{F962A923-3896-4831-A667-F36DC1AF3D8E}"/>
              </a:ext>
            </a:extLst>
          </p:cNvPr>
          <p:cNvPicPr>
            <a:picLocks noChangeAspect="1"/>
          </p:cNvPicPr>
          <p:nvPr userDrawn="1"/>
        </p:nvPicPr>
        <p:blipFill>
          <a:blip r:embed="rId5"/>
          <a:stretch>
            <a:fillRect/>
          </a:stretch>
        </p:blipFill>
        <p:spPr>
          <a:xfrm>
            <a:off x="7772251" y="274637"/>
            <a:ext cx="1145517" cy="1136691"/>
          </a:xfrm>
          <a:prstGeom prst="rect">
            <a:avLst/>
          </a:prstGeom>
        </p:spPr>
      </p:pic>
      <p:pic>
        <p:nvPicPr>
          <p:cNvPr id="22" name="Picture 21" descr="Logo&#10;&#10;Description automatically generated">
            <a:extLst>
              <a:ext uri="{FF2B5EF4-FFF2-40B4-BE49-F238E27FC236}">
                <a16:creationId xmlns:a16="http://schemas.microsoft.com/office/drawing/2014/main" id="{6B740B19-E789-4A1E-B5E6-E524EEFBA302}"/>
              </a:ext>
            </a:extLst>
          </p:cNvPr>
          <p:cNvPicPr>
            <a:picLocks noChangeAspect="1"/>
          </p:cNvPicPr>
          <p:nvPr userDrawn="1"/>
        </p:nvPicPr>
        <p:blipFill>
          <a:blip r:embed="rId6"/>
          <a:stretch>
            <a:fillRect/>
          </a:stretch>
        </p:blipFill>
        <p:spPr>
          <a:xfrm>
            <a:off x="6604034" y="274636"/>
            <a:ext cx="1145517" cy="1134033"/>
          </a:xfrm>
          <a:prstGeom prst="rect">
            <a:avLst/>
          </a:prstGeom>
        </p:spPr>
      </p:pic>
    </p:spTree>
  </p:cSld>
  <p:clrMap bg1="lt1" tx1="dk1" bg2="lt2" tx2="dk2" accent1="accent1" accent2="accent2" accent3="accent3" accent4="accent4" accent5="accent5" accent6="accent6" hlink="hlink" folHlink="folHlink"/>
  <p:sldLayoutIdLst>
    <p:sldLayoutId id="2147483904" r:id="rId1"/>
    <p:sldLayoutId id="2147483905"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1E27A-3F6A-4EE0-A789-4E7FF6C096C2}" type="datetimeFigureOut">
              <a:rPr lang="en-US" smtClean="0"/>
              <a:pPr/>
              <a:t>8/2/2022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86106-D267-4D13-B93D-C99418C7D561}" type="slidenum">
              <a:rPr lang="en-US" smtClean="0"/>
              <a:pPr/>
              <a:t>‹#›</a:t>
            </a:fld>
            <a:endParaRPr lang="en-US"/>
          </a:p>
        </p:txBody>
      </p:sp>
      <p:sp>
        <p:nvSpPr>
          <p:cNvPr id="7" name="Freeform 6"/>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pic>
        <p:nvPicPr>
          <p:cNvPr id="9" name="Google Shape;36;p8" descr="dbcp_light_text.png">
            <a:extLst>
              <a:ext uri="{FF2B5EF4-FFF2-40B4-BE49-F238E27FC236}">
                <a16:creationId xmlns:a16="http://schemas.microsoft.com/office/drawing/2014/main" id="{1A643D60-EF80-45D4-85EB-6D793F809C7B}"/>
              </a:ext>
            </a:extLst>
          </p:cNvPr>
          <p:cNvPicPr preferRelativeResize="0"/>
          <p:nvPr userDrawn="1"/>
        </p:nvPicPr>
        <p:blipFill rotWithShape="1">
          <a:blip r:embed="rId13">
            <a:alphaModFix/>
          </a:blip>
          <a:srcRect/>
          <a:stretch/>
        </p:blipFill>
        <p:spPr>
          <a:xfrm>
            <a:off x="205242" y="199800"/>
            <a:ext cx="775061" cy="796978"/>
          </a:xfrm>
          <a:prstGeom prst="rect">
            <a:avLst/>
          </a:prstGeom>
          <a:noFill/>
          <a:ln>
            <a:noFill/>
          </a:ln>
          <a:effectLst>
            <a:outerShdw blurRad="292100" dist="139700" dir="2700000" algn="tl" rotWithShape="0">
              <a:srgbClr val="333333">
                <a:alpha val="64313"/>
              </a:srgbClr>
            </a:outerShdw>
          </a:effectLst>
        </p:spPr>
      </p:pic>
    </p:spTree>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86744"/>
            <a:ext cx="9144000" cy="1881990"/>
          </a:xfrm>
          <a:prstGeom prst="rect">
            <a:avLst/>
          </a:prstGeom>
          <a:noFill/>
        </p:spPr>
        <p:txBody>
          <a:bodyPr wrap="square" rtlCol="0">
            <a:spAutoFit/>
          </a:bodyPr>
          <a:lstStyle/>
          <a:p>
            <a:pPr algn="ctr">
              <a:lnSpc>
                <a:spcPct val="150000"/>
              </a:lnSpc>
            </a:pPr>
            <a:r>
              <a:rPr lang="en-US" sz="4000" b="1">
                <a:solidFill>
                  <a:srgbClr val="0000CC"/>
                </a:solidFill>
                <a:effectLst>
                  <a:outerShdw blurRad="38100" dist="38100" dir="2700000" algn="tl">
                    <a:srgbClr val="000000">
                      <a:alpha val="43137"/>
                    </a:srgbClr>
                  </a:outerShdw>
                </a:effectLst>
              </a:rPr>
              <a:t>Country name </a:t>
            </a:r>
            <a:r>
              <a:rPr lang="en-US" sz="4000" b="1" dirty="0">
                <a:solidFill>
                  <a:srgbClr val="0000CC"/>
                </a:solidFill>
                <a:effectLst>
                  <a:outerShdw blurRad="38100" dist="38100" dir="2700000" algn="tl">
                    <a:srgbClr val="000000">
                      <a:alpha val="43137"/>
                    </a:srgbClr>
                  </a:outerShdw>
                </a:effectLst>
              </a:rPr>
              <a:t>National Report</a:t>
            </a:r>
          </a:p>
          <a:p>
            <a:pPr algn="ctr">
              <a:lnSpc>
                <a:spcPct val="150000"/>
              </a:lnSpc>
            </a:pPr>
            <a:r>
              <a:rPr lang="en-US" altLang="en-US" sz="2000" b="1" dirty="0">
                <a:solidFill>
                  <a:prstClr val="black"/>
                </a:solidFill>
                <a:ea typeface="+mj-ea"/>
              </a:rPr>
              <a:t>DBCP– 38, Hybrid meeting, </a:t>
            </a:r>
            <a:r>
              <a:rPr lang="en-US" altLang="zh-CN" sz="2000" b="1" dirty="0">
                <a:solidFill>
                  <a:prstClr val="black"/>
                </a:solidFill>
                <a:ea typeface="+mj-ea"/>
              </a:rPr>
              <a:t>Geneva</a:t>
            </a:r>
            <a:r>
              <a:rPr lang="en-US" altLang="en-US" sz="2000" b="1" dirty="0">
                <a:solidFill>
                  <a:prstClr val="black"/>
                </a:solidFill>
                <a:ea typeface="+mj-ea"/>
              </a:rPr>
              <a:t>, Switzerland, 1-4 November 2022</a:t>
            </a:r>
          </a:p>
          <a:p>
            <a:pPr algn="ctr">
              <a:lnSpc>
                <a:spcPct val="150000"/>
              </a:lnSpc>
            </a:pPr>
            <a:r>
              <a:rPr lang="fr-CH" sz="2000" b="1" dirty="0">
                <a:solidFill>
                  <a:prstClr val="black"/>
                </a:solidFill>
                <a:ea typeface="+mj-ea"/>
              </a:rPr>
              <a:t>Contact </a:t>
            </a:r>
            <a:r>
              <a:rPr lang="fr-CH" sz="2000" b="1" dirty="0" err="1">
                <a:solidFill>
                  <a:prstClr val="black"/>
                </a:solidFill>
                <a:ea typeface="+mj-ea"/>
              </a:rPr>
              <a:t>details</a:t>
            </a:r>
            <a:endParaRPr lang="fr-CH"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Template</a:t>
            </a:r>
            <a:endParaRPr sz="4400" b="0" i="0" u="none" strike="noStrike" cap="none">
              <a:solidFill>
                <a:schemeClr val="dk1"/>
              </a:solidFill>
              <a:latin typeface="Calibri"/>
              <a:ea typeface="Calibri"/>
              <a:cs typeface="Calibri"/>
              <a:sym typeface="Calibri"/>
            </a:endParaRPr>
          </a:p>
        </p:txBody>
      </p:sp>
      <p:sp>
        <p:nvSpPr>
          <p:cNvPr id="117" name="Google Shape;117;p2"/>
          <p:cNvSpPr txBox="1">
            <a:spLocks noGrp="1"/>
          </p:cNvSpPr>
          <p:nvPr>
            <p:ph type="body" idx="1"/>
          </p:nvPr>
        </p:nvSpPr>
        <p:spPr>
          <a:xfrm>
            <a:off x="457200" y="1417638"/>
            <a:ext cx="8229600" cy="4525963"/>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2400" b="0" i="0" u="none" strike="noStrike" cap="none" dirty="0">
                <a:solidFill>
                  <a:schemeClr val="dk1"/>
                </a:solidFill>
                <a:latin typeface="Calibri"/>
                <a:ea typeface="Calibri"/>
                <a:cs typeface="Calibri"/>
                <a:sym typeface="Calibri"/>
              </a:rPr>
              <a:t>We offer this template for your use, but if you are required to use a national/institute template then please use that.</a:t>
            </a:r>
            <a:endParaRPr sz="2400" dirty="0"/>
          </a:p>
          <a:p>
            <a:pPr marL="342900" marR="0" lvl="0" indent="-342900" algn="l" rtl="0">
              <a:lnSpc>
                <a:spcPct val="100000"/>
              </a:lnSpc>
              <a:spcBef>
                <a:spcPts val="640"/>
              </a:spcBef>
              <a:spcAft>
                <a:spcPts val="0"/>
              </a:spcAft>
              <a:buClr>
                <a:schemeClr val="dk1"/>
              </a:buClr>
              <a:buSzPts val="3200"/>
              <a:buFont typeface="Arial"/>
              <a:buChar char="•"/>
            </a:pPr>
            <a:r>
              <a:rPr lang="en-US" sz="2400" b="0" i="0" u="none" strike="noStrike" cap="none" dirty="0">
                <a:solidFill>
                  <a:schemeClr val="dk1"/>
                </a:solidFill>
                <a:latin typeface="Calibri"/>
                <a:ea typeface="Calibri"/>
                <a:cs typeface="Calibri"/>
                <a:sym typeface="Calibri"/>
              </a:rPr>
              <a:t>Please follow the content guidelines given in the following slides</a:t>
            </a:r>
            <a:endParaRPr sz="2400" dirty="0"/>
          </a:p>
          <a:p>
            <a:pPr marL="342900" marR="0" lvl="0" indent="-342900" algn="l" rtl="0">
              <a:lnSpc>
                <a:spcPct val="100000"/>
              </a:lnSpc>
              <a:spcBef>
                <a:spcPts val="640"/>
              </a:spcBef>
              <a:spcAft>
                <a:spcPts val="0"/>
              </a:spcAft>
              <a:buSzPts val="3200"/>
              <a:buChar char="•"/>
            </a:pPr>
            <a:r>
              <a:rPr lang="en-US" sz="2400" dirty="0"/>
              <a:t>Please use no more than 6 slides (not counting the title slide)</a:t>
            </a:r>
          </a:p>
          <a:p>
            <a:pPr marL="342900" marR="0" lvl="0" indent="-342900" algn="l" rtl="0">
              <a:lnSpc>
                <a:spcPct val="100000"/>
              </a:lnSpc>
              <a:spcBef>
                <a:spcPts val="640"/>
              </a:spcBef>
              <a:spcAft>
                <a:spcPts val="0"/>
              </a:spcAft>
              <a:buSzPts val="3200"/>
              <a:buChar char="•"/>
            </a:pPr>
            <a:r>
              <a:rPr lang="en-US" sz="2400" dirty="0"/>
              <a:t>Your presentation will be allocated approximately 5 minutes (TBC, depending on the number of presenters)</a:t>
            </a:r>
          </a:p>
          <a:p>
            <a:pPr marL="342900" marR="0" lvl="0" indent="-342900" algn="l" rtl="0">
              <a:lnSpc>
                <a:spcPct val="100000"/>
              </a:lnSpc>
              <a:spcBef>
                <a:spcPts val="640"/>
              </a:spcBef>
              <a:spcAft>
                <a:spcPts val="0"/>
              </a:spcAft>
              <a:buSzPts val="3200"/>
              <a:buChar char="•"/>
            </a:pPr>
            <a:r>
              <a:rPr lang="en-US" sz="2400" dirty="0"/>
              <a:t>Assume that your written National Report has been read by the participants, so please do not replicate those details here. Instead, pull out the highlights from your written National Report for your presentation.</a:t>
            </a:r>
            <a:endParaRP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5b204c3975_0_0"/>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a:t>Slides 1-2</a:t>
            </a:r>
            <a:endParaRPr b="1"/>
          </a:p>
        </p:txBody>
      </p:sp>
      <p:sp>
        <p:nvSpPr>
          <p:cNvPr id="124" name="Google Shape;124;g5b204c3975_0_0"/>
          <p:cNvSpPr txBox="1">
            <a:spLocks noGrp="1"/>
          </p:cNvSpPr>
          <p:nvPr>
            <p:ph type="body" idx="1"/>
          </p:nvPr>
        </p:nvSpPr>
        <p:spPr>
          <a:xfrm>
            <a:off x="457200" y="1600200"/>
            <a:ext cx="8229600" cy="4526100"/>
          </a:xfrm>
          <a:prstGeom prst="rect">
            <a:avLst/>
          </a:prstGeom>
        </p:spPr>
        <p:txBody>
          <a:bodyPr spcFirstLastPara="1" wrap="square" lIns="91425" tIns="91425" rIns="91425" bIns="91425" anchor="t" anchorCtr="0">
            <a:noAutofit/>
          </a:bodyPr>
          <a:lstStyle/>
          <a:p>
            <a:pPr marL="457200" lvl="0" indent="-431800" algn="l" rtl="0">
              <a:lnSpc>
                <a:spcPct val="115000"/>
              </a:lnSpc>
              <a:spcBef>
                <a:spcPts val="600"/>
              </a:spcBef>
              <a:spcAft>
                <a:spcPts val="0"/>
              </a:spcAft>
              <a:buSzPts val="3200"/>
              <a:buChar char="•"/>
            </a:pPr>
            <a:r>
              <a:rPr lang="en-US" sz="2800" dirty="0"/>
              <a:t>Description of your observations network (buoy types, areas of deployment, et cetera - a map is preferred)</a:t>
            </a:r>
          </a:p>
          <a:p>
            <a:pPr marL="457200" lvl="0" indent="-431800" algn="l" rtl="0">
              <a:lnSpc>
                <a:spcPct val="115000"/>
              </a:lnSpc>
              <a:spcBef>
                <a:spcPts val="600"/>
              </a:spcBef>
              <a:spcAft>
                <a:spcPts val="0"/>
              </a:spcAft>
              <a:buSzPts val="3200"/>
              <a:buChar char="•"/>
            </a:pPr>
            <a:endParaRPr sz="2800" dirty="0"/>
          </a:p>
          <a:p>
            <a:pPr marL="457200" lvl="0" indent="-431800" algn="l" rtl="0">
              <a:lnSpc>
                <a:spcPct val="115000"/>
              </a:lnSpc>
              <a:spcBef>
                <a:spcPts val="0"/>
              </a:spcBef>
              <a:spcAft>
                <a:spcPts val="0"/>
              </a:spcAft>
              <a:buSzPts val="3200"/>
              <a:buChar char="•"/>
            </a:pPr>
            <a:r>
              <a:rPr lang="en-US" sz="2800" dirty="0"/>
              <a:t>Purpose of the </a:t>
            </a:r>
            <a:r>
              <a:rPr lang="en-US" sz="2800" dirty="0" err="1"/>
              <a:t>programme</a:t>
            </a:r>
            <a:r>
              <a:rPr lang="en-US" sz="2800" dirty="0"/>
              <a:t> (research, operations, forecasting etc.)</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5b204c3975_0_8"/>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a:t>Slide 3</a:t>
            </a:r>
            <a:endParaRPr b="1"/>
          </a:p>
        </p:txBody>
      </p:sp>
      <p:sp>
        <p:nvSpPr>
          <p:cNvPr id="131" name="Google Shape;131;g5b204c3975_0_8"/>
          <p:cNvSpPr txBox="1">
            <a:spLocks noGrp="1"/>
          </p:cNvSpPr>
          <p:nvPr>
            <p:ph type="body" idx="1"/>
          </p:nvPr>
        </p:nvSpPr>
        <p:spPr>
          <a:xfrm>
            <a:off x="457200" y="1600200"/>
            <a:ext cx="8229600" cy="45261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Clr>
                <a:schemeClr val="dk1"/>
              </a:buClr>
              <a:buSzPts val="1100"/>
              <a:buFont typeface="Arial"/>
              <a:buNone/>
            </a:pPr>
            <a:r>
              <a:rPr lang="en-US" sz="2700" dirty="0"/>
              <a:t>Key successes/highlights</a:t>
            </a:r>
          </a:p>
          <a:p>
            <a:pPr marL="0" lvl="0" indent="0" algn="l" rtl="0">
              <a:lnSpc>
                <a:spcPct val="80000"/>
              </a:lnSpc>
              <a:spcBef>
                <a:spcPts val="0"/>
              </a:spcBef>
              <a:spcAft>
                <a:spcPts val="0"/>
              </a:spcAft>
              <a:buClr>
                <a:schemeClr val="dk1"/>
              </a:buClr>
              <a:buSzPts val="1100"/>
              <a:buFont typeface="Arial"/>
              <a:buNone/>
            </a:pPr>
            <a:endParaRPr sz="2700" dirty="0"/>
          </a:p>
          <a:p>
            <a:pPr marL="457200" lvl="0" indent="-400050" algn="l" rtl="0">
              <a:lnSpc>
                <a:spcPct val="80000"/>
              </a:lnSpc>
              <a:spcBef>
                <a:spcPts val="0"/>
              </a:spcBef>
              <a:spcAft>
                <a:spcPts val="0"/>
              </a:spcAft>
              <a:buSzPts val="2700"/>
              <a:buChar char="•"/>
            </a:pPr>
            <a:r>
              <a:rPr lang="en-US" sz="2700" dirty="0"/>
              <a:t>E.g. new deployments, new technologies, KPIs, media coverage, new partnerships, new funding, awards, new opportunities, network expansion and/or even simple sustainment etc.</a:t>
            </a:r>
            <a:endParaRPr sz="2700" dirty="0"/>
          </a:p>
          <a:p>
            <a:pPr marL="0" lvl="0" indent="0" algn="l" rtl="0">
              <a:spcBef>
                <a:spcPts val="640"/>
              </a:spcBef>
              <a:spcAft>
                <a:spcPts val="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b="1"/>
              <a:t>Slide 4</a:t>
            </a:r>
            <a:endParaRPr sz="4400" b="1" i="0" u="none" strike="noStrike" cap="none">
              <a:solidFill>
                <a:schemeClr val="dk1"/>
              </a:solidFill>
              <a:latin typeface="Calibri"/>
              <a:ea typeface="Calibri"/>
              <a:cs typeface="Calibri"/>
              <a:sym typeface="Calibri"/>
            </a:endParaRPr>
          </a:p>
        </p:txBody>
      </p:sp>
      <p:sp>
        <p:nvSpPr>
          <p:cNvPr id="137" name="Google Shape;137;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457200" lvl="0" indent="-400050" algn="l" rtl="0">
              <a:lnSpc>
                <a:spcPct val="80000"/>
              </a:lnSpc>
              <a:spcBef>
                <a:spcPts val="0"/>
              </a:spcBef>
              <a:spcAft>
                <a:spcPts val="0"/>
              </a:spcAft>
              <a:buSzPts val="2700"/>
              <a:buChar char="•"/>
            </a:pPr>
            <a:r>
              <a:rPr lang="en-US" sz="2700" dirty="0"/>
              <a:t>Key issues and risks</a:t>
            </a:r>
          </a:p>
          <a:p>
            <a:pPr marL="457200" lvl="0" indent="-400050" algn="l" rtl="0">
              <a:lnSpc>
                <a:spcPct val="80000"/>
              </a:lnSpc>
              <a:spcBef>
                <a:spcPts val="0"/>
              </a:spcBef>
              <a:spcAft>
                <a:spcPts val="0"/>
              </a:spcAft>
              <a:buSzPts val="2700"/>
              <a:buChar char="•"/>
            </a:pPr>
            <a:endParaRPr sz="2700" dirty="0"/>
          </a:p>
          <a:p>
            <a:pPr marL="0" lvl="0" indent="0" algn="l" rtl="0">
              <a:lnSpc>
                <a:spcPct val="80000"/>
              </a:lnSpc>
              <a:spcBef>
                <a:spcPts val="0"/>
              </a:spcBef>
              <a:spcAft>
                <a:spcPts val="0"/>
              </a:spcAft>
              <a:buClr>
                <a:schemeClr val="dk1"/>
              </a:buClr>
              <a:buSzPts val="1100"/>
              <a:buFont typeface="Arial"/>
              <a:buNone/>
            </a:pPr>
            <a:r>
              <a:rPr lang="en-US" sz="2700" dirty="0"/>
              <a:t>e.g. Covid-19 Impacts, Technical, operational, logistical, economic, reputational…</a:t>
            </a:r>
            <a:endParaRPr sz="2700" dirty="0"/>
          </a:p>
          <a:p>
            <a:pPr marL="0" marR="0" lvl="0" indent="0" algn="l" rtl="0">
              <a:lnSpc>
                <a:spcPct val="100000"/>
              </a:lnSpc>
              <a:spcBef>
                <a:spcPts val="560"/>
              </a:spcBef>
              <a:spcAft>
                <a:spcPts val="0"/>
              </a:spcAft>
              <a:buClr>
                <a:schemeClr val="dk1"/>
              </a:buClr>
              <a:buSzPts val="2800"/>
              <a:buFont typeface="Arial"/>
              <a:buNone/>
            </a:pPr>
            <a:endParaRP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a:t>Slide 5</a:t>
            </a:r>
            <a:endParaRPr sz="4400" b="0" i="0" u="none" strike="noStrike" cap="none">
              <a:solidFill>
                <a:schemeClr val="dk1"/>
              </a:solidFill>
              <a:latin typeface="Calibri"/>
              <a:ea typeface="Calibri"/>
              <a:cs typeface="Calibri"/>
              <a:sym typeface="Calibri"/>
            </a:endParaRPr>
          </a:p>
        </p:txBody>
      </p:sp>
      <p:sp>
        <p:nvSpPr>
          <p:cNvPr id="143" name="Google Shape;143;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3000" dirty="0">
                <a:solidFill>
                  <a:schemeClr val="tx1"/>
                </a:solidFill>
                <a:latin typeface="Arial"/>
                <a:ea typeface="Arial"/>
                <a:cs typeface="Arial"/>
                <a:sym typeface="Arial"/>
              </a:rPr>
              <a:t>•</a:t>
            </a:r>
            <a:r>
              <a:rPr lang="en-US" sz="3000" dirty="0">
                <a:solidFill>
                  <a:srgbClr val="FF0000"/>
                </a:solidFill>
                <a:latin typeface="Arial"/>
                <a:ea typeface="Arial"/>
                <a:cs typeface="Arial"/>
                <a:sym typeface="Arial"/>
              </a:rPr>
              <a:t> </a:t>
            </a:r>
            <a:r>
              <a:rPr lang="en-US" sz="3000" dirty="0"/>
              <a:t>Demonstrate how your buoy ocean observing network: 1) delivers data to </a:t>
            </a:r>
            <a:r>
              <a:rPr lang="en-US" sz="3000" dirty="0" err="1"/>
              <a:t>impactbenefit</a:t>
            </a:r>
            <a:r>
              <a:rPr lang="en-US" sz="3000" dirty="0"/>
              <a:t>  research and/or operational communities and 2) will contribute to the emerging GOOS Co-Design structure.</a:t>
            </a:r>
          </a:p>
          <a:p>
            <a:pPr marL="0" lvl="0" indent="0" algn="l" rtl="0">
              <a:lnSpc>
                <a:spcPct val="115000"/>
              </a:lnSpc>
              <a:spcBef>
                <a:spcPts val="0"/>
              </a:spcBef>
              <a:spcAft>
                <a:spcPts val="0"/>
              </a:spcAft>
              <a:buClr>
                <a:schemeClr val="dk1"/>
              </a:buClr>
              <a:buSzPts val="1100"/>
              <a:buFont typeface="Arial"/>
              <a:buNone/>
            </a:pPr>
            <a:r>
              <a:rPr lang="en-US" sz="3000"/>
              <a:t>  </a:t>
            </a:r>
            <a:r>
              <a:rPr lang="en-US" sz="3000" dirty="0"/>
              <a:t>(the societal benefits)</a:t>
            </a:r>
          </a:p>
          <a:p>
            <a:pPr marL="0" lvl="0" indent="457200" algn="l" rtl="0">
              <a:lnSpc>
                <a:spcPct val="115000"/>
              </a:lnSpc>
              <a:spcBef>
                <a:spcPts val="0"/>
              </a:spcBef>
              <a:spcAft>
                <a:spcPts val="0"/>
              </a:spcAft>
              <a:buClr>
                <a:schemeClr val="dk1"/>
              </a:buClr>
              <a:buSzPts val="1100"/>
              <a:buFont typeface="Arial"/>
              <a:buNone/>
            </a:pPr>
            <a:r>
              <a:rPr lang="en-US" sz="2600"/>
              <a:t>E</a:t>
            </a:r>
            <a:r>
              <a:rPr lang="en-US" sz="2600" dirty="0"/>
              <a:t>.g. observations used in a specific hazardous weather event; results from data use in scientific research; scientific publications; increased forecasting skill et</a:t>
            </a:r>
            <a:r>
              <a:rPr lang="en-AU" sz="2600" dirty="0"/>
              <a:t>c.</a:t>
            </a:r>
            <a:endParaRPr sz="2600" dirty="0"/>
          </a:p>
          <a:p>
            <a:pPr marL="400050" marR="0" lvl="1" indent="0" algn="l" rtl="0">
              <a:lnSpc>
                <a:spcPct val="80000"/>
              </a:lnSpc>
              <a:spcBef>
                <a:spcPts val="476"/>
              </a:spcBef>
              <a:spcAft>
                <a:spcPts val="0"/>
              </a:spcAft>
              <a:buClr>
                <a:schemeClr val="dk1"/>
              </a:buClr>
              <a:buSzPts val="2380"/>
              <a:buFont typeface="Arial"/>
              <a:buNone/>
            </a:pPr>
            <a:endParaRPr sz="272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5b204c3975_0_17"/>
          <p:cNvSpPr txBox="1">
            <a:spLocks noGrp="1"/>
          </p:cNvSpPr>
          <p:nvPr>
            <p:ph type="title"/>
          </p:nvPr>
        </p:nvSpPr>
        <p:spPr>
          <a:xfrm>
            <a:off x="457200" y="274638"/>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t>Slide 6</a:t>
            </a:r>
            <a:endParaRPr/>
          </a:p>
        </p:txBody>
      </p:sp>
      <p:sp>
        <p:nvSpPr>
          <p:cNvPr id="150" name="Google Shape;150;g5b204c3975_0_17"/>
          <p:cNvSpPr txBox="1">
            <a:spLocks noGrp="1"/>
          </p:cNvSpPr>
          <p:nvPr>
            <p:ph type="body" idx="1"/>
          </p:nvPr>
        </p:nvSpPr>
        <p:spPr>
          <a:xfrm>
            <a:off x="457200" y="1600200"/>
            <a:ext cx="8229600" cy="4526100"/>
          </a:xfrm>
          <a:prstGeom prst="rect">
            <a:avLst/>
          </a:prstGeom>
        </p:spPr>
        <p:txBody>
          <a:bodyPr spcFirstLastPara="1" wrap="square" lIns="91425" tIns="91425" rIns="91425" bIns="91425" anchor="t" anchorCtr="0">
            <a:noAutofit/>
          </a:bodyPr>
          <a:lstStyle/>
          <a:p>
            <a:pPr marL="457200" lvl="0" indent="-431800" algn="l" rtl="0">
              <a:lnSpc>
                <a:spcPct val="115000"/>
              </a:lnSpc>
              <a:spcBef>
                <a:spcPts val="0"/>
              </a:spcBef>
              <a:spcAft>
                <a:spcPts val="0"/>
              </a:spcAft>
              <a:buSzPts val="3200"/>
              <a:buChar char="•"/>
            </a:pPr>
            <a:r>
              <a:rPr lang="en-US" sz="3000" dirty="0"/>
              <a:t>What assistance or advice would you like from the DBCP? </a:t>
            </a:r>
          </a:p>
          <a:p>
            <a:pPr marL="457200" lvl="0" indent="-431800" algn="l" rtl="0">
              <a:lnSpc>
                <a:spcPct val="115000"/>
              </a:lnSpc>
              <a:spcBef>
                <a:spcPts val="0"/>
              </a:spcBef>
              <a:spcAft>
                <a:spcPts val="0"/>
              </a:spcAft>
              <a:buSzPts val="3200"/>
              <a:buChar char="•"/>
            </a:pPr>
            <a:endParaRPr lang="en-US" sz="3000" dirty="0"/>
          </a:p>
          <a:p>
            <a:pPr marL="25400" lvl="0" indent="0" algn="l" rtl="0">
              <a:lnSpc>
                <a:spcPct val="115000"/>
              </a:lnSpc>
              <a:spcBef>
                <a:spcPts val="0"/>
              </a:spcBef>
              <a:spcAft>
                <a:spcPts val="0"/>
              </a:spcAft>
              <a:buSzPts val="3200"/>
              <a:buNone/>
            </a:pPr>
            <a:r>
              <a:rPr lang="en-US" sz="3000" dirty="0"/>
              <a:t>     And/or</a:t>
            </a:r>
            <a:endParaRPr sz="3000" dirty="0"/>
          </a:p>
          <a:p>
            <a:pPr marL="457200" lvl="0" indent="0" algn="l" rtl="0">
              <a:lnSpc>
                <a:spcPct val="115000"/>
              </a:lnSpc>
              <a:spcBef>
                <a:spcPts val="0"/>
              </a:spcBef>
              <a:spcAft>
                <a:spcPts val="0"/>
              </a:spcAft>
              <a:buNone/>
            </a:pPr>
            <a:endParaRPr sz="3000" dirty="0"/>
          </a:p>
          <a:p>
            <a:pPr marL="457200" lvl="0" indent="-431800" algn="l" rtl="0">
              <a:lnSpc>
                <a:spcPct val="115000"/>
              </a:lnSpc>
              <a:spcBef>
                <a:spcPts val="0"/>
              </a:spcBef>
              <a:spcAft>
                <a:spcPts val="0"/>
              </a:spcAft>
              <a:buSzPts val="3200"/>
              <a:buChar char="•"/>
            </a:pPr>
            <a:r>
              <a:rPr lang="en-US" sz="3000" dirty="0"/>
              <a:t>What suggestions do you have for the DBCP?</a:t>
            </a:r>
            <a:endParaRPr sz="3000" dirty="0"/>
          </a:p>
          <a:p>
            <a:pPr marL="457200" lvl="0" indent="0" algn="l" rtl="0">
              <a:spcBef>
                <a:spcPts val="64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149475"/>
            <a:ext cx="7772400" cy="1470025"/>
          </a:xfrm>
        </p:spPr>
        <p:txBody>
          <a:bodyPr/>
          <a:lstStyle/>
          <a:p>
            <a:r>
              <a:rPr lang="en-US" sz="4800" b="1" dirty="0"/>
              <a:t>Thank you!</a:t>
            </a:r>
          </a:p>
        </p:txBody>
      </p:sp>
      <p:sp>
        <p:nvSpPr>
          <p:cNvPr id="3" name="Content Placeholder 2"/>
          <p:cNvSpPr>
            <a:spLocks noGrp="1"/>
          </p:cNvSpPr>
          <p:nvPr>
            <p:ph type="subTitle" idx="1"/>
          </p:nvPr>
        </p:nvSpPr>
        <p:spPr>
          <a:xfrm>
            <a:off x="800100" y="3771900"/>
            <a:ext cx="8039100" cy="1752600"/>
          </a:xfrm>
        </p:spPr>
        <p:txBody>
          <a:bodyPr/>
          <a:lstStyle/>
          <a:p>
            <a:pPr marL="0" indent="0" algn="ctr">
              <a:lnSpc>
                <a:spcPct val="150000"/>
              </a:lnSpc>
              <a:spcBef>
                <a:spcPts val="0"/>
              </a:spcBef>
              <a:buNone/>
            </a:pPr>
            <a:endParaRPr lang="en-US" b="1" dirty="0"/>
          </a:p>
        </p:txBody>
      </p:sp>
    </p:spTree>
    <p:extLst>
      <p:ext uri="{BB962C8B-B14F-4D97-AF65-F5344CB8AC3E}">
        <p14:creationId xmlns:p14="http://schemas.microsoft.com/office/powerpoint/2010/main" val="890232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33645</TotalTime>
  <Words>329</Words>
  <Application>Microsoft Office PowerPoint</Application>
  <PresentationFormat>On-screen Show (4:3)</PresentationFormat>
  <Paragraphs>36</Paragraphs>
  <Slides>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Office Theme</vt:lpstr>
      <vt:lpstr>Custom Design</vt:lpstr>
      <vt:lpstr>PowerPoint Presentation</vt:lpstr>
      <vt:lpstr>Template</vt:lpstr>
      <vt:lpstr>Slides 1-2</vt:lpstr>
      <vt:lpstr>Slide 3</vt:lpstr>
      <vt:lpstr>Slide 4</vt:lpstr>
      <vt:lpstr>Slide 5</vt:lpstr>
      <vt:lpstr>Slide 6</vt:lpstr>
      <vt:lpstr>Thank you!</vt:lpstr>
    </vt:vector>
  </TitlesOfParts>
  <Company>IOC/UNESCO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DBCP-33 TC report</dc:title>
  <dc:creator>Long Jiang</dc:creator>
  <cp:lastModifiedBy>Long Jiang</cp:lastModifiedBy>
  <cp:revision>734</cp:revision>
  <cp:lastPrinted>2017-11-08T15:57:27Z</cp:lastPrinted>
  <dcterms:created xsi:type="dcterms:W3CDTF">2008-01-30T04:31:58Z</dcterms:created>
  <dcterms:modified xsi:type="dcterms:W3CDTF">2022-08-02T08:24:42Z</dcterms:modified>
</cp:coreProperties>
</file>