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5" r:id="rId1"/>
    <p:sldMasterId id="2147483906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7" r:id="rId4"/>
    <p:sldId id="258" r:id="rId5"/>
    <p:sldId id="278" r:id="rId6"/>
    <p:sldId id="260" r:id="rId7"/>
    <p:sldId id="261" r:id="rId8"/>
    <p:sldId id="276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9" autoAdjust="0"/>
    <p:restoredTop sz="89623" autoAdjust="0"/>
  </p:normalViewPr>
  <p:slideViewPr>
    <p:cSldViewPr snapToGrid="0">
      <p:cViewPr>
        <p:scale>
          <a:sx n="100" d="100"/>
          <a:sy n="100" d="100"/>
        </p:scale>
        <p:origin x="-594" y="-36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FD196AE0-E05B-4FC1-ABF4-22C781D4C599}"/>
    <pc:docChg chg="custSel modSld">
      <pc:chgData name="Long Jiang" userId="479591b0-bbdd-467b-a489-7f685e24f696" providerId="ADAL" clId="{FD196AE0-E05B-4FC1-ABF4-22C781D4C599}" dt="2021-09-30T11:38:52.457" v="66" actId="20577"/>
      <pc:docMkLst>
        <pc:docMk/>
      </pc:docMkLst>
      <pc:sldChg chg="modSp mod">
        <pc:chgData name="Long Jiang" userId="479591b0-bbdd-467b-a489-7f685e24f696" providerId="ADAL" clId="{FD196AE0-E05B-4FC1-ABF4-22C781D4C599}" dt="2021-09-30T11:37:04.203" v="38" actId="20577"/>
        <pc:sldMkLst>
          <pc:docMk/>
          <pc:sldMk cId="0" sldId="256"/>
        </pc:sldMkLst>
        <pc:spChg chg="mod">
          <ac:chgData name="Long Jiang" userId="479591b0-bbdd-467b-a489-7f685e24f696" providerId="ADAL" clId="{FD196AE0-E05B-4FC1-ABF4-22C781D4C599}" dt="2021-09-30T11:37:04.203" v="38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39.949" v="65" actId="113"/>
        <pc:sldMkLst>
          <pc:docMk/>
          <pc:sldMk cId="1520732637" sldId="277"/>
        </pc:sldMkLst>
        <pc:spChg chg="mod">
          <ac:chgData name="Long Jiang" userId="479591b0-bbdd-467b-a489-7f685e24f696" providerId="ADAL" clId="{FD196AE0-E05B-4FC1-ABF4-22C781D4C599}" dt="2021-09-30T11:38:39.949" v="65" actId="113"/>
          <ac:spMkLst>
            <pc:docMk/>
            <pc:sldMk cId="1520732637" sldId="277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08.549" v="64" actId="20577"/>
        <pc:sldMkLst>
          <pc:docMk/>
          <pc:sldMk cId="2399176098" sldId="278"/>
        </pc:sldMkLst>
        <pc:spChg chg="mod">
          <ac:chgData name="Long Jiang" userId="479591b0-bbdd-467b-a489-7f685e24f696" providerId="ADAL" clId="{FD196AE0-E05B-4FC1-ABF4-22C781D4C599}" dt="2021-09-30T11:38:08.549" v="64" actId="20577"/>
          <ac:spMkLst>
            <pc:docMk/>
            <pc:sldMk cId="2399176098" sldId="278"/>
            <ac:spMk id="2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7:26.141" v="44" actId="20577"/>
        <pc:sldMkLst>
          <pc:docMk/>
          <pc:sldMk cId="1274542619" sldId="279"/>
        </pc:sldMkLst>
        <pc:spChg chg="mod">
          <ac:chgData name="Long Jiang" userId="479591b0-bbdd-467b-a489-7f685e24f696" providerId="ADAL" clId="{FD196AE0-E05B-4FC1-ABF4-22C781D4C599}" dt="2021-09-30T11:37:26.141" v="44" actId="20577"/>
          <ac:spMkLst>
            <pc:docMk/>
            <pc:sldMk cId="1274542619" sldId="279"/>
            <ac:spMk id="3" creationId="{00000000-0000-0000-0000-000000000000}"/>
          </ac:spMkLst>
        </pc:spChg>
      </pc:sldChg>
      <pc:sldChg chg="modSp mod">
        <pc:chgData name="Long Jiang" userId="479591b0-bbdd-467b-a489-7f685e24f696" providerId="ADAL" clId="{FD196AE0-E05B-4FC1-ABF4-22C781D4C599}" dt="2021-09-30T11:38:52.457" v="66" actId="20577"/>
        <pc:sldMkLst>
          <pc:docMk/>
          <pc:sldMk cId="2451328533" sldId="280"/>
        </pc:sldMkLst>
        <pc:spChg chg="mod">
          <ac:chgData name="Long Jiang" userId="479591b0-bbdd-467b-a489-7f685e24f696" providerId="ADAL" clId="{FD196AE0-E05B-4FC1-ABF4-22C781D4C599}" dt="2021-09-30T11:38:52.457" v="66" actId="20577"/>
          <ac:spMkLst>
            <pc:docMk/>
            <pc:sldMk cId="2451328533" sldId="280"/>
            <ac:spMk id="3" creationId="{00000000-0000-0000-0000-000000000000}"/>
          </ac:spMkLst>
        </pc:spChg>
      </pc:sldChg>
    </pc:docChg>
  </pc:docChgLst>
  <pc:docChgLst>
    <pc:chgData name="Long Jiang" userId="479591b0-bbdd-467b-a489-7f685e24f696" providerId="ADAL" clId="{2D6B453D-9A3A-4580-9675-6020D9FB805F}"/>
    <pc:docChg chg="undo redo custSel modSld">
      <pc:chgData name="Long Jiang" userId="479591b0-bbdd-467b-a489-7f685e24f696" providerId="ADAL" clId="{2D6B453D-9A3A-4580-9675-6020D9FB805F}" dt="2022-08-02T08:24:40.546" v="138" actId="6549"/>
      <pc:docMkLst>
        <pc:docMk/>
      </pc:docMkLst>
      <pc:sldChg chg="modSp mod">
        <pc:chgData name="Long Jiang" userId="479591b0-bbdd-467b-a489-7f685e24f696" providerId="ADAL" clId="{2D6B453D-9A3A-4580-9675-6020D9FB805F}" dt="2022-08-02T08:20:32.453" v="54" actId="20577"/>
        <pc:sldMkLst>
          <pc:docMk/>
          <pc:sldMk cId="0" sldId="260"/>
        </pc:sldMkLst>
        <pc:spChg chg="mod">
          <ac:chgData name="Long Jiang" userId="479591b0-bbdd-467b-a489-7f685e24f696" providerId="ADAL" clId="{2D6B453D-9A3A-4580-9675-6020D9FB805F}" dt="2022-08-02T08:20:32.453" v="54" actId="20577"/>
          <ac:spMkLst>
            <pc:docMk/>
            <pc:sldMk cId="0" sldId="260"/>
            <ac:spMk id="137" creationId="{00000000-0000-0000-0000-000000000000}"/>
          </ac:spMkLst>
        </pc:spChg>
      </pc:sldChg>
      <pc:sldChg chg="modSp mod">
        <pc:chgData name="Long Jiang" userId="479591b0-bbdd-467b-a489-7f685e24f696" providerId="ADAL" clId="{2D6B453D-9A3A-4580-9675-6020D9FB805F}" dt="2022-08-02T08:24:40.546" v="138" actId="6549"/>
        <pc:sldMkLst>
          <pc:docMk/>
          <pc:sldMk cId="0" sldId="261"/>
        </pc:sldMkLst>
        <pc:spChg chg="mod">
          <ac:chgData name="Long Jiang" userId="479591b0-bbdd-467b-a489-7f685e24f696" providerId="ADAL" clId="{2D6B453D-9A3A-4580-9675-6020D9FB805F}" dt="2022-08-02T08:24:40.546" v="138" actId="6549"/>
          <ac:spMkLst>
            <pc:docMk/>
            <pc:sldMk cId="0" sldId="261"/>
            <ac:spMk id="143" creationId="{00000000-0000-0000-0000-000000000000}"/>
          </ac:spMkLst>
        </pc:spChg>
      </pc:sldChg>
    </pc:docChg>
  </pc:docChgLst>
  <pc:docChgLst>
    <pc:chgData name="Yu, Ting" userId="92efbe2d-e7bb-4a12-b39d-00700da331ea" providerId="ADAL" clId="{988E9CF5-1E9E-4C38-82EA-610188FECE46}"/>
    <pc:docChg chg="custSel addSld delSld modSld modMainMaster">
      <pc:chgData name="Yu, Ting" userId="92efbe2d-e7bb-4a12-b39d-00700da331ea" providerId="ADAL" clId="{988E9CF5-1E9E-4C38-82EA-610188FECE46}" dt="2022-08-01T08:23:31.008" v="129" actId="20577"/>
      <pc:docMkLst>
        <pc:docMk/>
      </pc:docMkLst>
      <pc:sldChg chg="modSp mod">
        <pc:chgData name="Yu, Ting" userId="92efbe2d-e7bb-4a12-b39d-00700da331ea" providerId="ADAL" clId="{988E9CF5-1E9E-4C38-82EA-610188FECE46}" dt="2022-08-01T08:23:31.008" v="129" actId="20577"/>
        <pc:sldMkLst>
          <pc:docMk/>
          <pc:sldMk cId="0" sldId="256"/>
        </pc:sldMkLst>
        <pc:spChg chg="mod">
          <ac:chgData name="Yu, Ting" userId="92efbe2d-e7bb-4a12-b39d-00700da331ea" providerId="ADAL" clId="{988E9CF5-1E9E-4C38-82EA-610188FECE46}" dt="2022-08-01T08:23:31.008" v="12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7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8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59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0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1"/>
        </pc:sldMkLst>
      </pc:sldChg>
      <pc:sldChg chg="add">
        <pc:chgData name="Yu, Ting" userId="92efbe2d-e7bb-4a12-b39d-00700da331ea" providerId="ADAL" clId="{988E9CF5-1E9E-4C38-82EA-610188FECE46}" dt="2022-08-01T08:22:00.812" v="114"/>
        <pc:sldMkLst>
          <pc:docMk/>
          <pc:sldMk cId="0" sldId="262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045548208" sldId="274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31706717" sldId="275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520732637" sldId="277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399176098" sldId="278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1274542619" sldId="279"/>
        </pc:sldMkLst>
      </pc:sldChg>
      <pc:sldChg chg="del">
        <pc:chgData name="Yu, Ting" userId="92efbe2d-e7bb-4a12-b39d-00700da331ea" providerId="ADAL" clId="{988E9CF5-1E9E-4C38-82EA-610188FECE46}" dt="2022-08-01T08:22:29.880" v="115" actId="47"/>
        <pc:sldMkLst>
          <pc:docMk/>
          <pc:sldMk cId="2451328533" sldId="280"/>
        </pc:sldMkLst>
      </pc:sldChg>
      <pc:sldMasterChg chg="addSp delSp modSp mod">
        <pc:chgData name="Yu, Ting" userId="92efbe2d-e7bb-4a12-b39d-00700da331ea" providerId="ADAL" clId="{988E9CF5-1E9E-4C38-82EA-610188FECE46}" dt="2022-07-28T13:15:48.555" v="90"/>
        <pc:sldMasterMkLst>
          <pc:docMk/>
          <pc:sldMasterMk cId="0" sldId="2147483765"/>
        </pc:sldMasterMkLst>
        <pc:picChg chg="add del mod">
          <ac:chgData name="Yu, Ting" userId="92efbe2d-e7bb-4a12-b39d-00700da331ea" providerId="ADAL" clId="{988E9CF5-1E9E-4C38-82EA-610188FECE46}" dt="2022-07-28T13:15:20.852" v="79" actId="478"/>
          <ac:picMkLst>
            <pc:docMk/>
            <pc:sldMasterMk cId="0" sldId="2147483765"/>
            <ac:picMk id="12" creationId="{8A818E4B-63F8-4EC3-BB7C-7BF53806206B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4" creationId="{A2AF5EBB-3499-4716-B88F-ECD6CDF20261}"/>
          </ac:picMkLst>
        </pc:picChg>
        <pc:picChg chg="add del mod">
          <ac:chgData name="Yu, Ting" userId="92efbe2d-e7bb-4a12-b39d-00700da331ea" providerId="ADAL" clId="{988E9CF5-1E9E-4C38-82EA-610188FECE46}" dt="2022-07-28T13:05:18.777" v="72" actId="478"/>
          <ac:picMkLst>
            <pc:docMk/>
            <pc:sldMasterMk cId="0" sldId="2147483765"/>
            <ac:picMk id="14" creationId="{BCEF2137-5F8E-4A18-A391-4C23A98AF750}"/>
          </ac:picMkLst>
        </pc:picChg>
        <pc:picChg chg="add del mod">
          <ac:chgData name="Yu, Ting" userId="92efbe2d-e7bb-4a12-b39d-00700da331ea" providerId="ADAL" clId="{988E9CF5-1E9E-4C38-82EA-610188FECE46}" dt="2022-07-28T13:05:19.457" v="73" actId="478"/>
          <ac:picMkLst>
            <pc:docMk/>
            <pc:sldMasterMk cId="0" sldId="2147483765"/>
            <ac:picMk id="15" creationId="{2B649734-26A3-4FB2-8243-27C37A8FBE07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5" creationId="{E2E61A8F-1CF1-4383-8CC0-DBDD9CB713DB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7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48.550" v="89"/>
          <ac:picMkLst>
            <pc:docMk/>
            <pc:sldMasterMk cId="0" sldId="2147483765"/>
            <ac:picMk id="17" creationId="{9058DFB6-29B3-4283-9664-A0C78AE24F19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18" creationId="{0327BC2E-E4A1-4B72-A21C-9E028F6754AC}"/>
          </ac:picMkLst>
        </pc:picChg>
        <pc:picChg chg="add mod">
          <ac:chgData name="Yu, Ting" userId="92efbe2d-e7bb-4a12-b39d-00700da331ea" providerId="ADAL" clId="{988E9CF5-1E9E-4C38-82EA-610188FECE46}" dt="2022-07-28T13:05:29.197" v="75"/>
          <ac:picMkLst>
            <pc:docMk/>
            <pc:sldMasterMk cId="0" sldId="2147483765"/>
            <ac:picMk id="18" creationId="{06627352-1745-49DB-8C91-B1279429FD8B}"/>
          </ac:picMkLst>
        </pc:picChg>
        <pc:picChg chg="add del mod">
          <ac:chgData name="Yu, Ting" userId="92efbe2d-e7bb-4a12-b39d-00700da331ea" providerId="ADAL" clId="{988E9CF5-1E9E-4C38-82EA-610188FECE46}" dt="2022-07-28T13:15:22.710" v="81" actId="478"/>
          <ac:picMkLst>
            <pc:docMk/>
            <pc:sldMasterMk cId="0" sldId="2147483765"/>
            <ac:picMk id="19" creationId="{7611912F-0A6A-46AC-9698-00CCE231A671}"/>
          </ac:picMkLst>
        </pc:picChg>
        <pc:picChg chg="add del mod">
          <ac:chgData name="Yu, Ting" userId="92efbe2d-e7bb-4a12-b39d-00700da331ea" providerId="ADAL" clId="{988E9CF5-1E9E-4C38-82EA-610188FECE46}" dt="2022-07-28T13:15:22.008" v="80" actId="478"/>
          <ac:picMkLst>
            <pc:docMk/>
            <pc:sldMasterMk cId="0" sldId="2147483765"/>
            <ac:picMk id="20" creationId="{06627352-1745-49DB-8C91-B1279429FD8B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1" creationId="{F962A923-3896-4831-A667-F36DC1AF3D8E}"/>
          </ac:picMkLst>
        </pc:picChg>
        <pc:picChg chg="add mod">
          <ac:chgData name="Yu, Ting" userId="92efbe2d-e7bb-4a12-b39d-00700da331ea" providerId="ADAL" clId="{988E9CF5-1E9E-4C38-82EA-610188FECE46}" dt="2022-07-28T13:15:48.555" v="90"/>
          <ac:picMkLst>
            <pc:docMk/>
            <pc:sldMasterMk cId="0" sldId="2147483765"/>
            <ac:picMk id="22" creationId="{6B740B19-E789-4A1E-B5E6-E524EEFBA302}"/>
          </ac:picMkLst>
        </pc:picChg>
        <pc:picChg chg="del mod">
          <ac:chgData name="Yu, Ting" userId="92efbe2d-e7bb-4a12-b39d-00700da331ea" providerId="ADAL" clId="{988E9CF5-1E9E-4C38-82EA-610188FECE46}" dt="2022-07-28T09:32:25.375" v="12" actId="478"/>
          <ac:picMkLst>
            <pc:docMk/>
            <pc:sldMasterMk cId="0" sldId="2147483765"/>
            <ac:picMk id="1033" creationId="{00000000-0000-0000-0000-000000000000}"/>
          </ac:picMkLst>
        </pc:picChg>
        <pc:picChg chg="del mod">
          <ac:chgData name="Yu, Ting" userId="92efbe2d-e7bb-4a12-b39d-00700da331ea" providerId="ADAL" clId="{988E9CF5-1E9E-4C38-82EA-610188FECE46}" dt="2022-07-28T09:31:37.525" v="10" actId="478"/>
          <ac:picMkLst>
            <pc:docMk/>
            <pc:sldMasterMk cId="0" sldId="2147483765"/>
            <ac:picMk id="1037" creationId="{00000000-0000-0000-0000-000000000000}"/>
          </ac:picMkLst>
        </pc:picChg>
      </pc:sldMasterChg>
      <pc:sldMasterChg chg="addSp delSp modSp mod">
        <pc:chgData name="Yu, Ting" userId="92efbe2d-e7bb-4a12-b39d-00700da331ea" providerId="ADAL" clId="{988E9CF5-1E9E-4C38-82EA-610188FECE46}" dt="2022-07-28T09:32:40.690" v="14"/>
        <pc:sldMasterMkLst>
          <pc:docMk/>
          <pc:sldMasterMk cId="0" sldId="2147483906"/>
        </pc:sldMasterMkLst>
        <pc:picChg chg="del">
          <ac:chgData name="Yu, Ting" userId="92efbe2d-e7bb-4a12-b39d-00700da331ea" providerId="ADAL" clId="{988E9CF5-1E9E-4C38-82EA-610188FECE46}" dt="2022-07-28T09:32:40.135" v="13" actId="478"/>
          <ac:picMkLst>
            <pc:docMk/>
            <pc:sldMasterMk cId="0" sldId="2147483906"/>
            <ac:picMk id="8" creationId="{00000000-0000-0000-0000-000000000000}"/>
          </ac:picMkLst>
        </pc:picChg>
        <pc:picChg chg="add mod">
          <ac:chgData name="Yu, Ting" userId="92efbe2d-e7bb-4a12-b39d-00700da331ea" providerId="ADAL" clId="{988E9CF5-1E9E-4C38-82EA-610188FECE46}" dt="2022-07-28T09:32:40.690" v="14"/>
          <ac:picMkLst>
            <pc:docMk/>
            <pc:sldMasterMk cId="0" sldId="2147483906"/>
            <ac:picMk id="9" creationId="{1A643D60-EF80-45D4-85EB-6D793F809C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91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0" y="942991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4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8" y="4716542"/>
            <a:ext cx="4983903" cy="44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498"/>
            <a:ext cx="2946189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8"/>
            <a:ext cx="2946188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700" cy="446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31499"/>
            <a:ext cx="2890500" cy="49657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700" cy="446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31499"/>
            <a:ext cx="2890500" cy="49657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204c39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204c3975_0_0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700" cy="44674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5b204c3975_0_0:notes"/>
          <p:cNvSpPr txBox="1">
            <a:spLocks noGrp="1"/>
          </p:cNvSpPr>
          <p:nvPr>
            <p:ph type="sldNum" idx="12"/>
          </p:nvPr>
        </p:nvSpPr>
        <p:spPr>
          <a:xfrm>
            <a:off x="3778631" y="9431499"/>
            <a:ext cx="2890500" cy="49657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626" cy="446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6542"/>
            <a:ext cx="4889626" cy="446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842C-3315-4F3E-AF23-91340BE7D8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0C338BF-A446-4492-98BF-62F2C5836B9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0" y="6592888"/>
            <a:ext cx="3348038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8" name="Google Shape;18;p6" descr="dbcp_light_text.png">
            <a:extLst>
              <a:ext uri="{FF2B5EF4-FFF2-40B4-BE49-F238E27FC236}">
                <a16:creationId xmlns:a16="http://schemas.microsoft.com/office/drawing/2014/main" xmlns="" id="{0327BC2E-E4A1-4B72-A21C-9E028F6754A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59800" y="274639"/>
            <a:ext cx="1206534" cy="1208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xmlns="" id="{F962A923-3896-4831-A667-F36DC1AF3D8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2251" y="274637"/>
            <a:ext cx="1145517" cy="1136691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xmlns="" id="{6B740B19-E789-4A1E-B5E6-E524EEFBA3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34" y="274636"/>
            <a:ext cx="1145517" cy="113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Google Shape;36;p8" descr="dbcp_light_text.png">
            <a:extLst>
              <a:ext uri="{FF2B5EF4-FFF2-40B4-BE49-F238E27FC236}">
                <a16:creationId xmlns:a16="http://schemas.microsoft.com/office/drawing/2014/main" xmlns="" id="{1A643D60-EF80-45D4-85EB-6D793F809C7B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05242" y="199800"/>
            <a:ext cx="775061" cy="7969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9044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Report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DBCP– 38, Hybrid meeting, </a:t>
            </a:r>
            <a:r>
              <a:rPr lang="en-US" altLang="zh-CN" sz="2000" b="1" dirty="0">
                <a:solidFill>
                  <a:prstClr val="black"/>
                </a:solidFill>
                <a:ea typeface="+mj-ea"/>
              </a:rPr>
              <a:t>Geneva</a:t>
            </a:r>
            <a:r>
              <a:rPr lang="en-US" altLang="en-US" sz="2000" b="1" dirty="0">
                <a:solidFill>
                  <a:prstClr val="black"/>
                </a:solidFill>
                <a:ea typeface="+mj-ea"/>
              </a:rPr>
              <a:t>, Switzerland, 1-4 November 2022</a:t>
            </a:r>
          </a:p>
          <a:p>
            <a:pPr algn="ctr">
              <a:lnSpc>
                <a:spcPct val="150000"/>
              </a:lnSpc>
            </a:pPr>
            <a:endParaRPr lang="fr-CH" sz="2000" b="1" dirty="0" smtClean="0">
              <a:solidFill>
                <a:prstClr val="black"/>
              </a:solidFill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fr-CH" sz="2000" b="1" dirty="0" smtClean="0">
                <a:solidFill>
                  <a:prstClr val="black"/>
                </a:solidFill>
                <a:ea typeface="+mj-ea"/>
              </a:rPr>
              <a:t>Juan Pablo Jorquera García</a:t>
            </a:r>
          </a:p>
          <a:p>
            <a:pPr algn="ctr">
              <a:lnSpc>
                <a:spcPct val="150000"/>
              </a:lnSpc>
            </a:pPr>
            <a:r>
              <a:rPr lang="en-US" sz="1600" b="1" dirty="0"/>
              <a:t>Hydrographic and Oceanographic Service of the Chilean </a:t>
            </a:r>
            <a:r>
              <a:rPr lang="en-US" sz="1600" b="1" dirty="0" smtClean="0"/>
              <a:t>Navy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56-32-2266684</a:t>
            </a:r>
            <a:endParaRPr lang="es-CL" sz="1600" dirty="0"/>
          </a:p>
          <a:p>
            <a:pPr algn="ctr">
              <a:lnSpc>
                <a:spcPct val="150000"/>
              </a:lnSpc>
            </a:pPr>
            <a:r>
              <a:rPr lang="es-ES" sz="1600" dirty="0" smtClean="0"/>
              <a:t>jjorquera@shoa.cl</a:t>
            </a:r>
            <a:endParaRPr lang="fr-CH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/>
              <a:t>Network Buoy</a:t>
            </a:r>
            <a:endParaRPr sz="3000" b="1" dirty="0"/>
          </a:p>
        </p:txBody>
      </p:sp>
      <p:sp>
        <p:nvSpPr>
          <p:cNvPr id="2" name="AutoShape 2" descr="6,691 Mapa De Chile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90" y="1263194"/>
            <a:ext cx="1855942" cy="51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161826766\AppData\LocalLow\Google\GoogleEarth\Dart4G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87" y="3437371"/>
            <a:ext cx="300824" cy="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61826766\AppData\LocalLow\Google\GoogleEarth\Dart4G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06" y="3006258"/>
            <a:ext cx="300824" cy="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61826766\AppData\LocalLow\Google\GoogleEarth\Dart4G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28" y="2372728"/>
            <a:ext cx="300824" cy="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161826766\AppData\LocalLow\Google\GoogleEarth\Dart4G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28" y="1792097"/>
            <a:ext cx="300824" cy="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161826766\AppData\LocalLow\Google\GoogleEarth\Dart4G_1_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28" y="1407948"/>
            <a:ext cx="300824" cy="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61826766\AppData\LocalLow\Google\GoogleEarth\boya WKB sinfondo_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30" y="4327153"/>
            <a:ext cx="289462" cy="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161826766\AppData\LocalLow\Google\GoogleEarth\boya WKB sinfondo_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68" y="3349445"/>
            <a:ext cx="289462" cy="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161826766\AppData\LocalLow\Google\GoogleEarth\boya WKB sinfondo_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68" y="2855936"/>
            <a:ext cx="289462" cy="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61826766\AppData\LocalLow\Google\GoogleEarth\Triaxys_1_0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91" y="1322980"/>
            <a:ext cx="302255" cy="3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161826766\AppData\LocalLow\Google\GoogleEarth\Triaxys_1_0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19" y="5850897"/>
            <a:ext cx="302255" cy="30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6548" y="1672980"/>
            <a:ext cx="5546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Oceanographic and </a:t>
            </a:r>
            <a:r>
              <a:rPr lang="en-US" sz="1200" b="1" dirty="0" smtClean="0"/>
              <a:t>Meteorological </a:t>
            </a:r>
            <a:r>
              <a:rPr lang="en-US" sz="1200" b="1" dirty="0"/>
              <a:t>Wave Program</a:t>
            </a:r>
            <a:endParaRPr lang="es-CL" sz="1200" dirty="0"/>
          </a:p>
          <a:p>
            <a:endParaRPr lang="es-CL" sz="1200" dirty="0"/>
          </a:p>
          <a:p>
            <a:r>
              <a:rPr lang="es-CL" sz="1200" dirty="0" smtClean="0"/>
              <a:t>TRIAXYS: 06 </a:t>
            </a:r>
            <a:r>
              <a:rPr lang="es-CL" sz="1200" dirty="0" err="1" smtClean="0"/>
              <a:t>nautical</a:t>
            </a:r>
            <a:r>
              <a:rPr lang="es-CL" sz="1200" dirty="0" smtClean="0"/>
              <a:t> miles SW of Iquique, Chile</a:t>
            </a:r>
          </a:p>
          <a:p>
            <a:r>
              <a:rPr lang="es-CL" sz="1200" dirty="0" smtClean="0"/>
              <a:t>WATCHKEEPER: 8 </a:t>
            </a:r>
            <a:r>
              <a:rPr lang="es-CL" sz="1200" dirty="0" err="1" smtClean="0"/>
              <a:t>nautical</a:t>
            </a:r>
            <a:r>
              <a:rPr lang="es-CL" sz="1200" dirty="0" smtClean="0"/>
              <a:t> miles N of Valparaíso, Chile</a:t>
            </a:r>
          </a:p>
          <a:p>
            <a:r>
              <a:rPr lang="es-CL" sz="1200" dirty="0"/>
              <a:t>WATCHKEEPER: 10 </a:t>
            </a:r>
            <a:r>
              <a:rPr lang="es-CL" sz="1200" dirty="0" err="1"/>
              <a:t>nautical</a:t>
            </a:r>
            <a:r>
              <a:rPr lang="es-CL" sz="1200" dirty="0"/>
              <a:t> miles W of Talcahuano, Chile</a:t>
            </a:r>
          </a:p>
          <a:p>
            <a:r>
              <a:rPr lang="es-CL" sz="1200" dirty="0"/>
              <a:t>TRIAXYS: 06 </a:t>
            </a:r>
            <a:r>
              <a:rPr lang="es-CL" sz="1200" dirty="0" err="1"/>
              <a:t>nautical</a:t>
            </a:r>
            <a:r>
              <a:rPr lang="es-CL" sz="1200" dirty="0"/>
              <a:t> miles E of Punta Arenas, Chile</a:t>
            </a:r>
          </a:p>
          <a:p>
            <a:r>
              <a:rPr lang="en-GB" sz="1200" dirty="0"/>
              <a:t>WATCHKEEPER: 25 nautical miles NW of </a:t>
            </a:r>
            <a:r>
              <a:rPr lang="en-GB" sz="1200" dirty="0" err="1"/>
              <a:t>Chaitén</a:t>
            </a:r>
            <a:r>
              <a:rPr lang="en-GB" sz="1200" dirty="0"/>
              <a:t>, Chile</a:t>
            </a:r>
            <a:endParaRPr lang="es-CL" sz="1200" dirty="0"/>
          </a:p>
        </p:txBody>
      </p:sp>
      <p:sp>
        <p:nvSpPr>
          <p:cNvPr id="4" name="3 Rectángulo"/>
          <p:cNvSpPr/>
          <p:nvPr/>
        </p:nvSpPr>
        <p:spPr>
          <a:xfrm>
            <a:off x="536548" y="334944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National Tsunami Warning System – DART buoy</a:t>
            </a:r>
            <a:endParaRPr lang="es-CL" sz="1200" dirty="0"/>
          </a:p>
          <a:p>
            <a:endParaRPr lang="en-GB" sz="1200" dirty="0"/>
          </a:p>
          <a:p>
            <a:r>
              <a:rPr lang="en-GB" sz="1200" dirty="0" smtClean="0"/>
              <a:t>DART </a:t>
            </a:r>
            <a:r>
              <a:rPr lang="en-GB" sz="1200" dirty="0"/>
              <a:t>II: 180 nautical miles W of Iquique, Chile</a:t>
            </a:r>
            <a:endParaRPr lang="es-CL" sz="1200" dirty="0"/>
          </a:p>
          <a:p>
            <a:r>
              <a:rPr lang="en-GB" sz="1200" dirty="0"/>
              <a:t>DART 4G: 93 nautical miles W of Antofagasta, Chile</a:t>
            </a:r>
            <a:endParaRPr lang="es-CL" sz="1200" dirty="0"/>
          </a:p>
          <a:p>
            <a:r>
              <a:rPr lang="en-GB" sz="1200" dirty="0"/>
              <a:t>DART II: 160 nautical miles W of Caldera, Chile</a:t>
            </a:r>
            <a:endParaRPr lang="es-CL" sz="1200" dirty="0"/>
          </a:p>
          <a:p>
            <a:r>
              <a:rPr lang="en-GB" sz="1200" dirty="0"/>
              <a:t>DART 4G: 121 nautical miles NW of Valparaíso, Chile</a:t>
            </a:r>
            <a:endParaRPr lang="es-CL" sz="1200" dirty="0"/>
          </a:p>
          <a:p>
            <a:r>
              <a:rPr lang="en-GB" sz="1200" dirty="0"/>
              <a:t>DART 4G: 120 nautical miles NW of Talcahuano, Chile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77117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584476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000" b="1" dirty="0"/>
              <a:t>Oceanographic and Meteorological Wave Program</a:t>
            </a:r>
            <a:endParaRPr lang="es-CL" sz="3000" dirty="0"/>
          </a:p>
        </p:txBody>
      </p:sp>
      <p:pic>
        <p:nvPicPr>
          <p:cNvPr id="5" name="Picture 2" descr="C:\Watchkeeper\boya Triaxys.JPG">
            <a:extLst>
              <a:ext uri="{FF2B5EF4-FFF2-40B4-BE49-F238E27FC236}">
                <a16:creationId xmlns="" xmlns:a16="http://schemas.microsoft.com/office/drawing/2014/main" id="{7A9D203F-B88D-4240-8292-37696FBEB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79" y="2330055"/>
            <a:ext cx="1724099" cy="159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6 Rectángulo">
            <a:extLst>
              <a:ext uri="{FF2B5EF4-FFF2-40B4-BE49-F238E27FC236}">
                <a16:creationId xmlns="" xmlns:a16="http://schemas.microsoft.com/office/drawing/2014/main" id="{9CA763D9-2BED-495B-829B-546FF1395008}"/>
              </a:ext>
            </a:extLst>
          </p:cNvPr>
          <p:cNvSpPr/>
          <p:nvPr/>
        </p:nvSpPr>
        <p:spPr>
          <a:xfrm>
            <a:off x="1903913" y="3924162"/>
            <a:ext cx="1667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TRIAXYS</a:t>
            </a:r>
          </a:p>
        </p:txBody>
      </p:sp>
      <p:pic>
        <p:nvPicPr>
          <p:cNvPr id="13" name="Picture 3" descr="C:\Watchkeeper\icono.jpg">
            <a:extLst>
              <a:ext uri="{FF2B5EF4-FFF2-40B4-BE49-F238E27FC236}">
                <a16:creationId xmlns="" xmlns:a16="http://schemas.microsoft.com/office/drawing/2014/main" id="{16B4C799-04B3-468E-9494-4A4FCD14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98" y="1605609"/>
            <a:ext cx="967592" cy="24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3 Rectángulo">
            <a:extLst>
              <a:ext uri="{FF2B5EF4-FFF2-40B4-BE49-F238E27FC236}">
                <a16:creationId xmlns="" xmlns:a16="http://schemas.microsoft.com/office/drawing/2014/main" id="{761006E3-861A-4A7A-8BD0-0B87862ED8EB}"/>
              </a:ext>
            </a:extLst>
          </p:cNvPr>
          <p:cNvSpPr/>
          <p:nvPr/>
        </p:nvSpPr>
        <p:spPr>
          <a:xfrm>
            <a:off x="5233379" y="4095170"/>
            <a:ext cx="1667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WatchKeeper</a:t>
            </a:r>
          </a:p>
          <a:p>
            <a:pPr lvl="0">
              <a:defRPr/>
            </a:pPr>
            <a:endParaRPr lang="es-CL" sz="1400" dirty="0"/>
          </a:p>
        </p:txBody>
      </p:sp>
      <p:sp>
        <p:nvSpPr>
          <p:cNvPr id="3" name="2 Rectángulo"/>
          <p:cNvSpPr/>
          <p:nvPr/>
        </p:nvSpPr>
        <p:spPr>
          <a:xfrm>
            <a:off x="1541772" y="4757147"/>
            <a:ext cx="2614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 smtClean="0"/>
              <a:t>TRIAXYS </a:t>
            </a:r>
            <a:r>
              <a:rPr lang="en-GB" sz="1400" dirty="0"/>
              <a:t>Buoy: Wave and Water Surface Temperature</a:t>
            </a:r>
            <a:r>
              <a:rPr lang="en-GB" sz="1400" dirty="0" smtClean="0"/>
              <a:t>.</a:t>
            </a:r>
          </a:p>
          <a:p>
            <a:pPr lvl="1"/>
            <a:r>
              <a:rPr lang="en-GB" sz="1400" dirty="0" smtClean="0"/>
              <a:t> </a:t>
            </a:r>
            <a:endParaRPr lang="es-CL" sz="1400" dirty="0"/>
          </a:p>
        </p:txBody>
      </p:sp>
      <p:sp>
        <p:nvSpPr>
          <p:cNvPr id="4" name="3 Rectángulo"/>
          <p:cNvSpPr/>
          <p:nvPr/>
        </p:nvSpPr>
        <p:spPr>
          <a:xfrm>
            <a:off x="4798711" y="4750517"/>
            <a:ext cx="29396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/>
              <a:t>WatchKeeper Buoy: Meteorological, Waves, Currents, Temperature, Conductivity, pH and Oxygen.</a:t>
            </a:r>
            <a:endParaRPr lang="es-CL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204c397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000" b="1" dirty="0"/>
              <a:t>National Tsunami Warning System – DART buoy</a:t>
            </a:r>
            <a:endParaRPr lang="es-CL" sz="3000" dirty="0"/>
          </a:p>
        </p:txBody>
      </p:sp>
      <p:sp>
        <p:nvSpPr>
          <p:cNvPr id="2" name="AutoShape 2" descr="6,691 Mapa De Chile Imágenes y Fotos - 123R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17" name="Picture 3" descr="C:\DART II y 4G\Funcionamiento Boya DART.JPG">
            <a:extLst>
              <a:ext uri="{FF2B5EF4-FFF2-40B4-BE49-F238E27FC236}">
                <a16:creationId xmlns="" xmlns:a16="http://schemas.microsoft.com/office/drawing/2014/main" id="{AFD6E0F0-DE8B-4975-9E35-6486771C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81" y="1788371"/>
            <a:ext cx="3265702" cy="42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8">
            <a:extLst>
              <a:ext uri="{FF2B5EF4-FFF2-40B4-BE49-F238E27FC236}">
                <a16:creationId xmlns="" xmlns:a16="http://schemas.microsoft.com/office/drawing/2014/main" id="{4DE82BE9-E147-4716-B5D5-74A0962F8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1" y="1977694"/>
            <a:ext cx="4338873" cy="4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 smtClean="0"/>
              <a:t>Issues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 smtClean="0"/>
              <a:t>Covid-19 Impacts:</a:t>
            </a:r>
          </a:p>
          <a:p>
            <a:pPr lvl="1" fontAlgn="base"/>
            <a:r>
              <a:rPr lang="en-GB" sz="2400" dirty="0"/>
              <a:t>Spare elements are reduced during 2022 for DART systems.</a:t>
            </a:r>
            <a:endParaRPr lang="es-CL" sz="2400" dirty="0"/>
          </a:p>
          <a:p>
            <a:pPr lvl="1" fontAlgn="base"/>
            <a:r>
              <a:rPr lang="en-GB" sz="2400" dirty="0"/>
              <a:t>Reduction of data broadcasted by satellite telemetry for wave buoys</a:t>
            </a:r>
            <a:r>
              <a:rPr lang="en-GB" sz="2400" dirty="0" smtClean="0"/>
              <a:t>.</a:t>
            </a:r>
          </a:p>
          <a:p>
            <a:pPr marL="457200" lvl="1" indent="0" fontAlgn="base">
              <a:buNone/>
            </a:pPr>
            <a:endParaRPr lang="es-CL" sz="2400" dirty="0"/>
          </a:p>
          <a:p>
            <a:pPr marL="457200" lvl="0" indent="-4000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 pitchFamily="34" charset="0"/>
              <a:buChar char="•"/>
            </a:pPr>
            <a:r>
              <a:rPr lang="en-US" sz="2700" dirty="0"/>
              <a:t>New alternatives of rope:</a:t>
            </a:r>
          </a:p>
          <a:p>
            <a:pPr marL="857250" lvl="1" indent="-400050">
              <a:lnSpc>
                <a:spcPct val="80000"/>
              </a:lnSpc>
              <a:spcBef>
                <a:spcPts val="0"/>
              </a:spcBef>
              <a:buSzPts val="2700"/>
            </a:pPr>
            <a:r>
              <a:rPr lang="en-GB" sz="2400" dirty="0"/>
              <a:t>Chilean local company was appointed for manufacturing mooring lines, reducing costs and shipping time. Actually a wave and tsunami buoy system is using it.</a:t>
            </a:r>
            <a:endParaRPr sz="2400"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000" b="1" dirty="0" smtClean="0"/>
              <a:t>Social Benefits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 smtClean="0"/>
              <a:t>Public</a:t>
            </a:r>
            <a:r>
              <a:rPr lang="es-ES" sz="3000" dirty="0" smtClean="0"/>
              <a:t> </a:t>
            </a:r>
            <a:r>
              <a:rPr lang="es-ES" sz="3000" dirty="0" err="1" smtClean="0"/>
              <a:t>information</a:t>
            </a:r>
            <a:r>
              <a:rPr lang="es-ES" sz="3000" dirty="0" smtClean="0"/>
              <a:t> of </a:t>
            </a:r>
            <a:r>
              <a:rPr lang="es-ES" sz="3000" dirty="0" err="1" smtClean="0"/>
              <a:t>all</a:t>
            </a:r>
            <a:r>
              <a:rPr lang="es-ES" sz="3000" dirty="0" smtClean="0"/>
              <a:t> </a:t>
            </a:r>
            <a:r>
              <a:rPr lang="es-ES" sz="3000" dirty="0" err="1" smtClean="0"/>
              <a:t>our</a:t>
            </a:r>
            <a:r>
              <a:rPr lang="es-ES" sz="3000" dirty="0" smtClean="0"/>
              <a:t> </a:t>
            </a:r>
            <a:r>
              <a:rPr lang="es-ES" sz="3000" dirty="0" err="1" smtClean="0"/>
              <a:t>buoy</a:t>
            </a:r>
            <a:r>
              <a:rPr lang="es-ES" sz="3000" dirty="0" smtClean="0"/>
              <a:t> (real time data):</a:t>
            </a:r>
            <a:endParaRPr sz="2600" dirty="0"/>
          </a:p>
          <a:p>
            <a:pPr marL="400050" marR="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endParaRPr sz="2720" dirty="0"/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4DE82BE9-E147-4716-B5D5-74A0962F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3" y="2544674"/>
            <a:ext cx="2760392" cy="255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58" y="2424980"/>
            <a:ext cx="3432219" cy="17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12">
            <a:extLst>
              <a:ext uri="{FF2B5EF4-FFF2-40B4-BE49-F238E27FC236}">
                <a16:creationId xmlns="" xmlns:a16="http://schemas.microsoft.com/office/drawing/2014/main" id="{66A87461-7A06-4253-B1A9-C0A3BD57F59C}"/>
              </a:ext>
            </a:extLst>
          </p:cNvPr>
          <p:cNvSpPr/>
          <p:nvPr/>
        </p:nvSpPr>
        <p:spPr>
          <a:xfrm>
            <a:off x="3740895" y="3109773"/>
            <a:ext cx="649737" cy="6053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96" y="3412431"/>
            <a:ext cx="924650" cy="1564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03" y="3715089"/>
            <a:ext cx="1601805" cy="1927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cxnSp>
        <p:nvCxnSpPr>
          <p:cNvPr id="9" name="8 Conector recto de flecha"/>
          <p:cNvCxnSpPr/>
          <p:nvPr/>
        </p:nvCxnSpPr>
        <p:spPr>
          <a:xfrm>
            <a:off x="4518141" y="3502587"/>
            <a:ext cx="833709" cy="32202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613744" y="4170910"/>
            <a:ext cx="909459" cy="265044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149475"/>
            <a:ext cx="7772400" cy="1470025"/>
          </a:xfrm>
        </p:spPr>
        <p:txBody>
          <a:bodyPr/>
          <a:lstStyle/>
          <a:p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00100" y="3771900"/>
            <a:ext cx="8039100" cy="1752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23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33669</TotalTime>
  <Words>270</Words>
  <Application>Microsoft Office PowerPoint</Application>
  <PresentationFormat>Presentación en pantalla (4:3)</PresentationFormat>
  <Paragraphs>44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Presentación de PowerPoint</vt:lpstr>
      <vt:lpstr>Network Buoy</vt:lpstr>
      <vt:lpstr>Oceanographic and Meteorological Wave Program</vt:lpstr>
      <vt:lpstr>National Tsunami Warning System – DART buoy</vt:lpstr>
      <vt:lpstr>Issues</vt:lpstr>
      <vt:lpstr>Social Benefits</vt:lpstr>
      <vt:lpstr>Thank you!</vt:lpstr>
    </vt:vector>
  </TitlesOfParts>
  <Company>IOC/UNESCO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DBCP-33 TC report</dc:title>
  <dc:creator>Long Jiang</dc:creator>
  <cp:lastModifiedBy>Jorquera, Juan Pablo</cp:lastModifiedBy>
  <cp:revision>741</cp:revision>
  <cp:lastPrinted>2022-08-19T19:25:38Z</cp:lastPrinted>
  <dcterms:created xsi:type="dcterms:W3CDTF">2008-01-30T04:31:58Z</dcterms:created>
  <dcterms:modified xsi:type="dcterms:W3CDTF">2022-09-05T12:03:44Z</dcterms:modified>
</cp:coreProperties>
</file>