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65" r:id="rId1"/>
    <p:sldMasterId id="2147483906" r:id="rId2"/>
  </p:sldMasterIdLst>
  <p:notesMasterIdLst>
    <p:notesMasterId r:id="rId13"/>
  </p:notesMasterIdLst>
  <p:handoutMasterIdLst>
    <p:handoutMasterId r:id="rId14"/>
  </p:handoutMasterIdLst>
  <p:sldIdLst>
    <p:sldId id="256" r:id="rId3"/>
    <p:sldId id="258" r:id="rId4"/>
    <p:sldId id="277" r:id="rId5"/>
    <p:sldId id="259" r:id="rId6"/>
    <p:sldId id="260" r:id="rId7"/>
    <p:sldId id="261" r:id="rId8"/>
    <p:sldId id="262" r:id="rId9"/>
    <p:sldId id="276" r:id="rId10"/>
    <p:sldId id="278" r:id="rId11"/>
    <p:sldId id="279" r:id="rId12"/>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620">
          <p15:clr>
            <a:srgbClr val="A4A3A4"/>
          </p15:clr>
        </p15:guide>
        <p15:guide id="2" orient="horz" pos="443">
          <p15:clr>
            <a:srgbClr val="A4A3A4"/>
          </p15:clr>
        </p15:guide>
        <p15:guide id="3" pos="5398">
          <p15:clr>
            <a:srgbClr val="A4A3A4"/>
          </p15:clr>
        </p15:guide>
        <p15:guide id="4" pos="280">
          <p15:clr>
            <a:srgbClr val="A4A3A4"/>
          </p15:clr>
        </p15:guide>
        <p15:guide id="5" pos="2876">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B2B2B2"/>
    <a:srgbClr val="000099"/>
    <a:srgbClr val="121896"/>
    <a:srgbClr val="FFFFFF"/>
    <a:srgbClr val="DDDDDD"/>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49" autoAdjust="0"/>
    <p:restoredTop sz="89623" autoAdjust="0"/>
  </p:normalViewPr>
  <p:slideViewPr>
    <p:cSldViewPr snapToGrid="0">
      <p:cViewPr varScale="1">
        <p:scale>
          <a:sx n="119" d="100"/>
          <a:sy n="119" d="100"/>
        </p:scale>
        <p:origin x="1824" y="84"/>
      </p:cViewPr>
      <p:guideLst>
        <p:guide orient="horz" pos="620"/>
        <p:guide orient="horz" pos="443"/>
        <p:guide pos="5398"/>
        <p:guide pos="280"/>
        <p:guide pos="2876"/>
      </p:guideLst>
    </p:cSldViewPr>
  </p:slideViewPr>
  <p:outlineViewPr>
    <p:cViewPr>
      <p:scale>
        <a:sx n="33" d="100"/>
        <a:sy n="33" d="100"/>
      </p:scale>
      <p:origin x="0" y="105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9" d="100"/>
          <a:sy n="59" d="100"/>
        </p:scale>
        <p:origin x="-3264" y="-77"/>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g Jiang" userId="479591b0-bbdd-467b-a489-7f685e24f696" providerId="ADAL" clId="{FD196AE0-E05B-4FC1-ABF4-22C781D4C599}"/>
    <pc:docChg chg="custSel modSld">
      <pc:chgData name="Long Jiang" userId="479591b0-bbdd-467b-a489-7f685e24f696" providerId="ADAL" clId="{FD196AE0-E05B-4FC1-ABF4-22C781D4C599}" dt="2021-09-30T11:38:52.457" v="66" actId="20577"/>
      <pc:docMkLst>
        <pc:docMk/>
      </pc:docMkLst>
      <pc:sldChg chg="modSp mod">
        <pc:chgData name="Long Jiang" userId="479591b0-bbdd-467b-a489-7f685e24f696" providerId="ADAL" clId="{FD196AE0-E05B-4FC1-ABF4-22C781D4C599}" dt="2021-09-30T11:37:04.203" v="38" actId="20577"/>
        <pc:sldMkLst>
          <pc:docMk/>
          <pc:sldMk cId="0" sldId="256"/>
        </pc:sldMkLst>
        <pc:spChg chg="mod">
          <ac:chgData name="Long Jiang" userId="479591b0-bbdd-467b-a489-7f685e24f696" providerId="ADAL" clId="{FD196AE0-E05B-4FC1-ABF4-22C781D4C599}" dt="2021-09-30T11:37:04.203" v="38" actId="20577"/>
          <ac:spMkLst>
            <pc:docMk/>
            <pc:sldMk cId="0" sldId="256"/>
            <ac:spMk id="2" creationId="{00000000-0000-0000-0000-000000000000}"/>
          </ac:spMkLst>
        </pc:spChg>
      </pc:sldChg>
      <pc:sldChg chg="modSp mod">
        <pc:chgData name="Long Jiang" userId="479591b0-bbdd-467b-a489-7f685e24f696" providerId="ADAL" clId="{FD196AE0-E05B-4FC1-ABF4-22C781D4C599}" dt="2021-09-30T11:38:39.949" v="65" actId="113"/>
        <pc:sldMkLst>
          <pc:docMk/>
          <pc:sldMk cId="1520732637" sldId="277"/>
        </pc:sldMkLst>
        <pc:spChg chg="mod">
          <ac:chgData name="Long Jiang" userId="479591b0-bbdd-467b-a489-7f685e24f696" providerId="ADAL" clId="{FD196AE0-E05B-4FC1-ABF4-22C781D4C599}" dt="2021-09-30T11:38:39.949" v="65" actId="113"/>
          <ac:spMkLst>
            <pc:docMk/>
            <pc:sldMk cId="1520732637" sldId="277"/>
            <ac:spMk id="2" creationId="{00000000-0000-0000-0000-000000000000}"/>
          </ac:spMkLst>
        </pc:spChg>
      </pc:sldChg>
      <pc:sldChg chg="modSp mod">
        <pc:chgData name="Long Jiang" userId="479591b0-bbdd-467b-a489-7f685e24f696" providerId="ADAL" clId="{FD196AE0-E05B-4FC1-ABF4-22C781D4C599}" dt="2021-09-30T11:38:08.549" v="64" actId="20577"/>
        <pc:sldMkLst>
          <pc:docMk/>
          <pc:sldMk cId="2399176098" sldId="278"/>
        </pc:sldMkLst>
        <pc:spChg chg="mod">
          <ac:chgData name="Long Jiang" userId="479591b0-bbdd-467b-a489-7f685e24f696" providerId="ADAL" clId="{FD196AE0-E05B-4FC1-ABF4-22C781D4C599}" dt="2021-09-30T11:38:08.549" v="64" actId="20577"/>
          <ac:spMkLst>
            <pc:docMk/>
            <pc:sldMk cId="2399176098" sldId="278"/>
            <ac:spMk id="2" creationId="{00000000-0000-0000-0000-000000000000}"/>
          </ac:spMkLst>
        </pc:spChg>
      </pc:sldChg>
      <pc:sldChg chg="modSp mod">
        <pc:chgData name="Long Jiang" userId="479591b0-bbdd-467b-a489-7f685e24f696" providerId="ADAL" clId="{FD196AE0-E05B-4FC1-ABF4-22C781D4C599}" dt="2021-09-30T11:37:26.141" v="44" actId="20577"/>
        <pc:sldMkLst>
          <pc:docMk/>
          <pc:sldMk cId="1274542619" sldId="279"/>
        </pc:sldMkLst>
        <pc:spChg chg="mod">
          <ac:chgData name="Long Jiang" userId="479591b0-bbdd-467b-a489-7f685e24f696" providerId="ADAL" clId="{FD196AE0-E05B-4FC1-ABF4-22C781D4C599}" dt="2021-09-30T11:37:26.141" v="44" actId="20577"/>
          <ac:spMkLst>
            <pc:docMk/>
            <pc:sldMk cId="1274542619" sldId="279"/>
            <ac:spMk id="3" creationId="{00000000-0000-0000-0000-000000000000}"/>
          </ac:spMkLst>
        </pc:spChg>
      </pc:sldChg>
      <pc:sldChg chg="modSp mod">
        <pc:chgData name="Long Jiang" userId="479591b0-bbdd-467b-a489-7f685e24f696" providerId="ADAL" clId="{FD196AE0-E05B-4FC1-ABF4-22C781D4C599}" dt="2021-09-30T11:38:52.457" v="66" actId="20577"/>
        <pc:sldMkLst>
          <pc:docMk/>
          <pc:sldMk cId="2451328533" sldId="280"/>
        </pc:sldMkLst>
        <pc:spChg chg="mod">
          <ac:chgData name="Long Jiang" userId="479591b0-bbdd-467b-a489-7f685e24f696" providerId="ADAL" clId="{FD196AE0-E05B-4FC1-ABF4-22C781D4C599}" dt="2021-09-30T11:38:52.457" v="66" actId="20577"/>
          <ac:spMkLst>
            <pc:docMk/>
            <pc:sldMk cId="2451328533" sldId="280"/>
            <ac:spMk id="3" creationId="{00000000-0000-0000-0000-000000000000}"/>
          </ac:spMkLst>
        </pc:spChg>
      </pc:sldChg>
    </pc:docChg>
  </pc:docChgLst>
  <pc:docChgLst>
    <pc:chgData name="Long Jiang" userId="479591b0-bbdd-467b-a489-7f685e24f696" providerId="ADAL" clId="{2D6B453D-9A3A-4580-9675-6020D9FB805F}"/>
    <pc:docChg chg="undo redo custSel modSld">
      <pc:chgData name="Long Jiang" userId="479591b0-bbdd-467b-a489-7f685e24f696" providerId="ADAL" clId="{2D6B453D-9A3A-4580-9675-6020D9FB805F}" dt="2022-08-02T08:24:40.546" v="138" actId="6549"/>
      <pc:docMkLst>
        <pc:docMk/>
      </pc:docMkLst>
      <pc:sldChg chg="modSp mod">
        <pc:chgData name="Long Jiang" userId="479591b0-bbdd-467b-a489-7f685e24f696" providerId="ADAL" clId="{2D6B453D-9A3A-4580-9675-6020D9FB805F}" dt="2022-08-02T08:20:32.453" v="54" actId="20577"/>
        <pc:sldMkLst>
          <pc:docMk/>
          <pc:sldMk cId="0" sldId="260"/>
        </pc:sldMkLst>
        <pc:spChg chg="mod">
          <ac:chgData name="Long Jiang" userId="479591b0-bbdd-467b-a489-7f685e24f696" providerId="ADAL" clId="{2D6B453D-9A3A-4580-9675-6020D9FB805F}" dt="2022-08-02T08:20:32.453" v="54" actId="20577"/>
          <ac:spMkLst>
            <pc:docMk/>
            <pc:sldMk cId="0" sldId="260"/>
            <ac:spMk id="137" creationId="{00000000-0000-0000-0000-000000000000}"/>
          </ac:spMkLst>
        </pc:spChg>
      </pc:sldChg>
      <pc:sldChg chg="modSp mod">
        <pc:chgData name="Long Jiang" userId="479591b0-bbdd-467b-a489-7f685e24f696" providerId="ADAL" clId="{2D6B453D-9A3A-4580-9675-6020D9FB805F}" dt="2022-08-02T08:24:40.546" v="138" actId="6549"/>
        <pc:sldMkLst>
          <pc:docMk/>
          <pc:sldMk cId="0" sldId="261"/>
        </pc:sldMkLst>
        <pc:spChg chg="mod">
          <ac:chgData name="Long Jiang" userId="479591b0-bbdd-467b-a489-7f685e24f696" providerId="ADAL" clId="{2D6B453D-9A3A-4580-9675-6020D9FB805F}" dt="2022-08-02T08:24:40.546" v="138" actId="6549"/>
          <ac:spMkLst>
            <pc:docMk/>
            <pc:sldMk cId="0" sldId="261"/>
            <ac:spMk id="143" creationId="{00000000-0000-0000-0000-000000000000}"/>
          </ac:spMkLst>
        </pc:spChg>
      </pc:sldChg>
    </pc:docChg>
  </pc:docChgLst>
  <pc:docChgLst>
    <pc:chgData name="Yu, Ting" userId="92efbe2d-e7bb-4a12-b39d-00700da331ea" providerId="ADAL" clId="{988E9CF5-1E9E-4C38-82EA-610188FECE46}"/>
    <pc:docChg chg="custSel addSld delSld modSld modMainMaster">
      <pc:chgData name="Yu, Ting" userId="92efbe2d-e7bb-4a12-b39d-00700da331ea" providerId="ADAL" clId="{988E9CF5-1E9E-4C38-82EA-610188FECE46}" dt="2022-08-01T08:23:31.008" v="129" actId="20577"/>
      <pc:docMkLst>
        <pc:docMk/>
      </pc:docMkLst>
      <pc:sldChg chg="modSp mod">
        <pc:chgData name="Yu, Ting" userId="92efbe2d-e7bb-4a12-b39d-00700da331ea" providerId="ADAL" clId="{988E9CF5-1E9E-4C38-82EA-610188FECE46}" dt="2022-08-01T08:23:31.008" v="129" actId="20577"/>
        <pc:sldMkLst>
          <pc:docMk/>
          <pc:sldMk cId="0" sldId="256"/>
        </pc:sldMkLst>
        <pc:spChg chg="mod">
          <ac:chgData name="Yu, Ting" userId="92efbe2d-e7bb-4a12-b39d-00700da331ea" providerId="ADAL" clId="{988E9CF5-1E9E-4C38-82EA-610188FECE46}" dt="2022-08-01T08:23:31.008" v="129" actId="20577"/>
          <ac:spMkLst>
            <pc:docMk/>
            <pc:sldMk cId="0" sldId="256"/>
            <ac:spMk id="2" creationId="{00000000-0000-0000-0000-000000000000}"/>
          </ac:spMkLst>
        </pc:spChg>
      </pc:sldChg>
      <pc:sldChg chg="add">
        <pc:chgData name="Yu, Ting" userId="92efbe2d-e7bb-4a12-b39d-00700da331ea" providerId="ADAL" clId="{988E9CF5-1E9E-4C38-82EA-610188FECE46}" dt="2022-08-01T08:22:00.812" v="114"/>
        <pc:sldMkLst>
          <pc:docMk/>
          <pc:sldMk cId="0" sldId="257"/>
        </pc:sldMkLst>
      </pc:sldChg>
      <pc:sldChg chg="add">
        <pc:chgData name="Yu, Ting" userId="92efbe2d-e7bb-4a12-b39d-00700da331ea" providerId="ADAL" clId="{988E9CF5-1E9E-4C38-82EA-610188FECE46}" dt="2022-08-01T08:22:00.812" v="114"/>
        <pc:sldMkLst>
          <pc:docMk/>
          <pc:sldMk cId="0" sldId="258"/>
        </pc:sldMkLst>
      </pc:sldChg>
      <pc:sldChg chg="add">
        <pc:chgData name="Yu, Ting" userId="92efbe2d-e7bb-4a12-b39d-00700da331ea" providerId="ADAL" clId="{988E9CF5-1E9E-4C38-82EA-610188FECE46}" dt="2022-08-01T08:22:00.812" v="114"/>
        <pc:sldMkLst>
          <pc:docMk/>
          <pc:sldMk cId="0" sldId="259"/>
        </pc:sldMkLst>
      </pc:sldChg>
      <pc:sldChg chg="add">
        <pc:chgData name="Yu, Ting" userId="92efbe2d-e7bb-4a12-b39d-00700da331ea" providerId="ADAL" clId="{988E9CF5-1E9E-4C38-82EA-610188FECE46}" dt="2022-08-01T08:22:00.812" v="114"/>
        <pc:sldMkLst>
          <pc:docMk/>
          <pc:sldMk cId="0" sldId="260"/>
        </pc:sldMkLst>
      </pc:sldChg>
      <pc:sldChg chg="add">
        <pc:chgData name="Yu, Ting" userId="92efbe2d-e7bb-4a12-b39d-00700da331ea" providerId="ADAL" clId="{988E9CF5-1E9E-4C38-82EA-610188FECE46}" dt="2022-08-01T08:22:00.812" v="114"/>
        <pc:sldMkLst>
          <pc:docMk/>
          <pc:sldMk cId="0" sldId="261"/>
        </pc:sldMkLst>
      </pc:sldChg>
      <pc:sldChg chg="add">
        <pc:chgData name="Yu, Ting" userId="92efbe2d-e7bb-4a12-b39d-00700da331ea" providerId="ADAL" clId="{988E9CF5-1E9E-4C38-82EA-610188FECE46}" dt="2022-08-01T08:22:00.812" v="114"/>
        <pc:sldMkLst>
          <pc:docMk/>
          <pc:sldMk cId="0" sldId="262"/>
        </pc:sldMkLst>
      </pc:sldChg>
      <pc:sldChg chg="del">
        <pc:chgData name="Yu, Ting" userId="92efbe2d-e7bb-4a12-b39d-00700da331ea" providerId="ADAL" clId="{988E9CF5-1E9E-4C38-82EA-610188FECE46}" dt="2022-08-01T08:22:29.880" v="115" actId="47"/>
        <pc:sldMkLst>
          <pc:docMk/>
          <pc:sldMk cId="2045548208" sldId="274"/>
        </pc:sldMkLst>
      </pc:sldChg>
      <pc:sldChg chg="del">
        <pc:chgData name="Yu, Ting" userId="92efbe2d-e7bb-4a12-b39d-00700da331ea" providerId="ADAL" clId="{988E9CF5-1E9E-4C38-82EA-610188FECE46}" dt="2022-08-01T08:22:29.880" v="115" actId="47"/>
        <pc:sldMkLst>
          <pc:docMk/>
          <pc:sldMk cId="2331706717" sldId="275"/>
        </pc:sldMkLst>
      </pc:sldChg>
      <pc:sldChg chg="del">
        <pc:chgData name="Yu, Ting" userId="92efbe2d-e7bb-4a12-b39d-00700da331ea" providerId="ADAL" clId="{988E9CF5-1E9E-4C38-82EA-610188FECE46}" dt="2022-08-01T08:22:29.880" v="115" actId="47"/>
        <pc:sldMkLst>
          <pc:docMk/>
          <pc:sldMk cId="1520732637" sldId="277"/>
        </pc:sldMkLst>
      </pc:sldChg>
      <pc:sldChg chg="del">
        <pc:chgData name="Yu, Ting" userId="92efbe2d-e7bb-4a12-b39d-00700da331ea" providerId="ADAL" clId="{988E9CF5-1E9E-4C38-82EA-610188FECE46}" dt="2022-08-01T08:22:29.880" v="115" actId="47"/>
        <pc:sldMkLst>
          <pc:docMk/>
          <pc:sldMk cId="2399176098" sldId="278"/>
        </pc:sldMkLst>
      </pc:sldChg>
      <pc:sldChg chg="del">
        <pc:chgData name="Yu, Ting" userId="92efbe2d-e7bb-4a12-b39d-00700da331ea" providerId="ADAL" clId="{988E9CF5-1E9E-4C38-82EA-610188FECE46}" dt="2022-08-01T08:22:29.880" v="115" actId="47"/>
        <pc:sldMkLst>
          <pc:docMk/>
          <pc:sldMk cId="1274542619" sldId="279"/>
        </pc:sldMkLst>
      </pc:sldChg>
      <pc:sldChg chg="del">
        <pc:chgData name="Yu, Ting" userId="92efbe2d-e7bb-4a12-b39d-00700da331ea" providerId="ADAL" clId="{988E9CF5-1E9E-4C38-82EA-610188FECE46}" dt="2022-08-01T08:22:29.880" v="115" actId="47"/>
        <pc:sldMkLst>
          <pc:docMk/>
          <pc:sldMk cId="2451328533" sldId="280"/>
        </pc:sldMkLst>
      </pc:sldChg>
      <pc:sldMasterChg chg="addSp delSp modSp mod">
        <pc:chgData name="Yu, Ting" userId="92efbe2d-e7bb-4a12-b39d-00700da331ea" providerId="ADAL" clId="{988E9CF5-1E9E-4C38-82EA-610188FECE46}" dt="2022-07-28T13:15:48.555" v="90"/>
        <pc:sldMasterMkLst>
          <pc:docMk/>
          <pc:sldMasterMk cId="0" sldId="2147483765"/>
        </pc:sldMasterMkLst>
        <pc:picChg chg="add del mod">
          <ac:chgData name="Yu, Ting" userId="92efbe2d-e7bb-4a12-b39d-00700da331ea" providerId="ADAL" clId="{988E9CF5-1E9E-4C38-82EA-610188FECE46}" dt="2022-07-28T13:15:20.852" v="79" actId="478"/>
          <ac:picMkLst>
            <pc:docMk/>
            <pc:sldMasterMk cId="0" sldId="2147483765"/>
            <ac:picMk id="12" creationId="{8A818E4B-63F8-4EC3-BB7C-7BF53806206B}"/>
          </ac:picMkLst>
        </pc:picChg>
        <pc:picChg chg="add del mod">
          <ac:chgData name="Yu, Ting" userId="92efbe2d-e7bb-4a12-b39d-00700da331ea" providerId="ADAL" clId="{988E9CF5-1E9E-4C38-82EA-610188FECE46}" dt="2022-07-28T13:15:48.550" v="89"/>
          <ac:picMkLst>
            <pc:docMk/>
            <pc:sldMasterMk cId="0" sldId="2147483765"/>
            <ac:picMk id="14" creationId="{A2AF5EBB-3499-4716-B88F-ECD6CDF20261}"/>
          </ac:picMkLst>
        </pc:picChg>
        <pc:picChg chg="add del mod">
          <ac:chgData name="Yu, Ting" userId="92efbe2d-e7bb-4a12-b39d-00700da331ea" providerId="ADAL" clId="{988E9CF5-1E9E-4C38-82EA-610188FECE46}" dt="2022-07-28T13:05:18.777" v="72" actId="478"/>
          <ac:picMkLst>
            <pc:docMk/>
            <pc:sldMasterMk cId="0" sldId="2147483765"/>
            <ac:picMk id="14" creationId="{BCEF2137-5F8E-4A18-A391-4C23A98AF750}"/>
          </ac:picMkLst>
        </pc:picChg>
        <pc:picChg chg="add del mod">
          <ac:chgData name="Yu, Ting" userId="92efbe2d-e7bb-4a12-b39d-00700da331ea" providerId="ADAL" clId="{988E9CF5-1E9E-4C38-82EA-610188FECE46}" dt="2022-07-28T13:05:19.457" v="73" actId="478"/>
          <ac:picMkLst>
            <pc:docMk/>
            <pc:sldMasterMk cId="0" sldId="2147483765"/>
            <ac:picMk id="15" creationId="{2B649734-26A3-4FB2-8243-27C37A8FBE07}"/>
          </ac:picMkLst>
        </pc:picChg>
        <pc:picChg chg="add del mod">
          <ac:chgData name="Yu, Ting" userId="92efbe2d-e7bb-4a12-b39d-00700da331ea" providerId="ADAL" clId="{988E9CF5-1E9E-4C38-82EA-610188FECE46}" dt="2022-07-28T13:15:48.550" v="89"/>
          <ac:picMkLst>
            <pc:docMk/>
            <pc:sldMasterMk cId="0" sldId="2147483765"/>
            <ac:picMk id="15" creationId="{E2E61A8F-1CF1-4383-8CC0-DBDD9CB713DB}"/>
          </ac:picMkLst>
        </pc:picChg>
        <pc:picChg chg="add mod">
          <ac:chgData name="Yu, Ting" userId="92efbe2d-e7bb-4a12-b39d-00700da331ea" providerId="ADAL" clId="{988E9CF5-1E9E-4C38-82EA-610188FECE46}" dt="2022-07-28T13:05:29.197" v="75"/>
          <ac:picMkLst>
            <pc:docMk/>
            <pc:sldMasterMk cId="0" sldId="2147483765"/>
            <ac:picMk id="17" creationId="{7611912F-0A6A-46AC-9698-00CCE231A671}"/>
          </ac:picMkLst>
        </pc:picChg>
        <pc:picChg chg="add del mod">
          <ac:chgData name="Yu, Ting" userId="92efbe2d-e7bb-4a12-b39d-00700da331ea" providerId="ADAL" clId="{988E9CF5-1E9E-4C38-82EA-610188FECE46}" dt="2022-07-28T13:15:48.550" v="89"/>
          <ac:picMkLst>
            <pc:docMk/>
            <pc:sldMasterMk cId="0" sldId="2147483765"/>
            <ac:picMk id="17" creationId="{9058DFB6-29B3-4283-9664-A0C78AE24F19}"/>
          </ac:picMkLst>
        </pc:picChg>
        <pc:picChg chg="add mod">
          <ac:chgData name="Yu, Ting" userId="92efbe2d-e7bb-4a12-b39d-00700da331ea" providerId="ADAL" clId="{988E9CF5-1E9E-4C38-82EA-610188FECE46}" dt="2022-07-28T13:15:48.555" v="90"/>
          <ac:picMkLst>
            <pc:docMk/>
            <pc:sldMasterMk cId="0" sldId="2147483765"/>
            <ac:picMk id="18" creationId="{0327BC2E-E4A1-4B72-A21C-9E028F6754AC}"/>
          </ac:picMkLst>
        </pc:picChg>
        <pc:picChg chg="add mod">
          <ac:chgData name="Yu, Ting" userId="92efbe2d-e7bb-4a12-b39d-00700da331ea" providerId="ADAL" clId="{988E9CF5-1E9E-4C38-82EA-610188FECE46}" dt="2022-07-28T13:05:29.197" v="75"/>
          <ac:picMkLst>
            <pc:docMk/>
            <pc:sldMasterMk cId="0" sldId="2147483765"/>
            <ac:picMk id="18" creationId="{06627352-1745-49DB-8C91-B1279429FD8B}"/>
          </ac:picMkLst>
        </pc:picChg>
        <pc:picChg chg="add del mod">
          <ac:chgData name="Yu, Ting" userId="92efbe2d-e7bb-4a12-b39d-00700da331ea" providerId="ADAL" clId="{988E9CF5-1E9E-4C38-82EA-610188FECE46}" dt="2022-07-28T13:15:22.710" v="81" actId="478"/>
          <ac:picMkLst>
            <pc:docMk/>
            <pc:sldMasterMk cId="0" sldId="2147483765"/>
            <ac:picMk id="19" creationId="{7611912F-0A6A-46AC-9698-00CCE231A671}"/>
          </ac:picMkLst>
        </pc:picChg>
        <pc:picChg chg="add del mod">
          <ac:chgData name="Yu, Ting" userId="92efbe2d-e7bb-4a12-b39d-00700da331ea" providerId="ADAL" clId="{988E9CF5-1E9E-4C38-82EA-610188FECE46}" dt="2022-07-28T13:15:22.008" v="80" actId="478"/>
          <ac:picMkLst>
            <pc:docMk/>
            <pc:sldMasterMk cId="0" sldId="2147483765"/>
            <ac:picMk id="20" creationId="{06627352-1745-49DB-8C91-B1279429FD8B}"/>
          </ac:picMkLst>
        </pc:picChg>
        <pc:picChg chg="add mod">
          <ac:chgData name="Yu, Ting" userId="92efbe2d-e7bb-4a12-b39d-00700da331ea" providerId="ADAL" clId="{988E9CF5-1E9E-4C38-82EA-610188FECE46}" dt="2022-07-28T13:15:48.555" v="90"/>
          <ac:picMkLst>
            <pc:docMk/>
            <pc:sldMasterMk cId="0" sldId="2147483765"/>
            <ac:picMk id="21" creationId="{F962A923-3896-4831-A667-F36DC1AF3D8E}"/>
          </ac:picMkLst>
        </pc:picChg>
        <pc:picChg chg="add mod">
          <ac:chgData name="Yu, Ting" userId="92efbe2d-e7bb-4a12-b39d-00700da331ea" providerId="ADAL" clId="{988E9CF5-1E9E-4C38-82EA-610188FECE46}" dt="2022-07-28T13:15:48.555" v="90"/>
          <ac:picMkLst>
            <pc:docMk/>
            <pc:sldMasterMk cId="0" sldId="2147483765"/>
            <ac:picMk id="22" creationId="{6B740B19-E789-4A1E-B5E6-E524EEFBA302}"/>
          </ac:picMkLst>
        </pc:picChg>
        <pc:picChg chg="del mod">
          <ac:chgData name="Yu, Ting" userId="92efbe2d-e7bb-4a12-b39d-00700da331ea" providerId="ADAL" clId="{988E9CF5-1E9E-4C38-82EA-610188FECE46}" dt="2022-07-28T09:32:25.375" v="12" actId="478"/>
          <ac:picMkLst>
            <pc:docMk/>
            <pc:sldMasterMk cId="0" sldId="2147483765"/>
            <ac:picMk id="1033" creationId="{00000000-0000-0000-0000-000000000000}"/>
          </ac:picMkLst>
        </pc:picChg>
        <pc:picChg chg="del mod">
          <ac:chgData name="Yu, Ting" userId="92efbe2d-e7bb-4a12-b39d-00700da331ea" providerId="ADAL" clId="{988E9CF5-1E9E-4C38-82EA-610188FECE46}" dt="2022-07-28T09:31:37.525" v="10" actId="478"/>
          <ac:picMkLst>
            <pc:docMk/>
            <pc:sldMasterMk cId="0" sldId="2147483765"/>
            <ac:picMk id="1037" creationId="{00000000-0000-0000-0000-000000000000}"/>
          </ac:picMkLst>
        </pc:picChg>
      </pc:sldMasterChg>
      <pc:sldMasterChg chg="addSp delSp modSp mod">
        <pc:chgData name="Yu, Ting" userId="92efbe2d-e7bb-4a12-b39d-00700da331ea" providerId="ADAL" clId="{988E9CF5-1E9E-4C38-82EA-610188FECE46}" dt="2022-07-28T09:32:40.690" v="14"/>
        <pc:sldMasterMkLst>
          <pc:docMk/>
          <pc:sldMasterMk cId="0" sldId="2147483906"/>
        </pc:sldMasterMkLst>
        <pc:picChg chg="del">
          <ac:chgData name="Yu, Ting" userId="92efbe2d-e7bb-4a12-b39d-00700da331ea" providerId="ADAL" clId="{988E9CF5-1E9E-4C38-82EA-610188FECE46}" dt="2022-07-28T09:32:40.135" v="13" actId="478"/>
          <ac:picMkLst>
            <pc:docMk/>
            <pc:sldMasterMk cId="0" sldId="2147483906"/>
            <ac:picMk id="8" creationId="{00000000-0000-0000-0000-000000000000}"/>
          </ac:picMkLst>
        </pc:picChg>
        <pc:picChg chg="add mod">
          <ac:chgData name="Yu, Ting" userId="92efbe2d-e7bb-4a12-b39d-00700da331ea" providerId="ADAL" clId="{988E9CF5-1E9E-4C38-82EA-610188FECE46}" dt="2022-07-28T09:32:40.690" v="14"/>
          <ac:picMkLst>
            <pc:docMk/>
            <pc:sldMasterMk cId="0" sldId="2147483906"/>
            <ac:picMk id="9" creationId="{1A643D60-EF80-45D4-85EB-6D793F809C7B}"/>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66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899" y="0"/>
            <a:ext cx="2946189" cy="496650"/>
          </a:xfrm>
          <a:prstGeom prst="rect">
            <a:avLst/>
          </a:prstGeom>
        </p:spPr>
        <p:txBody>
          <a:bodyPr vert="horz" lIns="91440" tIns="45720" rIns="91440" bIns="45720" rtlCol="0"/>
          <a:lstStyle>
            <a:lvl1pPr algn="r">
              <a:defRPr sz="1200"/>
            </a:lvl1pPr>
          </a:lstStyle>
          <a:p>
            <a:fld id="{949A6076-D573-4E0A-B455-4750807E8EF6}" type="datetimeFigureOut">
              <a:rPr lang="en-US" smtClean="0"/>
              <a:pPr/>
              <a:t>8/18/2022</a:t>
            </a:fld>
            <a:endParaRPr lang="en-US"/>
          </a:p>
        </p:txBody>
      </p:sp>
      <p:sp>
        <p:nvSpPr>
          <p:cNvPr id="4" name="Footer Placeholder 3"/>
          <p:cNvSpPr>
            <a:spLocks noGrp="1"/>
          </p:cNvSpPr>
          <p:nvPr>
            <p:ph type="ftr" sz="quarter" idx="2"/>
          </p:nvPr>
        </p:nvSpPr>
        <p:spPr>
          <a:xfrm>
            <a:off x="1" y="9428402"/>
            <a:ext cx="2946189" cy="4966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899" y="9428402"/>
            <a:ext cx="2946189" cy="496650"/>
          </a:xfrm>
          <a:prstGeom prst="rect">
            <a:avLst/>
          </a:prstGeom>
        </p:spPr>
        <p:txBody>
          <a:bodyPr vert="horz" lIns="91440" tIns="45720" rIns="91440" bIns="45720" rtlCol="0" anchor="b"/>
          <a:lstStyle>
            <a:lvl1pPr algn="r">
              <a:defRPr sz="1200"/>
            </a:lvl1pPr>
          </a:lstStyle>
          <a:p>
            <a:fld id="{2693D0AD-310D-4F4D-8B2F-C1B046738F0D}" type="slidenum">
              <a:rPr lang="en-US" smtClean="0"/>
              <a:pPr/>
              <a:t>‹Nº›</a:t>
            </a:fld>
            <a:endParaRPr lang="en-US"/>
          </a:p>
        </p:txBody>
      </p:sp>
    </p:spTree>
    <p:extLst>
      <p:ext uri="{BB962C8B-B14F-4D97-AF65-F5344CB8AC3E}">
        <p14:creationId xmlns:p14="http://schemas.microsoft.com/office/powerpoint/2010/main" val="614244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0"/>
            <a:ext cx="2946189" cy="496650"/>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lvl1pPr eaLnBrk="0" hangingPunct="0">
              <a:defRPr sz="1200">
                <a:cs typeface="+mn-cs"/>
              </a:defRPr>
            </a:lvl1pPr>
          </a:lstStyle>
          <a:p>
            <a:pPr>
              <a:defRPr/>
            </a:pPr>
            <a:endParaRPr lang="en-US"/>
          </a:p>
        </p:txBody>
      </p:sp>
      <p:sp>
        <p:nvSpPr>
          <p:cNvPr id="12291" name="Rectangle 3"/>
          <p:cNvSpPr>
            <a:spLocks noGrp="1" noChangeArrowheads="1"/>
          </p:cNvSpPr>
          <p:nvPr>
            <p:ph type="dt" idx="1"/>
          </p:nvPr>
        </p:nvSpPr>
        <p:spPr bwMode="auto">
          <a:xfrm>
            <a:off x="3851487" y="0"/>
            <a:ext cx="2946188" cy="496650"/>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lvl1pPr algn="r" eaLnBrk="0" hangingPunct="0">
              <a:defRPr sz="1200">
                <a:cs typeface="+mn-cs"/>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06887" y="4715788"/>
            <a:ext cx="4983903" cy="4466670"/>
          </a:xfrm>
          <a:prstGeom prst="rect">
            <a:avLst/>
          </a:prstGeom>
          <a:noFill/>
          <a:ln w="9525">
            <a:noFill/>
            <a:miter lim="800000"/>
            <a:headEnd/>
            <a:tailEnd/>
          </a:ln>
        </p:spPr>
        <p:txBody>
          <a:bodyPr vert="horz" wrap="square" lIns="91431" tIns="45715" rIns="91431" bIns="457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1" y="9429990"/>
            <a:ext cx="2946189" cy="496649"/>
          </a:xfrm>
          <a:prstGeom prst="rect">
            <a:avLst/>
          </a:prstGeom>
          <a:noFill/>
          <a:ln w="9525">
            <a:noFill/>
            <a:miter lim="800000"/>
            <a:headEnd/>
            <a:tailEnd/>
          </a:ln>
        </p:spPr>
        <p:txBody>
          <a:bodyPr vert="horz" wrap="square" lIns="91431" tIns="45715" rIns="91431" bIns="45715" numCol="1" anchor="b" anchorCtr="0" compatLnSpc="1">
            <a:prstTxWarp prst="textNoShape">
              <a:avLst/>
            </a:prstTxWarp>
          </a:bodyPr>
          <a:lstStyle>
            <a:lvl1pPr eaLnBrk="0" hangingPunct="0">
              <a:defRPr sz="1200">
                <a:cs typeface="+mn-cs"/>
              </a:defRPr>
            </a:lvl1pPr>
          </a:lstStyle>
          <a:p>
            <a:pPr>
              <a:defRPr/>
            </a:pPr>
            <a:endParaRPr lang="en-US"/>
          </a:p>
        </p:txBody>
      </p:sp>
      <p:sp>
        <p:nvSpPr>
          <p:cNvPr id="12295" name="Rectangle 7"/>
          <p:cNvSpPr>
            <a:spLocks noGrp="1" noChangeArrowheads="1"/>
          </p:cNvSpPr>
          <p:nvPr>
            <p:ph type="sldNum" sz="quarter" idx="5"/>
          </p:nvPr>
        </p:nvSpPr>
        <p:spPr bwMode="auto">
          <a:xfrm>
            <a:off x="3851487" y="9429990"/>
            <a:ext cx="2946188" cy="496649"/>
          </a:xfrm>
          <a:prstGeom prst="rect">
            <a:avLst/>
          </a:prstGeom>
          <a:noFill/>
          <a:ln w="9525">
            <a:noFill/>
            <a:miter lim="800000"/>
            <a:headEnd/>
            <a:tailEnd/>
          </a:ln>
        </p:spPr>
        <p:txBody>
          <a:bodyPr vert="horz" wrap="square" lIns="91431" tIns="45715" rIns="91431" bIns="45715" numCol="1" anchor="b" anchorCtr="0" compatLnSpc="1">
            <a:prstTxWarp prst="textNoShape">
              <a:avLst/>
            </a:prstTxWarp>
          </a:bodyPr>
          <a:lstStyle>
            <a:lvl1pPr algn="r" eaLnBrk="0" hangingPunct="0">
              <a:defRPr sz="1200">
                <a:cs typeface="+mn-cs"/>
              </a:defRPr>
            </a:lvl1pPr>
          </a:lstStyle>
          <a:p>
            <a:pPr>
              <a:defRPr/>
            </a:pPr>
            <a:fld id="{F8B46950-940C-46C7-9F83-9FBF0386027F}" type="slidenum">
              <a:rPr lang="en-US"/>
              <a:pPr>
                <a:defRPr/>
              </a:pPr>
              <a:t>‹Nº›</a:t>
            </a:fld>
            <a:endParaRPr lang="en-US"/>
          </a:p>
        </p:txBody>
      </p:sp>
    </p:spTree>
    <p:extLst>
      <p:ext uri="{BB962C8B-B14F-4D97-AF65-F5344CB8AC3E}">
        <p14:creationId xmlns:p14="http://schemas.microsoft.com/office/powerpoint/2010/main" val="1774935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1805D12C-A591-43DB-B79E-4FABC4D6DC79}" type="slidenum">
              <a:rPr lang="en-US" smtClean="0"/>
              <a:pPr/>
              <a:t>1</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fr-FR"/>
          </a:p>
        </p:txBody>
      </p:sp>
    </p:spTree>
    <p:extLst>
      <p:ext uri="{BB962C8B-B14F-4D97-AF65-F5344CB8AC3E}">
        <p14:creationId xmlns:p14="http://schemas.microsoft.com/office/powerpoint/2010/main" val="3834219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b204c3975_0_0: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b204c3975_0_0:notes"/>
          <p:cNvSpPr txBox="1">
            <a:spLocks noGrp="1"/>
          </p:cNvSpPr>
          <p:nvPr>
            <p:ph type="body" idx="1"/>
          </p:nvPr>
        </p:nvSpPr>
        <p:spPr>
          <a:xfrm>
            <a:off x="889732" y="4715788"/>
            <a:ext cx="4889700" cy="44667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21" name="Google Shape;121;g5b204c3975_0_0:notes"/>
          <p:cNvSpPr txBox="1">
            <a:spLocks noGrp="1"/>
          </p:cNvSpPr>
          <p:nvPr>
            <p:ph type="sldNum" idx="12"/>
          </p:nvPr>
        </p:nvSpPr>
        <p:spPr>
          <a:xfrm>
            <a:off x="3778631" y="9429991"/>
            <a:ext cx="2890500" cy="496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extLst>
      <p:ext uri="{BB962C8B-B14F-4D97-AF65-F5344CB8AC3E}">
        <p14:creationId xmlns:p14="http://schemas.microsoft.com/office/powerpoint/2010/main" val="2429933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b204c3975_0_0: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b204c3975_0_0:notes"/>
          <p:cNvSpPr txBox="1">
            <a:spLocks noGrp="1"/>
          </p:cNvSpPr>
          <p:nvPr>
            <p:ph type="body" idx="1"/>
          </p:nvPr>
        </p:nvSpPr>
        <p:spPr>
          <a:xfrm>
            <a:off x="889732" y="4715788"/>
            <a:ext cx="4889700" cy="44667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21" name="Google Shape;121;g5b204c3975_0_0:notes"/>
          <p:cNvSpPr txBox="1">
            <a:spLocks noGrp="1"/>
          </p:cNvSpPr>
          <p:nvPr>
            <p:ph type="sldNum" idx="12"/>
          </p:nvPr>
        </p:nvSpPr>
        <p:spPr>
          <a:xfrm>
            <a:off x="3778631" y="9429991"/>
            <a:ext cx="2890500" cy="496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extLst>
      <p:ext uri="{BB962C8B-B14F-4D97-AF65-F5344CB8AC3E}">
        <p14:creationId xmlns:p14="http://schemas.microsoft.com/office/powerpoint/2010/main" val="2919134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b204c3975_0_8: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b204c3975_0_8:notes"/>
          <p:cNvSpPr txBox="1">
            <a:spLocks noGrp="1"/>
          </p:cNvSpPr>
          <p:nvPr>
            <p:ph type="body" idx="1"/>
          </p:nvPr>
        </p:nvSpPr>
        <p:spPr>
          <a:xfrm>
            <a:off x="889732" y="4715788"/>
            <a:ext cx="4889700" cy="44667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28" name="Google Shape;128;g5b204c3975_0_8:notes"/>
          <p:cNvSpPr txBox="1">
            <a:spLocks noGrp="1"/>
          </p:cNvSpPr>
          <p:nvPr>
            <p:ph type="sldNum" idx="12"/>
          </p:nvPr>
        </p:nvSpPr>
        <p:spPr>
          <a:xfrm>
            <a:off x="3778631" y="9429991"/>
            <a:ext cx="2890500" cy="496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extLst>
      <p:ext uri="{BB962C8B-B14F-4D97-AF65-F5344CB8AC3E}">
        <p14:creationId xmlns:p14="http://schemas.microsoft.com/office/powerpoint/2010/main" val="4218216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889732" y="4715788"/>
            <a:ext cx="4889626" cy="446667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134" name="Google Shape;134;p3: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904786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txBox="1">
            <a:spLocks noGrp="1"/>
          </p:cNvSpPr>
          <p:nvPr>
            <p:ph type="body" idx="1"/>
          </p:nvPr>
        </p:nvSpPr>
        <p:spPr>
          <a:xfrm>
            <a:off x="889732" y="4715788"/>
            <a:ext cx="4889626" cy="446667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140" name="Google Shape;140;p4: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417356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5b204c3975_0_17: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5b204c3975_0_17:notes"/>
          <p:cNvSpPr txBox="1">
            <a:spLocks noGrp="1"/>
          </p:cNvSpPr>
          <p:nvPr>
            <p:ph type="body" idx="1"/>
          </p:nvPr>
        </p:nvSpPr>
        <p:spPr>
          <a:xfrm>
            <a:off x="889732" y="4715788"/>
            <a:ext cx="4889700" cy="44667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47" name="Google Shape;147;g5b204c3975_0_17:notes"/>
          <p:cNvSpPr txBox="1">
            <a:spLocks noGrp="1"/>
          </p:cNvSpPr>
          <p:nvPr>
            <p:ph type="sldNum" idx="12"/>
          </p:nvPr>
        </p:nvSpPr>
        <p:spPr>
          <a:xfrm>
            <a:off x="3778631" y="9429991"/>
            <a:ext cx="2890500" cy="4965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extLst>
      <p:ext uri="{BB962C8B-B14F-4D97-AF65-F5344CB8AC3E}">
        <p14:creationId xmlns:p14="http://schemas.microsoft.com/office/powerpoint/2010/main" val="4072847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21E27A-3F6A-4EE0-A789-4E7FF6C096C2}" type="datetimeFigureOut">
              <a:rPr lang="en-US" smtClean="0"/>
              <a:pPr/>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86106-D267-4D13-B93D-C99418C7D561}"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21E27A-3F6A-4EE0-A789-4E7FF6C096C2}" type="datetimeFigureOut">
              <a:rPr lang="en-US" smtClean="0"/>
              <a:pPr/>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86106-D267-4D13-B93D-C99418C7D561}"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21E27A-3F6A-4EE0-A789-4E7FF6C096C2}"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86106-D267-4D13-B93D-C99418C7D561}" type="slidenum">
              <a:rPr lang="en-US" smtClean="0"/>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21E27A-3F6A-4EE0-A789-4E7FF6C096C2}"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86106-D267-4D13-B93D-C99418C7D561}"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01842C-3315-4F3E-AF23-91340BE7D8F0}" type="slidenum">
              <a:rPr lang="en-US"/>
              <a:pPr>
                <a:defRPr/>
              </a:pPr>
              <a:t>‹Nº›</a:t>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21E27A-3F6A-4EE0-A789-4E7FF6C096C2}"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86106-D267-4D13-B93D-C99418C7D561}"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21E27A-3F6A-4EE0-A789-4E7FF6C096C2}"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86106-D267-4D13-B93D-C99418C7D561}"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21E27A-3F6A-4EE0-A789-4E7FF6C096C2}"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386106-D267-4D13-B93D-C99418C7D561}"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21E27A-3F6A-4EE0-A789-4E7FF6C096C2}" type="datetimeFigureOut">
              <a:rPr lang="en-US" smtClean="0"/>
              <a:pPr/>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386106-D267-4D13-B93D-C99418C7D561}"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21E27A-3F6A-4EE0-A789-4E7FF6C096C2}" type="datetimeFigureOut">
              <a:rPr lang="en-US" smtClean="0"/>
              <a:pPr/>
              <a:t>8/18/2022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386106-D267-4D13-B93D-C99418C7D561}"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21E27A-3F6A-4EE0-A789-4E7FF6C096C2}" type="datetimeFigureOut">
              <a:rPr lang="en-US" smtClean="0"/>
              <a:pPr/>
              <a:t>8/18/2022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386106-D267-4D13-B93D-C99418C7D561}"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1E27A-3F6A-4EE0-A789-4E7FF6C096C2}" type="datetimeFigureOut">
              <a:rPr lang="en-US" smtClean="0"/>
              <a:pPr/>
              <a:t>8/18/2022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386106-D267-4D13-B93D-C99418C7D561}"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a:t>
            </a:r>
            <a:r>
              <a:rPr lang="en-US" dirty="0" err="1"/>
              <a:t>levelourth</a:t>
            </a:r>
            <a:r>
              <a:rPr lang="en-US" dirty="0"/>
              <a:t>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fld id="{E0C338BF-A446-4492-98BF-62F2C5836B99}" type="datetimeFigureOut">
              <a:rPr lang="en-US"/>
              <a:pPr>
                <a:defRPr/>
              </a:pPr>
              <a:t>8/18/2022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25DD9B7B-43DF-4050-B30B-560B4EF70F7F}" type="slidenum">
              <a:rPr lang="en-US"/>
              <a:pPr>
                <a:defRPr/>
              </a:pPr>
              <a:t>‹Nº›</a:t>
            </a:fld>
            <a:endParaRPr lang="en-US"/>
          </a:p>
        </p:txBody>
      </p:sp>
      <p:sp>
        <p:nvSpPr>
          <p:cNvPr id="7" name="Freeform 6"/>
          <p:cNvSpPr/>
          <p:nvPr userDrawn="1"/>
        </p:nvSpPr>
        <p:spPr>
          <a:xfrm>
            <a:off x="0" y="0"/>
            <a:ext cx="9144000" cy="3287486"/>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7453"/>
              <a:gd name="connsiteX1" fmla="*/ 21600 w 21600"/>
              <a:gd name="connsiteY1" fmla="*/ 0 h 27453"/>
              <a:gd name="connsiteX2" fmla="*/ 21600 w 21600"/>
              <a:gd name="connsiteY2" fmla="*/ 17322 h 27453"/>
              <a:gd name="connsiteX3" fmla="*/ 0 w 21600"/>
              <a:gd name="connsiteY3" fmla="*/ 20172 h 27453"/>
              <a:gd name="connsiteX4" fmla="*/ 0 w 21600"/>
              <a:gd name="connsiteY4" fmla="*/ 0 h 27453"/>
              <a:gd name="connsiteX0" fmla="*/ 0 w 21600"/>
              <a:gd name="connsiteY0" fmla="*/ 0 h 27453"/>
              <a:gd name="connsiteX1" fmla="*/ 21600 w 21600"/>
              <a:gd name="connsiteY1" fmla="*/ 0 h 27453"/>
              <a:gd name="connsiteX2" fmla="*/ 21600 w 21600"/>
              <a:gd name="connsiteY2" fmla="*/ 17322 h 27453"/>
              <a:gd name="connsiteX3" fmla="*/ 0 w 21600"/>
              <a:gd name="connsiteY3" fmla="*/ 20172 h 27453"/>
              <a:gd name="connsiteX4" fmla="*/ 0 w 21600"/>
              <a:gd name="connsiteY4" fmla="*/ 0 h 27453"/>
              <a:gd name="connsiteX0" fmla="*/ 0 w 21600"/>
              <a:gd name="connsiteY0" fmla="*/ 0 h 27453"/>
              <a:gd name="connsiteX1" fmla="*/ 21600 w 21600"/>
              <a:gd name="connsiteY1" fmla="*/ 0 h 27453"/>
              <a:gd name="connsiteX2" fmla="*/ 21600 w 21600"/>
              <a:gd name="connsiteY2" fmla="*/ 17322 h 27453"/>
              <a:gd name="connsiteX3" fmla="*/ 0 w 21600"/>
              <a:gd name="connsiteY3" fmla="*/ 20172 h 27453"/>
              <a:gd name="connsiteX4" fmla="*/ 0 w 21600"/>
              <a:gd name="connsiteY4" fmla="*/ 0 h 27453"/>
              <a:gd name="connsiteX0" fmla="*/ 0 w 21600"/>
              <a:gd name="connsiteY0" fmla="*/ 0 h 30049"/>
              <a:gd name="connsiteX1" fmla="*/ 21600 w 21600"/>
              <a:gd name="connsiteY1" fmla="*/ 0 h 30049"/>
              <a:gd name="connsiteX2" fmla="*/ 21600 w 21600"/>
              <a:gd name="connsiteY2" fmla="*/ 17322 h 30049"/>
              <a:gd name="connsiteX3" fmla="*/ 0 w 21600"/>
              <a:gd name="connsiteY3" fmla="*/ 20172 h 30049"/>
              <a:gd name="connsiteX4" fmla="*/ 0 w 21600"/>
              <a:gd name="connsiteY4" fmla="*/ 0 h 30049"/>
              <a:gd name="connsiteX0" fmla="*/ 0 w 21600"/>
              <a:gd name="connsiteY0" fmla="*/ 0 h 30049"/>
              <a:gd name="connsiteX1" fmla="*/ 21600 w 21600"/>
              <a:gd name="connsiteY1" fmla="*/ 0 h 30049"/>
              <a:gd name="connsiteX2" fmla="*/ 21600 w 21600"/>
              <a:gd name="connsiteY2" fmla="*/ 17322 h 30049"/>
              <a:gd name="connsiteX3" fmla="*/ 0 w 21600"/>
              <a:gd name="connsiteY3" fmla="*/ 20172 h 30049"/>
              <a:gd name="connsiteX4" fmla="*/ 0 w 21600"/>
              <a:gd name="connsiteY4" fmla="*/ 0 h 3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30049">
                <a:moveTo>
                  <a:pt x="0" y="0"/>
                </a:moveTo>
                <a:lnTo>
                  <a:pt x="21600" y="0"/>
                </a:lnTo>
                <a:lnTo>
                  <a:pt x="21600" y="17322"/>
                </a:lnTo>
                <a:cubicBezTo>
                  <a:pt x="13887" y="8682"/>
                  <a:pt x="8113" y="30049"/>
                  <a:pt x="0" y="20172"/>
                </a:cubicBezTo>
                <a:lnTo>
                  <a:pt x="0" y="0"/>
                </a:lnTo>
                <a:close/>
              </a:path>
            </a:pathLst>
          </a:custGeom>
          <a:gradFill>
            <a:gsLst>
              <a:gs pos="0">
                <a:srgbClr val="5E9EFF"/>
              </a:gs>
              <a:gs pos="39999">
                <a:srgbClr val="85C2FF"/>
              </a:gs>
              <a:gs pos="70000">
                <a:srgbClr val="C4D6EB"/>
              </a:gs>
              <a:gs pos="100000">
                <a:srgbClr val="FFEBF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3" name="Freeform 12"/>
          <p:cNvSpPr/>
          <p:nvPr userDrawn="1"/>
        </p:nvSpPr>
        <p:spPr>
          <a:xfrm rot="10800000">
            <a:off x="0" y="4948238"/>
            <a:ext cx="9144000" cy="270510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55427"/>
              <a:gd name="connsiteX1" fmla="*/ 21600 w 21600"/>
              <a:gd name="connsiteY1" fmla="*/ 0 h 55427"/>
              <a:gd name="connsiteX2" fmla="*/ 21600 w 21600"/>
              <a:gd name="connsiteY2" fmla="*/ 17322 h 55427"/>
              <a:gd name="connsiteX3" fmla="*/ 0 w 21600"/>
              <a:gd name="connsiteY3" fmla="*/ 20172 h 55427"/>
              <a:gd name="connsiteX4" fmla="*/ 0 w 21600"/>
              <a:gd name="connsiteY4" fmla="*/ 0 h 55427"/>
              <a:gd name="connsiteX0" fmla="*/ 0 w 21600"/>
              <a:gd name="connsiteY0" fmla="*/ 19190 h 74617"/>
              <a:gd name="connsiteX1" fmla="*/ 21600 w 21600"/>
              <a:gd name="connsiteY1" fmla="*/ 19190 h 74617"/>
              <a:gd name="connsiteX2" fmla="*/ 21600 w 21600"/>
              <a:gd name="connsiteY2" fmla="*/ 36512 h 74617"/>
              <a:gd name="connsiteX3" fmla="*/ 0 w 21600"/>
              <a:gd name="connsiteY3" fmla="*/ 39362 h 74617"/>
              <a:gd name="connsiteX4" fmla="*/ 0 w 21600"/>
              <a:gd name="connsiteY4" fmla="*/ 19190 h 74617"/>
              <a:gd name="connsiteX0" fmla="*/ 0 w 21600"/>
              <a:gd name="connsiteY0" fmla="*/ 19190 h 67609"/>
              <a:gd name="connsiteX1" fmla="*/ 21600 w 21600"/>
              <a:gd name="connsiteY1" fmla="*/ 19190 h 67609"/>
              <a:gd name="connsiteX2" fmla="*/ 21600 w 21600"/>
              <a:gd name="connsiteY2" fmla="*/ 36512 h 67609"/>
              <a:gd name="connsiteX3" fmla="*/ 0 w 21600"/>
              <a:gd name="connsiteY3" fmla="*/ 39362 h 67609"/>
              <a:gd name="connsiteX4" fmla="*/ 0 w 21600"/>
              <a:gd name="connsiteY4" fmla="*/ 19190 h 67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67609">
                <a:moveTo>
                  <a:pt x="0" y="19190"/>
                </a:moveTo>
                <a:lnTo>
                  <a:pt x="21600" y="19190"/>
                </a:lnTo>
                <a:lnTo>
                  <a:pt x="21600" y="36512"/>
                </a:lnTo>
                <a:cubicBezTo>
                  <a:pt x="10775" y="0"/>
                  <a:pt x="1971" y="67609"/>
                  <a:pt x="0" y="39362"/>
                </a:cubicBezTo>
                <a:lnTo>
                  <a:pt x="0" y="19190"/>
                </a:lnTo>
                <a:close/>
              </a:path>
            </a:pathLst>
          </a:cu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6" name="Date Placeholder 3"/>
          <p:cNvSpPr txBox="1">
            <a:spLocks/>
          </p:cNvSpPr>
          <p:nvPr userDrawn="1"/>
        </p:nvSpPr>
        <p:spPr>
          <a:xfrm>
            <a:off x="0" y="6592888"/>
            <a:ext cx="3348038" cy="365125"/>
          </a:xfrm>
          <a:prstGeom prst="rect">
            <a:avLst/>
          </a:prstGeom>
        </p:spPr>
        <p:txBody>
          <a:bodyPr anchor="ctr"/>
          <a:lstStyle>
            <a:lvl1pPr algn="l">
              <a:defRPr sz="1000">
                <a:solidFill>
                  <a:schemeClr val="tx2">
                    <a:lumMod val="75000"/>
                  </a:schemeClr>
                </a:solidFill>
              </a:defRPr>
            </a:lvl1pPr>
          </a:lstStyle>
          <a:p>
            <a:pPr eaLnBrk="0" hangingPunct="0">
              <a:defRPr/>
            </a:pPr>
            <a:endParaRPr lang="en-US" dirty="0">
              <a:cs typeface="+mn-cs"/>
            </a:endParaRPr>
          </a:p>
        </p:txBody>
      </p:sp>
      <p:pic>
        <p:nvPicPr>
          <p:cNvPr id="18" name="Google Shape;18;p6" descr="dbcp_light_text.png">
            <a:extLst>
              <a:ext uri="{FF2B5EF4-FFF2-40B4-BE49-F238E27FC236}">
                <a16:creationId xmlns="" xmlns:a16="http://schemas.microsoft.com/office/drawing/2014/main" id="{0327BC2E-E4A1-4B72-A21C-9E028F6754AC}"/>
              </a:ext>
            </a:extLst>
          </p:cNvPr>
          <p:cNvPicPr preferRelativeResize="0"/>
          <p:nvPr userDrawn="1"/>
        </p:nvPicPr>
        <p:blipFill rotWithShape="1">
          <a:blip r:embed="rId4">
            <a:alphaModFix/>
          </a:blip>
          <a:srcRect/>
          <a:stretch/>
        </p:blipFill>
        <p:spPr>
          <a:xfrm>
            <a:off x="259800" y="274639"/>
            <a:ext cx="1206534" cy="1208172"/>
          </a:xfrm>
          <a:prstGeom prst="rect">
            <a:avLst/>
          </a:prstGeom>
          <a:noFill/>
          <a:ln>
            <a:noFill/>
          </a:ln>
          <a:effectLst>
            <a:outerShdw blurRad="292100" dist="139700" dir="2700000" algn="tl" rotWithShape="0">
              <a:srgbClr val="333333">
                <a:alpha val="64313"/>
              </a:srgbClr>
            </a:outerShdw>
          </a:effectLst>
        </p:spPr>
      </p:pic>
      <p:pic>
        <p:nvPicPr>
          <p:cNvPr id="21" name="Picture 20" descr="Logo, company name&#10;&#10;Description automatically generated">
            <a:extLst>
              <a:ext uri="{FF2B5EF4-FFF2-40B4-BE49-F238E27FC236}">
                <a16:creationId xmlns="" xmlns:a16="http://schemas.microsoft.com/office/drawing/2014/main" id="{F962A923-3896-4831-A667-F36DC1AF3D8E}"/>
              </a:ext>
            </a:extLst>
          </p:cNvPr>
          <p:cNvPicPr>
            <a:picLocks noChangeAspect="1"/>
          </p:cNvPicPr>
          <p:nvPr userDrawn="1"/>
        </p:nvPicPr>
        <p:blipFill>
          <a:blip r:embed="rId5"/>
          <a:stretch>
            <a:fillRect/>
          </a:stretch>
        </p:blipFill>
        <p:spPr>
          <a:xfrm>
            <a:off x="7772251" y="274637"/>
            <a:ext cx="1145517" cy="1136691"/>
          </a:xfrm>
          <a:prstGeom prst="rect">
            <a:avLst/>
          </a:prstGeom>
        </p:spPr>
      </p:pic>
      <p:pic>
        <p:nvPicPr>
          <p:cNvPr id="22" name="Picture 21" descr="Logo&#10;&#10;Description automatically generated">
            <a:extLst>
              <a:ext uri="{FF2B5EF4-FFF2-40B4-BE49-F238E27FC236}">
                <a16:creationId xmlns="" xmlns:a16="http://schemas.microsoft.com/office/drawing/2014/main" id="{6B740B19-E789-4A1E-B5E6-E524EEFBA302}"/>
              </a:ext>
            </a:extLst>
          </p:cNvPr>
          <p:cNvPicPr>
            <a:picLocks noChangeAspect="1"/>
          </p:cNvPicPr>
          <p:nvPr userDrawn="1"/>
        </p:nvPicPr>
        <p:blipFill>
          <a:blip r:embed="rId6"/>
          <a:stretch>
            <a:fillRect/>
          </a:stretch>
        </p:blipFill>
        <p:spPr>
          <a:xfrm>
            <a:off x="6604034" y="274636"/>
            <a:ext cx="1145517" cy="1134033"/>
          </a:xfrm>
          <a:prstGeom prst="rect">
            <a:avLst/>
          </a:prstGeom>
        </p:spPr>
      </p:pic>
    </p:spTree>
  </p:cSld>
  <p:clrMap bg1="lt1" tx1="dk1" bg2="lt2" tx2="dk2" accent1="accent1" accent2="accent2" accent3="accent3" accent4="accent4" accent5="accent5" accent6="accent6" hlink="hlink" folHlink="folHlink"/>
  <p:sldLayoutIdLst>
    <p:sldLayoutId id="2147483904" r:id="rId1"/>
    <p:sldLayoutId id="2147483905"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1E27A-3F6A-4EE0-A789-4E7FF6C096C2}" type="datetimeFigureOut">
              <a:rPr lang="en-US" smtClean="0"/>
              <a:pPr/>
              <a:t>8/18/2022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386106-D267-4D13-B93D-C99418C7D561}" type="slidenum">
              <a:rPr lang="en-US" smtClean="0"/>
              <a:pPr/>
              <a:t>‹Nº›</a:t>
            </a:fld>
            <a:endParaRPr lang="en-US"/>
          </a:p>
        </p:txBody>
      </p:sp>
      <p:sp>
        <p:nvSpPr>
          <p:cNvPr id="7" name="Freeform 6"/>
          <p:cNvSpPr/>
          <p:nvPr userDrawn="1"/>
        </p:nvSpPr>
        <p:spPr>
          <a:xfrm rot="10800000">
            <a:off x="0" y="4948238"/>
            <a:ext cx="9144000" cy="270510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55427"/>
              <a:gd name="connsiteX1" fmla="*/ 21600 w 21600"/>
              <a:gd name="connsiteY1" fmla="*/ 0 h 55427"/>
              <a:gd name="connsiteX2" fmla="*/ 21600 w 21600"/>
              <a:gd name="connsiteY2" fmla="*/ 17322 h 55427"/>
              <a:gd name="connsiteX3" fmla="*/ 0 w 21600"/>
              <a:gd name="connsiteY3" fmla="*/ 20172 h 55427"/>
              <a:gd name="connsiteX4" fmla="*/ 0 w 21600"/>
              <a:gd name="connsiteY4" fmla="*/ 0 h 55427"/>
              <a:gd name="connsiteX0" fmla="*/ 0 w 21600"/>
              <a:gd name="connsiteY0" fmla="*/ 19190 h 74617"/>
              <a:gd name="connsiteX1" fmla="*/ 21600 w 21600"/>
              <a:gd name="connsiteY1" fmla="*/ 19190 h 74617"/>
              <a:gd name="connsiteX2" fmla="*/ 21600 w 21600"/>
              <a:gd name="connsiteY2" fmla="*/ 36512 h 74617"/>
              <a:gd name="connsiteX3" fmla="*/ 0 w 21600"/>
              <a:gd name="connsiteY3" fmla="*/ 39362 h 74617"/>
              <a:gd name="connsiteX4" fmla="*/ 0 w 21600"/>
              <a:gd name="connsiteY4" fmla="*/ 19190 h 74617"/>
              <a:gd name="connsiteX0" fmla="*/ 0 w 21600"/>
              <a:gd name="connsiteY0" fmla="*/ 19190 h 67609"/>
              <a:gd name="connsiteX1" fmla="*/ 21600 w 21600"/>
              <a:gd name="connsiteY1" fmla="*/ 19190 h 67609"/>
              <a:gd name="connsiteX2" fmla="*/ 21600 w 21600"/>
              <a:gd name="connsiteY2" fmla="*/ 36512 h 67609"/>
              <a:gd name="connsiteX3" fmla="*/ 0 w 21600"/>
              <a:gd name="connsiteY3" fmla="*/ 39362 h 67609"/>
              <a:gd name="connsiteX4" fmla="*/ 0 w 21600"/>
              <a:gd name="connsiteY4" fmla="*/ 19190 h 67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67609">
                <a:moveTo>
                  <a:pt x="0" y="19190"/>
                </a:moveTo>
                <a:lnTo>
                  <a:pt x="21600" y="19190"/>
                </a:lnTo>
                <a:lnTo>
                  <a:pt x="21600" y="36512"/>
                </a:lnTo>
                <a:cubicBezTo>
                  <a:pt x="10775" y="0"/>
                  <a:pt x="1971" y="67609"/>
                  <a:pt x="0" y="39362"/>
                </a:cubicBezTo>
                <a:lnTo>
                  <a:pt x="0" y="19190"/>
                </a:lnTo>
                <a:close/>
              </a:path>
            </a:pathLst>
          </a:custGeom>
          <a:gradFill>
            <a:gsLst>
              <a:gs pos="0">
                <a:srgbClr val="5E9EFF"/>
              </a:gs>
              <a:gs pos="39999">
                <a:srgbClr val="85C2FF"/>
              </a:gs>
              <a:gs pos="70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pic>
        <p:nvPicPr>
          <p:cNvPr id="9" name="Google Shape;36;p8" descr="dbcp_light_text.png">
            <a:extLst>
              <a:ext uri="{FF2B5EF4-FFF2-40B4-BE49-F238E27FC236}">
                <a16:creationId xmlns="" xmlns:a16="http://schemas.microsoft.com/office/drawing/2014/main" id="{1A643D60-EF80-45D4-85EB-6D793F809C7B}"/>
              </a:ext>
            </a:extLst>
          </p:cNvPr>
          <p:cNvPicPr preferRelativeResize="0"/>
          <p:nvPr userDrawn="1"/>
        </p:nvPicPr>
        <p:blipFill rotWithShape="1">
          <a:blip r:embed="rId13">
            <a:alphaModFix/>
          </a:blip>
          <a:srcRect/>
          <a:stretch/>
        </p:blipFill>
        <p:spPr>
          <a:xfrm>
            <a:off x="205242" y="199800"/>
            <a:ext cx="775061" cy="796978"/>
          </a:xfrm>
          <a:prstGeom prst="rect">
            <a:avLst/>
          </a:prstGeom>
          <a:noFill/>
          <a:ln>
            <a:noFill/>
          </a:ln>
          <a:effectLst>
            <a:outerShdw blurRad="292100" dist="139700" dir="2700000" algn="tl" rotWithShape="0">
              <a:srgbClr val="333333">
                <a:alpha val="64313"/>
              </a:srgbClr>
            </a:outerShdw>
          </a:effectLst>
        </p:spPr>
      </p:pic>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9.x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45154"/>
            <a:ext cx="9144000" cy="2092881"/>
          </a:xfrm>
          <a:prstGeom prst="rect">
            <a:avLst/>
          </a:prstGeom>
          <a:noFill/>
        </p:spPr>
        <p:txBody>
          <a:bodyPr wrap="square" rtlCol="0">
            <a:spAutoFit/>
          </a:bodyPr>
          <a:lstStyle/>
          <a:p>
            <a:pPr algn="ctr">
              <a:lnSpc>
                <a:spcPct val="150000"/>
              </a:lnSpc>
            </a:pPr>
            <a:r>
              <a:rPr lang="en-US" sz="4000" b="1" dirty="0" smtClean="0">
                <a:solidFill>
                  <a:srgbClr val="0000CC"/>
                </a:solidFill>
                <a:effectLst>
                  <a:outerShdw blurRad="38100" dist="38100" dir="2700000" algn="tl">
                    <a:srgbClr val="000000">
                      <a:alpha val="43137"/>
                    </a:srgbClr>
                  </a:outerShdw>
                </a:effectLst>
              </a:rPr>
              <a:t>El Salvador </a:t>
            </a:r>
            <a:r>
              <a:rPr lang="en-US" sz="4000" b="1" dirty="0">
                <a:solidFill>
                  <a:srgbClr val="0000CC"/>
                </a:solidFill>
                <a:effectLst>
                  <a:outerShdw blurRad="38100" dist="38100" dir="2700000" algn="tl">
                    <a:srgbClr val="000000">
                      <a:alpha val="43137"/>
                    </a:srgbClr>
                  </a:outerShdw>
                </a:effectLst>
              </a:rPr>
              <a:t>National Report</a:t>
            </a:r>
          </a:p>
          <a:p>
            <a:pPr algn="ctr">
              <a:lnSpc>
                <a:spcPct val="150000"/>
              </a:lnSpc>
            </a:pPr>
            <a:r>
              <a:rPr lang="en-US" altLang="en-US" sz="2000" b="1" dirty="0">
                <a:solidFill>
                  <a:prstClr val="black"/>
                </a:solidFill>
                <a:ea typeface="+mj-ea"/>
              </a:rPr>
              <a:t>DBCP– 38, Hybrid meeting, </a:t>
            </a:r>
            <a:r>
              <a:rPr lang="en-US" altLang="zh-CN" sz="2000" b="1" dirty="0">
                <a:solidFill>
                  <a:prstClr val="black"/>
                </a:solidFill>
                <a:ea typeface="+mj-ea"/>
              </a:rPr>
              <a:t>Geneva</a:t>
            </a:r>
            <a:r>
              <a:rPr lang="en-US" altLang="en-US" sz="2000" b="1" dirty="0">
                <a:solidFill>
                  <a:prstClr val="black"/>
                </a:solidFill>
                <a:ea typeface="+mj-ea"/>
              </a:rPr>
              <a:t>, Switzerland, 1-4 November 2022</a:t>
            </a:r>
          </a:p>
          <a:p>
            <a:pPr algn="ctr"/>
            <a:r>
              <a:rPr lang="en-GB" sz="2000" dirty="0"/>
              <a:t>Francisco José </a:t>
            </a:r>
            <a:r>
              <a:rPr lang="en-GB" sz="2000" dirty="0" err="1"/>
              <a:t>Gavidia</a:t>
            </a:r>
            <a:r>
              <a:rPr lang="en-GB" sz="2000" dirty="0"/>
              <a:t> </a:t>
            </a:r>
            <a:r>
              <a:rPr lang="en-GB" sz="2000" dirty="0" smtClean="0"/>
              <a:t>Medina. Oceanography Specialist</a:t>
            </a:r>
          </a:p>
          <a:p>
            <a:pPr algn="ctr"/>
            <a:r>
              <a:rPr lang="en-US" sz="2000" dirty="0"/>
              <a:t>Natural Hazards and Resources Observatory. Environment Ministry.</a:t>
            </a:r>
            <a:endParaRPr lang="es-SV"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341648" y="553453"/>
            <a:ext cx="3738310" cy="2804491"/>
          </a:xfrm>
          <a:prstGeom prst="rect">
            <a:avLst/>
          </a:prstGeom>
        </p:spPr>
      </p:pic>
      <p:pic>
        <p:nvPicPr>
          <p:cNvPr id="3" name="Imagen 2"/>
          <p:cNvPicPr>
            <a:picLocks noChangeAspect="1"/>
          </p:cNvPicPr>
          <p:nvPr/>
        </p:nvPicPr>
        <p:blipFill>
          <a:blip r:embed="rId3"/>
          <a:stretch>
            <a:fillRect/>
          </a:stretch>
        </p:blipFill>
        <p:spPr>
          <a:xfrm>
            <a:off x="1451808" y="3361241"/>
            <a:ext cx="2760891" cy="2074816"/>
          </a:xfrm>
          <a:prstGeom prst="rect">
            <a:avLst/>
          </a:prstGeom>
        </p:spPr>
      </p:pic>
      <p:pic>
        <p:nvPicPr>
          <p:cNvPr id="4" name="Imagen 3"/>
          <p:cNvPicPr>
            <a:picLocks noChangeAspect="1"/>
          </p:cNvPicPr>
          <p:nvPr/>
        </p:nvPicPr>
        <p:blipFill>
          <a:blip r:embed="rId4"/>
          <a:stretch>
            <a:fillRect/>
          </a:stretch>
        </p:blipFill>
        <p:spPr>
          <a:xfrm>
            <a:off x="4219553" y="3369263"/>
            <a:ext cx="2760891" cy="2074816"/>
          </a:xfrm>
          <a:prstGeom prst="rect">
            <a:avLst/>
          </a:prstGeom>
        </p:spPr>
      </p:pic>
      <p:sp>
        <p:nvSpPr>
          <p:cNvPr id="5" name="Rectángulo 4"/>
          <p:cNvSpPr/>
          <p:nvPr/>
        </p:nvSpPr>
        <p:spPr>
          <a:xfrm>
            <a:off x="0" y="5437821"/>
            <a:ext cx="9144000" cy="707886"/>
          </a:xfrm>
          <a:prstGeom prst="rect">
            <a:avLst/>
          </a:prstGeom>
        </p:spPr>
        <p:txBody>
          <a:bodyPr wrap="square">
            <a:spAutoFit/>
          </a:bodyPr>
          <a:lstStyle/>
          <a:p>
            <a:pPr algn="just"/>
            <a:r>
              <a:rPr lang="es-SV" sz="2000" dirty="0" err="1"/>
              <a:t>Installation</a:t>
            </a:r>
            <a:r>
              <a:rPr lang="es-SV" sz="2000" dirty="0"/>
              <a:t> of </a:t>
            </a:r>
            <a:r>
              <a:rPr lang="es-SV" sz="2000" dirty="0" err="1"/>
              <a:t>the</a:t>
            </a:r>
            <a:r>
              <a:rPr lang="es-SV" sz="2000" dirty="0"/>
              <a:t> </a:t>
            </a:r>
            <a:r>
              <a:rPr lang="es-SV" sz="2000" dirty="0" err="1"/>
              <a:t>buoys</a:t>
            </a:r>
            <a:r>
              <a:rPr lang="es-SV" sz="2000" dirty="0"/>
              <a:t> </a:t>
            </a:r>
            <a:r>
              <a:rPr lang="es-SV" sz="2000" dirty="0" err="1"/>
              <a:t>component</a:t>
            </a:r>
            <a:r>
              <a:rPr lang="es-SV" sz="2000" dirty="0"/>
              <a:t> of </a:t>
            </a:r>
            <a:r>
              <a:rPr lang="es-SV" sz="2000" dirty="0" err="1"/>
              <a:t>our</a:t>
            </a:r>
            <a:r>
              <a:rPr lang="es-SV" sz="2000" dirty="0"/>
              <a:t> </a:t>
            </a:r>
            <a:r>
              <a:rPr lang="es-SV" sz="2000" dirty="0" err="1"/>
              <a:t>oceanographic</a:t>
            </a:r>
            <a:r>
              <a:rPr lang="es-SV" sz="2000" dirty="0"/>
              <a:t> </a:t>
            </a:r>
            <a:r>
              <a:rPr lang="es-SV" sz="2000" dirty="0" err="1"/>
              <a:t>observations</a:t>
            </a:r>
            <a:r>
              <a:rPr lang="es-SV" sz="2000" dirty="0"/>
              <a:t> </a:t>
            </a:r>
            <a:r>
              <a:rPr lang="es-SV" sz="2000" dirty="0" err="1"/>
              <a:t>network</a:t>
            </a:r>
            <a:r>
              <a:rPr lang="es-SV" sz="2000" dirty="0"/>
              <a:t> </a:t>
            </a:r>
            <a:r>
              <a:rPr lang="es-SV" sz="2000" dirty="0" err="1"/>
              <a:t>on</a:t>
            </a:r>
            <a:r>
              <a:rPr lang="es-SV" sz="2000" dirty="0"/>
              <a:t> </a:t>
            </a:r>
            <a:r>
              <a:rPr lang="es-SV" sz="2000" dirty="0" err="1"/>
              <a:t>September</a:t>
            </a:r>
            <a:r>
              <a:rPr lang="es-SV" sz="2000" dirty="0"/>
              <a:t>, 2012.</a:t>
            </a:r>
          </a:p>
        </p:txBody>
      </p:sp>
    </p:spTree>
    <p:extLst>
      <p:ext uri="{BB962C8B-B14F-4D97-AF65-F5344CB8AC3E}">
        <p14:creationId xmlns:p14="http://schemas.microsoft.com/office/powerpoint/2010/main" val="1648443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Google Shape;124;g5b204c3975_0_0"/>
          <p:cNvSpPr txBox="1">
            <a:spLocks noGrp="1"/>
          </p:cNvSpPr>
          <p:nvPr>
            <p:ph type="body" idx="1"/>
          </p:nvPr>
        </p:nvSpPr>
        <p:spPr>
          <a:xfrm>
            <a:off x="0" y="2001852"/>
            <a:ext cx="9144000" cy="2457853"/>
          </a:xfrm>
          <a:prstGeom prst="rect">
            <a:avLst/>
          </a:prstGeom>
        </p:spPr>
        <p:txBody>
          <a:bodyPr spcFirstLastPara="1" wrap="square" lIns="91425" tIns="91425" rIns="91425" bIns="91425" anchor="t" anchorCtr="0">
            <a:noAutofit/>
          </a:bodyPr>
          <a:lstStyle/>
          <a:p>
            <a:pPr marL="25400" lvl="0" indent="0" algn="just" rtl="0">
              <a:lnSpc>
                <a:spcPct val="115000"/>
              </a:lnSpc>
              <a:spcBef>
                <a:spcPts val="600"/>
              </a:spcBef>
              <a:spcAft>
                <a:spcPts val="0"/>
              </a:spcAft>
              <a:buSzPts val="3200"/>
              <a:buNone/>
            </a:pPr>
            <a:r>
              <a:rPr lang="en-US" sz="3000" b="1" dirty="0"/>
              <a:t>Description of your observations network (buoy types, areas of deployment, </a:t>
            </a:r>
            <a:r>
              <a:rPr lang="en-US" sz="3000" b="1" dirty="0" smtClean="0"/>
              <a:t>etcetera </a:t>
            </a:r>
            <a:r>
              <a:rPr lang="en-US" sz="3000" b="1" dirty="0"/>
              <a:t>- a map is </a:t>
            </a:r>
            <a:r>
              <a:rPr lang="en-US" sz="3000" b="1" dirty="0" smtClean="0"/>
              <a:t>preferred)</a:t>
            </a:r>
          </a:p>
          <a:p>
            <a:pPr marL="25400" lvl="0" indent="0" algn="just" rtl="0">
              <a:lnSpc>
                <a:spcPct val="115000"/>
              </a:lnSpc>
              <a:spcBef>
                <a:spcPts val="600"/>
              </a:spcBef>
              <a:spcAft>
                <a:spcPts val="0"/>
              </a:spcAft>
              <a:buSzPts val="3200"/>
              <a:buNone/>
            </a:pPr>
            <a:r>
              <a:rPr lang="en-GB" sz="2000" dirty="0" smtClean="0"/>
              <a:t>Our </a:t>
            </a:r>
            <a:r>
              <a:rPr lang="en-GB" sz="2000" dirty="0"/>
              <a:t>oceanographic observations network include: cameras (2); tide gauges (3); buoys (2</a:t>
            </a:r>
            <a:r>
              <a:rPr lang="en-GB" sz="2000" dirty="0" smtClean="0"/>
              <a:t>).</a:t>
            </a:r>
            <a:r>
              <a:rPr lang="es-SV" sz="2000" dirty="0"/>
              <a:t> </a:t>
            </a:r>
            <a:r>
              <a:rPr lang="en-GB" sz="2000" dirty="0" smtClean="0"/>
              <a:t>Those </a:t>
            </a:r>
            <a:r>
              <a:rPr lang="en-GB" sz="2000" dirty="0"/>
              <a:t>are located at three of four harbours we have: Acajutla; la Libertad; la Unión</a:t>
            </a:r>
            <a:r>
              <a:rPr lang="en-GB" sz="2000" dirty="0" smtClean="0"/>
              <a:t>.</a:t>
            </a:r>
            <a:endParaRPr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Google Shape;124;g5b204c3975_0_0"/>
          <p:cNvSpPr txBox="1">
            <a:spLocks noGrp="1"/>
          </p:cNvSpPr>
          <p:nvPr>
            <p:ph type="body" idx="1"/>
          </p:nvPr>
        </p:nvSpPr>
        <p:spPr>
          <a:xfrm>
            <a:off x="0" y="2001250"/>
            <a:ext cx="9144000" cy="2586787"/>
          </a:xfrm>
          <a:prstGeom prst="rect">
            <a:avLst/>
          </a:prstGeom>
        </p:spPr>
        <p:txBody>
          <a:bodyPr spcFirstLastPara="1" wrap="square" lIns="91425" tIns="91425" rIns="91425" bIns="91425" anchor="t" anchorCtr="0">
            <a:noAutofit/>
          </a:bodyPr>
          <a:lstStyle/>
          <a:p>
            <a:pPr marL="25400" lvl="0" indent="0" algn="just" rtl="0">
              <a:lnSpc>
                <a:spcPct val="115000"/>
              </a:lnSpc>
              <a:spcBef>
                <a:spcPts val="0"/>
              </a:spcBef>
              <a:spcAft>
                <a:spcPts val="0"/>
              </a:spcAft>
              <a:buSzPts val="3200"/>
              <a:buNone/>
            </a:pPr>
            <a:r>
              <a:rPr lang="en-US" sz="3000" b="1" dirty="0" smtClean="0"/>
              <a:t>Purpose </a:t>
            </a:r>
            <a:r>
              <a:rPr lang="en-US" sz="3000" b="1" dirty="0"/>
              <a:t>of the </a:t>
            </a:r>
            <a:r>
              <a:rPr lang="en-US" sz="3000" b="1" dirty="0" smtClean="0"/>
              <a:t>program </a:t>
            </a:r>
            <a:r>
              <a:rPr lang="en-US" sz="3000" b="1" dirty="0"/>
              <a:t>(research, operations, forecasting etc</a:t>
            </a:r>
            <a:r>
              <a:rPr lang="en-US" sz="3000" b="1" dirty="0" smtClean="0"/>
              <a:t>.)</a:t>
            </a:r>
          </a:p>
          <a:p>
            <a:pPr marL="25400" lvl="0" indent="0" algn="just" rtl="0">
              <a:lnSpc>
                <a:spcPct val="115000"/>
              </a:lnSpc>
              <a:spcBef>
                <a:spcPts val="0"/>
              </a:spcBef>
              <a:spcAft>
                <a:spcPts val="0"/>
              </a:spcAft>
              <a:buSzPts val="3200"/>
              <a:buNone/>
            </a:pPr>
            <a:r>
              <a:rPr lang="en-GB" sz="2000" dirty="0" smtClean="0"/>
              <a:t>Our </a:t>
            </a:r>
            <a:r>
              <a:rPr lang="en-GB" sz="2000" dirty="0"/>
              <a:t>oceanographic observations network has the purpose to warning the population for potential impacts associated to marine hazards. For that we monitoring (measuring and forecasting) marine conditions (wind waves, currents and tsunamis) and do case studies as applied research.</a:t>
            </a:r>
            <a:endParaRPr sz="2000" dirty="0"/>
          </a:p>
        </p:txBody>
      </p:sp>
    </p:spTree>
    <p:extLst>
      <p:ext uri="{BB962C8B-B14F-4D97-AF65-F5344CB8AC3E}">
        <p14:creationId xmlns:p14="http://schemas.microsoft.com/office/powerpoint/2010/main" val="430383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Google Shape;131;g5b204c3975_0_8"/>
          <p:cNvSpPr txBox="1">
            <a:spLocks noGrp="1"/>
          </p:cNvSpPr>
          <p:nvPr>
            <p:ph type="body" idx="1"/>
          </p:nvPr>
        </p:nvSpPr>
        <p:spPr>
          <a:xfrm>
            <a:off x="0" y="1995308"/>
            <a:ext cx="9144000" cy="2408245"/>
          </a:xfrm>
          <a:prstGeom prst="rect">
            <a:avLst/>
          </a:prstGeom>
        </p:spPr>
        <p:txBody>
          <a:bodyPr spcFirstLastPara="1" wrap="square" lIns="91425" tIns="91425" rIns="91425" bIns="91425" anchor="t" anchorCtr="0">
            <a:noAutofit/>
          </a:bodyPr>
          <a:lstStyle/>
          <a:p>
            <a:pPr marL="25200" indent="0" algn="just">
              <a:lnSpc>
                <a:spcPct val="114000"/>
              </a:lnSpc>
              <a:spcBef>
                <a:spcPts val="0"/>
              </a:spcBef>
              <a:buSzPts val="2700"/>
              <a:buNone/>
            </a:pPr>
            <a:r>
              <a:rPr lang="en-US" sz="3000" b="1" dirty="0"/>
              <a:t>Key </a:t>
            </a:r>
            <a:r>
              <a:rPr lang="en-US" sz="3000" b="1" dirty="0" smtClean="0"/>
              <a:t>successes/highlights</a:t>
            </a:r>
          </a:p>
          <a:p>
            <a:pPr marL="25200" indent="0" algn="just">
              <a:lnSpc>
                <a:spcPct val="114000"/>
              </a:lnSpc>
              <a:spcBef>
                <a:spcPts val="0"/>
              </a:spcBef>
              <a:buSzPts val="2700"/>
              <a:buNone/>
            </a:pPr>
            <a:r>
              <a:rPr lang="en-GB" sz="2000" dirty="0" smtClean="0"/>
              <a:t>The </a:t>
            </a:r>
            <a:r>
              <a:rPr lang="en-GB" sz="2000" dirty="0"/>
              <a:t>key successes we have is that we process the measurements obtained for the buoys component of our oceanographic observations network to generate measuring and forecasting reports of the current profiles, wind waves, spring tides and tsunamis which are disseminated on maritime economic sectors like fishery, tourism and transportation</a:t>
            </a:r>
            <a:r>
              <a:rPr lang="en-GB" sz="2000" dirty="0" smtClean="0"/>
              <a:t>.</a:t>
            </a:r>
            <a:endParaRPr lang="es-SV"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Google Shape;137;p3"/>
          <p:cNvSpPr txBox="1">
            <a:spLocks noGrp="1"/>
          </p:cNvSpPr>
          <p:nvPr>
            <p:ph type="body" idx="1"/>
          </p:nvPr>
        </p:nvSpPr>
        <p:spPr>
          <a:xfrm>
            <a:off x="0" y="2001246"/>
            <a:ext cx="9144000" cy="3019927"/>
          </a:xfrm>
          <a:prstGeom prst="rect">
            <a:avLst/>
          </a:prstGeom>
          <a:noFill/>
          <a:ln>
            <a:noFill/>
          </a:ln>
        </p:spPr>
        <p:txBody>
          <a:bodyPr spcFirstLastPara="1" wrap="square" lIns="91425" tIns="45700" rIns="91425" bIns="45700" anchor="t" anchorCtr="0">
            <a:noAutofit/>
          </a:bodyPr>
          <a:lstStyle/>
          <a:p>
            <a:pPr marL="25200" lvl="0" indent="0" algn="just" rtl="0">
              <a:lnSpc>
                <a:spcPct val="114000"/>
              </a:lnSpc>
              <a:spcBef>
                <a:spcPts val="0"/>
              </a:spcBef>
              <a:buSzPts val="2700"/>
              <a:buNone/>
            </a:pPr>
            <a:r>
              <a:rPr lang="en-US" sz="3000" b="1" dirty="0"/>
              <a:t>Key issues and </a:t>
            </a:r>
            <a:r>
              <a:rPr lang="en-US" sz="3000" b="1" dirty="0" smtClean="0"/>
              <a:t>risks</a:t>
            </a:r>
            <a:endParaRPr sz="3000" b="1" dirty="0"/>
          </a:p>
          <a:p>
            <a:pPr marL="25200" lvl="0" indent="0" algn="just">
              <a:lnSpc>
                <a:spcPct val="114000"/>
              </a:lnSpc>
              <a:spcBef>
                <a:spcPts val="0"/>
              </a:spcBef>
              <a:buClr>
                <a:schemeClr val="dk1"/>
              </a:buClr>
              <a:buSzPts val="2800"/>
              <a:buNone/>
            </a:pPr>
            <a:r>
              <a:rPr lang="en-GB" sz="2000" dirty="0"/>
              <a:t>The key risk we have is the maintenance cost. The buoys component of our oceanographic observations network are installed at shallow water (20 m of depth) in front of two harbours: Acajutla; La Unión. The maintenance cost include the use of ship and divers with equipment to take off the sensors (NORTEK-AWAC), the data cable and anchor elements for maintenance aboard. Also we need a stock materials that cost approximately the 10% of the total cost. The maintenance timeline consider to do this once a year.</a:t>
            </a:r>
            <a:endParaRP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4"/>
          <p:cNvSpPr txBox="1">
            <a:spLocks noGrp="1"/>
          </p:cNvSpPr>
          <p:nvPr>
            <p:ph type="body" idx="1"/>
          </p:nvPr>
        </p:nvSpPr>
        <p:spPr>
          <a:xfrm>
            <a:off x="0" y="2001248"/>
            <a:ext cx="9144000" cy="4166936"/>
          </a:xfrm>
          <a:prstGeom prst="rect">
            <a:avLst/>
          </a:prstGeom>
          <a:noFill/>
          <a:ln>
            <a:noFill/>
          </a:ln>
        </p:spPr>
        <p:txBody>
          <a:bodyPr spcFirstLastPara="1" wrap="square" lIns="91425" tIns="45700" rIns="91425" bIns="45700" anchor="t" anchorCtr="0">
            <a:noAutofit/>
          </a:bodyPr>
          <a:lstStyle/>
          <a:p>
            <a:pPr marL="25200" lvl="0" indent="0" algn="just" rtl="0">
              <a:lnSpc>
                <a:spcPct val="115000"/>
              </a:lnSpc>
              <a:spcBef>
                <a:spcPts val="0"/>
              </a:spcBef>
              <a:buClr>
                <a:schemeClr val="dk1"/>
              </a:buClr>
              <a:buSzPts val="1100"/>
              <a:buFont typeface="Arial"/>
              <a:buNone/>
            </a:pPr>
            <a:r>
              <a:rPr lang="en-US" sz="3000" b="1" dirty="0" smtClean="0"/>
              <a:t>Demonstrate </a:t>
            </a:r>
            <a:r>
              <a:rPr lang="en-US" sz="3000" b="1" dirty="0"/>
              <a:t>how your buoy ocean observing network: 1) delivers data to </a:t>
            </a:r>
            <a:r>
              <a:rPr lang="en-US" sz="3000" b="1" dirty="0" smtClean="0"/>
              <a:t>impact/benefit </a:t>
            </a:r>
            <a:r>
              <a:rPr lang="en-US" sz="3000" b="1" dirty="0"/>
              <a:t> research and/or operational communities and 2) will contribute to the emerging GOOS Co-Design </a:t>
            </a:r>
            <a:r>
              <a:rPr lang="en-US" sz="3000" b="1" dirty="0" smtClean="0"/>
              <a:t>structure (the societal benefits).</a:t>
            </a:r>
            <a:endParaRPr lang="en-US" sz="3000" b="1" dirty="0"/>
          </a:p>
          <a:p>
            <a:pPr marL="25200" lvl="0" indent="0" algn="just">
              <a:lnSpc>
                <a:spcPct val="115000"/>
              </a:lnSpc>
              <a:spcBef>
                <a:spcPts val="0"/>
              </a:spcBef>
              <a:buClr>
                <a:schemeClr val="dk1"/>
              </a:buClr>
              <a:buSzPts val="1100"/>
              <a:buNone/>
            </a:pPr>
            <a:r>
              <a:rPr lang="en-GB" sz="2000" dirty="0" smtClean="0"/>
              <a:t>We </a:t>
            </a:r>
            <a:r>
              <a:rPr lang="en-GB" sz="2000" dirty="0"/>
              <a:t>use our oceanographic observations network for monitoring marine hazards like: extreme events of swell; spring tides; wind storm surges; tsunami waves. Then when we process the measuring and forecasting we can warning the population for potential impacts (coastal inundations, drag by currents).</a:t>
            </a:r>
            <a:endParaRP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0" name="Google Shape;150;g5b204c3975_0_17"/>
          <p:cNvSpPr txBox="1">
            <a:spLocks noGrp="1"/>
          </p:cNvSpPr>
          <p:nvPr>
            <p:ph type="body" idx="1"/>
          </p:nvPr>
        </p:nvSpPr>
        <p:spPr>
          <a:xfrm>
            <a:off x="0" y="1997093"/>
            <a:ext cx="9144000" cy="1861034"/>
          </a:xfrm>
          <a:prstGeom prst="rect">
            <a:avLst/>
          </a:prstGeom>
        </p:spPr>
        <p:txBody>
          <a:bodyPr spcFirstLastPara="1" wrap="square" lIns="91425" tIns="91425" rIns="91425" bIns="91425" anchor="t" anchorCtr="0">
            <a:noAutofit/>
          </a:bodyPr>
          <a:lstStyle/>
          <a:p>
            <a:pPr marL="25400" lvl="0" indent="0" algn="just" rtl="0">
              <a:lnSpc>
                <a:spcPct val="115000"/>
              </a:lnSpc>
              <a:spcBef>
                <a:spcPts val="0"/>
              </a:spcBef>
              <a:spcAft>
                <a:spcPts val="0"/>
              </a:spcAft>
              <a:buSzPts val="3200"/>
              <a:buNone/>
            </a:pPr>
            <a:r>
              <a:rPr lang="en-US" sz="3000" b="1" dirty="0"/>
              <a:t>What assistance or advice would you like from the DBCP? </a:t>
            </a:r>
            <a:r>
              <a:rPr lang="en-US" sz="3000" b="1" dirty="0" smtClean="0"/>
              <a:t>What </a:t>
            </a:r>
            <a:r>
              <a:rPr lang="en-US" sz="3000" b="1" dirty="0"/>
              <a:t>suggestions do you have for the </a:t>
            </a:r>
            <a:r>
              <a:rPr lang="en-US" sz="3000" b="1" dirty="0" smtClean="0"/>
              <a:t>DBCP</a:t>
            </a:r>
          </a:p>
          <a:p>
            <a:pPr marL="25400" lvl="0" indent="0" algn="just" rtl="0">
              <a:lnSpc>
                <a:spcPct val="115000"/>
              </a:lnSpc>
              <a:spcBef>
                <a:spcPts val="0"/>
              </a:spcBef>
              <a:spcAft>
                <a:spcPts val="0"/>
              </a:spcAft>
              <a:buSzPts val="3200"/>
              <a:buNone/>
            </a:pPr>
            <a:r>
              <a:rPr lang="en-GB" sz="2000" dirty="0" smtClean="0"/>
              <a:t>Integrate </a:t>
            </a:r>
            <a:r>
              <a:rPr lang="en-GB" sz="2000" dirty="0"/>
              <a:t>the buoys component of our oceanographic observations network to international observations network like the National Data Buoy </a:t>
            </a:r>
            <a:r>
              <a:rPr lang="en-GB" sz="2000" dirty="0" err="1"/>
              <a:t>Center</a:t>
            </a:r>
            <a:r>
              <a:rPr lang="en-GB" sz="2000" dirty="0"/>
              <a:t>.</a:t>
            </a:r>
            <a:endParaRP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4337" y="2719565"/>
            <a:ext cx="4323348" cy="1427913"/>
          </a:xfrm>
        </p:spPr>
        <p:txBody>
          <a:bodyPr/>
          <a:lstStyle/>
          <a:p>
            <a:r>
              <a:rPr lang="en-US" sz="4000" b="1" dirty="0"/>
              <a:t>¡</a:t>
            </a:r>
            <a:r>
              <a:rPr lang="en-US" sz="4000" b="1" dirty="0" smtClean="0"/>
              <a:t>Thank </a:t>
            </a:r>
            <a:r>
              <a:rPr lang="en-US" sz="4000" b="1" dirty="0"/>
              <a:t>you!</a:t>
            </a:r>
          </a:p>
        </p:txBody>
      </p:sp>
    </p:spTree>
    <p:extLst>
      <p:ext uri="{BB962C8B-B14F-4D97-AF65-F5344CB8AC3E}">
        <p14:creationId xmlns:p14="http://schemas.microsoft.com/office/powerpoint/2010/main" val="890232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1166" y="1058778"/>
            <a:ext cx="4166724" cy="3810808"/>
          </a:xfrm>
          <a:prstGeom prst="rect">
            <a:avLst/>
          </a:prstGeom>
        </p:spPr>
      </p:pic>
      <p:pic>
        <p:nvPicPr>
          <p:cNvPr id="6" name="Imagen 5"/>
          <p:cNvPicPr>
            <a:picLocks noChangeAspect="1"/>
          </p:cNvPicPr>
          <p:nvPr/>
        </p:nvPicPr>
        <p:blipFill>
          <a:blip r:embed="rId3"/>
          <a:stretch>
            <a:fillRect/>
          </a:stretch>
        </p:blipFill>
        <p:spPr>
          <a:xfrm>
            <a:off x="4154904" y="1582952"/>
            <a:ext cx="4989096" cy="3004993"/>
          </a:xfrm>
          <a:prstGeom prst="rect">
            <a:avLst/>
          </a:prstGeom>
        </p:spPr>
      </p:pic>
      <p:sp>
        <p:nvSpPr>
          <p:cNvPr id="7" name="Rectángulo 6"/>
          <p:cNvSpPr/>
          <p:nvPr/>
        </p:nvSpPr>
        <p:spPr>
          <a:xfrm>
            <a:off x="1" y="4877942"/>
            <a:ext cx="9143999" cy="1015663"/>
          </a:xfrm>
          <a:prstGeom prst="rect">
            <a:avLst/>
          </a:prstGeom>
        </p:spPr>
        <p:txBody>
          <a:bodyPr wrap="square">
            <a:spAutoFit/>
          </a:bodyPr>
          <a:lstStyle/>
          <a:p>
            <a:pPr algn="just"/>
            <a:r>
              <a:rPr lang="es-SV" sz="2000" dirty="0" err="1"/>
              <a:t>Location</a:t>
            </a:r>
            <a:r>
              <a:rPr lang="es-SV" sz="2000" dirty="0"/>
              <a:t> of </a:t>
            </a:r>
            <a:r>
              <a:rPr lang="es-SV" sz="2000" dirty="0" err="1"/>
              <a:t>the</a:t>
            </a:r>
            <a:r>
              <a:rPr lang="es-SV" sz="2000" dirty="0"/>
              <a:t> </a:t>
            </a:r>
            <a:r>
              <a:rPr lang="es-SV" sz="2000" dirty="0" err="1"/>
              <a:t>deployment</a:t>
            </a:r>
            <a:r>
              <a:rPr lang="es-SV" sz="2000" dirty="0"/>
              <a:t> </a:t>
            </a:r>
            <a:r>
              <a:rPr lang="es-SV" sz="2000" dirty="0" err="1"/>
              <a:t>areas</a:t>
            </a:r>
            <a:r>
              <a:rPr lang="es-SV" sz="2000" dirty="0"/>
              <a:t>. </a:t>
            </a:r>
            <a:r>
              <a:rPr lang="es-SV" sz="2000" dirty="0" err="1"/>
              <a:t>The</a:t>
            </a:r>
            <a:r>
              <a:rPr lang="es-SV" sz="2000" dirty="0"/>
              <a:t> NORTEK/AWAC sensor </a:t>
            </a:r>
            <a:r>
              <a:rPr lang="es-SV" sz="2000" dirty="0" err="1"/>
              <a:t>is</a:t>
            </a:r>
            <a:r>
              <a:rPr lang="es-SV" sz="2000" dirty="0"/>
              <a:t> at 20 m of </a:t>
            </a:r>
            <a:r>
              <a:rPr lang="es-SV" sz="2000" dirty="0" err="1"/>
              <a:t>depth</a:t>
            </a:r>
            <a:r>
              <a:rPr lang="es-SV" sz="2000" dirty="0"/>
              <a:t>. </a:t>
            </a:r>
            <a:r>
              <a:rPr lang="es-SV" sz="2000" dirty="0" err="1"/>
              <a:t>Is</a:t>
            </a:r>
            <a:r>
              <a:rPr lang="es-SV" sz="2000" dirty="0"/>
              <a:t> </a:t>
            </a:r>
            <a:r>
              <a:rPr lang="es-SV" sz="2000" dirty="0" err="1"/>
              <a:t>connected</a:t>
            </a:r>
            <a:r>
              <a:rPr lang="es-SV" sz="2000" dirty="0"/>
              <a:t> </a:t>
            </a:r>
            <a:r>
              <a:rPr lang="es-SV" sz="2000" dirty="0" err="1"/>
              <a:t>via</a:t>
            </a:r>
            <a:r>
              <a:rPr lang="es-SV" sz="2000" dirty="0"/>
              <a:t> data cable to </a:t>
            </a:r>
            <a:r>
              <a:rPr lang="es-SV" sz="2000" dirty="0" err="1"/>
              <a:t>the</a:t>
            </a:r>
            <a:r>
              <a:rPr lang="es-SV" sz="2000" dirty="0"/>
              <a:t> </a:t>
            </a:r>
            <a:r>
              <a:rPr lang="es-SV" sz="2000" dirty="0" err="1"/>
              <a:t>buoy</a:t>
            </a:r>
            <a:r>
              <a:rPr lang="es-SV" sz="2000" dirty="0"/>
              <a:t>. At </a:t>
            </a:r>
            <a:r>
              <a:rPr lang="es-SV" sz="2000" dirty="0" err="1"/>
              <a:t>the</a:t>
            </a:r>
            <a:r>
              <a:rPr lang="es-SV" sz="2000" dirty="0"/>
              <a:t> </a:t>
            </a:r>
            <a:r>
              <a:rPr lang="es-SV" sz="2000" dirty="0" err="1"/>
              <a:t>buoy</a:t>
            </a:r>
            <a:r>
              <a:rPr lang="es-SV" sz="2000" dirty="0"/>
              <a:t> </a:t>
            </a:r>
            <a:r>
              <a:rPr lang="es-SV" sz="2000" dirty="0" err="1"/>
              <a:t>there</a:t>
            </a:r>
            <a:r>
              <a:rPr lang="es-SV" sz="2000" dirty="0"/>
              <a:t> </a:t>
            </a:r>
            <a:r>
              <a:rPr lang="es-SV" sz="2000" dirty="0" err="1"/>
              <a:t>is</a:t>
            </a:r>
            <a:r>
              <a:rPr lang="es-SV" sz="2000" dirty="0"/>
              <a:t> a modem/</a:t>
            </a:r>
            <a:r>
              <a:rPr lang="es-SV" sz="2000" dirty="0" err="1"/>
              <a:t>antenna</a:t>
            </a:r>
            <a:r>
              <a:rPr lang="es-SV" sz="2000" dirty="0"/>
              <a:t> </a:t>
            </a:r>
            <a:r>
              <a:rPr lang="es-SV" sz="2000" dirty="0" err="1"/>
              <a:t>for</a:t>
            </a:r>
            <a:r>
              <a:rPr lang="es-SV" sz="2000" dirty="0"/>
              <a:t> </a:t>
            </a:r>
            <a:r>
              <a:rPr lang="es-SV" sz="2000" dirty="0" err="1"/>
              <a:t>the</a:t>
            </a:r>
            <a:r>
              <a:rPr lang="es-SV" sz="2000" dirty="0"/>
              <a:t> </a:t>
            </a:r>
            <a:r>
              <a:rPr lang="es-SV" sz="2000" dirty="0" err="1"/>
              <a:t>transmission</a:t>
            </a:r>
            <a:r>
              <a:rPr lang="es-SV" sz="2000" dirty="0"/>
              <a:t> of </a:t>
            </a:r>
            <a:r>
              <a:rPr lang="es-SV" sz="2000" dirty="0" err="1"/>
              <a:t>the</a:t>
            </a:r>
            <a:r>
              <a:rPr lang="es-SV" sz="2000" dirty="0"/>
              <a:t> data to </a:t>
            </a:r>
            <a:r>
              <a:rPr lang="es-SV" sz="2000" dirty="0" err="1"/>
              <a:t>the</a:t>
            </a:r>
            <a:r>
              <a:rPr lang="es-SV" sz="2000" dirty="0"/>
              <a:t> </a:t>
            </a:r>
            <a:r>
              <a:rPr lang="es-SV" sz="2000" dirty="0" err="1"/>
              <a:t>coast</a:t>
            </a:r>
            <a:r>
              <a:rPr lang="es-SV" sz="2000" dirty="0"/>
              <a:t>.</a:t>
            </a:r>
          </a:p>
        </p:txBody>
      </p:sp>
    </p:spTree>
    <p:extLst>
      <p:ext uri="{BB962C8B-B14F-4D97-AF65-F5344CB8AC3E}">
        <p14:creationId xmlns:p14="http://schemas.microsoft.com/office/powerpoint/2010/main" val="4123093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33732</TotalTime>
  <Words>426</Words>
  <Application>Microsoft Office PowerPoint</Application>
  <PresentationFormat>Presentación en pantalla (4:3)</PresentationFormat>
  <Paragraphs>24</Paragraphs>
  <Slides>10</Slides>
  <Notes>7</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10</vt:i4>
      </vt:variant>
    </vt:vector>
  </HeadingPairs>
  <TitlesOfParts>
    <vt:vector size="16" baseType="lpstr">
      <vt:lpstr>MS PGothic</vt:lpstr>
      <vt:lpstr>SimSun</vt:lpstr>
      <vt:lpstr>Arial</vt:lpstr>
      <vt:lpstr>Calibri</vt:lpstr>
      <vt:lpstr>Office Theme</vt:lpstr>
      <vt:lpstr>Custom Design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¡Thank you!</vt:lpstr>
      <vt:lpstr>Presentación de PowerPoint</vt:lpstr>
      <vt:lpstr>Presentación de PowerPoint</vt:lpstr>
    </vt:vector>
  </TitlesOfParts>
  <Company>IOC/UNESCO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DBCP-33 TC report</dc:title>
  <dc:creator>Long Jiang</dc:creator>
  <cp:lastModifiedBy>Francisco Gavidia</cp:lastModifiedBy>
  <cp:revision>748</cp:revision>
  <cp:lastPrinted>2017-11-08T15:57:27Z</cp:lastPrinted>
  <dcterms:created xsi:type="dcterms:W3CDTF">2008-01-30T04:31:58Z</dcterms:created>
  <dcterms:modified xsi:type="dcterms:W3CDTF">2022-08-18T17:48:20Z</dcterms:modified>
</cp:coreProperties>
</file>